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5" r:id="rId3"/>
  </p:sldMasterIdLst>
  <p:notesMasterIdLst>
    <p:notesMasterId r:id="rId28"/>
  </p:notesMasterIdLst>
  <p:sldIdLst>
    <p:sldId id="288" r:id="rId4"/>
    <p:sldId id="291" r:id="rId5"/>
    <p:sldId id="326" r:id="rId6"/>
    <p:sldId id="315" r:id="rId7"/>
    <p:sldId id="321" r:id="rId8"/>
    <p:sldId id="298" r:id="rId9"/>
    <p:sldId id="327" r:id="rId10"/>
    <p:sldId id="322" r:id="rId11"/>
    <p:sldId id="329" r:id="rId12"/>
    <p:sldId id="304" r:id="rId13"/>
    <p:sldId id="303" r:id="rId14"/>
    <p:sldId id="328" r:id="rId15"/>
    <p:sldId id="309" r:id="rId16"/>
    <p:sldId id="324" r:id="rId17"/>
    <p:sldId id="313" r:id="rId18"/>
    <p:sldId id="314" r:id="rId19"/>
    <p:sldId id="306" r:id="rId20"/>
    <p:sldId id="312" r:id="rId21"/>
    <p:sldId id="310" r:id="rId22"/>
    <p:sldId id="317" r:id="rId23"/>
    <p:sldId id="318" r:id="rId24"/>
    <p:sldId id="320" r:id="rId25"/>
    <p:sldId id="323" r:id="rId26"/>
    <p:sldId id="311"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1223" autoAdjust="0"/>
  </p:normalViewPr>
  <p:slideViewPr>
    <p:cSldViewPr snapToGrid="0">
      <p:cViewPr>
        <p:scale>
          <a:sx n="70" d="100"/>
          <a:sy n="70" d="100"/>
        </p:scale>
        <p:origin x="-636" y="-60"/>
      </p:cViewPr>
      <p:guideLst>
        <p:guide orient="horz" pos="2160"/>
        <p:guide pos="3840"/>
      </p:guideLst>
    </p:cSldViewPr>
  </p:slideViewPr>
  <p:notesTextViewPr>
    <p:cViewPr>
      <p:scale>
        <a:sx n="1" d="1"/>
        <a:sy n="1" d="1"/>
      </p:scale>
      <p:origin x="0" y="0"/>
    </p:cViewPr>
  </p:notesTextViewPr>
  <p:notesViewPr>
    <p:cSldViewPr snapToGrid="0">
      <p:cViewPr varScale="1">
        <p:scale>
          <a:sx n="37" d="100"/>
          <a:sy n="37" d="100"/>
        </p:scale>
        <p:origin x="2445" y="41"/>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notesMaster" Target="notesMasters/notesMaster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viewProps" Target="viewProps.xml"/></Relationships>
</file>

<file path=ppt/diagrams/_rels/data1.xml.rels><?xml version="1.0" encoding="UTF-8" standalone="yes"?>
<Relationships xmlns="http://schemas.openxmlformats.org/package/2006/relationships"><Relationship Id="rId8" Type="http://schemas.openxmlformats.org/officeDocument/2006/relationships/image" Target="../media/image44.svg"/><Relationship Id="rId3" Type="http://schemas.openxmlformats.org/officeDocument/2006/relationships/image" Target="../media/image38.png"/><Relationship Id="rId7" Type="http://schemas.openxmlformats.org/officeDocument/2006/relationships/image" Target="../media/image40.png"/><Relationship Id="rId12" Type="http://schemas.openxmlformats.org/officeDocument/2006/relationships/image" Target="../media/image48.svg"/><Relationship Id="rId2" Type="http://schemas.openxmlformats.org/officeDocument/2006/relationships/image" Target="../media/image38.svg"/><Relationship Id="rId1" Type="http://schemas.openxmlformats.org/officeDocument/2006/relationships/image" Target="../media/image37.png"/><Relationship Id="rId6" Type="http://schemas.openxmlformats.org/officeDocument/2006/relationships/image" Target="../media/image42.svg"/><Relationship Id="rId11" Type="http://schemas.openxmlformats.org/officeDocument/2006/relationships/image" Target="../media/image42.png"/><Relationship Id="rId5" Type="http://schemas.openxmlformats.org/officeDocument/2006/relationships/image" Target="../media/image39.png"/><Relationship Id="rId10" Type="http://schemas.openxmlformats.org/officeDocument/2006/relationships/image" Target="../media/image46.svg"/><Relationship Id="rId4" Type="http://schemas.openxmlformats.org/officeDocument/2006/relationships/image" Target="../media/image40.svg"/><Relationship Id="rId9" Type="http://schemas.openxmlformats.org/officeDocument/2006/relationships/image" Target="../media/image41.png"/></Relationships>
</file>

<file path=ppt/diagrams/colors1.xml><?xml version="1.0" encoding="utf-8"?>
<dgm:colorsDef xmlns:dgm="http://schemas.openxmlformats.org/drawingml/2006/diagram" xmlns:a="http://schemas.openxmlformats.org/drawingml/2006/main" uniqueId="urn:microsoft.com/office/officeart/2018/5/colors/Iconchunking_neutralbg_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a:alpha val="0"/>
      </a:schemeClr>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23039FC-29BA-4C0D-BB98-F79BD35E9D62}" type="doc">
      <dgm:prSet loTypeId="urn:microsoft.com/office/officeart/2018/2/layout/IconCircleList" loCatId="icon" qsTypeId="urn:microsoft.com/office/officeart/2005/8/quickstyle/simple1" qsCatId="simple" csTypeId="urn:microsoft.com/office/officeart/2018/5/colors/Iconchunking_neutralbg_colorful5" csCatId="colorful" phldr="1"/>
      <dgm:spPr/>
      <dgm:t>
        <a:bodyPr/>
        <a:lstStyle/>
        <a:p>
          <a:endParaRPr lang="en-US"/>
        </a:p>
      </dgm:t>
    </dgm:pt>
    <dgm:pt modelId="{30630745-EC00-4D62-B550-1DBC69225F93}">
      <dgm:prSet custT="1"/>
      <dgm:spPr/>
      <dgm:t>
        <a:bodyPr/>
        <a:lstStyle/>
        <a:p>
          <a:pPr>
            <a:lnSpc>
              <a:spcPct val="100000"/>
            </a:lnSpc>
          </a:pPr>
          <a:r>
            <a:rPr lang="en-ZA" sz="1200" b="1" dirty="0">
              <a:solidFill>
                <a:srgbClr val="0070C0"/>
              </a:solidFill>
              <a:latin typeface="Century Gothic" panose="020B0502020202020204" pitchFamily="34" charset="0"/>
            </a:rPr>
            <a:t>AI </a:t>
          </a:r>
          <a:r>
            <a:rPr lang="en-ZA" sz="1200" dirty="0">
              <a:solidFill>
                <a:srgbClr val="0070C0"/>
              </a:solidFill>
              <a:latin typeface="Century Gothic" panose="020B0502020202020204" pitchFamily="34" charset="0"/>
            </a:rPr>
            <a:t>can help improve security by analysing large volumes of data in real-time, identifying patterns, and detecting anomalies or potential threats</a:t>
          </a:r>
          <a:endParaRPr lang="en-US" sz="1200" dirty="0">
            <a:solidFill>
              <a:srgbClr val="0070C0"/>
            </a:solidFill>
            <a:latin typeface="Century Gothic" panose="020B0502020202020204" pitchFamily="34" charset="0"/>
          </a:endParaRPr>
        </a:p>
      </dgm:t>
    </dgm:pt>
    <dgm:pt modelId="{608F4255-37B6-44E2-A4DD-BFC5B7FC3E47}" type="parTrans" cxnId="{D5CC43AF-CB54-473F-9393-BCBA1E368BA3}">
      <dgm:prSet/>
      <dgm:spPr/>
      <dgm:t>
        <a:bodyPr/>
        <a:lstStyle/>
        <a:p>
          <a:endParaRPr lang="en-US"/>
        </a:p>
      </dgm:t>
    </dgm:pt>
    <dgm:pt modelId="{45425F7A-851A-47CD-9B7F-DEE69DB60967}" type="sibTrans" cxnId="{D5CC43AF-CB54-473F-9393-BCBA1E368BA3}">
      <dgm:prSet/>
      <dgm:spPr/>
      <dgm:t>
        <a:bodyPr/>
        <a:lstStyle/>
        <a:p>
          <a:pPr>
            <a:lnSpc>
              <a:spcPct val="100000"/>
            </a:lnSpc>
          </a:pPr>
          <a:endParaRPr lang="en-US"/>
        </a:p>
      </dgm:t>
    </dgm:pt>
    <dgm:pt modelId="{B71695B8-9896-4791-A6A2-1BFD8C334853}">
      <dgm:prSet custT="1"/>
      <dgm:spPr/>
      <dgm:t>
        <a:bodyPr/>
        <a:lstStyle/>
        <a:p>
          <a:pPr>
            <a:lnSpc>
              <a:spcPct val="100000"/>
            </a:lnSpc>
          </a:pPr>
          <a:r>
            <a:rPr lang="en-ZA" sz="1200" b="1" dirty="0">
              <a:solidFill>
                <a:srgbClr val="0070C0"/>
              </a:solidFill>
              <a:latin typeface="Century Gothic" panose="020B0502020202020204" pitchFamily="34" charset="0"/>
            </a:rPr>
            <a:t>Machine learning</a:t>
          </a:r>
          <a:r>
            <a:rPr lang="en-ZA" sz="1200" dirty="0">
              <a:solidFill>
                <a:srgbClr val="0070C0"/>
              </a:solidFill>
              <a:latin typeface="Century Gothic" panose="020B0502020202020204" pitchFamily="34" charset="0"/>
            </a:rPr>
            <a:t> algorithms can be trained to recognize patterns and behaviours indicative of security breaches or cyberattacks</a:t>
          </a:r>
          <a:endParaRPr lang="en-US" sz="1200" dirty="0">
            <a:solidFill>
              <a:srgbClr val="0070C0"/>
            </a:solidFill>
            <a:latin typeface="Century Gothic" panose="020B0502020202020204" pitchFamily="34" charset="0"/>
          </a:endParaRPr>
        </a:p>
      </dgm:t>
    </dgm:pt>
    <dgm:pt modelId="{1C8765B5-C0F8-45FF-820B-6AAF9BF22B6A}" type="parTrans" cxnId="{3D1951CE-5C00-4E26-87BB-604D4600C050}">
      <dgm:prSet/>
      <dgm:spPr/>
      <dgm:t>
        <a:bodyPr/>
        <a:lstStyle/>
        <a:p>
          <a:endParaRPr lang="en-US"/>
        </a:p>
      </dgm:t>
    </dgm:pt>
    <dgm:pt modelId="{161FF0E7-1F27-425D-B021-84D612CB78FD}" type="sibTrans" cxnId="{3D1951CE-5C00-4E26-87BB-604D4600C050}">
      <dgm:prSet/>
      <dgm:spPr/>
      <dgm:t>
        <a:bodyPr/>
        <a:lstStyle/>
        <a:p>
          <a:pPr>
            <a:lnSpc>
              <a:spcPct val="100000"/>
            </a:lnSpc>
          </a:pPr>
          <a:endParaRPr lang="en-US"/>
        </a:p>
      </dgm:t>
    </dgm:pt>
    <dgm:pt modelId="{3F724067-7AFA-4917-BD22-6E874F487F59}">
      <dgm:prSet custT="1"/>
      <dgm:spPr/>
      <dgm:t>
        <a:bodyPr/>
        <a:lstStyle/>
        <a:p>
          <a:pPr>
            <a:lnSpc>
              <a:spcPct val="100000"/>
            </a:lnSpc>
          </a:pPr>
          <a:r>
            <a:rPr lang="en-ZA" sz="1200" b="1" dirty="0">
              <a:solidFill>
                <a:srgbClr val="0070C0"/>
              </a:solidFill>
              <a:latin typeface="Century Gothic" panose="020B0502020202020204" pitchFamily="34" charset="0"/>
            </a:rPr>
            <a:t>Blockchain</a:t>
          </a:r>
          <a:r>
            <a:rPr lang="en-ZA" sz="1200" dirty="0">
              <a:solidFill>
                <a:srgbClr val="0070C0"/>
              </a:solidFill>
              <a:latin typeface="Century Gothic" panose="020B0502020202020204" pitchFamily="34" charset="0"/>
            </a:rPr>
            <a:t> </a:t>
          </a:r>
          <a:r>
            <a:rPr lang="en-ZA" sz="1200" b="1" dirty="0">
              <a:solidFill>
                <a:srgbClr val="0070C0"/>
              </a:solidFill>
              <a:latin typeface="Century Gothic" panose="020B0502020202020204" pitchFamily="34" charset="0"/>
            </a:rPr>
            <a:t>technology</a:t>
          </a:r>
          <a:r>
            <a:rPr lang="en-ZA" sz="1200" dirty="0">
              <a:solidFill>
                <a:srgbClr val="0070C0"/>
              </a:solidFill>
              <a:latin typeface="Century Gothic" panose="020B0502020202020204" pitchFamily="34" charset="0"/>
            </a:rPr>
            <a:t> can enhance security by providing a decentralized and tamper-proof system for storing and verifying critical data. </a:t>
          </a:r>
          <a:endParaRPr lang="en-US" sz="1200" dirty="0">
            <a:solidFill>
              <a:srgbClr val="0070C0"/>
            </a:solidFill>
            <a:latin typeface="Century Gothic" panose="020B0502020202020204" pitchFamily="34" charset="0"/>
          </a:endParaRPr>
        </a:p>
      </dgm:t>
    </dgm:pt>
    <dgm:pt modelId="{A5F30A55-8B80-4461-A97D-A23DBBCEDB73}" type="parTrans" cxnId="{731B321D-4345-4EFD-B6E9-24FB439835CB}">
      <dgm:prSet/>
      <dgm:spPr/>
      <dgm:t>
        <a:bodyPr/>
        <a:lstStyle/>
        <a:p>
          <a:endParaRPr lang="en-US"/>
        </a:p>
      </dgm:t>
    </dgm:pt>
    <dgm:pt modelId="{5BA01AFD-21B3-49D8-9674-3962821C5ED8}" type="sibTrans" cxnId="{731B321D-4345-4EFD-B6E9-24FB439835CB}">
      <dgm:prSet/>
      <dgm:spPr/>
      <dgm:t>
        <a:bodyPr/>
        <a:lstStyle/>
        <a:p>
          <a:pPr>
            <a:lnSpc>
              <a:spcPct val="100000"/>
            </a:lnSpc>
          </a:pPr>
          <a:endParaRPr lang="en-US"/>
        </a:p>
      </dgm:t>
    </dgm:pt>
    <dgm:pt modelId="{C45B5C1A-60C7-433C-825D-8FC80FE58C3A}">
      <dgm:prSet custT="1"/>
      <dgm:spPr/>
      <dgm:t>
        <a:bodyPr/>
        <a:lstStyle/>
        <a:p>
          <a:pPr>
            <a:lnSpc>
              <a:spcPct val="100000"/>
            </a:lnSpc>
          </a:pPr>
          <a:r>
            <a:rPr lang="en-ZA" sz="1200" b="1" dirty="0">
              <a:solidFill>
                <a:srgbClr val="0070C0"/>
              </a:solidFill>
              <a:latin typeface="Century Gothic" panose="020B0502020202020204" pitchFamily="34" charset="0"/>
            </a:rPr>
            <a:t>5G </a:t>
          </a:r>
          <a:r>
            <a:rPr lang="en-ZA" sz="1200" dirty="0">
              <a:solidFill>
                <a:srgbClr val="0070C0"/>
              </a:solidFill>
              <a:latin typeface="Century Gothic" panose="020B0502020202020204" pitchFamily="34" charset="0"/>
            </a:rPr>
            <a:t>enables real-time communication, supports massive IoT deployments, and enhances connectivity for devices and systems. </a:t>
          </a:r>
          <a:endParaRPr lang="en-US" sz="1200" dirty="0">
            <a:solidFill>
              <a:srgbClr val="0070C0"/>
            </a:solidFill>
            <a:latin typeface="Century Gothic" panose="020B0502020202020204" pitchFamily="34" charset="0"/>
          </a:endParaRPr>
        </a:p>
      </dgm:t>
    </dgm:pt>
    <dgm:pt modelId="{37139281-8B25-4C72-84D1-C3786BBB7237}" type="parTrans" cxnId="{5CFEEB4A-BBA4-48A8-8F37-7EE63729F7E5}">
      <dgm:prSet/>
      <dgm:spPr/>
      <dgm:t>
        <a:bodyPr/>
        <a:lstStyle/>
        <a:p>
          <a:endParaRPr lang="en-US"/>
        </a:p>
      </dgm:t>
    </dgm:pt>
    <dgm:pt modelId="{3C797016-B58B-4458-872F-11BE115B23D8}" type="sibTrans" cxnId="{5CFEEB4A-BBA4-48A8-8F37-7EE63729F7E5}">
      <dgm:prSet/>
      <dgm:spPr/>
      <dgm:t>
        <a:bodyPr/>
        <a:lstStyle/>
        <a:p>
          <a:pPr>
            <a:lnSpc>
              <a:spcPct val="100000"/>
            </a:lnSpc>
          </a:pPr>
          <a:endParaRPr lang="en-US"/>
        </a:p>
      </dgm:t>
    </dgm:pt>
    <dgm:pt modelId="{E18ACE17-1241-499C-883D-A46E84D88644}">
      <dgm:prSet custT="1"/>
      <dgm:spPr/>
      <dgm:t>
        <a:bodyPr/>
        <a:lstStyle/>
        <a:p>
          <a:pPr>
            <a:lnSpc>
              <a:spcPct val="100000"/>
            </a:lnSpc>
          </a:pPr>
          <a:r>
            <a:rPr lang="en-ZA" sz="1200" b="1" dirty="0">
              <a:solidFill>
                <a:srgbClr val="0070C0"/>
              </a:solidFill>
              <a:latin typeface="Century Gothic" panose="020B0502020202020204" pitchFamily="34" charset="0"/>
            </a:rPr>
            <a:t>IoT </a:t>
          </a:r>
          <a:r>
            <a:rPr lang="en-ZA" sz="1200" dirty="0">
              <a:solidFill>
                <a:srgbClr val="0070C0"/>
              </a:solidFill>
              <a:latin typeface="Century Gothic" panose="020B0502020202020204" pitchFamily="34" charset="0"/>
            </a:rPr>
            <a:t>devices monitor assets, improve decision-making, and enhance operational efficiency. </a:t>
          </a:r>
          <a:endParaRPr lang="en-US" sz="1200" dirty="0">
            <a:solidFill>
              <a:srgbClr val="0070C0"/>
            </a:solidFill>
            <a:latin typeface="Century Gothic" panose="020B0502020202020204" pitchFamily="34" charset="0"/>
          </a:endParaRPr>
        </a:p>
      </dgm:t>
    </dgm:pt>
    <dgm:pt modelId="{9E47F2AA-E579-4149-8228-26FDC24318E4}" type="parTrans" cxnId="{F95E7D68-415E-4021-8E6C-C5380A9A0AAB}">
      <dgm:prSet/>
      <dgm:spPr/>
      <dgm:t>
        <a:bodyPr/>
        <a:lstStyle/>
        <a:p>
          <a:endParaRPr lang="en-US"/>
        </a:p>
      </dgm:t>
    </dgm:pt>
    <dgm:pt modelId="{1C818EF2-1ECD-434A-835B-CC51183E9C91}" type="sibTrans" cxnId="{F95E7D68-415E-4021-8E6C-C5380A9A0AAB}">
      <dgm:prSet/>
      <dgm:spPr/>
      <dgm:t>
        <a:bodyPr/>
        <a:lstStyle/>
        <a:p>
          <a:pPr>
            <a:lnSpc>
              <a:spcPct val="100000"/>
            </a:lnSpc>
          </a:pPr>
          <a:endParaRPr lang="en-US"/>
        </a:p>
      </dgm:t>
    </dgm:pt>
    <dgm:pt modelId="{07EE40CA-8469-4987-8D18-36042044BCE0}">
      <dgm:prSet custT="1"/>
      <dgm:spPr/>
      <dgm:t>
        <a:bodyPr/>
        <a:lstStyle/>
        <a:p>
          <a:pPr>
            <a:lnSpc>
              <a:spcPct val="100000"/>
            </a:lnSpc>
          </a:pPr>
          <a:r>
            <a:rPr lang="en-ZA" sz="1200" b="1" dirty="0">
              <a:solidFill>
                <a:srgbClr val="0070C0"/>
              </a:solidFill>
              <a:latin typeface="Century Gothic" panose="020B0502020202020204" pitchFamily="34" charset="0"/>
            </a:rPr>
            <a:t>Cloud computing</a:t>
          </a:r>
          <a:r>
            <a:rPr lang="en-ZA" sz="1200" dirty="0">
              <a:solidFill>
                <a:srgbClr val="0070C0"/>
              </a:solidFill>
              <a:latin typeface="Century Gothic" panose="020B0502020202020204" pitchFamily="34" charset="0"/>
            </a:rPr>
            <a:t> provides on-demand access to computing resources, centralized data storage, real-time analysis, and remote system access. </a:t>
          </a:r>
          <a:endParaRPr lang="en-US" sz="1200" dirty="0">
            <a:solidFill>
              <a:srgbClr val="0070C0"/>
            </a:solidFill>
            <a:latin typeface="Century Gothic" panose="020B0502020202020204" pitchFamily="34" charset="0"/>
          </a:endParaRPr>
        </a:p>
      </dgm:t>
    </dgm:pt>
    <dgm:pt modelId="{E43E8EC4-D258-4F2A-9627-1BF8913A6507}" type="parTrans" cxnId="{4159563A-55DE-4830-8F02-6F011B8940F5}">
      <dgm:prSet/>
      <dgm:spPr/>
      <dgm:t>
        <a:bodyPr/>
        <a:lstStyle/>
        <a:p>
          <a:endParaRPr lang="en-US"/>
        </a:p>
      </dgm:t>
    </dgm:pt>
    <dgm:pt modelId="{3D2A28A0-64BF-4BD8-A07D-8BA00BB65C01}" type="sibTrans" cxnId="{4159563A-55DE-4830-8F02-6F011B8940F5}">
      <dgm:prSet/>
      <dgm:spPr/>
      <dgm:t>
        <a:bodyPr/>
        <a:lstStyle/>
        <a:p>
          <a:endParaRPr lang="en-US"/>
        </a:p>
      </dgm:t>
    </dgm:pt>
    <dgm:pt modelId="{8786CB28-659D-4AA9-9664-88B7F80C1349}" type="pres">
      <dgm:prSet presAssocID="{F23039FC-29BA-4C0D-BB98-F79BD35E9D62}" presName="root" presStyleCnt="0">
        <dgm:presLayoutVars>
          <dgm:dir/>
          <dgm:resizeHandles val="exact"/>
        </dgm:presLayoutVars>
      </dgm:prSet>
      <dgm:spPr/>
      <dgm:t>
        <a:bodyPr/>
        <a:lstStyle/>
        <a:p>
          <a:endParaRPr lang="en-ZW"/>
        </a:p>
      </dgm:t>
    </dgm:pt>
    <dgm:pt modelId="{D73DCA8D-7549-4BBD-8B8F-7E68F121AF9E}" type="pres">
      <dgm:prSet presAssocID="{F23039FC-29BA-4C0D-BB98-F79BD35E9D62}" presName="container" presStyleCnt="0">
        <dgm:presLayoutVars>
          <dgm:dir/>
          <dgm:resizeHandles val="exact"/>
        </dgm:presLayoutVars>
      </dgm:prSet>
      <dgm:spPr/>
    </dgm:pt>
    <dgm:pt modelId="{1BA02704-B76F-49AE-A1CE-BCBAE405FAE5}" type="pres">
      <dgm:prSet presAssocID="{30630745-EC00-4D62-B550-1DBC69225F93}" presName="compNode" presStyleCnt="0"/>
      <dgm:spPr/>
    </dgm:pt>
    <dgm:pt modelId="{BDC84C84-5124-4077-B5CF-B66558D72EA5}" type="pres">
      <dgm:prSet presAssocID="{30630745-EC00-4D62-B550-1DBC69225F93}" presName="iconBgRect" presStyleLbl="bgShp" presStyleIdx="0" presStyleCnt="6"/>
      <dgm:spPr/>
    </dgm:pt>
    <dgm:pt modelId="{C648EE91-6571-4E33-A319-91A93F381186}" type="pres">
      <dgm:prSet presAssocID="{30630745-EC00-4D62-B550-1DBC69225F93}" presName="iconRect" presStyleLbl="node1" presStyleIdx="0" presStyleCnt="6"/>
      <dgm:spPr>
        <a:blipFill>
          <a:blip xmlns:r="http://schemas.openxmlformats.org/officeDocument/2006/relationships" r:embed="rId1" cstate="print">
            <a:extLst>
              <a:ext uri="{28A0092B-C50C-407E-A947-70E740481C1C}">
                <a14:useLocalDpi xmlns:a14="http://schemas.microsoft.com/office/drawing/2010/main" val="0"/>
              </a:ext>
              <a:ext uri="{96DAC541-7B7A-43D3-8B79-37D633B846F1}">
                <asvg:svgBlip xmlns:asvg="http://schemas.microsoft.com/office/drawing/2016/SVG/main" xmlns="" r:embed="rId2"/>
              </a:ext>
            </a:extLst>
          </a:blip>
          <a:stretch>
            <a:fillRect/>
          </a:stretch>
        </a:blipFill>
        <a:ln>
          <a:noFill/>
        </a:ln>
      </dgm:spPr>
      <dgm:extLst>
        <a:ext uri="{E40237B7-FDA0-4F09-8148-C483321AD2D9}">
          <dgm14:cNvPr xmlns:dgm14="http://schemas.microsoft.com/office/drawing/2010/diagram" id="0" name="" descr="Statistics"/>
        </a:ext>
      </dgm:extLst>
    </dgm:pt>
    <dgm:pt modelId="{CF0A6384-1821-42E2-8EF7-28C1EDDBEB3F}" type="pres">
      <dgm:prSet presAssocID="{30630745-EC00-4D62-B550-1DBC69225F93}" presName="spaceRect" presStyleCnt="0"/>
      <dgm:spPr/>
    </dgm:pt>
    <dgm:pt modelId="{94B66611-BCD8-48BD-A963-EB189B26C5FA}" type="pres">
      <dgm:prSet presAssocID="{30630745-EC00-4D62-B550-1DBC69225F93}" presName="textRect" presStyleLbl="revTx" presStyleIdx="0" presStyleCnt="6">
        <dgm:presLayoutVars>
          <dgm:chMax val="1"/>
          <dgm:chPref val="1"/>
        </dgm:presLayoutVars>
      </dgm:prSet>
      <dgm:spPr/>
      <dgm:t>
        <a:bodyPr/>
        <a:lstStyle/>
        <a:p>
          <a:endParaRPr lang="en-ZW"/>
        </a:p>
      </dgm:t>
    </dgm:pt>
    <dgm:pt modelId="{A7986859-8E64-41D1-9051-C6A0F8F44ABD}" type="pres">
      <dgm:prSet presAssocID="{45425F7A-851A-47CD-9B7F-DEE69DB60967}" presName="sibTrans" presStyleLbl="sibTrans2D1" presStyleIdx="0" presStyleCnt="0"/>
      <dgm:spPr/>
      <dgm:t>
        <a:bodyPr/>
        <a:lstStyle/>
        <a:p>
          <a:endParaRPr lang="en-ZW"/>
        </a:p>
      </dgm:t>
    </dgm:pt>
    <dgm:pt modelId="{5B64D62A-899E-4357-8B4B-4656944B9FC2}" type="pres">
      <dgm:prSet presAssocID="{B71695B8-9896-4791-A6A2-1BFD8C334853}" presName="compNode" presStyleCnt="0"/>
      <dgm:spPr/>
    </dgm:pt>
    <dgm:pt modelId="{1A56210F-73B2-40B3-9657-7C317D2A1B5B}" type="pres">
      <dgm:prSet presAssocID="{B71695B8-9896-4791-A6A2-1BFD8C334853}" presName="iconBgRect" presStyleLbl="bgShp" presStyleIdx="1" presStyleCnt="6"/>
      <dgm:spPr/>
    </dgm:pt>
    <dgm:pt modelId="{63996F22-1354-45B1-93F1-DB8A5B1948C8}" type="pres">
      <dgm:prSet presAssocID="{B71695B8-9896-4791-A6A2-1BFD8C334853}" presName="iconRect" presStyleLbl="node1" presStyleIdx="1" presStyleCnt="6"/>
      <dgm:spPr>
        <a:blipFill>
          <a:blip xmlns:r="http://schemas.openxmlformats.org/officeDocument/2006/relationships"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a:blipFill>
        <a:ln>
          <a:noFill/>
        </a:ln>
      </dgm:spPr>
      <dgm:extLst>
        <a:ext uri="{E40237B7-FDA0-4F09-8148-C483321AD2D9}">
          <dgm14:cNvPr xmlns:dgm14="http://schemas.microsoft.com/office/drawing/2010/diagram" id="0" name="" descr="Processor"/>
        </a:ext>
      </dgm:extLst>
    </dgm:pt>
    <dgm:pt modelId="{6CABDF69-E7AA-4643-9752-683970BD427B}" type="pres">
      <dgm:prSet presAssocID="{B71695B8-9896-4791-A6A2-1BFD8C334853}" presName="spaceRect" presStyleCnt="0"/>
      <dgm:spPr/>
    </dgm:pt>
    <dgm:pt modelId="{A1C57EB5-E281-4D30-A6C7-F67D0634FCE8}" type="pres">
      <dgm:prSet presAssocID="{B71695B8-9896-4791-A6A2-1BFD8C334853}" presName="textRect" presStyleLbl="revTx" presStyleIdx="1" presStyleCnt="6">
        <dgm:presLayoutVars>
          <dgm:chMax val="1"/>
          <dgm:chPref val="1"/>
        </dgm:presLayoutVars>
      </dgm:prSet>
      <dgm:spPr/>
      <dgm:t>
        <a:bodyPr/>
        <a:lstStyle/>
        <a:p>
          <a:endParaRPr lang="en-ZW"/>
        </a:p>
      </dgm:t>
    </dgm:pt>
    <dgm:pt modelId="{E4588285-B49D-4737-8761-57026367139D}" type="pres">
      <dgm:prSet presAssocID="{161FF0E7-1F27-425D-B021-84D612CB78FD}" presName="sibTrans" presStyleLbl="sibTrans2D1" presStyleIdx="0" presStyleCnt="0"/>
      <dgm:spPr/>
      <dgm:t>
        <a:bodyPr/>
        <a:lstStyle/>
        <a:p>
          <a:endParaRPr lang="en-ZW"/>
        </a:p>
      </dgm:t>
    </dgm:pt>
    <dgm:pt modelId="{2672D017-42EF-432A-876C-C1400DECB4C7}" type="pres">
      <dgm:prSet presAssocID="{3F724067-7AFA-4917-BD22-6E874F487F59}" presName="compNode" presStyleCnt="0"/>
      <dgm:spPr/>
    </dgm:pt>
    <dgm:pt modelId="{0C2D59AA-FD20-48A9-9FC3-00F3887441A5}" type="pres">
      <dgm:prSet presAssocID="{3F724067-7AFA-4917-BD22-6E874F487F59}" presName="iconBgRect" presStyleLbl="bgShp" presStyleIdx="2" presStyleCnt="6"/>
      <dgm:spPr/>
    </dgm:pt>
    <dgm:pt modelId="{9A7802B7-B03A-4679-9C32-012EC1FE65B4}" type="pres">
      <dgm:prSet presAssocID="{3F724067-7AFA-4917-BD22-6E874F487F59}" presName="iconRect" presStyleLbl="node1" presStyleIdx="2" presStyleCnt="6"/>
      <dgm:spPr>
        <a:blipFill>
          <a:blip xmlns:r="http://schemas.openxmlformats.org/officeDocument/2006/relationships" r:embed="rId5" cstate="print">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a:blipFill>
        <a:ln>
          <a:noFill/>
        </a:ln>
      </dgm:spPr>
      <dgm:extLst>
        <a:ext uri="{E40237B7-FDA0-4F09-8148-C483321AD2D9}">
          <dgm14:cNvPr xmlns:dgm14="http://schemas.microsoft.com/office/drawing/2010/diagram" id="0" name="" descr="Unlock"/>
        </a:ext>
      </dgm:extLst>
    </dgm:pt>
    <dgm:pt modelId="{ED316DB0-E2E3-4618-B207-5067403541C7}" type="pres">
      <dgm:prSet presAssocID="{3F724067-7AFA-4917-BD22-6E874F487F59}" presName="spaceRect" presStyleCnt="0"/>
      <dgm:spPr/>
    </dgm:pt>
    <dgm:pt modelId="{24CCB5A5-0923-4B38-94C7-930824FDC585}" type="pres">
      <dgm:prSet presAssocID="{3F724067-7AFA-4917-BD22-6E874F487F59}" presName="textRect" presStyleLbl="revTx" presStyleIdx="2" presStyleCnt="6">
        <dgm:presLayoutVars>
          <dgm:chMax val="1"/>
          <dgm:chPref val="1"/>
        </dgm:presLayoutVars>
      </dgm:prSet>
      <dgm:spPr/>
      <dgm:t>
        <a:bodyPr/>
        <a:lstStyle/>
        <a:p>
          <a:endParaRPr lang="en-ZW"/>
        </a:p>
      </dgm:t>
    </dgm:pt>
    <dgm:pt modelId="{AEA97DA8-D600-4FB6-A685-D9BB003310E0}" type="pres">
      <dgm:prSet presAssocID="{5BA01AFD-21B3-49D8-9674-3962821C5ED8}" presName="sibTrans" presStyleLbl="sibTrans2D1" presStyleIdx="0" presStyleCnt="0"/>
      <dgm:spPr/>
      <dgm:t>
        <a:bodyPr/>
        <a:lstStyle/>
        <a:p>
          <a:endParaRPr lang="en-ZW"/>
        </a:p>
      </dgm:t>
    </dgm:pt>
    <dgm:pt modelId="{F0BEE229-2CD9-428A-8B65-A7D7B5EF3926}" type="pres">
      <dgm:prSet presAssocID="{C45B5C1A-60C7-433C-825D-8FC80FE58C3A}" presName="compNode" presStyleCnt="0"/>
      <dgm:spPr/>
    </dgm:pt>
    <dgm:pt modelId="{46FCA203-E23A-4C33-A8F0-C19C31883E2C}" type="pres">
      <dgm:prSet presAssocID="{C45B5C1A-60C7-433C-825D-8FC80FE58C3A}" presName="iconBgRect" presStyleLbl="bgShp" presStyleIdx="3" presStyleCnt="6"/>
      <dgm:spPr/>
    </dgm:pt>
    <dgm:pt modelId="{87EB637A-9A87-4410-9B2E-AC8F2E184457}" type="pres">
      <dgm:prSet presAssocID="{C45B5C1A-60C7-433C-825D-8FC80FE58C3A}" presName="iconRect" presStyleLbl="node1" presStyleIdx="3" presStyleCnt="6"/>
      <dgm:spPr>
        <a:blipFill>
          <a:blip xmlns:r="http://schemas.openxmlformats.org/officeDocument/2006/relationships" r:embed="rId7" cstate="print">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a:blipFill>
        <a:ln>
          <a:noFill/>
        </a:ln>
      </dgm:spPr>
      <dgm:extLst>
        <a:ext uri="{E40237B7-FDA0-4F09-8148-C483321AD2D9}">
          <dgm14:cNvPr xmlns:dgm14="http://schemas.microsoft.com/office/drawing/2010/diagram" id="0" name="" descr="Wireless"/>
        </a:ext>
      </dgm:extLst>
    </dgm:pt>
    <dgm:pt modelId="{720B0A93-42B7-4E33-9018-6384EB611AD6}" type="pres">
      <dgm:prSet presAssocID="{C45B5C1A-60C7-433C-825D-8FC80FE58C3A}" presName="spaceRect" presStyleCnt="0"/>
      <dgm:spPr/>
    </dgm:pt>
    <dgm:pt modelId="{E5875BCC-2A29-4F0D-8E69-A5937A74BD8D}" type="pres">
      <dgm:prSet presAssocID="{C45B5C1A-60C7-433C-825D-8FC80FE58C3A}" presName="textRect" presStyleLbl="revTx" presStyleIdx="3" presStyleCnt="6">
        <dgm:presLayoutVars>
          <dgm:chMax val="1"/>
          <dgm:chPref val="1"/>
        </dgm:presLayoutVars>
      </dgm:prSet>
      <dgm:spPr/>
      <dgm:t>
        <a:bodyPr/>
        <a:lstStyle/>
        <a:p>
          <a:endParaRPr lang="en-ZW"/>
        </a:p>
      </dgm:t>
    </dgm:pt>
    <dgm:pt modelId="{605353C6-C4DC-4527-8AA3-0501F44AEFBA}" type="pres">
      <dgm:prSet presAssocID="{3C797016-B58B-4458-872F-11BE115B23D8}" presName="sibTrans" presStyleLbl="sibTrans2D1" presStyleIdx="0" presStyleCnt="0"/>
      <dgm:spPr/>
      <dgm:t>
        <a:bodyPr/>
        <a:lstStyle/>
        <a:p>
          <a:endParaRPr lang="en-ZW"/>
        </a:p>
      </dgm:t>
    </dgm:pt>
    <dgm:pt modelId="{2C054A5D-F456-4C6E-8D65-8B988FE523C8}" type="pres">
      <dgm:prSet presAssocID="{E18ACE17-1241-499C-883D-A46E84D88644}" presName="compNode" presStyleCnt="0"/>
      <dgm:spPr/>
    </dgm:pt>
    <dgm:pt modelId="{2D674D9C-2E02-4583-A473-F4FA9072A0F7}" type="pres">
      <dgm:prSet presAssocID="{E18ACE17-1241-499C-883D-A46E84D88644}" presName="iconBgRect" presStyleLbl="bgShp" presStyleIdx="4" presStyleCnt="6"/>
      <dgm:spPr/>
    </dgm:pt>
    <dgm:pt modelId="{51F4CF09-826A-47ED-BAFA-6EECEF7262C5}" type="pres">
      <dgm:prSet presAssocID="{E18ACE17-1241-499C-883D-A46E84D88644}" presName="iconRect" presStyleLbl="node1" presStyleIdx="4" presStyleCnt="6"/>
      <dgm:spPr>
        <a:blipFill>
          <a:blip xmlns:r="http://schemas.openxmlformats.org/officeDocument/2006/relationships" r:embed="rId9" cstate="print">
            <a:extLst>
              <a:ext uri="{28A0092B-C50C-407E-A947-70E740481C1C}">
                <a14:useLocalDpi xmlns:a14="http://schemas.microsoft.com/office/drawing/2010/main" val="0"/>
              </a:ext>
              <a:ext uri="{96DAC541-7B7A-43D3-8B79-37D633B846F1}">
                <asvg:svgBlip xmlns:asvg="http://schemas.microsoft.com/office/drawing/2016/SVG/main" xmlns="" r:embed="rId10"/>
              </a:ext>
            </a:extLst>
          </a:blip>
          <a:stretch>
            <a:fillRect/>
          </a:stretch>
        </a:blipFill>
        <a:ln>
          <a:noFill/>
        </a:ln>
      </dgm:spPr>
      <dgm:extLst>
        <a:ext uri="{E40237B7-FDA0-4F09-8148-C483321AD2D9}">
          <dgm14:cNvPr xmlns:dgm14="http://schemas.microsoft.com/office/drawing/2010/diagram" id="0" name="" descr="Web cam"/>
        </a:ext>
      </dgm:extLst>
    </dgm:pt>
    <dgm:pt modelId="{712C6D9D-C785-468E-941C-0CB7F876D8E0}" type="pres">
      <dgm:prSet presAssocID="{E18ACE17-1241-499C-883D-A46E84D88644}" presName="spaceRect" presStyleCnt="0"/>
      <dgm:spPr/>
    </dgm:pt>
    <dgm:pt modelId="{5A3276AD-533A-4340-BBFF-244C98196791}" type="pres">
      <dgm:prSet presAssocID="{E18ACE17-1241-499C-883D-A46E84D88644}" presName="textRect" presStyleLbl="revTx" presStyleIdx="4" presStyleCnt="6">
        <dgm:presLayoutVars>
          <dgm:chMax val="1"/>
          <dgm:chPref val="1"/>
        </dgm:presLayoutVars>
      </dgm:prSet>
      <dgm:spPr/>
      <dgm:t>
        <a:bodyPr/>
        <a:lstStyle/>
        <a:p>
          <a:endParaRPr lang="en-ZW"/>
        </a:p>
      </dgm:t>
    </dgm:pt>
    <dgm:pt modelId="{7F0F3D6B-5E79-4911-88FD-B7000A238CFB}" type="pres">
      <dgm:prSet presAssocID="{1C818EF2-1ECD-434A-835B-CC51183E9C91}" presName="sibTrans" presStyleLbl="sibTrans2D1" presStyleIdx="0" presStyleCnt="0"/>
      <dgm:spPr/>
      <dgm:t>
        <a:bodyPr/>
        <a:lstStyle/>
        <a:p>
          <a:endParaRPr lang="en-ZW"/>
        </a:p>
      </dgm:t>
    </dgm:pt>
    <dgm:pt modelId="{FB80A0C7-F3AC-4F92-B51E-1F3ECD001979}" type="pres">
      <dgm:prSet presAssocID="{07EE40CA-8469-4987-8D18-36042044BCE0}" presName="compNode" presStyleCnt="0"/>
      <dgm:spPr/>
    </dgm:pt>
    <dgm:pt modelId="{0D48720A-72F1-462E-8364-3E8BA9F6781D}" type="pres">
      <dgm:prSet presAssocID="{07EE40CA-8469-4987-8D18-36042044BCE0}" presName="iconBgRect" presStyleLbl="bgShp" presStyleIdx="5" presStyleCnt="6"/>
      <dgm:spPr/>
    </dgm:pt>
    <dgm:pt modelId="{16674AC0-1857-458A-B881-B03356684784}" type="pres">
      <dgm:prSet presAssocID="{07EE40CA-8469-4987-8D18-36042044BCE0}" presName="iconRect" presStyleLbl="node1" presStyleIdx="5" presStyleCnt="6"/>
      <dgm:spPr>
        <a:blipFill>
          <a:blip xmlns:r="http://schemas.openxmlformats.org/officeDocument/2006/relationships" r:embed="rId11" cstate="print">
            <a:extLst>
              <a:ext uri="{28A0092B-C50C-407E-A947-70E740481C1C}">
                <a14:useLocalDpi xmlns:a14="http://schemas.microsoft.com/office/drawing/2010/main" val="0"/>
              </a:ext>
              <a:ext uri="{96DAC541-7B7A-43D3-8B79-37D633B846F1}">
                <asvg:svgBlip xmlns:asvg="http://schemas.microsoft.com/office/drawing/2016/SVG/main" xmlns="" r:embed="rId12"/>
              </a:ext>
            </a:extLst>
          </a:blip>
          <a:stretch>
            <a:fillRect/>
          </a:stretch>
        </a:blipFill>
        <a:ln>
          <a:noFill/>
        </a:ln>
      </dgm:spPr>
      <dgm:extLst>
        <a:ext uri="{E40237B7-FDA0-4F09-8148-C483321AD2D9}">
          <dgm14:cNvPr xmlns:dgm14="http://schemas.microsoft.com/office/drawing/2010/diagram" id="0" name="" descr="Cloud Computing"/>
        </a:ext>
      </dgm:extLst>
    </dgm:pt>
    <dgm:pt modelId="{A8DEC66C-D735-4B48-8ABF-244058B8FCEA}" type="pres">
      <dgm:prSet presAssocID="{07EE40CA-8469-4987-8D18-36042044BCE0}" presName="spaceRect" presStyleCnt="0"/>
      <dgm:spPr/>
    </dgm:pt>
    <dgm:pt modelId="{E9F12E87-6D9C-44DC-B478-2FEC1EC3B366}" type="pres">
      <dgm:prSet presAssocID="{07EE40CA-8469-4987-8D18-36042044BCE0}" presName="textRect" presStyleLbl="revTx" presStyleIdx="5" presStyleCnt="6">
        <dgm:presLayoutVars>
          <dgm:chMax val="1"/>
          <dgm:chPref val="1"/>
        </dgm:presLayoutVars>
      </dgm:prSet>
      <dgm:spPr/>
      <dgm:t>
        <a:bodyPr/>
        <a:lstStyle/>
        <a:p>
          <a:endParaRPr lang="en-ZW"/>
        </a:p>
      </dgm:t>
    </dgm:pt>
  </dgm:ptLst>
  <dgm:cxnLst>
    <dgm:cxn modelId="{0F6CD811-5064-4B5E-B2DC-19C204329854}" type="presOf" srcId="{1C818EF2-1ECD-434A-835B-CC51183E9C91}" destId="{7F0F3D6B-5E79-4911-88FD-B7000A238CFB}" srcOrd="0" destOrd="0" presId="urn:microsoft.com/office/officeart/2018/2/layout/IconCircleList"/>
    <dgm:cxn modelId="{B4F5335A-100A-4AB4-9EC7-11D69438761A}" type="presOf" srcId="{45425F7A-851A-47CD-9B7F-DEE69DB60967}" destId="{A7986859-8E64-41D1-9051-C6A0F8F44ABD}" srcOrd="0" destOrd="0" presId="urn:microsoft.com/office/officeart/2018/2/layout/IconCircleList"/>
    <dgm:cxn modelId="{4618784D-5734-40A6-A9D7-2447D2498949}" type="presOf" srcId="{C45B5C1A-60C7-433C-825D-8FC80FE58C3A}" destId="{E5875BCC-2A29-4F0D-8E69-A5937A74BD8D}" srcOrd="0" destOrd="0" presId="urn:microsoft.com/office/officeart/2018/2/layout/IconCircleList"/>
    <dgm:cxn modelId="{88702219-63A3-4FB6-9E5F-3124D5388C35}" type="presOf" srcId="{B71695B8-9896-4791-A6A2-1BFD8C334853}" destId="{A1C57EB5-E281-4D30-A6C7-F67D0634FCE8}" srcOrd="0" destOrd="0" presId="urn:microsoft.com/office/officeart/2018/2/layout/IconCircleList"/>
    <dgm:cxn modelId="{610ACEAB-F7A3-4634-95CE-C024C9492CFA}" type="presOf" srcId="{E18ACE17-1241-499C-883D-A46E84D88644}" destId="{5A3276AD-533A-4340-BBFF-244C98196791}" srcOrd="0" destOrd="0" presId="urn:microsoft.com/office/officeart/2018/2/layout/IconCircleList"/>
    <dgm:cxn modelId="{A828E8BF-450F-4AC9-A448-37D7B13BEF1B}" type="presOf" srcId="{F23039FC-29BA-4C0D-BB98-F79BD35E9D62}" destId="{8786CB28-659D-4AA9-9664-88B7F80C1349}" srcOrd="0" destOrd="0" presId="urn:microsoft.com/office/officeart/2018/2/layout/IconCircleList"/>
    <dgm:cxn modelId="{87924749-77B6-4DE8-940A-BD2DCF08E821}" type="presOf" srcId="{5BA01AFD-21B3-49D8-9674-3962821C5ED8}" destId="{AEA97DA8-D600-4FB6-A685-D9BB003310E0}" srcOrd="0" destOrd="0" presId="urn:microsoft.com/office/officeart/2018/2/layout/IconCircleList"/>
    <dgm:cxn modelId="{88BC2D24-4981-448C-831E-3269B752EFA5}" type="presOf" srcId="{30630745-EC00-4D62-B550-1DBC69225F93}" destId="{94B66611-BCD8-48BD-A963-EB189B26C5FA}" srcOrd="0" destOrd="0" presId="urn:microsoft.com/office/officeart/2018/2/layout/IconCircleList"/>
    <dgm:cxn modelId="{731B321D-4345-4EFD-B6E9-24FB439835CB}" srcId="{F23039FC-29BA-4C0D-BB98-F79BD35E9D62}" destId="{3F724067-7AFA-4917-BD22-6E874F487F59}" srcOrd="2" destOrd="0" parTransId="{A5F30A55-8B80-4461-A97D-A23DBBCEDB73}" sibTransId="{5BA01AFD-21B3-49D8-9674-3962821C5ED8}"/>
    <dgm:cxn modelId="{88B96CAD-15CE-43BB-95E9-9562C6F4024B}" type="presOf" srcId="{07EE40CA-8469-4987-8D18-36042044BCE0}" destId="{E9F12E87-6D9C-44DC-B478-2FEC1EC3B366}" srcOrd="0" destOrd="0" presId="urn:microsoft.com/office/officeart/2018/2/layout/IconCircleList"/>
    <dgm:cxn modelId="{3E6BA318-D1CF-4A61-8DFA-7125E1C5CEA6}" type="presOf" srcId="{3F724067-7AFA-4917-BD22-6E874F487F59}" destId="{24CCB5A5-0923-4B38-94C7-930824FDC585}" srcOrd="0" destOrd="0" presId="urn:microsoft.com/office/officeart/2018/2/layout/IconCircleList"/>
    <dgm:cxn modelId="{3D1951CE-5C00-4E26-87BB-604D4600C050}" srcId="{F23039FC-29BA-4C0D-BB98-F79BD35E9D62}" destId="{B71695B8-9896-4791-A6A2-1BFD8C334853}" srcOrd="1" destOrd="0" parTransId="{1C8765B5-C0F8-45FF-820B-6AAF9BF22B6A}" sibTransId="{161FF0E7-1F27-425D-B021-84D612CB78FD}"/>
    <dgm:cxn modelId="{4159563A-55DE-4830-8F02-6F011B8940F5}" srcId="{F23039FC-29BA-4C0D-BB98-F79BD35E9D62}" destId="{07EE40CA-8469-4987-8D18-36042044BCE0}" srcOrd="5" destOrd="0" parTransId="{E43E8EC4-D258-4F2A-9627-1BF8913A6507}" sibTransId="{3D2A28A0-64BF-4BD8-A07D-8BA00BB65C01}"/>
    <dgm:cxn modelId="{38D43554-9F36-405A-A04C-A040D60FAE0C}" type="presOf" srcId="{161FF0E7-1F27-425D-B021-84D612CB78FD}" destId="{E4588285-B49D-4737-8761-57026367139D}" srcOrd="0" destOrd="0" presId="urn:microsoft.com/office/officeart/2018/2/layout/IconCircleList"/>
    <dgm:cxn modelId="{D5CC43AF-CB54-473F-9393-BCBA1E368BA3}" srcId="{F23039FC-29BA-4C0D-BB98-F79BD35E9D62}" destId="{30630745-EC00-4D62-B550-1DBC69225F93}" srcOrd="0" destOrd="0" parTransId="{608F4255-37B6-44E2-A4DD-BFC5B7FC3E47}" sibTransId="{45425F7A-851A-47CD-9B7F-DEE69DB60967}"/>
    <dgm:cxn modelId="{F95E7D68-415E-4021-8E6C-C5380A9A0AAB}" srcId="{F23039FC-29BA-4C0D-BB98-F79BD35E9D62}" destId="{E18ACE17-1241-499C-883D-A46E84D88644}" srcOrd="4" destOrd="0" parTransId="{9E47F2AA-E579-4149-8228-26FDC24318E4}" sibTransId="{1C818EF2-1ECD-434A-835B-CC51183E9C91}"/>
    <dgm:cxn modelId="{5CFEEB4A-BBA4-48A8-8F37-7EE63729F7E5}" srcId="{F23039FC-29BA-4C0D-BB98-F79BD35E9D62}" destId="{C45B5C1A-60C7-433C-825D-8FC80FE58C3A}" srcOrd="3" destOrd="0" parTransId="{37139281-8B25-4C72-84D1-C3786BBB7237}" sibTransId="{3C797016-B58B-4458-872F-11BE115B23D8}"/>
    <dgm:cxn modelId="{75804738-595C-45F9-84FD-04493BBAACAA}" type="presOf" srcId="{3C797016-B58B-4458-872F-11BE115B23D8}" destId="{605353C6-C4DC-4527-8AA3-0501F44AEFBA}" srcOrd="0" destOrd="0" presId="urn:microsoft.com/office/officeart/2018/2/layout/IconCircleList"/>
    <dgm:cxn modelId="{390821C1-ADB3-4317-86AF-81A8D5FADA24}" type="presParOf" srcId="{8786CB28-659D-4AA9-9664-88B7F80C1349}" destId="{D73DCA8D-7549-4BBD-8B8F-7E68F121AF9E}" srcOrd="0" destOrd="0" presId="urn:microsoft.com/office/officeart/2018/2/layout/IconCircleList"/>
    <dgm:cxn modelId="{00CCEE5E-7F81-4484-94BD-CE9056CF7A25}" type="presParOf" srcId="{D73DCA8D-7549-4BBD-8B8F-7E68F121AF9E}" destId="{1BA02704-B76F-49AE-A1CE-BCBAE405FAE5}" srcOrd="0" destOrd="0" presId="urn:microsoft.com/office/officeart/2018/2/layout/IconCircleList"/>
    <dgm:cxn modelId="{5BA80D6C-6CFF-4D94-BA70-C14204DA1B99}" type="presParOf" srcId="{1BA02704-B76F-49AE-A1CE-BCBAE405FAE5}" destId="{BDC84C84-5124-4077-B5CF-B66558D72EA5}" srcOrd="0" destOrd="0" presId="urn:microsoft.com/office/officeart/2018/2/layout/IconCircleList"/>
    <dgm:cxn modelId="{4E83B742-27A3-4623-9570-E72E691B5527}" type="presParOf" srcId="{1BA02704-B76F-49AE-A1CE-BCBAE405FAE5}" destId="{C648EE91-6571-4E33-A319-91A93F381186}" srcOrd="1" destOrd="0" presId="urn:microsoft.com/office/officeart/2018/2/layout/IconCircleList"/>
    <dgm:cxn modelId="{9B37A51E-58F2-4083-A91D-5A7586E1C1E2}" type="presParOf" srcId="{1BA02704-B76F-49AE-A1CE-BCBAE405FAE5}" destId="{CF0A6384-1821-42E2-8EF7-28C1EDDBEB3F}" srcOrd="2" destOrd="0" presId="urn:microsoft.com/office/officeart/2018/2/layout/IconCircleList"/>
    <dgm:cxn modelId="{9B1BB97F-1452-4414-94E0-D1EB177D17C5}" type="presParOf" srcId="{1BA02704-B76F-49AE-A1CE-BCBAE405FAE5}" destId="{94B66611-BCD8-48BD-A963-EB189B26C5FA}" srcOrd="3" destOrd="0" presId="urn:microsoft.com/office/officeart/2018/2/layout/IconCircleList"/>
    <dgm:cxn modelId="{164EBF9A-D4D1-4A8B-827E-BBAEA9CCF36B}" type="presParOf" srcId="{D73DCA8D-7549-4BBD-8B8F-7E68F121AF9E}" destId="{A7986859-8E64-41D1-9051-C6A0F8F44ABD}" srcOrd="1" destOrd="0" presId="urn:microsoft.com/office/officeart/2018/2/layout/IconCircleList"/>
    <dgm:cxn modelId="{C09DD215-F318-402A-8C96-2B4A988B4B19}" type="presParOf" srcId="{D73DCA8D-7549-4BBD-8B8F-7E68F121AF9E}" destId="{5B64D62A-899E-4357-8B4B-4656944B9FC2}" srcOrd="2" destOrd="0" presId="urn:microsoft.com/office/officeart/2018/2/layout/IconCircleList"/>
    <dgm:cxn modelId="{D6221CA3-1E64-4CDC-8CD0-A8BB6C50EB85}" type="presParOf" srcId="{5B64D62A-899E-4357-8B4B-4656944B9FC2}" destId="{1A56210F-73B2-40B3-9657-7C317D2A1B5B}" srcOrd="0" destOrd="0" presId="urn:microsoft.com/office/officeart/2018/2/layout/IconCircleList"/>
    <dgm:cxn modelId="{8C0D5050-D652-44DB-9C9F-83E4205EA2F7}" type="presParOf" srcId="{5B64D62A-899E-4357-8B4B-4656944B9FC2}" destId="{63996F22-1354-45B1-93F1-DB8A5B1948C8}" srcOrd="1" destOrd="0" presId="urn:microsoft.com/office/officeart/2018/2/layout/IconCircleList"/>
    <dgm:cxn modelId="{02C69EDE-7FA5-456D-9DB0-DFBE40AC5ECF}" type="presParOf" srcId="{5B64D62A-899E-4357-8B4B-4656944B9FC2}" destId="{6CABDF69-E7AA-4643-9752-683970BD427B}" srcOrd="2" destOrd="0" presId="urn:microsoft.com/office/officeart/2018/2/layout/IconCircleList"/>
    <dgm:cxn modelId="{24D984E1-7870-4AAD-8A4C-9E2146DD94E6}" type="presParOf" srcId="{5B64D62A-899E-4357-8B4B-4656944B9FC2}" destId="{A1C57EB5-E281-4D30-A6C7-F67D0634FCE8}" srcOrd="3" destOrd="0" presId="urn:microsoft.com/office/officeart/2018/2/layout/IconCircleList"/>
    <dgm:cxn modelId="{A42F613C-7BF0-40AE-AB38-17F00110574C}" type="presParOf" srcId="{D73DCA8D-7549-4BBD-8B8F-7E68F121AF9E}" destId="{E4588285-B49D-4737-8761-57026367139D}" srcOrd="3" destOrd="0" presId="urn:microsoft.com/office/officeart/2018/2/layout/IconCircleList"/>
    <dgm:cxn modelId="{99DE3DC0-839F-4B3F-8F85-178FC72B7320}" type="presParOf" srcId="{D73DCA8D-7549-4BBD-8B8F-7E68F121AF9E}" destId="{2672D017-42EF-432A-876C-C1400DECB4C7}" srcOrd="4" destOrd="0" presId="urn:microsoft.com/office/officeart/2018/2/layout/IconCircleList"/>
    <dgm:cxn modelId="{E63D0A19-8197-4F72-819B-567CD8CB6B46}" type="presParOf" srcId="{2672D017-42EF-432A-876C-C1400DECB4C7}" destId="{0C2D59AA-FD20-48A9-9FC3-00F3887441A5}" srcOrd="0" destOrd="0" presId="urn:microsoft.com/office/officeart/2018/2/layout/IconCircleList"/>
    <dgm:cxn modelId="{E94FB90B-6C5C-4584-AE5E-2D0C2FC408BB}" type="presParOf" srcId="{2672D017-42EF-432A-876C-C1400DECB4C7}" destId="{9A7802B7-B03A-4679-9C32-012EC1FE65B4}" srcOrd="1" destOrd="0" presId="urn:microsoft.com/office/officeart/2018/2/layout/IconCircleList"/>
    <dgm:cxn modelId="{14AE024A-107F-41E6-817E-F9DFE22FCF59}" type="presParOf" srcId="{2672D017-42EF-432A-876C-C1400DECB4C7}" destId="{ED316DB0-E2E3-4618-B207-5067403541C7}" srcOrd="2" destOrd="0" presId="urn:microsoft.com/office/officeart/2018/2/layout/IconCircleList"/>
    <dgm:cxn modelId="{541A3906-D0E5-4EF5-B207-4E03720A3DBE}" type="presParOf" srcId="{2672D017-42EF-432A-876C-C1400DECB4C7}" destId="{24CCB5A5-0923-4B38-94C7-930824FDC585}" srcOrd="3" destOrd="0" presId="urn:microsoft.com/office/officeart/2018/2/layout/IconCircleList"/>
    <dgm:cxn modelId="{84826CF1-20F1-40EE-863B-30719D90F16C}" type="presParOf" srcId="{D73DCA8D-7549-4BBD-8B8F-7E68F121AF9E}" destId="{AEA97DA8-D600-4FB6-A685-D9BB003310E0}" srcOrd="5" destOrd="0" presId="urn:microsoft.com/office/officeart/2018/2/layout/IconCircleList"/>
    <dgm:cxn modelId="{F2F67633-2923-466C-9734-05C4AD766DCE}" type="presParOf" srcId="{D73DCA8D-7549-4BBD-8B8F-7E68F121AF9E}" destId="{F0BEE229-2CD9-428A-8B65-A7D7B5EF3926}" srcOrd="6" destOrd="0" presId="urn:microsoft.com/office/officeart/2018/2/layout/IconCircleList"/>
    <dgm:cxn modelId="{3F0FD319-976A-4825-8397-DB7A15C23600}" type="presParOf" srcId="{F0BEE229-2CD9-428A-8B65-A7D7B5EF3926}" destId="{46FCA203-E23A-4C33-A8F0-C19C31883E2C}" srcOrd="0" destOrd="0" presId="urn:microsoft.com/office/officeart/2018/2/layout/IconCircleList"/>
    <dgm:cxn modelId="{6AD48B12-DC51-47D1-B84C-1B7A7D512DA7}" type="presParOf" srcId="{F0BEE229-2CD9-428A-8B65-A7D7B5EF3926}" destId="{87EB637A-9A87-4410-9B2E-AC8F2E184457}" srcOrd="1" destOrd="0" presId="urn:microsoft.com/office/officeart/2018/2/layout/IconCircleList"/>
    <dgm:cxn modelId="{86B8D37C-AC59-4391-AFB3-86C28A3FFE7E}" type="presParOf" srcId="{F0BEE229-2CD9-428A-8B65-A7D7B5EF3926}" destId="{720B0A93-42B7-4E33-9018-6384EB611AD6}" srcOrd="2" destOrd="0" presId="urn:microsoft.com/office/officeart/2018/2/layout/IconCircleList"/>
    <dgm:cxn modelId="{00AE73B6-A55C-462F-9E42-D2F08A7B6297}" type="presParOf" srcId="{F0BEE229-2CD9-428A-8B65-A7D7B5EF3926}" destId="{E5875BCC-2A29-4F0D-8E69-A5937A74BD8D}" srcOrd="3" destOrd="0" presId="urn:microsoft.com/office/officeart/2018/2/layout/IconCircleList"/>
    <dgm:cxn modelId="{7A08058C-C1AD-4AB6-847A-033245FD8770}" type="presParOf" srcId="{D73DCA8D-7549-4BBD-8B8F-7E68F121AF9E}" destId="{605353C6-C4DC-4527-8AA3-0501F44AEFBA}" srcOrd="7" destOrd="0" presId="urn:microsoft.com/office/officeart/2018/2/layout/IconCircleList"/>
    <dgm:cxn modelId="{813D8FF0-6AEF-412E-8A6F-83E69EF6896A}" type="presParOf" srcId="{D73DCA8D-7549-4BBD-8B8F-7E68F121AF9E}" destId="{2C054A5D-F456-4C6E-8D65-8B988FE523C8}" srcOrd="8" destOrd="0" presId="urn:microsoft.com/office/officeart/2018/2/layout/IconCircleList"/>
    <dgm:cxn modelId="{19C07B9B-C279-403A-AAC2-AB69C9554FB6}" type="presParOf" srcId="{2C054A5D-F456-4C6E-8D65-8B988FE523C8}" destId="{2D674D9C-2E02-4583-A473-F4FA9072A0F7}" srcOrd="0" destOrd="0" presId="urn:microsoft.com/office/officeart/2018/2/layout/IconCircleList"/>
    <dgm:cxn modelId="{DA858407-3ED1-469A-B2EE-B44CBBD0A614}" type="presParOf" srcId="{2C054A5D-F456-4C6E-8D65-8B988FE523C8}" destId="{51F4CF09-826A-47ED-BAFA-6EECEF7262C5}" srcOrd="1" destOrd="0" presId="urn:microsoft.com/office/officeart/2018/2/layout/IconCircleList"/>
    <dgm:cxn modelId="{609B1E39-FC6D-4134-9D09-900B1D7242CA}" type="presParOf" srcId="{2C054A5D-F456-4C6E-8D65-8B988FE523C8}" destId="{712C6D9D-C785-468E-941C-0CB7F876D8E0}" srcOrd="2" destOrd="0" presId="urn:microsoft.com/office/officeart/2018/2/layout/IconCircleList"/>
    <dgm:cxn modelId="{2AACE4BB-04A5-4473-880A-19488A13EE64}" type="presParOf" srcId="{2C054A5D-F456-4C6E-8D65-8B988FE523C8}" destId="{5A3276AD-533A-4340-BBFF-244C98196791}" srcOrd="3" destOrd="0" presId="urn:microsoft.com/office/officeart/2018/2/layout/IconCircleList"/>
    <dgm:cxn modelId="{AB7D97A9-4C4F-40A0-9005-365E6CD78CAB}" type="presParOf" srcId="{D73DCA8D-7549-4BBD-8B8F-7E68F121AF9E}" destId="{7F0F3D6B-5E79-4911-88FD-B7000A238CFB}" srcOrd="9" destOrd="0" presId="urn:microsoft.com/office/officeart/2018/2/layout/IconCircleList"/>
    <dgm:cxn modelId="{4091527E-2FA2-46D1-A881-832CD58D7A34}" type="presParOf" srcId="{D73DCA8D-7549-4BBD-8B8F-7E68F121AF9E}" destId="{FB80A0C7-F3AC-4F92-B51E-1F3ECD001979}" srcOrd="10" destOrd="0" presId="urn:microsoft.com/office/officeart/2018/2/layout/IconCircleList"/>
    <dgm:cxn modelId="{E2007932-E13A-4917-ACD8-960D8A5AB4EC}" type="presParOf" srcId="{FB80A0C7-F3AC-4F92-B51E-1F3ECD001979}" destId="{0D48720A-72F1-462E-8364-3E8BA9F6781D}" srcOrd="0" destOrd="0" presId="urn:microsoft.com/office/officeart/2018/2/layout/IconCircleList"/>
    <dgm:cxn modelId="{7E048797-2C06-4289-B9D4-1D8A1E31DACF}" type="presParOf" srcId="{FB80A0C7-F3AC-4F92-B51E-1F3ECD001979}" destId="{16674AC0-1857-458A-B881-B03356684784}" srcOrd="1" destOrd="0" presId="urn:microsoft.com/office/officeart/2018/2/layout/IconCircleList"/>
    <dgm:cxn modelId="{920F757E-4F19-4DE6-8C37-DECDFA4EF929}" type="presParOf" srcId="{FB80A0C7-F3AC-4F92-B51E-1F3ECD001979}" destId="{A8DEC66C-D735-4B48-8ABF-244058B8FCEA}" srcOrd="2" destOrd="0" presId="urn:microsoft.com/office/officeart/2018/2/layout/IconCircleList"/>
    <dgm:cxn modelId="{F1E1F6BA-9F96-4F28-A7DD-FE1FF3107473}" type="presParOf" srcId="{FB80A0C7-F3AC-4F92-B51E-1F3ECD001979}" destId="{E9F12E87-6D9C-44DC-B478-2FEC1EC3B366}" srcOrd="3" destOrd="0" presId="urn:microsoft.com/office/officeart/2018/2/layout/IconCircl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xmlns="">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A94E2CC-A856-4FA0-8C1C-CEA33C3BB428}" type="datetimeFigureOut">
              <a:rPr lang="en-US" smtClean="0"/>
              <a:t>11/17/2023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0A50AD8-4A9B-4937-9002-8457E143B8C4}" type="slidenum">
              <a:rPr lang="en-US" smtClean="0"/>
              <a:t>‹#›</a:t>
            </a:fld>
            <a:endParaRPr lang="en-US"/>
          </a:p>
        </p:txBody>
      </p:sp>
    </p:spTree>
    <p:extLst>
      <p:ext uri="{BB962C8B-B14F-4D97-AF65-F5344CB8AC3E}">
        <p14:creationId xmlns:p14="http://schemas.microsoft.com/office/powerpoint/2010/main" val="7782916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A50AD8-4A9B-4937-9002-8457E143B8C4}" type="slidenum">
              <a:rPr lang="en-US" smtClean="0"/>
              <a:t>1</a:t>
            </a:fld>
            <a:endParaRPr lang="en-US"/>
          </a:p>
        </p:txBody>
      </p:sp>
    </p:spTree>
    <p:extLst>
      <p:ext uri="{BB962C8B-B14F-4D97-AF65-F5344CB8AC3E}">
        <p14:creationId xmlns:p14="http://schemas.microsoft.com/office/powerpoint/2010/main" val="19538943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A50AD8-4A9B-4937-9002-8457E143B8C4}" type="slidenum">
              <a:rPr lang="en-US" smtClean="0"/>
              <a:t>2</a:t>
            </a:fld>
            <a:endParaRPr lang="en-US"/>
          </a:p>
        </p:txBody>
      </p:sp>
    </p:spTree>
    <p:extLst>
      <p:ext uri="{BB962C8B-B14F-4D97-AF65-F5344CB8AC3E}">
        <p14:creationId xmlns:p14="http://schemas.microsoft.com/office/powerpoint/2010/main" val="12465121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A50AD8-4A9B-4937-9002-8457E143B8C4}" type="slidenum">
              <a:rPr lang="en-US" smtClean="0"/>
              <a:t>6</a:t>
            </a:fld>
            <a:endParaRPr lang="en-US"/>
          </a:p>
        </p:txBody>
      </p:sp>
    </p:spTree>
    <p:extLst>
      <p:ext uri="{BB962C8B-B14F-4D97-AF65-F5344CB8AC3E}">
        <p14:creationId xmlns:p14="http://schemas.microsoft.com/office/powerpoint/2010/main" val="16899235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A50AD8-4A9B-4937-9002-8457E143B8C4}" type="slidenum">
              <a:rPr lang="en-US" smtClean="0"/>
              <a:t>8</a:t>
            </a:fld>
            <a:endParaRPr lang="en-US"/>
          </a:p>
        </p:txBody>
      </p:sp>
    </p:spTree>
    <p:extLst>
      <p:ext uri="{BB962C8B-B14F-4D97-AF65-F5344CB8AC3E}">
        <p14:creationId xmlns:p14="http://schemas.microsoft.com/office/powerpoint/2010/main" val="238195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0A50AD8-4A9B-4937-9002-8457E143B8C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673197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A50AD8-4A9B-4937-9002-8457E143B8C4}" type="slidenum">
              <a:rPr lang="en-US" smtClean="0"/>
              <a:t>12</a:t>
            </a:fld>
            <a:endParaRPr lang="en-US"/>
          </a:p>
        </p:txBody>
      </p:sp>
    </p:spTree>
    <p:extLst>
      <p:ext uri="{BB962C8B-B14F-4D97-AF65-F5344CB8AC3E}">
        <p14:creationId xmlns:p14="http://schemas.microsoft.com/office/powerpoint/2010/main" val="35320507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A50AD8-4A9B-4937-9002-8457E143B8C4}" type="slidenum">
              <a:rPr lang="en-US" smtClean="0"/>
              <a:t>17</a:t>
            </a:fld>
            <a:endParaRPr lang="en-US"/>
          </a:p>
        </p:txBody>
      </p:sp>
    </p:spTree>
    <p:extLst>
      <p:ext uri="{BB962C8B-B14F-4D97-AF65-F5344CB8AC3E}">
        <p14:creationId xmlns:p14="http://schemas.microsoft.com/office/powerpoint/2010/main" val="16505357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0A50AD8-4A9B-4937-9002-8457E143B8C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655431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0A50AD8-4A9B-4937-9002-8457E143B8C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881989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ZW"/>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ZW"/>
          </a:p>
        </p:txBody>
      </p:sp>
      <p:sp>
        <p:nvSpPr>
          <p:cNvPr id="4" name="Date Placeholder 3"/>
          <p:cNvSpPr>
            <a:spLocks noGrp="1"/>
          </p:cNvSpPr>
          <p:nvPr>
            <p:ph type="dt" sz="half" idx="10"/>
          </p:nvPr>
        </p:nvSpPr>
        <p:spPr/>
        <p:txBody>
          <a:bodyPr/>
          <a:lstStyle/>
          <a:p>
            <a:fld id="{037C863D-6ABE-466C-9998-B867E4EF0EEC}" type="datetimeFigureOut">
              <a:rPr lang="en-ZW" smtClean="0"/>
              <a:t>17/11/2023</a:t>
            </a:fld>
            <a:endParaRPr lang="en-ZW"/>
          </a:p>
        </p:txBody>
      </p:sp>
      <p:sp>
        <p:nvSpPr>
          <p:cNvPr id="5" name="Footer Placeholder 4"/>
          <p:cNvSpPr>
            <a:spLocks noGrp="1"/>
          </p:cNvSpPr>
          <p:nvPr>
            <p:ph type="ftr" sz="quarter" idx="11"/>
          </p:nvPr>
        </p:nvSpPr>
        <p:spPr/>
        <p:txBody>
          <a:bodyPr/>
          <a:lstStyle/>
          <a:p>
            <a:endParaRPr lang="en-ZW"/>
          </a:p>
        </p:txBody>
      </p:sp>
      <p:sp>
        <p:nvSpPr>
          <p:cNvPr id="6" name="Slide Number Placeholder 5"/>
          <p:cNvSpPr>
            <a:spLocks noGrp="1"/>
          </p:cNvSpPr>
          <p:nvPr>
            <p:ph type="sldNum" sz="quarter" idx="12"/>
          </p:nvPr>
        </p:nvSpPr>
        <p:spPr/>
        <p:txBody>
          <a:bodyPr/>
          <a:lstStyle/>
          <a:p>
            <a:fld id="{E14CF71E-0C88-46E3-8032-7286854A702C}" type="slidenum">
              <a:rPr lang="en-ZW" smtClean="0"/>
              <a:t>‹#›</a:t>
            </a:fld>
            <a:endParaRPr lang="en-ZW"/>
          </a:p>
        </p:txBody>
      </p:sp>
    </p:spTree>
    <p:extLst>
      <p:ext uri="{BB962C8B-B14F-4D97-AF65-F5344CB8AC3E}">
        <p14:creationId xmlns:p14="http://schemas.microsoft.com/office/powerpoint/2010/main" val="4516587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W"/>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W"/>
          </a:p>
        </p:txBody>
      </p:sp>
      <p:sp>
        <p:nvSpPr>
          <p:cNvPr id="4" name="Date Placeholder 3"/>
          <p:cNvSpPr>
            <a:spLocks noGrp="1"/>
          </p:cNvSpPr>
          <p:nvPr>
            <p:ph type="dt" sz="half" idx="10"/>
          </p:nvPr>
        </p:nvSpPr>
        <p:spPr/>
        <p:txBody>
          <a:bodyPr/>
          <a:lstStyle/>
          <a:p>
            <a:fld id="{037C863D-6ABE-466C-9998-B867E4EF0EEC}" type="datetimeFigureOut">
              <a:rPr lang="en-ZW" smtClean="0"/>
              <a:t>17/11/2023</a:t>
            </a:fld>
            <a:endParaRPr lang="en-ZW"/>
          </a:p>
        </p:txBody>
      </p:sp>
      <p:sp>
        <p:nvSpPr>
          <p:cNvPr id="5" name="Footer Placeholder 4"/>
          <p:cNvSpPr>
            <a:spLocks noGrp="1"/>
          </p:cNvSpPr>
          <p:nvPr>
            <p:ph type="ftr" sz="quarter" idx="11"/>
          </p:nvPr>
        </p:nvSpPr>
        <p:spPr/>
        <p:txBody>
          <a:bodyPr/>
          <a:lstStyle/>
          <a:p>
            <a:endParaRPr lang="en-ZW"/>
          </a:p>
        </p:txBody>
      </p:sp>
      <p:sp>
        <p:nvSpPr>
          <p:cNvPr id="6" name="Slide Number Placeholder 5"/>
          <p:cNvSpPr>
            <a:spLocks noGrp="1"/>
          </p:cNvSpPr>
          <p:nvPr>
            <p:ph type="sldNum" sz="quarter" idx="12"/>
          </p:nvPr>
        </p:nvSpPr>
        <p:spPr/>
        <p:txBody>
          <a:bodyPr/>
          <a:lstStyle/>
          <a:p>
            <a:fld id="{E14CF71E-0C88-46E3-8032-7286854A702C}" type="slidenum">
              <a:rPr lang="en-ZW" smtClean="0"/>
              <a:t>‹#›</a:t>
            </a:fld>
            <a:endParaRPr lang="en-ZW"/>
          </a:p>
        </p:txBody>
      </p:sp>
    </p:spTree>
    <p:extLst>
      <p:ext uri="{BB962C8B-B14F-4D97-AF65-F5344CB8AC3E}">
        <p14:creationId xmlns:p14="http://schemas.microsoft.com/office/powerpoint/2010/main" val="40300393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ZW"/>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37C863D-6ABE-466C-9998-B867E4EF0EEC}" type="datetimeFigureOut">
              <a:rPr lang="en-ZW" smtClean="0"/>
              <a:t>17/11/2023</a:t>
            </a:fld>
            <a:endParaRPr lang="en-ZW"/>
          </a:p>
        </p:txBody>
      </p:sp>
      <p:sp>
        <p:nvSpPr>
          <p:cNvPr id="5" name="Footer Placeholder 4"/>
          <p:cNvSpPr>
            <a:spLocks noGrp="1"/>
          </p:cNvSpPr>
          <p:nvPr>
            <p:ph type="ftr" sz="quarter" idx="11"/>
          </p:nvPr>
        </p:nvSpPr>
        <p:spPr/>
        <p:txBody>
          <a:bodyPr/>
          <a:lstStyle/>
          <a:p>
            <a:endParaRPr lang="en-ZW"/>
          </a:p>
        </p:txBody>
      </p:sp>
      <p:sp>
        <p:nvSpPr>
          <p:cNvPr id="6" name="Slide Number Placeholder 5"/>
          <p:cNvSpPr>
            <a:spLocks noGrp="1"/>
          </p:cNvSpPr>
          <p:nvPr>
            <p:ph type="sldNum" sz="quarter" idx="12"/>
          </p:nvPr>
        </p:nvSpPr>
        <p:spPr/>
        <p:txBody>
          <a:bodyPr/>
          <a:lstStyle/>
          <a:p>
            <a:fld id="{E14CF71E-0C88-46E3-8032-7286854A702C}" type="slidenum">
              <a:rPr lang="en-ZW" smtClean="0"/>
              <a:t>‹#›</a:t>
            </a:fld>
            <a:endParaRPr lang="en-ZW"/>
          </a:p>
        </p:txBody>
      </p:sp>
    </p:spTree>
    <p:extLst>
      <p:ext uri="{BB962C8B-B14F-4D97-AF65-F5344CB8AC3E}">
        <p14:creationId xmlns:p14="http://schemas.microsoft.com/office/powerpoint/2010/main" val="31043507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W"/>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W"/>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W"/>
          </a:p>
        </p:txBody>
      </p:sp>
      <p:sp>
        <p:nvSpPr>
          <p:cNvPr id="5" name="Date Placeholder 4"/>
          <p:cNvSpPr>
            <a:spLocks noGrp="1"/>
          </p:cNvSpPr>
          <p:nvPr>
            <p:ph type="dt" sz="half" idx="10"/>
          </p:nvPr>
        </p:nvSpPr>
        <p:spPr/>
        <p:txBody>
          <a:bodyPr/>
          <a:lstStyle/>
          <a:p>
            <a:fld id="{037C863D-6ABE-466C-9998-B867E4EF0EEC}" type="datetimeFigureOut">
              <a:rPr lang="en-ZW" smtClean="0"/>
              <a:t>17/11/2023</a:t>
            </a:fld>
            <a:endParaRPr lang="en-ZW"/>
          </a:p>
        </p:txBody>
      </p:sp>
      <p:sp>
        <p:nvSpPr>
          <p:cNvPr id="6" name="Footer Placeholder 5"/>
          <p:cNvSpPr>
            <a:spLocks noGrp="1"/>
          </p:cNvSpPr>
          <p:nvPr>
            <p:ph type="ftr" sz="quarter" idx="11"/>
          </p:nvPr>
        </p:nvSpPr>
        <p:spPr/>
        <p:txBody>
          <a:bodyPr/>
          <a:lstStyle/>
          <a:p>
            <a:endParaRPr lang="en-ZW"/>
          </a:p>
        </p:txBody>
      </p:sp>
      <p:sp>
        <p:nvSpPr>
          <p:cNvPr id="7" name="Slide Number Placeholder 6"/>
          <p:cNvSpPr>
            <a:spLocks noGrp="1"/>
          </p:cNvSpPr>
          <p:nvPr>
            <p:ph type="sldNum" sz="quarter" idx="12"/>
          </p:nvPr>
        </p:nvSpPr>
        <p:spPr/>
        <p:txBody>
          <a:bodyPr/>
          <a:lstStyle/>
          <a:p>
            <a:fld id="{E14CF71E-0C88-46E3-8032-7286854A702C}" type="slidenum">
              <a:rPr lang="en-ZW" smtClean="0"/>
              <a:t>‹#›</a:t>
            </a:fld>
            <a:endParaRPr lang="en-ZW"/>
          </a:p>
        </p:txBody>
      </p:sp>
    </p:spTree>
    <p:extLst>
      <p:ext uri="{BB962C8B-B14F-4D97-AF65-F5344CB8AC3E}">
        <p14:creationId xmlns:p14="http://schemas.microsoft.com/office/powerpoint/2010/main" val="28587930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ZW"/>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W"/>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W"/>
          </a:p>
        </p:txBody>
      </p:sp>
      <p:sp>
        <p:nvSpPr>
          <p:cNvPr id="7" name="Date Placeholder 6"/>
          <p:cNvSpPr>
            <a:spLocks noGrp="1"/>
          </p:cNvSpPr>
          <p:nvPr>
            <p:ph type="dt" sz="half" idx="10"/>
          </p:nvPr>
        </p:nvSpPr>
        <p:spPr/>
        <p:txBody>
          <a:bodyPr/>
          <a:lstStyle/>
          <a:p>
            <a:fld id="{037C863D-6ABE-466C-9998-B867E4EF0EEC}" type="datetimeFigureOut">
              <a:rPr lang="en-ZW" smtClean="0"/>
              <a:t>17/11/2023</a:t>
            </a:fld>
            <a:endParaRPr lang="en-ZW"/>
          </a:p>
        </p:txBody>
      </p:sp>
      <p:sp>
        <p:nvSpPr>
          <p:cNvPr id="8" name="Footer Placeholder 7"/>
          <p:cNvSpPr>
            <a:spLocks noGrp="1"/>
          </p:cNvSpPr>
          <p:nvPr>
            <p:ph type="ftr" sz="quarter" idx="11"/>
          </p:nvPr>
        </p:nvSpPr>
        <p:spPr/>
        <p:txBody>
          <a:bodyPr/>
          <a:lstStyle/>
          <a:p>
            <a:endParaRPr lang="en-ZW"/>
          </a:p>
        </p:txBody>
      </p:sp>
      <p:sp>
        <p:nvSpPr>
          <p:cNvPr id="9" name="Slide Number Placeholder 8"/>
          <p:cNvSpPr>
            <a:spLocks noGrp="1"/>
          </p:cNvSpPr>
          <p:nvPr>
            <p:ph type="sldNum" sz="quarter" idx="12"/>
          </p:nvPr>
        </p:nvSpPr>
        <p:spPr/>
        <p:txBody>
          <a:bodyPr/>
          <a:lstStyle/>
          <a:p>
            <a:fld id="{E14CF71E-0C88-46E3-8032-7286854A702C}" type="slidenum">
              <a:rPr lang="en-ZW" smtClean="0"/>
              <a:t>‹#›</a:t>
            </a:fld>
            <a:endParaRPr lang="en-ZW"/>
          </a:p>
        </p:txBody>
      </p:sp>
    </p:spTree>
    <p:extLst>
      <p:ext uri="{BB962C8B-B14F-4D97-AF65-F5344CB8AC3E}">
        <p14:creationId xmlns:p14="http://schemas.microsoft.com/office/powerpoint/2010/main" val="38728503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W"/>
          </a:p>
        </p:txBody>
      </p:sp>
      <p:sp>
        <p:nvSpPr>
          <p:cNvPr id="3" name="Date Placeholder 2"/>
          <p:cNvSpPr>
            <a:spLocks noGrp="1"/>
          </p:cNvSpPr>
          <p:nvPr>
            <p:ph type="dt" sz="half" idx="10"/>
          </p:nvPr>
        </p:nvSpPr>
        <p:spPr/>
        <p:txBody>
          <a:bodyPr/>
          <a:lstStyle/>
          <a:p>
            <a:fld id="{037C863D-6ABE-466C-9998-B867E4EF0EEC}" type="datetimeFigureOut">
              <a:rPr lang="en-ZW" smtClean="0"/>
              <a:t>17/11/2023</a:t>
            </a:fld>
            <a:endParaRPr lang="en-ZW"/>
          </a:p>
        </p:txBody>
      </p:sp>
      <p:sp>
        <p:nvSpPr>
          <p:cNvPr id="4" name="Footer Placeholder 3"/>
          <p:cNvSpPr>
            <a:spLocks noGrp="1"/>
          </p:cNvSpPr>
          <p:nvPr>
            <p:ph type="ftr" sz="quarter" idx="11"/>
          </p:nvPr>
        </p:nvSpPr>
        <p:spPr/>
        <p:txBody>
          <a:bodyPr/>
          <a:lstStyle/>
          <a:p>
            <a:endParaRPr lang="en-ZW"/>
          </a:p>
        </p:txBody>
      </p:sp>
      <p:sp>
        <p:nvSpPr>
          <p:cNvPr id="5" name="Slide Number Placeholder 4"/>
          <p:cNvSpPr>
            <a:spLocks noGrp="1"/>
          </p:cNvSpPr>
          <p:nvPr>
            <p:ph type="sldNum" sz="quarter" idx="12"/>
          </p:nvPr>
        </p:nvSpPr>
        <p:spPr/>
        <p:txBody>
          <a:bodyPr/>
          <a:lstStyle/>
          <a:p>
            <a:fld id="{E14CF71E-0C88-46E3-8032-7286854A702C}" type="slidenum">
              <a:rPr lang="en-ZW" smtClean="0"/>
              <a:t>‹#›</a:t>
            </a:fld>
            <a:endParaRPr lang="en-ZW"/>
          </a:p>
        </p:txBody>
      </p:sp>
    </p:spTree>
    <p:extLst>
      <p:ext uri="{BB962C8B-B14F-4D97-AF65-F5344CB8AC3E}">
        <p14:creationId xmlns:p14="http://schemas.microsoft.com/office/powerpoint/2010/main" val="28255708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7C863D-6ABE-466C-9998-B867E4EF0EEC}" type="datetimeFigureOut">
              <a:rPr lang="en-ZW" smtClean="0"/>
              <a:t>17/11/2023</a:t>
            </a:fld>
            <a:endParaRPr lang="en-ZW"/>
          </a:p>
        </p:txBody>
      </p:sp>
      <p:sp>
        <p:nvSpPr>
          <p:cNvPr id="3" name="Footer Placeholder 2"/>
          <p:cNvSpPr>
            <a:spLocks noGrp="1"/>
          </p:cNvSpPr>
          <p:nvPr>
            <p:ph type="ftr" sz="quarter" idx="11"/>
          </p:nvPr>
        </p:nvSpPr>
        <p:spPr/>
        <p:txBody>
          <a:bodyPr/>
          <a:lstStyle/>
          <a:p>
            <a:endParaRPr lang="en-ZW"/>
          </a:p>
        </p:txBody>
      </p:sp>
      <p:sp>
        <p:nvSpPr>
          <p:cNvPr id="4" name="Slide Number Placeholder 3"/>
          <p:cNvSpPr>
            <a:spLocks noGrp="1"/>
          </p:cNvSpPr>
          <p:nvPr>
            <p:ph type="sldNum" sz="quarter" idx="12"/>
          </p:nvPr>
        </p:nvSpPr>
        <p:spPr/>
        <p:txBody>
          <a:bodyPr/>
          <a:lstStyle/>
          <a:p>
            <a:fld id="{E14CF71E-0C88-46E3-8032-7286854A702C}" type="slidenum">
              <a:rPr lang="en-ZW" smtClean="0"/>
              <a:t>‹#›</a:t>
            </a:fld>
            <a:endParaRPr lang="en-ZW"/>
          </a:p>
        </p:txBody>
      </p:sp>
    </p:spTree>
    <p:extLst>
      <p:ext uri="{BB962C8B-B14F-4D97-AF65-F5344CB8AC3E}">
        <p14:creationId xmlns:p14="http://schemas.microsoft.com/office/powerpoint/2010/main" val="1714163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ZW"/>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W"/>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37C863D-6ABE-466C-9998-B867E4EF0EEC}" type="datetimeFigureOut">
              <a:rPr lang="en-ZW" smtClean="0"/>
              <a:t>17/11/2023</a:t>
            </a:fld>
            <a:endParaRPr lang="en-ZW"/>
          </a:p>
        </p:txBody>
      </p:sp>
      <p:sp>
        <p:nvSpPr>
          <p:cNvPr id="6" name="Footer Placeholder 5"/>
          <p:cNvSpPr>
            <a:spLocks noGrp="1"/>
          </p:cNvSpPr>
          <p:nvPr>
            <p:ph type="ftr" sz="quarter" idx="11"/>
          </p:nvPr>
        </p:nvSpPr>
        <p:spPr/>
        <p:txBody>
          <a:bodyPr/>
          <a:lstStyle/>
          <a:p>
            <a:endParaRPr lang="en-ZW"/>
          </a:p>
        </p:txBody>
      </p:sp>
      <p:sp>
        <p:nvSpPr>
          <p:cNvPr id="7" name="Slide Number Placeholder 6"/>
          <p:cNvSpPr>
            <a:spLocks noGrp="1"/>
          </p:cNvSpPr>
          <p:nvPr>
            <p:ph type="sldNum" sz="quarter" idx="12"/>
          </p:nvPr>
        </p:nvSpPr>
        <p:spPr/>
        <p:txBody>
          <a:bodyPr/>
          <a:lstStyle/>
          <a:p>
            <a:fld id="{E14CF71E-0C88-46E3-8032-7286854A702C}" type="slidenum">
              <a:rPr lang="en-ZW" smtClean="0"/>
              <a:t>‹#›</a:t>
            </a:fld>
            <a:endParaRPr lang="en-ZW"/>
          </a:p>
        </p:txBody>
      </p:sp>
    </p:spTree>
    <p:extLst>
      <p:ext uri="{BB962C8B-B14F-4D97-AF65-F5344CB8AC3E}">
        <p14:creationId xmlns:p14="http://schemas.microsoft.com/office/powerpoint/2010/main" val="22916668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ZW"/>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ZW"/>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37C863D-6ABE-466C-9998-B867E4EF0EEC}" type="datetimeFigureOut">
              <a:rPr lang="en-ZW" smtClean="0"/>
              <a:t>17/11/2023</a:t>
            </a:fld>
            <a:endParaRPr lang="en-ZW"/>
          </a:p>
        </p:txBody>
      </p:sp>
      <p:sp>
        <p:nvSpPr>
          <p:cNvPr id="6" name="Footer Placeholder 5"/>
          <p:cNvSpPr>
            <a:spLocks noGrp="1"/>
          </p:cNvSpPr>
          <p:nvPr>
            <p:ph type="ftr" sz="quarter" idx="11"/>
          </p:nvPr>
        </p:nvSpPr>
        <p:spPr/>
        <p:txBody>
          <a:bodyPr/>
          <a:lstStyle/>
          <a:p>
            <a:endParaRPr lang="en-ZW"/>
          </a:p>
        </p:txBody>
      </p:sp>
      <p:sp>
        <p:nvSpPr>
          <p:cNvPr id="7" name="Slide Number Placeholder 6"/>
          <p:cNvSpPr>
            <a:spLocks noGrp="1"/>
          </p:cNvSpPr>
          <p:nvPr>
            <p:ph type="sldNum" sz="quarter" idx="12"/>
          </p:nvPr>
        </p:nvSpPr>
        <p:spPr/>
        <p:txBody>
          <a:bodyPr/>
          <a:lstStyle/>
          <a:p>
            <a:fld id="{E14CF71E-0C88-46E3-8032-7286854A702C}" type="slidenum">
              <a:rPr lang="en-ZW" smtClean="0"/>
              <a:t>‹#›</a:t>
            </a:fld>
            <a:endParaRPr lang="en-ZW"/>
          </a:p>
        </p:txBody>
      </p:sp>
    </p:spTree>
    <p:extLst>
      <p:ext uri="{BB962C8B-B14F-4D97-AF65-F5344CB8AC3E}">
        <p14:creationId xmlns:p14="http://schemas.microsoft.com/office/powerpoint/2010/main" val="8812428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W"/>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W"/>
          </a:p>
        </p:txBody>
      </p:sp>
      <p:sp>
        <p:nvSpPr>
          <p:cNvPr id="4" name="Date Placeholder 3"/>
          <p:cNvSpPr>
            <a:spLocks noGrp="1"/>
          </p:cNvSpPr>
          <p:nvPr>
            <p:ph type="dt" sz="half" idx="10"/>
          </p:nvPr>
        </p:nvSpPr>
        <p:spPr/>
        <p:txBody>
          <a:bodyPr/>
          <a:lstStyle/>
          <a:p>
            <a:fld id="{037C863D-6ABE-466C-9998-B867E4EF0EEC}" type="datetimeFigureOut">
              <a:rPr lang="en-ZW" smtClean="0"/>
              <a:t>17/11/2023</a:t>
            </a:fld>
            <a:endParaRPr lang="en-ZW"/>
          </a:p>
        </p:txBody>
      </p:sp>
      <p:sp>
        <p:nvSpPr>
          <p:cNvPr id="5" name="Footer Placeholder 4"/>
          <p:cNvSpPr>
            <a:spLocks noGrp="1"/>
          </p:cNvSpPr>
          <p:nvPr>
            <p:ph type="ftr" sz="quarter" idx="11"/>
          </p:nvPr>
        </p:nvSpPr>
        <p:spPr/>
        <p:txBody>
          <a:bodyPr/>
          <a:lstStyle/>
          <a:p>
            <a:endParaRPr lang="en-ZW"/>
          </a:p>
        </p:txBody>
      </p:sp>
      <p:sp>
        <p:nvSpPr>
          <p:cNvPr id="6" name="Slide Number Placeholder 5"/>
          <p:cNvSpPr>
            <a:spLocks noGrp="1"/>
          </p:cNvSpPr>
          <p:nvPr>
            <p:ph type="sldNum" sz="quarter" idx="12"/>
          </p:nvPr>
        </p:nvSpPr>
        <p:spPr/>
        <p:txBody>
          <a:bodyPr/>
          <a:lstStyle/>
          <a:p>
            <a:fld id="{E14CF71E-0C88-46E3-8032-7286854A702C}" type="slidenum">
              <a:rPr lang="en-ZW" smtClean="0"/>
              <a:t>‹#›</a:t>
            </a:fld>
            <a:endParaRPr lang="en-ZW"/>
          </a:p>
        </p:txBody>
      </p:sp>
    </p:spTree>
    <p:extLst>
      <p:ext uri="{BB962C8B-B14F-4D97-AF65-F5344CB8AC3E}">
        <p14:creationId xmlns:p14="http://schemas.microsoft.com/office/powerpoint/2010/main" val="8306191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ZW"/>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W"/>
          </a:p>
        </p:txBody>
      </p:sp>
      <p:sp>
        <p:nvSpPr>
          <p:cNvPr id="4" name="Date Placeholder 3"/>
          <p:cNvSpPr>
            <a:spLocks noGrp="1"/>
          </p:cNvSpPr>
          <p:nvPr>
            <p:ph type="dt" sz="half" idx="10"/>
          </p:nvPr>
        </p:nvSpPr>
        <p:spPr/>
        <p:txBody>
          <a:bodyPr/>
          <a:lstStyle/>
          <a:p>
            <a:fld id="{037C863D-6ABE-466C-9998-B867E4EF0EEC}" type="datetimeFigureOut">
              <a:rPr lang="en-ZW" smtClean="0"/>
              <a:t>17/11/2023</a:t>
            </a:fld>
            <a:endParaRPr lang="en-ZW"/>
          </a:p>
        </p:txBody>
      </p:sp>
      <p:sp>
        <p:nvSpPr>
          <p:cNvPr id="5" name="Footer Placeholder 4"/>
          <p:cNvSpPr>
            <a:spLocks noGrp="1"/>
          </p:cNvSpPr>
          <p:nvPr>
            <p:ph type="ftr" sz="quarter" idx="11"/>
          </p:nvPr>
        </p:nvSpPr>
        <p:spPr/>
        <p:txBody>
          <a:bodyPr/>
          <a:lstStyle/>
          <a:p>
            <a:endParaRPr lang="en-ZW"/>
          </a:p>
        </p:txBody>
      </p:sp>
      <p:sp>
        <p:nvSpPr>
          <p:cNvPr id="6" name="Slide Number Placeholder 5"/>
          <p:cNvSpPr>
            <a:spLocks noGrp="1"/>
          </p:cNvSpPr>
          <p:nvPr>
            <p:ph type="sldNum" sz="quarter" idx="12"/>
          </p:nvPr>
        </p:nvSpPr>
        <p:spPr/>
        <p:txBody>
          <a:bodyPr/>
          <a:lstStyle/>
          <a:p>
            <a:fld id="{E14CF71E-0C88-46E3-8032-7286854A702C}" type="slidenum">
              <a:rPr lang="en-ZW" smtClean="0"/>
              <a:t>‹#›</a:t>
            </a:fld>
            <a:endParaRPr lang="en-ZW"/>
          </a:p>
        </p:txBody>
      </p:sp>
    </p:spTree>
    <p:extLst>
      <p:ext uri="{BB962C8B-B14F-4D97-AF65-F5344CB8AC3E}">
        <p14:creationId xmlns:p14="http://schemas.microsoft.com/office/powerpoint/2010/main" val="24244099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New template">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7787" y="6025973"/>
            <a:ext cx="2116900" cy="832029"/>
          </a:xfrm>
          <a:prstGeom prst="rect">
            <a:avLst/>
          </a:prstGeom>
        </p:spPr>
      </p:pic>
      <p:pic>
        <p:nvPicPr>
          <p:cNvPr id="40962" name="Picture 1"/>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t="142" r="64679" b="89622"/>
          <a:stretch>
            <a:fillRect/>
          </a:stretch>
        </p:blipFill>
        <p:spPr bwMode="auto">
          <a:xfrm>
            <a:off x="9448800" y="5943600"/>
            <a:ext cx="2702169" cy="882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431813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ZW"/>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ZW"/>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C7C9FB6-69A6-478D-98AB-96C8C4908EDB}" type="datetimeFigureOut">
              <a:rPr kumimoji="0" lang="en-ZW"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17/11/2023</a:t>
            </a:fld>
            <a:endParaRPr kumimoji="0" lang="en-ZW"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W"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514F467-7C1B-481F-B170-36EDB98A5CAC}" type="slidenum">
              <a:rPr kumimoji="0" lang="en-ZW"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ZW"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65741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W"/>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W"/>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C7C9FB6-69A6-478D-98AB-96C8C4908EDB}" type="datetimeFigureOut">
              <a:rPr kumimoji="0" lang="en-ZW"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17/11/2023</a:t>
            </a:fld>
            <a:endParaRPr kumimoji="0" lang="en-ZW"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W"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514F467-7C1B-481F-B170-36EDB98A5CAC}" type="slidenum">
              <a:rPr kumimoji="0" lang="en-ZW"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ZW"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921069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ZW"/>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C7C9FB6-69A6-478D-98AB-96C8C4908EDB}" type="datetimeFigureOut">
              <a:rPr kumimoji="0" lang="en-ZW"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17/11/2023</a:t>
            </a:fld>
            <a:endParaRPr kumimoji="0" lang="en-ZW"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W"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514F467-7C1B-481F-B170-36EDB98A5CAC}" type="slidenum">
              <a:rPr kumimoji="0" lang="en-ZW"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ZW"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163793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W"/>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W"/>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W"/>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C7C9FB6-69A6-478D-98AB-96C8C4908EDB}" type="datetimeFigureOut">
              <a:rPr kumimoji="0" lang="en-ZW"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17/11/2023</a:t>
            </a:fld>
            <a:endParaRPr kumimoji="0" lang="en-ZW"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W"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514F467-7C1B-481F-B170-36EDB98A5CAC}" type="slidenum">
              <a:rPr kumimoji="0" lang="en-ZW"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ZW"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3614179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ZW"/>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W"/>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W"/>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C7C9FB6-69A6-478D-98AB-96C8C4908EDB}" type="datetimeFigureOut">
              <a:rPr kumimoji="0" lang="en-ZW"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17/11/2023</a:t>
            </a:fld>
            <a:endParaRPr kumimoji="0" lang="en-ZW"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W"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514F467-7C1B-481F-B170-36EDB98A5CAC}" type="slidenum">
              <a:rPr kumimoji="0" lang="en-ZW"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ZW"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1313145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W"/>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C7C9FB6-69A6-478D-98AB-96C8C4908EDB}" type="datetimeFigureOut">
              <a:rPr kumimoji="0" lang="en-ZW"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17/11/2023</a:t>
            </a:fld>
            <a:endParaRPr kumimoji="0" lang="en-ZW"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W"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514F467-7C1B-481F-B170-36EDB98A5CAC}" type="slidenum">
              <a:rPr kumimoji="0" lang="en-ZW"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ZW"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4518359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C7C9FB6-69A6-478D-98AB-96C8C4908EDB}" type="datetimeFigureOut">
              <a:rPr kumimoji="0" lang="en-ZW"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17/11/2023</a:t>
            </a:fld>
            <a:endParaRPr kumimoji="0" lang="en-ZW"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W"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514F467-7C1B-481F-B170-36EDB98A5CAC}" type="slidenum">
              <a:rPr kumimoji="0" lang="en-ZW"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ZW"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2494744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ZW"/>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W"/>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C7C9FB6-69A6-478D-98AB-96C8C4908EDB}" type="datetimeFigureOut">
              <a:rPr kumimoji="0" lang="en-ZW"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17/11/2023</a:t>
            </a:fld>
            <a:endParaRPr kumimoji="0" lang="en-ZW"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W"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514F467-7C1B-481F-B170-36EDB98A5CAC}" type="slidenum">
              <a:rPr kumimoji="0" lang="en-ZW"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ZW"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8418530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ZW"/>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ZW"/>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C7C9FB6-69A6-478D-98AB-96C8C4908EDB}" type="datetimeFigureOut">
              <a:rPr kumimoji="0" lang="en-ZW"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17/11/2023</a:t>
            </a:fld>
            <a:endParaRPr kumimoji="0" lang="en-ZW"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W"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514F467-7C1B-481F-B170-36EDB98A5CAC}" type="slidenum">
              <a:rPr kumimoji="0" lang="en-ZW"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ZW"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9460976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W"/>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W"/>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C7C9FB6-69A6-478D-98AB-96C8C4908EDB}" type="datetimeFigureOut">
              <a:rPr kumimoji="0" lang="en-ZW"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17/11/2023</a:t>
            </a:fld>
            <a:endParaRPr kumimoji="0" lang="en-ZW"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W"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514F467-7C1B-481F-B170-36EDB98A5CAC}" type="slidenum">
              <a:rPr kumimoji="0" lang="en-ZW"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ZW"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9632594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ZW"/>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W"/>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C7C9FB6-69A6-478D-98AB-96C8C4908EDB}" type="datetimeFigureOut">
              <a:rPr kumimoji="0" lang="en-ZW"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17/11/2023</a:t>
            </a:fld>
            <a:endParaRPr kumimoji="0" lang="en-ZW"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W"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514F467-7C1B-481F-B170-36EDB98A5CAC}" type="slidenum">
              <a:rPr kumimoji="0" lang="en-ZW"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ZW"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9781568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New template">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7787" y="6025973"/>
            <a:ext cx="2116900" cy="832029"/>
          </a:xfrm>
          <a:prstGeom prst="rect">
            <a:avLst/>
          </a:prstGeom>
        </p:spPr>
      </p:pic>
      <p:pic>
        <p:nvPicPr>
          <p:cNvPr id="40962" name="Picture 1"/>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t="142" r="64679" b="89622"/>
          <a:stretch>
            <a:fillRect/>
          </a:stretch>
        </p:blipFill>
        <p:spPr bwMode="auto">
          <a:xfrm>
            <a:off x="9448800" y="5943600"/>
            <a:ext cx="2702169" cy="882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790074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cSld name="1_Comparison">
    <p:spTree>
      <p:nvGrpSpPr>
        <p:cNvPr id="1" name=""/>
        <p:cNvGrpSpPr/>
        <p:nvPr/>
      </p:nvGrpSpPr>
      <p:grpSpPr>
        <a:xfrm>
          <a:off x="0" y="0"/>
          <a:ext cx="0" cy="0"/>
          <a:chOff x="0" y="0"/>
          <a:chExt cx="0" cy="0"/>
        </a:xfrm>
      </p:grpSpPr>
      <p:pic>
        <p:nvPicPr>
          <p:cNvPr id="2" name="Picture 6" descr="icons on the left.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65150" y="6183313"/>
            <a:ext cx="2307142" cy="531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9897036" y="6217920"/>
            <a:ext cx="1947134" cy="640079"/>
          </a:xfrm>
          <a:prstGeom prst="rect">
            <a:avLst/>
          </a:prstGeom>
          <a:noFill/>
        </p:spPr>
      </p:pic>
    </p:spTree>
    <p:extLst>
      <p:ext uri="{BB962C8B-B14F-4D97-AF65-F5344CB8AC3E}">
        <p14:creationId xmlns:p14="http://schemas.microsoft.com/office/powerpoint/2010/main" val="423299122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ZA"/>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ZA"/>
          </a:p>
        </p:txBody>
      </p:sp>
      <p:sp>
        <p:nvSpPr>
          <p:cNvPr id="4" name="Date Placeholder 3"/>
          <p:cNvSpPr>
            <a:spLocks noGrp="1"/>
          </p:cNvSpPr>
          <p:nvPr>
            <p:ph type="dt" sz="half" idx="10"/>
          </p:nvPr>
        </p:nvSpPr>
        <p:spPr/>
        <p:txBody>
          <a:bodyPr/>
          <a:lstStyle/>
          <a:p>
            <a:fld id="{48FBF116-71A6-44DB-8A4B-C75928817194}" type="datetimeFigureOut">
              <a:rPr lang="en-ZA" smtClean="0"/>
              <a:t>2023/11/17</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DD2EA91A-D9A3-47DD-AA95-BA4BF59E1445}" type="slidenum">
              <a:rPr lang="en-ZA" smtClean="0"/>
              <a:t>‹#›</a:t>
            </a:fld>
            <a:endParaRPr lang="en-ZA"/>
          </a:p>
        </p:txBody>
      </p:sp>
    </p:spTree>
    <p:extLst>
      <p:ext uri="{BB962C8B-B14F-4D97-AF65-F5344CB8AC3E}">
        <p14:creationId xmlns:p14="http://schemas.microsoft.com/office/powerpoint/2010/main" val="138582283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p:cNvSpPr>
            <a:spLocks noGrp="1"/>
          </p:cNvSpPr>
          <p:nvPr>
            <p:ph type="dt" sz="half" idx="10"/>
          </p:nvPr>
        </p:nvSpPr>
        <p:spPr/>
        <p:txBody>
          <a:bodyPr/>
          <a:lstStyle/>
          <a:p>
            <a:fld id="{48FBF116-71A6-44DB-8A4B-C75928817194}" type="datetimeFigureOut">
              <a:rPr lang="en-ZA" smtClean="0"/>
              <a:t>2023/11/17</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DD2EA91A-D9A3-47DD-AA95-BA4BF59E1445}" type="slidenum">
              <a:rPr lang="en-ZA" smtClean="0"/>
              <a:t>‹#›</a:t>
            </a:fld>
            <a:endParaRPr lang="en-ZA"/>
          </a:p>
        </p:txBody>
      </p:sp>
    </p:spTree>
    <p:extLst>
      <p:ext uri="{BB962C8B-B14F-4D97-AF65-F5344CB8AC3E}">
        <p14:creationId xmlns:p14="http://schemas.microsoft.com/office/powerpoint/2010/main" val="288069443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ZA"/>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8FBF116-71A6-44DB-8A4B-C75928817194}" type="datetimeFigureOut">
              <a:rPr lang="en-ZA" smtClean="0"/>
              <a:t>2023/11/17</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DD2EA91A-D9A3-47DD-AA95-BA4BF59E1445}" type="slidenum">
              <a:rPr lang="en-ZA" smtClean="0"/>
              <a:t>‹#›</a:t>
            </a:fld>
            <a:endParaRPr lang="en-ZA"/>
          </a:p>
        </p:txBody>
      </p:sp>
    </p:spTree>
    <p:extLst>
      <p:ext uri="{BB962C8B-B14F-4D97-AF65-F5344CB8AC3E}">
        <p14:creationId xmlns:p14="http://schemas.microsoft.com/office/powerpoint/2010/main" val="401649825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Date Placeholder 4"/>
          <p:cNvSpPr>
            <a:spLocks noGrp="1"/>
          </p:cNvSpPr>
          <p:nvPr>
            <p:ph type="dt" sz="half" idx="10"/>
          </p:nvPr>
        </p:nvSpPr>
        <p:spPr/>
        <p:txBody>
          <a:bodyPr/>
          <a:lstStyle/>
          <a:p>
            <a:fld id="{48FBF116-71A6-44DB-8A4B-C75928817194}" type="datetimeFigureOut">
              <a:rPr lang="en-ZA" smtClean="0"/>
              <a:t>2023/11/17</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DD2EA91A-D9A3-47DD-AA95-BA4BF59E1445}" type="slidenum">
              <a:rPr lang="en-ZA" smtClean="0"/>
              <a:t>‹#›</a:t>
            </a:fld>
            <a:endParaRPr lang="en-ZA"/>
          </a:p>
        </p:txBody>
      </p:sp>
    </p:spTree>
    <p:extLst>
      <p:ext uri="{BB962C8B-B14F-4D97-AF65-F5344CB8AC3E}">
        <p14:creationId xmlns:p14="http://schemas.microsoft.com/office/powerpoint/2010/main" val="129364324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ZA"/>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7" name="Date Placeholder 6"/>
          <p:cNvSpPr>
            <a:spLocks noGrp="1"/>
          </p:cNvSpPr>
          <p:nvPr>
            <p:ph type="dt" sz="half" idx="10"/>
          </p:nvPr>
        </p:nvSpPr>
        <p:spPr/>
        <p:txBody>
          <a:bodyPr/>
          <a:lstStyle/>
          <a:p>
            <a:fld id="{48FBF116-71A6-44DB-8A4B-C75928817194}" type="datetimeFigureOut">
              <a:rPr lang="en-ZA" smtClean="0"/>
              <a:t>2023/11/17</a:t>
            </a:fld>
            <a:endParaRPr lang="en-ZA"/>
          </a:p>
        </p:txBody>
      </p:sp>
      <p:sp>
        <p:nvSpPr>
          <p:cNvPr id="8" name="Footer Placeholder 7"/>
          <p:cNvSpPr>
            <a:spLocks noGrp="1"/>
          </p:cNvSpPr>
          <p:nvPr>
            <p:ph type="ftr" sz="quarter" idx="11"/>
          </p:nvPr>
        </p:nvSpPr>
        <p:spPr/>
        <p:txBody>
          <a:bodyPr/>
          <a:lstStyle/>
          <a:p>
            <a:endParaRPr lang="en-ZA"/>
          </a:p>
        </p:txBody>
      </p:sp>
      <p:sp>
        <p:nvSpPr>
          <p:cNvPr id="9" name="Slide Number Placeholder 8"/>
          <p:cNvSpPr>
            <a:spLocks noGrp="1"/>
          </p:cNvSpPr>
          <p:nvPr>
            <p:ph type="sldNum" sz="quarter" idx="12"/>
          </p:nvPr>
        </p:nvSpPr>
        <p:spPr/>
        <p:txBody>
          <a:bodyPr/>
          <a:lstStyle/>
          <a:p>
            <a:fld id="{DD2EA91A-D9A3-47DD-AA95-BA4BF59E1445}" type="slidenum">
              <a:rPr lang="en-ZA" smtClean="0"/>
              <a:t>‹#›</a:t>
            </a:fld>
            <a:endParaRPr lang="en-ZA"/>
          </a:p>
        </p:txBody>
      </p:sp>
    </p:spTree>
    <p:extLst>
      <p:ext uri="{BB962C8B-B14F-4D97-AF65-F5344CB8AC3E}">
        <p14:creationId xmlns:p14="http://schemas.microsoft.com/office/powerpoint/2010/main" val="108859082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Date Placeholder 2"/>
          <p:cNvSpPr>
            <a:spLocks noGrp="1"/>
          </p:cNvSpPr>
          <p:nvPr>
            <p:ph type="dt" sz="half" idx="10"/>
          </p:nvPr>
        </p:nvSpPr>
        <p:spPr/>
        <p:txBody>
          <a:bodyPr/>
          <a:lstStyle/>
          <a:p>
            <a:fld id="{48FBF116-71A6-44DB-8A4B-C75928817194}" type="datetimeFigureOut">
              <a:rPr lang="en-ZA" smtClean="0"/>
              <a:t>2023/11/17</a:t>
            </a:fld>
            <a:endParaRPr lang="en-ZA"/>
          </a:p>
        </p:txBody>
      </p:sp>
      <p:sp>
        <p:nvSpPr>
          <p:cNvPr id="4" name="Footer Placeholder 3"/>
          <p:cNvSpPr>
            <a:spLocks noGrp="1"/>
          </p:cNvSpPr>
          <p:nvPr>
            <p:ph type="ftr" sz="quarter" idx="11"/>
          </p:nvPr>
        </p:nvSpPr>
        <p:spPr/>
        <p:txBody>
          <a:bodyPr/>
          <a:lstStyle/>
          <a:p>
            <a:endParaRPr lang="en-ZA"/>
          </a:p>
        </p:txBody>
      </p:sp>
      <p:sp>
        <p:nvSpPr>
          <p:cNvPr id="5" name="Slide Number Placeholder 4"/>
          <p:cNvSpPr>
            <a:spLocks noGrp="1"/>
          </p:cNvSpPr>
          <p:nvPr>
            <p:ph type="sldNum" sz="quarter" idx="12"/>
          </p:nvPr>
        </p:nvSpPr>
        <p:spPr/>
        <p:txBody>
          <a:bodyPr/>
          <a:lstStyle/>
          <a:p>
            <a:fld id="{DD2EA91A-D9A3-47DD-AA95-BA4BF59E1445}" type="slidenum">
              <a:rPr lang="en-ZA" smtClean="0"/>
              <a:t>‹#›</a:t>
            </a:fld>
            <a:endParaRPr lang="en-ZA"/>
          </a:p>
        </p:txBody>
      </p:sp>
    </p:spTree>
    <p:extLst>
      <p:ext uri="{BB962C8B-B14F-4D97-AF65-F5344CB8AC3E}">
        <p14:creationId xmlns:p14="http://schemas.microsoft.com/office/powerpoint/2010/main" val="332998990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FBF116-71A6-44DB-8A4B-C75928817194}" type="datetimeFigureOut">
              <a:rPr lang="en-ZA" smtClean="0"/>
              <a:t>2023/11/17</a:t>
            </a:fld>
            <a:endParaRPr lang="en-ZA"/>
          </a:p>
        </p:txBody>
      </p:sp>
      <p:sp>
        <p:nvSpPr>
          <p:cNvPr id="3" name="Footer Placeholder 2"/>
          <p:cNvSpPr>
            <a:spLocks noGrp="1"/>
          </p:cNvSpPr>
          <p:nvPr>
            <p:ph type="ftr" sz="quarter" idx="11"/>
          </p:nvPr>
        </p:nvSpPr>
        <p:spPr/>
        <p:txBody>
          <a:bodyPr/>
          <a:lstStyle/>
          <a:p>
            <a:endParaRPr lang="en-ZA"/>
          </a:p>
        </p:txBody>
      </p:sp>
      <p:sp>
        <p:nvSpPr>
          <p:cNvPr id="4" name="Slide Number Placeholder 3"/>
          <p:cNvSpPr>
            <a:spLocks noGrp="1"/>
          </p:cNvSpPr>
          <p:nvPr>
            <p:ph type="sldNum" sz="quarter" idx="12"/>
          </p:nvPr>
        </p:nvSpPr>
        <p:spPr/>
        <p:txBody>
          <a:bodyPr/>
          <a:lstStyle/>
          <a:p>
            <a:fld id="{DD2EA91A-D9A3-47DD-AA95-BA4BF59E1445}" type="slidenum">
              <a:rPr lang="en-ZA" smtClean="0"/>
              <a:t>‹#›</a:t>
            </a:fld>
            <a:endParaRPr lang="en-ZA"/>
          </a:p>
        </p:txBody>
      </p:sp>
    </p:spTree>
    <p:extLst>
      <p:ext uri="{BB962C8B-B14F-4D97-AF65-F5344CB8AC3E}">
        <p14:creationId xmlns:p14="http://schemas.microsoft.com/office/powerpoint/2010/main" val="29762595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ZA"/>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FBF116-71A6-44DB-8A4B-C75928817194}" type="datetimeFigureOut">
              <a:rPr lang="en-ZA" smtClean="0"/>
              <a:t>2023/11/17</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DD2EA91A-D9A3-47DD-AA95-BA4BF59E1445}" type="slidenum">
              <a:rPr lang="en-ZA" smtClean="0"/>
              <a:t>‹#›</a:t>
            </a:fld>
            <a:endParaRPr lang="en-ZA"/>
          </a:p>
        </p:txBody>
      </p:sp>
    </p:spTree>
    <p:extLst>
      <p:ext uri="{BB962C8B-B14F-4D97-AF65-F5344CB8AC3E}">
        <p14:creationId xmlns:p14="http://schemas.microsoft.com/office/powerpoint/2010/main" val="419311648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ZA"/>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Z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FBF116-71A6-44DB-8A4B-C75928817194}" type="datetimeFigureOut">
              <a:rPr lang="en-ZA" smtClean="0"/>
              <a:t>2023/11/17</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DD2EA91A-D9A3-47DD-AA95-BA4BF59E1445}" type="slidenum">
              <a:rPr lang="en-ZA" smtClean="0"/>
              <a:t>‹#›</a:t>
            </a:fld>
            <a:endParaRPr lang="en-ZA"/>
          </a:p>
        </p:txBody>
      </p:sp>
    </p:spTree>
    <p:extLst>
      <p:ext uri="{BB962C8B-B14F-4D97-AF65-F5344CB8AC3E}">
        <p14:creationId xmlns:p14="http://schemas.microsoft.com/office/powerpoint/2010/main" val="269774844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p:cNvSpPr>
            <a:spLocks noGrp="1"/>
          </p:cNvSpPr>
          <p:nvPr>
            <p:ph type="dt" sz="half" idx="10"/>
          </p:nvPr>
        </p:nvSpPr>
        <p:spPr/>
        <p:txBody>
          <a:bodyPr/>
          <a:lstStyle/>
          <a:p>
            <a:fld id="{48FBF116-71A6-44DB-8A4B-C75928817194}" type="datetimeFigureOut">
              <a:rPr lang="en-ZA" smtClean="0"/>
              <a:t>2023/11/17</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DD2EA91A-D9A3-47DD-AA95-BA4BF59E1445}" type="slidenum">
              <a:rPr lang="en-ZA" smtClean="0"/>
              <a:t>‹#›</a:t>
            </a:fld>
            <a:endParaRPr lang="en-ZA"/>
          </a:p>
        </p:txBody>
      </p:sp>
    </p:spTree>
    <p:extLst>
      <p:ext uri="{BB962C8B-B14F-4D97-AF65-F5344CB8AC3E}">
        <p14:creationId xmlns:p14="http://schemas.microsoft.com/office/powerpoint/2010/main" val="272762745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ZA"/>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p:cNvSpPr>
            <a:spLocks noGrp="1"/>
          </p:cNvSpPr>
          <p:nvPr>
            <p:ph type="dt" sz="half" idx="10"/>
          </p:nvPr>
        </p:nvSpPr>
        <p:spPr/>
        <p:txBody>
          <a:bodyPr/>
          <a:lstStyle/>
          <a:p>
            <a:fld id="{48FBF116-71A6-44DB-8A4B-C75928817194}" type="datetimeFigureOut">
              <a:rPr lang="en-ZA" smtClean="0"/>
              <a:t>2023/11/17</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DD2EA91A-D9A3-47DD-AA95-BA4BF59E1445}" type="slidenum">
              <a:rPr lang="en-ZA" smtClean="0"/>
              <a:t>‹#›</a:t>
            </a:fld>
            <a:endParaRPr lang="en-ZA"/>
          </a:p>
        </p:txBody>
      </p:sp>
    </p:spTree>
    <p:extLst>
      <p:ext uri="{BB962C8B-B14F-4D97-AF65-F5344CB8AC3E}">
        <p14:creationId xmlns:p14="http://schemas.microsoft.com/office/powerpoint/2010/main" val="182230440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New template">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7787" y="6025973"/>
            <a:ext cx="2116900" cy="832029"/>
          </a:xfrm>
          <a:prstGeom prst="rect">
            <a:avLst/>
          </a:prstGeom>
        </p:spPr>
      </p:pic>
      <p:pic>
        <p:nvPicPr>
          <p:cNvPr id="40962" name="Picture 1"/>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t="142" r="64679" b="89622"/>
          <a:stretch>
            <a:fillRect/>
          </a:stretch>
        </p:blipFill>
        <p:spPr bwMode="auto">
          <a:xfrm>
            <a:off x="9448800" y="5943600"/>
            <a:ext cx="2702169" cy="882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809636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theme" Target="../theme/theme3.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ZW"/>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W"/>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37C863D-6ABE-466C-9998-B867E4EF0EEC}" type="datetimeFigureOut">
              <a:rPr lang="en-ZW" smtClean="0"/>
              <a:t>17/11/2023</a:t>
            </a:fld>
            <a:endParaRPr lang="en-ZW"/>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ZW"/>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14CF71E-0C88-46E3-8032-7286854A702C}" type="slidenum">
              <a:rPr lang="en-ZW" smtClean="0"/>
              <a:t>‹#›</a:t>
            </a:fld>
            <a:endParaRPr lang="en-ZW"/>
          </a:p>
        </p:txBody>
      </p:sp>
    </p:spTree>
    <p:extLst>
      <p:ext uri="{BB962C8B-B14F-4D97-AF65-F5344CB8AC3E}">
        <p14:creationId xmlns:p14="http://schemas.microsoft.com/office/powerpoint/2010/main" val="27083873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74"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ZW"/>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W"/>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BC7C9FB6-69A6-478D-98AB-96C8C4908EDB}" type="datetimeFigureOut">
              <a:rPr kumimoji="0" lang="en-ZW"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17/11/2023</a:t>
            </a:fld>
            <a:endParaRPr kumimoji="0" lang="en-ZW"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W"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E514F467-7C1B-481F-B170-36EDB98A5CAC}" type="slidenum">
              <a:rPr kumimoji="0" lang="en-ZW"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ZW"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4965732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ZA"/>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8FBF116-71A6-44DB-8A4B-C75928817194}" type="datetimeFigureOut">
              <a:rPr lang="en-ZA" smtClean="0"/>
              <a:t>2023/11/17</a:t>
            </a:fld>
            <a:endParaRPr lang="en-ZA"/>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ZA"/>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D2EA91A-D9A3-47DD-AA95-BA4BF59E1445}" type="slidenum">
              <a:rPr lang="en-ZA" smtClean="0"/>
              <a:t>‹#›</a:t>
            </a:fld>
            <a:endParaRPr lang="en-ZA"/>
          </a:p>
        </p:txBody>
      </p:sp>
    </p:spTree>
    <p:extLst>
      <p:ext uri="{BB962C8B-B14F-4D97-AF65-F5344CB8AC3E}">
        <p14:creationId xmlns:p14="http://schemas.microsoft.com/office/powerpoint/2010/main" val="1334125665"/>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37.xml"/><Relationship Id="rId6" Type="http://schemas.openxmlformats.org/officeDocument/2006/relationships/image" Target="../media/image12.jpeg"/><Relationship Id="rId5" Type="http://schemas.openxmlformats.org/officeDocument/2006/relationships/image" Target="../media/image11.jp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hyperlink" Target="https://www.exabeam.com/explainers/mitre-attck/what-is-mitre-attck-an-explainer/" TargetMode="External"/><Relationship Id="rId2" Type="http://schemas.openxmlformats.org/officeDocument/2006/relationships/notesSlide" Target="../notesSlides/notesSlide3.xml"/><Relationship Id="rId1" Type="http://schemas.openxmlformats.org/officeDocument/2006/relationships/slideLayout" Target="../slideLayouts/slideLayout24.xml"/><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37.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24.xml"/><Relationship Id="rId5" Type="http://schemas.openxmlformats.org/officeDocument/2006/relationships/image" Target="../media/image16.png"/><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image" Target="../media/image20.jpg"/><Relationship Id="rId5" Type="http://schemas.openxmlformats.org/officeDocument/2006/relationships/image" Target="../media/image19.png"/><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xml"/><Relationship Id="rId1" Type="http://schemas.openxmlformats.org/officeDocument/2006/relationships/slideLayout" Target="../slideLayouts/slideLayout37.xml"/></Relationships>
</file>

<file path=ppt/slides/_rels/slide13.xml.rels><?xml version="1.0" encoding="UTF-8" standalone="yes"?>
<Relationships xmlns="http://schemas.openxmlformats.org/package/2006/relationships"><Relationship Id="rId3" Type="http://schemas.openxmlformats.org/officeDocument/2006/relationships/image" Target="../media/image24.jpeg"/><Relationship Id="rId7" Type="http://schemas.openxmlformats.org/officeDocument/2006/relationships/image" Target="../media/image28.png"/><Relationship Id="rId2" Type="http://schemas.openxmlformats.org/officeDocument/2006/relationships/image" Target="../media/image23.png"/><Relationship Id="rId1" Type="http://schemas.openxmlformats.org/officeDocument/2006/relationships/slideLayout" Target="../slideLayouts/slideLayout24.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jpeg"/><Relationship Id="rId1" Type="http://schemas.openxmlformats.org/officeDocument/2006/relationships/slideLayout" Target="../slideLayouts/slideLayout37.xml"/><Relationship Id="rId4" Type="http://schemas.openxmlformats.org/officeDocument/2006/relationships/image" Target="../media/image31.png"/></Relationships>
</file>

<file path=ppt/slides/_rels/slide15.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4.xml"/></Relationships>
</file>

<file path=ppt/slides/_rels/slide1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8" Type="http://schemas.openxmlformats.org/officeDocument/2006/relationships/image" Target="../media/image43.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9.xml"/><Relationship Id="rId1" Type="http://schemas.openxmlformats.org/officeDocument/2006/relationships/slideLayout" Target="../slideLayouts/slideLayout1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4.xml"/></Relationships>
</file>

<file path=ppt/slides/_rels/slide21.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4.xml"/></Relationships>
</file>

<file path=ppt/slides/_rels/slide22.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4.xml"/></Relationships>
</file>

<file path=ppt/slides/_rels/slide2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37.xml"/><Relationship Id="rId5" Type="http://schemas.openxmlformats.org/officeDocument/2006/relationships/image" Target="../media/image50.png"/><Relationship Id="rId4" Type="http://schemas.openxmlformats.org/officeDocument/2006/relationships/image" Target="../media/image49.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stretch>
            <a:fillRect l="-22000" r="-22000"/>
          </a:stretch>
        </a:blip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xmlns="" id="{5A59F003-E00A-43F9-91DC-CC54E3B8746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xmlns="" id="{D74A4382-E3AD-430A-9A1F-DFA3E0E77A7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16200000">
            <a:off x="3799865" y="-1524511"/>
            <a:ext cx="4592270" cy="12192001"/>
          </a:xfrm>
          <a:prstGeom prst="rect">
            <a:avLst/>
          </a:prstGeom>
          <a:gradFill>
            <a:gsLst>
              <a:gs pos="35000">
                <a:schemeClr val="tx1">
                  <a:alpha val="46000"/>
                </a:schemeClr>
              </a:gs>
              <a:gs pos="21000">
                <a:schemeClr val="tx1">
                  <a:alpha val="30000"/>
                </a:schemeClr>
              </a:gs>
              <a:gs pos="0">
                <a:schemeClr val="tx1">
                  <a:alpha val="0"/>
                </a:schemeClr>
              </a:gs>
              <a:gs pos="100000">
                <a:schemeClr val="tx1">
                  <a:alpha val="9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69BC16D5-5EED-6DCE-D7B4-D44595D7DDEE}"/>
              </a:ext>
            </a:extLst>
          </p:cNvPr>
          <p:cNvSpPr>
            <a:spLocks noGrp="1"/>
          </p:cNvSpPr>
          <p:nvPr>
            <p:ph type="ctrTitle"/>
          </p:nvPr>
        </p:nvSpPr>
        <p:spPr>
          <a:xfrm>
            <a:off x="404553" y="3091928"/>
            <a:ext cx="9078562" cy="2387600"/>
          </a:xfrm>
        </p:spPr>
        <p:txBody>
          <a:bodyPr>
            <a:normAutofit/>
          </a:bodyPr>
          <a:lstStyle/>
          <a:p>
            <a:pPr algn="l"/>
            <a:r>
              <a:rPr lang="en-US" sz="5400" b="1" dirty="0">
                <a:solidFill>
                  <a:schemeClr val="bg1"/>
                </a:solidFill>
                <a:latin typeface="Century Gothic" panose="020B0502020202020204" pitchFamily="34" charset="0"/>
              </a:rPr>
              <a:t>Cyber Security for National Critical Infrastructure</a:t>
            </a:r>
          </a:p>
        </p:txBody>
      </p:sp>
      <p:sp>
        <p:nvSpPr>
          <p:cNvPr id="13" name="Rectangle: Rounded Corners 12">
            <a:extLst>
              <a:ext uri="{FF2B5EF4-FFF2-40B4-BE49-F238E27FC236}">
                <a16:creationId xmlns:a16="http://schemas.microsoft.com/office/drawing/2014/main" xmlns="" id="{79F40191-0F44-4FD1-82CC-ACB507C14BE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5575039"/>
            <a:ext cx="9785897" cy="68580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a:extLst>
              <a:ext uri="{FF2B5EF4-FFF2-40B4-BE49-F238E27FC236}">
                <a16:creationId xmlns:a16="http://schemas.microsoft.com/office/drawing/2014/main" xmlns="" id="{21E64FCA-CABE-83FE-2A67-EBDD427FD6F2}"/>
              </a:ext>
            </a:extLst>
          </p:cNvPr>
          <p:cNvSpPr>
            <a:spLocks noGrp="1"/>
          </p:cNvSpPr>
          <p:nvPr>
            <p:ph type="subTitle" idx="1"/>
          </p:nvPr>
        </p:nvSpPr>
        <p:spPr>
          <a:xfrm>
            <a:off x="404553" y="5624945"/>
            <a:ext cx="9078562" cy="592975"/>
          </a:xfrm>
        </p:spPr>
        <p:txBody>
          <a:bodyPr vert="horz" lIns="91440" tIns="45720" rIns="91440" bIns="45720" rtlCol="0" anchor="ctr">
            <a:normAutofit/>
          </a:bodyPr>
          <a:lstStyle/>
          <a:p>
            <a:pPr algn="l"/>
            <a:r>
              <a:rPr lang="en-US" sz="1800" dirty="0">
                <a:solidFill>
                  <a:schemeClr val="bg1"/>
                </a:solidFill>
                <a:latin typeface="Century Gothic" panose="020B0502020202020204" pitchFamily="34" charset="0"/>
                <a:cs typeface="Calibri"/>
              </a:rPr>
              <a:t>Initial Mlambo | A/Technical Director | TelOne Public Lecture on Cyber Security</a:t>
            </a:r>
          </a:p>
        </p:txBody>
      </p:sp>
      <p:pic>
        <p:nvPicPr>
          <p:cNvPr id="4" name="Picture 3">
            <a:extLst>
              <a:ext uri="{FF2B5EF4-FFF2-40B4-BE49-F238E27FC236}">
                <a16:creationId xmlns:a16="http://schemas.microsoft.com/office/drawing/2014/main" xmlns="" id="{AD1EA235-BF48-89FE-B1E1-630B6F9DCA23}"/>
              </a:ext>
            </a:extLst>
          </p:cNvPr>
          <p:cNvPicPr>
            <a:picLocks noChangeAspect="1"/>
          </p:cNvPicPr>
          <p:nvPr/>
        </p:nvPicPr>
        <p:blipFill>
          <a:blip r:embed="rId4"/>
          <a:stretch>
            <a:fillRect/>
          </a:stretch>
        </p:blipFill>
        <p:spPr>
          <a:xfrm>
            <a:off x="8686800" y="0"/>
            <a:ext cx="3505200" cy="1304925"/>
          </a:xfrm>
          <a:prstGeom prst="rect">
            <a:avLst/>
          </a:prstGeom>
        </p:spPr>
      </p:pic>
    </p:spTree>
    <p:extLst>
      <p:ext uri="{BB962C8B-B14F-4D97-AF65-F5344CB8AC3E}">
        <p14:creationId xmlns:p14="http://schemas.microsoft.com/office/powerpoint/2010/main" val="220981080"/>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500"/>
                                  </p:stCondLst>
                                  <p:iterate>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700"/>
                                        <p:tgtEl>
                                          <p:spTgt spid="3">
                                            <p:txEl>
                                              <p:pRg st="0" end="0"/>
                                            </p:txEl>
                                          </p:spTgt>
                                        </p:tgtEl>
                                      </p:cBhvr>
                                    </p:animEffect>
                                  </p:childTnLst>
                                </p:cTn>
                              </p:par>
                              <p:par>
                                <p:cTn id="8" presetID="10" presetClass="entr" presetSubtype="0" fill="hold" grpId="0" nodeType="withEffect">
                                  <p:stCondLst>
                                    <p:cond delay="1000"/>
                                  </p:stCondLst>
                                  <p:iterate>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38ADF33-EF32-42C2-87A6-A8D02465EAA2}"/>
              </a:ext>
            </a:extLst>
          </p:cNvPr>
          <p:cNvSpPr txBox="1">
            <a:spLocks/>
          </p:cNvSpPr>
          <p:nvPr/>
        </p:nvSpPr>
        <p:spPr>
          <a:xfrm>
            <a:off x="254889" y="115674"/>
            <a:ext cx="12214842" cy="603722"/>
          </a:xfrm>
          <a:prstGeom prst="rect">
            <a:avLst/>
          </a:prstGeom>
        </p:spPr>
        <p:txBody>
          <a:bodyPr vert="horz" lIns="91440" tIns="45720" rIns="91440" bIns="45720" rtlCol="0" anchor="ctr">
            <a:normAutofit/>
          </a:bodyPr>
          <a:lstStyle>
            <a:lvl1pPr algn="l" defTabSz="914400" rtl="0" eaLnBrk="1" latinLnBrk="0" hangingPunct="1">
              <a:lnSpc>
                <a:spcPct val="100000"/>
              </a:lnSpc>
              <a:spcBef>
                <a:spcPts val="0"/>
              </a:spcBef>
              <a:buNone/>
              <a:defRPr sz="2800" kern="1200">
                <a:solidFill>
                  <a:schemeClr val="tx2">
                    <a:lumMod val="85000"/>
                    <a:lumOff val="15000"/>
                  </a:schemeClr>
                </a:solidFill>
                <a:latin typeface="Bahnschrift" panose="020B0502040204020203" pitchFamily="34" charset="0"/>
                <a:ea typeface="+mj-ea"/>
                <a:cs typeface="Times New Roman" panose="02020603050405020304" pitchFamily="18" charset="0"/>
              </a:defRPr>
            </a:lvl1pPr>
          </a:lstStyle>
          <a:p>
            <a:pPr lvl="0" algn="ctr" fontAlgn="base">
              <a:spcBef>
                <a:spcPct val="0"/>
              </a:spcBef>
              <a:spcAft>
                <a:spcPts val="600"/>
              </a:spcAft>
              <a:buSzPct val="90000"/>
              <a:defRPr/>
            </a:pPr>
            <a:r>
              <a:rPr lang="en-ZW" b="1" kern="0" dirty="0">
                <a:ln w="0"/>
                <a:solidFill>
                  <a:srgbClr val="0070C0"/>
                </a:solidFill>
                <a:latin typeface="Century Gothic" panose="020B0502020202020204" pitchFamily="34" charset="0"/>
                <a:ea typeface="Verdana" panose="020B0604030504040204" pitchFamily="34" charset="0"/>
                <a:cs typeface="Microsoft Tai Le" panose="020B0502040204020203" pitchFamily="34" charset="0"/>
              </a:rPr>
              <a:t>Introduction to Critical National Infrastructure (CNI)</a:t>
            </a:r>
          </a:p>
        </p:txBody>
      </p:sp>
      <p:sp>
        <p:nvSpPr>
          <p:cNvPr id="64" name="TextBox 63">
            <a:extLst>
              <a:ext uri="{FF2B5EF4-FFF2-40B4-BE49-F238E27FC236}">
                <a16:creationId xmlns:a16="http://schemas.microsoft.com/office/drawing/2014/main" xmlns="" id="{CCD0A572-EDDD-BBDB-2177-2FDADA3223E6}"/>
              </a:ext>
            </a:extLst>
          </p:cNvPr>
          <p:cNvSpPr txBox="1"/>
          <p:nvPr/>
        </p:nvSpPr>
        <p:spPr>
          <a:xfrm>
            <a:off x="707136" y="719396"/>
            <a:ext cx="10960607" cy="715089"/>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pPr lvl="0">
              <a:defRPr/>
            </a:pPr>
            <a:r>
              <a:rPr lang="en-US" b="1" dirty="0">
                <a:solidFill>
                  <a:prstClr val="white"/>
                </a:solidFill>
                <a:latin typeface="Century Gothic" panose="020B0502020202020204" pitchFamily="34" charset="0"/>
              </a:rPr>
              <a:t>Critical National Infrastructure (CNI) refers to the systems, networks, and assets that are essential for the functioning of a country and its economy. </a:t>
            </a:r>
            <a:endParaRPr kumimoji="0" lang="en-ZW"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65" name="Group 64"/>
          <p:cNvGrpSpPr/>
          <p:nvPr/>
        </p:nvGrpSpPr>
        <p:grpSpPr>
          <a:xfrm>
            <a:off x="1548642" y="1598388"/>
            <a:ext cx="9351006" cy="4442459"/>
            <a:chOff x="24641" y="1598388"/>
            <a:chExt cx="9351006" cy="4442459"/>
          </a:xfrm>
        </p:grpSpPr>
        <p:grpSp>
          <p:nvGrpSpPr>
            <p:cNvPr id="66" name="Group 65"/>
            <p:cNvGrpSpPr/>
            <p:nvPr/>
          </p:nvGrpSpPr>
          <p:grpSpPr>
            <a:xfrm>
              <a:off x="24641" y="1598388"/>
              <a:ext cx="9351006" cy="2888993"/>
              <a:chOff x="24641" y="1420230"/>
              <a:chExt cx="9351006" cy="2888993"/>
            </a:xfrm>
          </p:grpSpPr>
          <p:sp>
            <p:nvSpPr>
              <p:cNvPr id="105" name="TextBox 104"/>
              <p:cNvSpPr txBox="1"/>
              <p:nvPr/>
            </p:nvSpPr>
            <p:spPr>
              <a:xfrm>
                <a:off x="5349737" y="1944737"/>
                <a:ext cx="1749261" cy="523220"/>
              </a:xfrm>
              <a:prstGeom prst="rect">
                <a:avLst/>
              </a:prstGeom>
              <a:noFill/>
            </p:spPr>
            <p:txBody>
              <a:bodyPr wrap="square" rtlCol="0">
                <a:spAutoFit/>
              </a:bodyPr>
              <a:lstStyle/>
              <a:p>
                <a:pPr algn="ctr"/>
                <a:r>
                  <a:rPr lang="en-US" sz="1400" dirty="0">
                    <a:solidFill>
                      <a:srgbClr val="AB8C3F"/>
                    </a:solidFill>
                    <a:latin typeface="Arial" panose="020B0604020202020204" pitchFamily="34" charset="0"/>
                    <a:cs typeface="Arial" panose="020B0604020202020204" pitchFamily="34" charset="0"/>
                  </a:rPr>
                  <a:t>Telecommunication Systems </a:t>
                </a:r>
              </a:p>
            </p:txBody>
          </p:sp>
          <p:sp>
            <p:nvSpPr>
              <p:cNvPr id="106" name="TextBox 105"/>
              <p:cNvSpPr txBox="1"/>
              <p:nvPr/>
            </p:nvSpPr>
            <p:spPr>
              <a:xfrm>
                <a:off x="2045003" y="1944737"/>
                <a:ext cx="1749261" cy="523220"/>
              </a:xfrm>
              <a:prstGeom prst="rect">
                <a:avLst/>
              </a:prstGeom>
              <a:noFill/>
            </p:spPr>
            <p:txBody>
              <a:bodyPr wrap="square" rtlCol="0">
                <a:spAutoFit/>
              </a:bodyPr>
              <a:lstStyle/>
              <a:p>
                <a:pPr algn="ctr"/>
                <a:r>
                  <a:rPr lang="en-US" sz="1400" dirty="0">
                    <a:solidFill>
                      <a:srgbClr val="A97449"/>
                    </a:solidFill>
                    <a:latin typeface="Arial" panose="020B0604020202020204" pitchFamily="34" charset="0"/>
                    <a:cs typeface="Arial" panose="020B0604020202020204" pitchFamily="34" charset="0"/>
                  </a:rPr>
                  <a:t>Water and Sanitation Systems </a:t>
                </a:r>
              </a:p>
            </p:txBody>
          </p:sp>
          <p:sp>
            <p:nvSpPr>
              <p:cNvPr id="107" name="TextBox 106"/>
              <p:cNvSpPr txBox="1"/>
              <p:nvPr/>
            </p:nvSpPr>
            <p:spPr>
              <a:xfrm>
                <a:off x="3691711" y="1420230"/>
                <a:ext cx="1749261" cy="738664"/>
              </a:xfrm>
              <a:prstGeom prst="rect">
                <a:avLst/>
              </a:prstGeom>
              <a:noFill/>
            </p:spPr>
            <p:txBody>
              <a:bodyPr wrap="square" rtlCol="0">
                <a:spAutoFit/>
              </a:bodyPr>
              <a:lstStyle/>
              <a:p>
                <a:pPr algn="ctr"/>
                <a:r>
                  <a:rPr lang="en-US" sz="1400" dirty="0">
                    <a:solidFill>
                      <a:srgbClr val="B6483C"/>
                    </a:solidFill>
                    <a:latin typeface="Arial" panose="020B0604020202020204" pitchFamily="34" charset="0"/>
                    <a:cs typeface="Arial" panose="020B0604020202020204" pitchFamily="34" charset="0"/>
                  </a:rPr>
                  <a:t>Transportation Systems</a:t>
                </a:r>
              </a:p>
              <a:p>
                <a:pPr algn="ctr"/>
                <a:endParaRPr lang="en-US" sz="1400" dirty="0">
                  <a:solidFill>
                    <a:srgbClr val="B6483C"/>
                  </a:solidFill>
                  <a:latin typeface="Arial" panose="020B0604020202020204" pitchFamily="34" charset="0"/>
                  <a:cs typeface="Arial" panose="020B0604020202020204" pitchFamily="34" charset="0"/>
                </a:endParaRPr>
              </a:p>
            </p:txBody>
          </p:sp>
          <p:sp>
            <p:nvSpPr>
              <p:cNvPr id="108" name="TextBox 107"/>
              <p:cNvSpPr txBox="1"/>
              <p:nvPr/>
            </p:nvSpPr>
            <p:spPr>
              <a:xfrm>
                <a:off x="731520" y="3190806"/>
                <a:ext cx="2052564" cy="307777"/>
              </a:xfrm>
              <a:prstGeom prst="rect">
                <a:avLst/>
              </a:prstGeom>
              <a:noFill/>
            </p:spPr>
            <p:txBody>
              <a:bodyPr wrap="square" rtlCol="0">
                <a:spAutoFit/>
              </a:bodyPr>
              <a:lstStyle/>
              <a:p>
                <a:pPr algn="ctr"/>
                <a:r>
                  <a:rPr lang="en-US" sz="1400" dirty="0">
                    <a:solidFill>
                      <a:srgbClr val="AD6785"/>
                    </a:solidFill>
                    <a:latin typeface="Arial" panose="020B0604020202020204" pitchFamily="34" charset="0"/>
                    <a:cs typeface="Arial" panose="020B0604020202020204" pitchFamily="34" charset="0"/>
                  </a:rPr>
                  <a:t>Healthcare Systems</a:t>
                </a:r>
              </a:p>
            </p:txBody>
          </p:sp>
          <p:sp>
            <p:nvSpPr>
              <p:cNvPr id="109" name="TextBox 108"/>
              <p:cNvSpPr txBox="1"/>
              <p:nvPr/>
            </p:nvSpPr>
            <p:spPr>
              <a:xfrm>
                <a:off x="6359918" y="3190806"/>
                <a:ext cx="1749261" cy="307777"/>
              </a:xfrm>
              <a:prstGeom prst="rect">
                <a:avLst/>
              </a:prstGeom>
              <a:noFill/>
            </p:spPr>
            <p:txBody>
              <a:bodyPr wrap="square" rtlCol="0">
                <a:spAutoFit/>
              </a:bodyPr>
              <a:lstStyle/>
              <a:p>
                <a:pPr algn="ctr"/>
                <a:r>
                  <a:rPr lang="en-US" sz="1400" dirty="0">
                    <a:solidFill>
                      <a:srgbClr val="5C708E"/>
                    </a:solidFill>
                    <a:latin typeface="Arial" panose="020B0604020202020204" pitchFamily="34" charset="0"/>
                    <a:cs typeface="Arial" panose="020B0604020202020204" pitchFamily="34" charset="0"/>
                  </a:rPr>
                  <a:t>Energy Sector</a:t>
                </a:r>
              </a:p>
            </p:txBody>
          </p:sp>
          <p:sp>
            <p:nvSpPr>
              <p:cNvPr id="110" name="TextBox 109"/>
              <p:cNvSpPr txBox="1"/>
              <p:nvPr/>
            </p:nvSpPr>
            <p:spPr>
              <a:xfrm>
                <a:off x="24641" y="4001446"/>
                <a:ext cx="1749261" cy="307777"/>
              </a:xfrm>
              <a:prstGeom prst="rect">
                <a:avLst/>
              </a:prstGeom>
              <a:noFill/>
            </p:spPr>
            <p:txBody>
              <a:bodyPr wrap="square" rtlCol="0">
                <a:spAutoFit/>
              </a:bodyPr>
              <a:lstStyle/>
              <a:p>
                <a:pPr algn="ctr"/>
                <a:r>
                  <a:rPr lang="en-US" sz="1400" dirty="0">
                    <a:solidFill>
                      <a:srgbClr val="42858E"/>
                    </a:solidFill>
                    <a:latin typeface="Arial" panose="020B0604020202020204" pitchFamily="34" charset="0"/>
                    <a:cs typeface="Arial" panose="020B0604020202020204" pitchFamily="34" charset="0"/>
                  </a:rPr>
                  <a:t>Financial Systems</a:t>
                </a:r>
              </a:p>
            </p:txBody>
          </p:sp>
          <p:sp>
            <p:nvSpPr>
              <p:cNvPr id="111" name="TextBox 110"/>
              <p:cNvSpPr txBox="1"/>
              <p:nvPr/>
            </p:nvSpPr>
            <p:spPr>
              <a:xfrm>
                <a:off x="7370099" y="4001446"/>
                <a:ext cx="2005548" cy="307777"/>
              </a:xfrm>
              <a:prstGeom prst="rect">
                <a:avLst/>
              </a:prstGeom>
              <a:noFill/>
            </p:spPr>
            <p:txBody>
              <a:bodyPr wrap="square" rtlCol="0">
                <a:spAutoFit/>
              </a:bodyPr>
              <a:lstStyle/>
              <a:p>
                <a:pPr algn="ctr"/>
                <a:r>
                  <a:rPr lang="en-US" sz="1400" dirty="0">
                    <a:solidFill>
                      <a:srgbClr val="549680"/>
                    </a:solidFill>
                    <a:latin typeface="Arial" panose="020B0604020202020204" pitchFamily="34" charset="0"/>
                    <a:cs typeface="Arial" panose="020B0604020202020204" pitchFamily="34" charset="0"/>
                  </a:rPr>
                  <a:t>Government Systems</a:t>
                </a:r>
              </a:p>
            </p:txBody>
          </p:sp>
        </p:grpSp>
        <p:grpSp>
          <p:nvGrpSpPr>
            <p:cNvPr id="67" name="Group 66"/>
            <p:cNvGrpSpPr/>
            <p:nvPr/>
          </p:nvGrpSpPr>
          <p:grpSpPr>
            <a:xfrm>
              <a:off x="568258" y="2121220"/>
              <a:ext cx="8007484" cy="3919627"/>
              <a:chOff x="568258" y="2121220"/>
              <a:chExt cx="8007484" cy="3919627"/>
            </a:xfrm>
          </p:grpSpPr>
          <p:grpSp>
            <p:nvGrpSpPr>
              <p:cNvPr id="68" name="Group 67"/>
              <p:cNvGrpSpPr/>
              <p:nvPr/>
            </p:nvGrpSpPr>
            <p:grpSpPr>
              <a:xfrm>
                <a:off x="568258" y="2121220"/>
                <a:ext cx="8007484" cy="3919627"/>
                <a:chOff x="568258" y="1968820"/>
                <a:chExt cx="8007484" cy="3919627"/>
              </a:xfrm>
            </p:grpSpPr>
            <p:grpSp>
              <p:nvGrpSpPr>
                <p:cNvPr id="77" name="Group 76"/>
                <p:cNvGrpSpPr/>
                <p:nvPr/>
              </p:nvGrpSpPr>
              <p:grpSpPr>
                <a:xfrm>
                  <a:off x="3982414" y="1968820"/>
                  <a:ext cx="1179171" cy="1546127"/>
                  <a:chOff x="1216025" y="1110456"/>
                  <a:chExt cx="1219200" cy="1598613"/>
                </a:xfrm>
                <a:effectLst>
                  <a:reflection blurRad="6350" stA="20000" endPos="55500" dist="50800" dir="5400000" sy="-100000" algn="bl" rotWithShape="0"/>
                </a:effectLst>
              </p:grpSpPr>
              <p:sp>
                <p:nvSpPr>
                  <p:cNvPr id="102" name="Rectangle 7"/>
                  <p:cNvSpPr/>
                  <p:nvPr/>
                </p:nvSpPr>
                <p:spPr>
                  <a:xfrm>
                    <a:off x="1216025" y="1110456"/>
                    <a:ext cx="1219200" cy="766763"/>
                  </a:xfrm>
                  <a:custGeom>
                    <a:avLst/>
                    <a:gdLst>
                      <a:gd name="connsiteX0" fmla="*/ 0 w 762000"/>
                      <a:gd name="connsiteY0" fmla="*/ 0 h 762000"/>
                      <a:gd name="connsiteX1" fmla="*/ 762000 w 762000"/>
                      <a:gd name="connsiteY1" fmla="*/ 0 h 762000"/>
                      <a:gd name="connsiteX2" fmla="*/ 762000 w 762000"/>
                      <a:gd name="connsiteY2" fmla="*/ 762000 h 762000"/>
                      <a:gd name="connsiteX3" fmla="*/ 0 w 762000"/>
                      <a:gd name="connsiteY3" fmla="*/ 762000 h 762000"/>
                      <a:gd name="connsiteX4" fmla="*/ 0 w 762000"/>
                      <a:gd name="connsiteY4" fmla="*/ 0 h 762000"/>
                      <a:gd name="connsiteX0" fmla="*/ 365125 w 762000"/>
                      <a:gd name="connsiteY0" fmla="*/ 0 h 835025"/>
                      <a:gd name="connsiteX1" fmla="*/ 762000 w 762000"/>
                      <a:gd name="connsiteY1" fmla="*/ 73025 h 835025"/>
                      <a:gd name="connsiteX2" fmla="*/ 762000 w 762000"/>
                      <a:gd name="connsiteY2" fmla="*/ 835025 h 835025"/>
                      <a:gd name="connsiteX3" fmla="*/ 0 w 762000"/>
                      <a:gd name="connsiteY3" fmla="*/ 835025 h 835025"/>
                      <a:gd name="connsiteX4" fmla="*/ 365125 w 762000"/>
                      <a:gd name="connsiteY4" fmla="*/ 0 h 835025"/>
                      <a:gd name="connsiteX0" fmla="*/ 365125 w 974725"/>
                      <a:gd name="connsiteY0" fmla="*/ 0 h 835025"/>
                      <a:gd name="connsiteX1" fmla="*/ 974725 w 974725"/>
                      <a:gd name="connsiteY1" fmla="*/ 371475 h 835025"/>
                      <a:gd name="connsiteX2" fmla="*/ 762000 w 974725"/>
                      <a:gd name="connsiteY2" fmla="*/ 835025 h 835025"/>
                      <a:gd name="connsiteX3" fmla="*/ 0 w 974725"/>
                      <a:gd name="connsiteY3" fmla="*/ 835025 h 835025"/>
                      <a:gd name="connsiteX4" fmla="*/ 365125 w 974725"/>
                      <a:gd name="connsiteY4" fmla="*/ 0 h 835025"/>
                      <a:gd name="connsiteX0" fmla="*/ 609600 w 1219200"/>
                      <a:gd name="connsiteY0" fmla="*/ 0 h 835025"/>
                      <a:gd name="connsiteX1" fmla="*/ 1219200 w 1219200"/>
                      <a:gd name="connsiteY1" fmla="*/ 371475 h 835025"/>
                      <a:gd name="connsiteX2" fmla="*/ 1006475 w 1219200"/>
                      <a:gd name="connsiteY2" fmla="*/ 835025 h 835025"/>
                      <a:gd name="connsiteX3" fmla="*/ 0 w 1219200"/>
                      <a:gd name="connsiteY3" fmla="*/ 377825 h 835025"/>
                      <a:gd name="connsiteX4" fmla="*/ 609600 w 1219200"/>
                      <a:gd name="connsiteY4" fmla="*/ 0 h 835025"/>
                      <a:gd name="connsiteX0" fmla="*/ 609600 w 1219200"/>
                      <a:gd name="connsiteY0" fmla="*/ 0 h 762000"/>
                      <a:gd name="connsiteX1" fmla="*/ 1219200 w 1219200"/>
                      <a:gd name="connsiteY1" fmla="*/ 371475 h 762000"/>
                      <a:gd name="connsiteX2" fmla="*/ 612775 w 1219200"/>
                      <a:gd name="connsiteY2" fmla="*/ 762000 h 762000"/>
                      <a:gd name="connsiteX3" fmla="*/ 0 w 1219200"/>
                      <a:gd name="connsiteY3" fmla="*/ 377825 h 762000"/>
                      <a:gd name="connsiteX4" fmla="*/ 609600 w 1219200"/>
                      <a:gd name="connsiteY4" fmla="*/ 0 h 762000"/>
                      <a:gd name="connsiteX0" fmla="*/ 609600 w 1219200"/>
                      <a:gd name="connsiteY0" fmla="*/ 0 h 768350"/>
                      <a:gd name="connsiteX1" fmla="*/ 1219200 w 1219200"/>
                      <a:gd name="connsiteY1" fmla="*/ 371475 h 768350"/>
                      <a:gd name="connsiteX2" fmla="*/ 619125 w 1219200"/>
                      <a:gd name="connsiteY2" fmla="*/ 768350 h 768350"/>
                      <a:gd name="connsiteX3" fmla="*/ 0 w 1219200"/>
                      <a:gd name="connsiteY3" fmla="*/ 377825 h 768350"/>
                      <a:gd name="connsiteX4" fmla="*/ 609600 w 1219200"/>
                      <a:gd name="connsiteY4" fmla="*/ 0 h 768350"/>
                      <a:gd name="connsiteX0" fmla="*/ 609600 w 1219200"/>
                      <a:gd name="connsiteY0" fmla="*/ 0 h 771525"/>
                      <a:gd name="connsiteX1" fmla="*/ 1219200 w 1219200"/>
                      <a:gd name="connsiteY1" fmla="*/ 371475 h 771525"/>
                      <a:gd name="connsiteX2" fmla="*/ 619125 w 1219200"/>
                      <a:gd name="connsiteY2" fmla="*/ 771525 h 771525"/>
                      <a:gd name="connsiteX3" fmla="*/ 0 w 1219200"/>
                      <a:gd name="connsiteY3" fmla="*/ 377825 h 771525"/>
                      <a:gd name="connsiteX4" fmla="*/ 609600 w 1219200"/>
                      <a:gd name="connsiteY4" fmla="*/ 0 h 771525"/>
                      <a:gd name="connsiteX0" fmla="*/ 616743 w 1219200"/>
                      <a:gd name="connsiteY0" fmla="*/ 0 h 769144"/>
                      <a:gd name="connsiteX1" fmla="*/ 1219200 w 1219200"/>
                      <a:gd name="connsiteY1" fmla="*/ 369094 h 769144"/>
                      <a:gd name="connsiteX2" fmla="*/ 619125 w 1219200"/>
                      <a:gd name="connsiteY2" fmla="*/ 769144 h 769144"/>
                      <a:gd name="connsiteX3" fmla="*/ 0 w 1219200"/>
                      <a:gd name="connsiteY3" fmla="*/ 375444 h 769144"/>
                      <a:gd name="connsiteX4" fmla="*/ 616743 w 1219200"/>
                      <a:gd name="connsiteY4" fmla="*/ 0 h 769144"/>
                      <a:gd name="connsiteX0" fmla="*/ 616743 w 1219200"/>
                      <a:gd name="connsiteY0" fmla="*/ 0 h 766763"/>
                      <a:gd name="connsiteX1" fmla="*/ 1219200 w 1219200"/>
                      <a:gd name="connsiteY1" fmla="*/ 366713 h 766763"/>
                      <a:gd name="connsiteX2" fmla="*/ 619125 w 1219200"/>
                      <a:gd name="connsiteY2" fmla="*/ 766763 h 766763"/>
                      <a:gd name="connsiteX3" fmla="*/ 0 w 1219200"/>
                      <a:gd name="connsiteY3" fmla="*/ 373063 h 766763"/>
                      <a:gd name="connsiteX4" fmla="*/ 616743 w 1219200"/>
                      <a:gd name="connsiteY4" fmla="*/ 0 h 766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 h="766763">
                        <a:moveTo>
                          <a:pt x="616743" y="0"/>
                        </a:moveTo>
                        <a:lnTo>
                          <a:pt x="1219200" y="366713"/>
                        </a:lnTo>
                        <a:lnTo>
                          <a:pt x="619125" y="766763"/>
                        </a:lnTo>
                        <a:lnTo>
                          <a:pt x="0" y="373063"/>
                        </a:lnTo>
                        <a:lnTo>
                          <a:pt x="616743" y="0"/>
                        </a:lnTo>
                        <a:close/>
                      </a:path>
                    </a:pathLst>
                  </a:custGeom>
                  <a:solidFill>
                    <a:srgbClr val="D78D8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panose="020B0604020202020204" pitchFamily="34" charset="0"/>
                      <a:cs typeface="Arial" panose="020B0604020202020204" pitchFamily="34" charset="0"/>
                    </a:endParaRPr>
                  </a:p>
                </p:txBody>
              </p:sp>
              <p:sp>
                <p:nvSpPr>
                  <p:cNvPr id="103" name="Rectangle 7"/>
                  <p:cNvSpPr/>
                  <p:nvPr/>
                </p:nvSpPr>
                <p:spPr>
                  <a:xfrm>
                    <a:off x="1216025" y="1476375"/>
                    <a:ext cx="1219200" cy="1232694"/>
                  </a:xfrm>
                  <a:custGeom>
                    <a:avLst/>
                    <a:gdLst>
                      <a:gd name="connsiteX0" fmla="*/ 0 w 762000"/>
                      <a:gd name="connsiteY0" fmla="*/ 0 h 762000"/>
                      <a:gd name="connsiteX1" fmla="*/ 762000 w 762000"/>
                      <a:gd name="connsiteY1" fmla="*/ 0 h 762000"/>
                      <a:gd name="connsiteX2" fmla="*/ 762000 w 762000"/>
                      <a:gd name="connsiteY2" fmla="*/ 762000 h 762000"/>
                      <a:gd name="connsiteX3" fmla="*/ 0 w 762000"/>
                      <a:gd name="connsiteY3" fmla="*/ 762000 h 762000"/>
                      <a:gd name="connsiteX4" fmla="*/ 0 w 762000"/>
                      <a:gd name="connsiteY4" fmla="*/ 0 h 762000"/>
                      <a:gd name="connsiteX0" fmla="*/ 365125 w 762000"/>
                      <a:gd name="connsiteY0" fmla="*/ 0 h 835025"/>
                      <a:gd name="connsiteX1" fmla="*/ 762000 w 762000"/>
                      <a:gd name="connsiteY1" fmla="*/ 73025 h 835025"/>
                      <a:gd name="connsiteX2" fmla="*/ 762000 w 762000"/>
                      <a:gd name="connsiteY2" fmla="*/ 835025 h 835025"/>
                      <a:gd name="connsiteX3" fmla="*/ 0 w 762000"/>
                      <a:gd name="connsiteY3" fmla="*/ 835025 h 835025"/>
                      <a:gd name="connsiteX4" fmla="*/ 365125 w 762000"/>
                      <a:gd name="connsiteY4" fmla="*/ 0 h 835025"/>
                      <a:gd name="connsiteX0" fmla="*/ 365125 w 974725"/>
                      <a:gd name="connsiteY0" fmla="*/ 0 h 835025"/>
                      <a:gd name="connsiteX1" fmla="*/ 974725 w 974725"/>
                      <a:gd name="connsiteY1" fmla="*/ 371475 h 835025"/>
                      <a:gd name="connsiteX2" fmla="*/ 762000 w 974725"/>
                      <a:gd name="connsiteY2" fmla="*/ 835025 h 835025"/>
                      <a:gd name="connsiteX3" fmla="*/ 0 w 974725"/>
                      <a:gd name="connsiteY3" fmla="*/ 835025 h 835025"/>
                      <a:gd name="connsiteX4" fmla="*/ 365125 w 974725"/>
                      <a:gd name="connsiteY4" fmla="*/ 0 h 835025"/>
                      <a:gd name="connsiteX0" fmla="*/ 609600 w 1219200"/>
                      <a:gd name="connsiteY0" fmla="*/ 0 h 835025"/>
                      <a:gd name="connsiteX1" fmla="*/ 1219200 w 1219200"/>
                      <a:gd name="connsiteY1" fmla="*/ 371475 h 835025"/>
                      <a:gd name="connsiteX2" fmla="*/ 1006475 w 1219200"/>
                      <a:gd name="connsiteY2" fmla="*/ 835025 h 835025"/>
                      <a:gd name="connsiteX3" fmla="*/ 0 w 1219200"/>
                      <a:gd name="connsiteY3" fmla="*/ 377825 h 835025"/>
                      <a:gd name="connsiteX4" fmla="*/ 609600 w 1219200"/>
                      <a:gd name="connsiteY4" fmla="*/ 0 h 835025"/>
                      <a:gd name="connsiteX0" fmla="*/ 609600 w 1219200"/>
                      <a:gd name="connsiteY0" fmla="*/ 0 h 762000"/>
                      <a:gd name="connsiteX1" fmla="*/ 1219200 w 1219200"/>
                      <a:gd name="connsiteY1" fmla="*/ 371475 h 762000"/>
                      <a:gd name="connsiteX2" fmla="*/ 612775 w 1219200"/>
                      <a:gd name="connsiteY2" fmla="*/ 762000 h 762000"/>
                      <a:gd name="connsiteX3" fmla="*/ 0 w 1219200"/>
                      <a:gd name="connsiteY3" fmla="*/ 377825 h 762000"/>
                      <a:gd name="connsiteX4" fmla="*/ 609600 w 1219200"/>
                      <a:gd name="connsiteY4" fmla="*/ 0 h 762000"/>
                      <a:gd name="connsiteX0" fmla="*/ 609600 w 1219200"/>
                      <a:gd name="connsiteY0" fmla="*/ 0 h 768350"/>
                      <a:gd name="connsiteX1" fmla="*/ 1219200 w 1219200"/>
                      <a:gd name="connsiteY1" fmla="*/ 371475 h 768350"/>
                      <a:gd name="connsiteX2" fmla="*/ 619125 w 1219200"/>
                      <a:gd name="connsiteY2" fmla="*/ 768350 h 768350"/>
                      <a:gd name="connsiteX3" fmla="*/ 0 w 1219200"/>
                      <a:gd name="connsiteY3" fmla="*/ 377825 h 768350"/>
                      <a:gd name="connsiteX4" fmla="*/ 609600 w 1219200"/>
                      <a:gd name="connsiteY4" fmla="*/ 0 h 768350"/>
                      <a:gd name="connsiteX0" fmla="*/ 609600 w 1219200"/>
                      <a:gd name="connsiteY0" fmla="*/ 0 h 771525"/>
                      <a:gd name="connsiteX1" fmla="*/ 1219200 w 1219200"/>
                      <a:gd name="connsiteY1" fmla="*/ 371475 h 771525"/>
                      <a:gd name="connsiteX2" fmla="*/ 619125 w 1219200"/>
                      <a:gd name="connsiteY2" fmla="*/ 771525 h 771525"/>
                      <a:gd name="connsiteX3" fmla="*/ 0 w 1219200"/>
                      <a:gd name="connsiteY3" fmla="*/ 377825 h 771525"/>
                      <a:gd name="connsiteX4" fmla="*/ 609600 w 1219200"/>
                      <a:gd name="connsiteY4" fmla="*/ 0 h 771525"/>
                      <a:gd name="connsiteX0" fmla="*/ 615950 w 1219200"/>
                      <a:gd name="connsiteY0" fmla="*/ 1009650 h 1009650"/>
                      <a:gd name="connsiteX1" fmla="*/ 1219200 w 1219200"/>
                      <a:gd name="connsiteY1" fmla="*/ 0 h 1009650"/>
                      <a:gd name="connsiteX2" fmla="*/ 619125 w 1219200"/>
                      <a:gd name="connsiteY2" fmla="*/ 400050 h 1009650"/>
                      <a:gd name="connsiteX3" fmla="*/ 0 w 1219200"/>
                      <a:gd name="connsiteY3" fmla="*/ 6350 h 1009650"/>
                      <a:gd name="connsiteX4" fmla="*/ 615950 w 1219200"/>
                      <a:gd name="connsiteY4" fmla="*/ 1009650 h 1009650"/>
                      <a:gd name="connsiteX0" fmla="*/ 609600 w 1219200"/>
                      <a:gd name="connsiteY0" fmla="*/ 1235075 h 1235075"/>
                      <a:gd name="connsiteX1" fmla="*/ 1219200 w 1219200"/>
                      <a:gd name="connsiteY1" fmla="*/ 0 h 1235075"/>
                      <a:gd name="connsiteX2" fmla="*/ 619125 w 1219200"/>
                      <a:gd name="connsiteY2" fmla="*/ 400050 h 1235075"/>
                      <a:gd name="connsiteX3" fmla="*/ 0 w 1219200"/>
                      <a:gd name="connsiteY3" fmla="*/ 6350 h 1235075"/>
                      <a:gd name="connsiteX4" fmla="*/ 609600 w 1219200"/>
                      <a:gd name="connsiteY4" fmla="*/ 1235075 h 1235075"/>
                      <a:gd name="connsiteX0" fmla="*/ 612775 w 1219200"/>
                      <a:gd name="connsiteY0" fmla="*/ 1235075 h 1235075"/>
                      <a:gd name="connsiteX1" fmla="*/ 1219200 w 1219200"/>
                      <a:gd name="connsiteY1" fmla="*/ 0 h 1235075"/>
                      <a:gd name="connsiteX2" fmla="*/ 619125 w 1219200"/>
                      <a:gd name="connsiteY2" fmla="*/ 400050 h 1235075"/>
                      <a:gd name="connsiteX3" fmla="*/ 0 w 1219200"/>
                      <a:gd name="connsiteY3" fmla="*/ 6350 h 1235075"/>
                      <a:gd name="connsiteX4" fmla="*/ 612775 w 1219200"/>
                      <a:gd name="connsiteY4" fmla="*/ 1235075 h 1235075"/>
                      <a:gd name="connsiteX0" fmla="*/ 612775 w 1219200"/>
                      <a:gd name="connsiteY0" fmla="*/ 1235075 h 1235075"/>
                      <a:gd name="connsiteX1" fmla="*/ 1219200 w 1219200"/>
                      <a:gd name="connsiteY1" fmla="*/ 0 h 1235075"/>
                      <a:gd name="connsiteX2" fmla="*/ 619125 w 1219200"/>
                      <a:gd name="connsiteY2" fmla="*/ 400050 h 1235075"/>
                      <a:gd name="connsiteX3" fmla="*/ 0 w 1219200"/>
                      <a:gd name="connsiteY3" fmla="*/ 6350 h 1235075"/>
                      <a:gd name="connsiteX4" fmla="*/ 612775 w 1219200"/>
                      <a:gd name="connsiteY4" fmla="*/ 1235075 h 1235075"/>
                      <a:gd name="connsiteX0" fmla="*/ 615157 w 1219200"/>
                      <a:gd name="connsiteY0" fmla="*/ 1232694 h 1232694"/>
                      <a:gd name="connsiteX1" fmla="*/ 1219200 w 1219200"/>
                      <a:gd name="connsiteY1" fmla="*/ 0 h 1232694"/>
                      <a:gd name="connsiteX2" fmla="*/ 619125 w 1219200"/>
                      <a:gd name="connsiteY2" fmla="*/ 400050 h 1232694"/>
                      <a:gd name="connsiteX3" fmla="*/ 0 w 1219200"/>
                      <a:gd name="connsiteY3" fmla="*/ 6350 h 1232694"/>
                      <a:gd name="connsiteX4" fmla="*/ 615157 w 1219200"/>
                      <a:gd name="connsiteY4" fmla="*/ 1232694 h 12326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 h="1232694">
                        <a:moveTo>
                          <a:pt x="615157" y="1232694"/>
                        </a:moveTo>
                        <a:lnTo>
                          <a:pt x="1219200" y="0"/>
                        </a:lnTo>
                        <a:lnTo>
                          <a:pt x="619125" y="400050"/>
                        </a:lnTo>
                        <a:lnTo>
                          <a:pt x="0" y="6350"/>
                        </a:lnTo>
                        <a:lnTo>
                          <a:pt x="615157" y="1232694"/>
                        </a:lnTo>
                        <a:close/>
                      </a:path>
                    </a:pathLst>
                  </a:custGeom>
                  <a:solidFill>
                    <a:srgbClr val="B6483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panose="020B0604020202020204" pitchFamily="34" charset="0"/>
                      <a:cs typeface="Arial" panose="020B0604020202020204" pitchFamily="34" charset="0"/>
                    </a:endParaRPr>
                  </a:p>
                </p:txBody>
              </p:sp>
              <p:sp>
                <p:nvSpPr>
                  <p:cNvPr id="104" name="Freeform 103"/>
                  <p:cNvSpPr/>
                  <p:nvPr/>
                </p:nvSpPr>
                <p:spPr>
                  <a:xfrm>
                    <a:off x="1832769" y="1476376"/>
                    <a:ext cx="602456" cy="1229455"/>
                  </a:xfrm>
                  <a:custGeom>
                    <a:avLst/>
                    <a:gdLst>
                      <a:gd name="connsiteX0" fmla="*/ 602456 w 602456"/>
                      <a:gd name="connsiteY0" fmla="*/ 0 h 1229455"/>
                      <a:gd name="connsiteX1" fmla="*/ 0 w 602456"/>
                      <a:gd name="connsiteY1" fmla="*/ 1229455 h 1229455"/>
                      <a:gd name="connsiteX2" fmla="*/ 0 w 602456"/>
                      <a:gd name="connsiteY2" fmla="*/ 398536 h 1229455"/>
                      <a:gd name="connsiteX3" fmla="*/ 2381 w 602456"/>
                      <a:gd name="connsiteY3" fmla="*/ 400050 h 1229455"/>
                      <a:gd name="connsiteX4" fmla="*/ 602456 w 602456"/>
                      <a:gd name="connsiteY4" fmla="*/ 0 h 12294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2456" h="1229455">
                        <a:moveTo>
                          <a:pt x="602456" y="0"/>
                        </a:moveTo>
                        <a:lnTo>
                          <a:pt x="0" y="1229455"/>
                        </a:lnTo>
                        <a:lnTo>
                          <a:pt x="0" y="398536"/>
                        </a:lnTo>
                        <a:lnTo>
                          <a:pt x="2381" y="400050"/>
                        </a:lnTo>
                        <a:lnTo>
                          <a:pt x="602456" y="0"/>
                        </a:lnTo>
                        <a:close/>
                      </a:path>
                    </a:pathLst>
                  </a:custGeom>
                  <a:solidFill>
                    <a:srgbClr val="CC6E6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panose="020B0604020202020204" pitchFamily="34" charset="0"/>
                      <a:cs typeface="Arial" panose="020B0604020202020204" pitchFamily="34" charset="0"/>
                    </a:endParaRPr>
                  </a:p>
                </p:txBody>
              </p:sp>
            </p:grpSp>
            <p:grpSp>
              <p:nvGrpSpPr>
                <p:cNvPr id="78" name="Group 77"/>
                <p:cNvGrpSpPr/>
                <p:nvPr/>
              </p:nvGrpSpPr>
              <p:grpSpPr>
                <a:xfrm>
                  <a:off x="5120466" y="2759987"/>
                  <a:ext cx="1179171" cy="1546127"/>
                  <a:chOff x="1216025" y="1110456"/>
                  <a:chExt cx="1219200" cy="1598613"/>
                </a:xfrm>
                <a:effectLst>
                  <a:reflection blurRad="6350" stA="20000" endPos="55500" dist="50800" dir="5400000" sy="-100000" algn="bl" rotWithShape="0"/>
                </a:effectLst>
              </p:grpSpPr>
              <p:sp>
                <p:nvSpPr>
                  <p:cNvPr id="99" name="Rectangle 7"/>
                  <p:cNvSpPr/>
                  <p:nvPr/>
                </p:nvSpPr>
                <p:spPr>
                  <a:xfrm>
                    <a:off x="1216025" y="1110456"/>
                    <a:ext cx="1219200" cy="766763"/>
                  </a:xfrm>
                  <a:custGeom>
                    <a:avLst/>
                    <a:gdLst>
                      <a:gd name="connsiteX0" fmla="*/ 0 w 762000"/>
                      <a:gd name="connsiteY0" fmla="*/ 0 h 762000"/>
                      <a:gd name="connsiteX1" fmla="*/ 762000 w 762000"/>
                      <a:gd name="connsiteY1" fmla="*/ 0 h 762000"/>
                      <a:gd name="connsiteX2" fmla="*/ 762000 w 762000"/>
                      <a:gd name="connsiteY2" fmla="*/ 762000 h 762000"/>
                      <a:gd name="connsiteX3" fmla="*/ 0 w 762000"/>
                      <a:gd name="connsiteY3" fmla="*/ 762000 h 762000"/>
                      <a:gd name="connsiteX4" fmla="*/ 0 w 762000"/>
                      <a:gd name="connsiteY4" fmla="*/ 0 h 762000"/>
                      <a:gd name="connsiteX0" fmla="*/ 365125 w 762000"/>
                      <a:gd name="connsiteY0" fmla="*/ 0 h 835025"/>
                      <a:gd name="connsiteX1" fmla="*/ 762000 w 762000"/>
                      <a:gd name="connsiteY1" fmla="*/ 73025 h 835025"/>
                      <a:gd name="connsiteX2" fmla="*/ 762000 w 762000"/>
                      <a:gd name="connsiteY2" fmla="*/ 835025 h 835025"/>
                      <a:gd name="connsiteX3" fmla="*/ 0 w 762000"/>
                      <a:gd name="connsiteY3" fmla="*/ 835025 h 835025"/>
                      <a:gd name="connsiteX4" fmla="*/ 365125 w 762000"/>
                      <a:gd name="connsiteY4" fmla="*/ 0 h 835025"/>
                      <a:gd name="connsiteX0" fmla="*/ 365125 w 974725"/>
                      <a:gd name="connsiteY0" fmla="*/ 0 h 835025"/>
                      <a:gd name="connsiteX1" fmla="*/ 974725 w 974725"/>
                      <a:gd name="connsiteY1" fmla="*/ 371475 h 835025"/>
                      <a:gd name="connsiteX2" fmla="*/ 762000 w 974725"/>
                      <a:gd name="connsiteY2" fmla="*/ 835025 h 835025"/>
                      <a:gd name="connsiteX3" fmla="*/ 0 w 974725"/>
                      <a:gd name="connsiteY3" fmla="*/ 835025 h 835025"/>
                      <a:gd name="connsiteX4" fmla="*/ 365125 w 974725"/>
                      <a:gd name="connsiteY4" fmla="*/ 0 h 835025"/>
                      <a:gd name="connsiteX0" fmla="*/ 609600 w 1219200"/>
                      <a:gd name="connsiteY0" fmla="*/ 0 h 835025"/>
                      <a:gd name="connsiteX1" fmla="*/ 1219200 w 1219200"/>
                      <a:gd name="connsiteY1" fmla="*/ 371475 h 835025"/>
                      <a:gd name="connsiteX2" fmla="*/ 1006475 w 1219200"/>
                      <a:gd name="connsiteY2" fmla="*/ 835025 h 835025"/>
                      <a:gd name="connsiteX3" fmla="*/ 0 w 1219200"/>
                      <a:gd name="connsiteY3" fmla="*/ 377825 h 835025"/>
                      <a:gd name="connsiteX4" fmla="*/ 609600 w 1219200"/>
                      <a:gd name="connsiteY4" fmla="*/ 0 h 835025"/>
                      <a:gd name="connsiteX0" fmla="*/ 609600 w 1219200"/>
                      <a:gd name="connsiteY0" fmla="*/ 0 h 762000"/>
                      <a:gd name="connsiteX1" fmla="*/ 1219200 w 1219200"/>
                      <a:gd name="connsiteY1" fmla="*/ 371475 h 762000"/>
                      <a:gd name="connsiteX2" fmla="*/ 612775 w 1219200"/>
                      <a:gd name="connsiteY2" fmla="*/ 762000 h 762000"/>
                      <a:gd name="connsiteX3" fmla="*/ 0 w 1219200"/>
                      <a:gd name="connsiteY3" fmla="*/ 377825 h 762000"/>
                      <a:gd name="connsiteX4" fmla="*/ 609600 w 1219200"/>
                      <a:gd name="connsiteY4" fmla="*/ 0 h 762000"/>
                      <a:gd name="connsiteX0" fmla="*/ 609600 w 1219200"/>
                      <a:gd name="connsiteY0" fmla="*/ 0 h 768350"/>
                      <a:gd name="connsiteX1" fmla="*/ 1219200 w 1219200"/>
                      <a:gd name="connsiteY1" fmla="*/ 371475 h 768350"/>
                      <a:gd name="connsiteX2" fmla="*/ 619125 w 1219200"/>
                      <a:gd name="connsiteY2" fmla="*/ 768350 h 768350"/>
                      <a:gd name="connsiteX3" fmla="*/ 0 w 1219200"/>
                      <a:gd name="connsiteY3" fmla="*/ 377825 h 768350"/>
                      <a:gd name="connsiteX4" fmla="*/ 609600 w 1219200"/>
                      <a:gd name="connsiteY4" fmla="*/ 0 h 768350"/>
                      <a:gd name="connsiteX0" fmla="*/ 609600 w 1219200"/>
                      <a:gd name="connsiteY0" fmla="*/ 0 h 771525"/>
                      <a:gd name="connsiteX1" fmla="*/ 1219200 w 1219200"/>
                      <a:gd name="connsiteY1" fmla="*/ 371475 h 771525"/>
                      <a:gd name="connsiteX2" fmla="*/ 619125 w 1219200"/>
                      <a:gd name="connsiteY2" fmla="*/ 771525 h 771525"/>
                      <a:gd name="connsiteX3" fmla="*/ 0 w 1219200"/>
                      <a:gd name="connsiteY3" fmla="*/ 377825 h 771525"/>
                      <a:gd name="connsiteX4" fmla="*/ 609600 w 1219200"/>
                      <a:gd name="connsiteY4" fmla="*/ 0 h 771525"/>
                      <a:gd name="connsiteX0" fmla="*/ 616743 w 1219200"/>
                      <a:gd name="connsiteY0" fmla="*/ 0 h 769144"/>
                      <a:gd name="connsiteX1" fmla="*/ 1219200 w 1219200"/>
                      <a:gd name="connsiteY1" fmla="*/ 369094 h 769144"/>
                      <a:gd name="connsiteX2" fmla="*/ 619125 w 1219200"/>
                      <a:gd name="connsiteY2" fmla="*/ 769144 h 769144"/>
                      <a:gd name="connsiteX3" fmla="*/ 0 w 1219200"/>
                      <a:gd name="connsiteY3" fmla="*/ 375444 h 769144"/>
                      <a:gd name="connsiteX4" fmla="*/ 616743 w 1219200"/>
                      <a:gd name="connsiteY4" fmla="*/ 0 h 769144"/>
                      <a:gd name="connsiteX0" fmla="*/ 616743 w 1219200"/>
                      <a:gd name="connsiteY0" fmla="*/ 0 h 766763"/>
                      <a:gd name="connsiteX1" fmla="*/ 1219200 w 1219200"/>
                      <a:gd name="connsiteY1" fmla="*/ 366713 h 766763"/>
                      <a:gd name="connsiteX2" fmla="*/ 619125 w 1219200"/>
                      <a:gd name="connsiteY2" fmla="*/ 766763 h 766763"/>
                      <a:gd name="connsiteX3" fmla="*/ 0 w 1219200"/>
                      <a:gd name="connsiteY3" fmla="*/ 373063 h 766763"/>
                      <a:gd name="connsiteX4" fmla="*/ 616743 w 1219200"/>
                      <a:gd name="connsiteY4" fmla="*/ 0 h 766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 h="766763">
                        <a:moveTo>
                          <a:pt x="616743" y="0"/>
                        </a:moveTo>
                        <a:lnTo>
                          <a:pt x="1219200" y="366713"/>
                        </a:lnTo>
                        <a:lnTo>
                          <a:pt x="619125" y="766763"/>
                        </a:lnTo>
                        <a:lnTo>
                          <a:pt x="0" y="373063"/>
                        </a:lnTo>
                        <a:lnTo>
                          <a:pt x="616743" y="0"/>
                        </a:lnTo>
                        <a:close/>
                      </a:path>
                    </a:pathLst>
                  </a:custGeom>
                  <a:solidFill>
                    <a:srgbClr val="D5C18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panose="020B0604020202020204" pitchFamily="34" charset="0"/>
                      <a:cs typeface="Arial" panose="020B0604020202020204" pitchFamily="34" charset="0"/>
                    </a:endParaRPr>
                  </a:p>
                </p:txBody>
              </p:sp>
              <p:sp>
                <p:nvSpPr>
                  <p:cNvPr id="100" name="Rectangle 7"/>
                  <p:cNvSpPr/>
                  <p:nvPr/>
                </p:nvSpPr>
                <p:spPr>
                  <a:xfrm>
                    <a:off x="1216025" y="1476375"/>
                    <a:ext cx="1219200" cy="1232694"/>
                  </a:xfrm>
                  <a:custGeom>
                    <a:avLst/>
                    <a:gdLst>
                      <a:gd name="connsiteX0" fmla="*/ 0 w 762000"/>
                      <a:gd name="connsiteY0" fmla="*/ 0 h 762000"/>
                      <a:gd name="connsiteX1" fmla="*/ 762000 w 762000"/>
                      <a:gd name="connsiteY1" fmla="*/ 0 h 762000"/>
                      <a:gd name="connsiteX2" fmla="*/ 762000 w 762000"/>
                      <a:gd name="connsiteY2" fmla="*/ 762000 h 762000"/>
                      <a:gd name="connsiteX3" fmla="*/ 0 w 762000"/>
                      <a:gd name="connsiteY3" fmla="*/ 762000 h 762000"/>
                      <a:gd name="connsiteX4" fmla="*/ 0 w 762000"/>
                      <a:gd name="connsiteY4" fmla="*/ 0 h 762000"/>
                      <a:gd name="connsiteX0" fmla="*/ 365125 w 762000"/>
                      <a:gd name="connsiteY0" fmla="*/ 0 h 835025"/>
                      <a:gd name="connsiteX1" fmla="*/ 762000 w 762000"/>
                      <a:gd name="connsiteY1" fmla="*/ 73025 h 835025"/>
                      <a:gd name="connsiteX2" fmla="*/ 762000 w 762000"/>
                      <a:gd name="connsiteY2" fmla="*/ 835025 h 835025"/>
                      <a:gd name="connsiteX3" fmla="*/ 0 w 762000"/>
                      <a:gd name="connsiteY3" fmla="*/ 835025 h 835025"/>
                      <a:gd name="connsiteX4" fmla="*/ 365125 w 762000"/>
                      <a:gd name="connsiteY4" fmla="*/ 0 h 835025"/>
                      <a:gd name="connsiteX0" fmla="*/ 365125 w 974725"/>
                      <a:gd name="connsiteY0" fmla="*/ 0 h 835025"/>
                      <a:gd name="connsiteX1" fmla="*/ 974725 w 974725"/>
                      <a:gd name="connsiteY1" fmla="*/ 371475 h 835025"/>
                      <a:gd name="connsiteX2" fmla="*/ 762000 w 974725"/>
                      <a:gd name="connsiteY2" fmla="*/ 835025 h 835025"/>
                      <a:gd name="connsiteX3" fmla="*/ 0 w 974725"/>
                      <a:gd name="connsiteY3" fmla="*/ 835025 h 835025"/>
                      <a:gd name="connsiteX4" fmla="*/ 365125 w 974725"/>
                      <a:gd name="connsiteY4" fmla="*/ 0 h 835025"/>
                      <a:gd name="connsiteX0" fmla="*/ 609600 w 1219200"/>
                      <a:gd name="connsiteY0" fmla="*/ 0 h 835025"/>
                      <a:gd name="connsiteX1" fmla="*/ 1219200 w 1219200"/>
                      <a:gd name="connsiteY1" fmla="*/ 371475 h 835025"/>
                      <a:gd name="connsiteX2" fmla="*/ 1006475 w 1219200"/>
                      <a:gd name="connsiteY2" fmla="*/ 835025 h 835025"/>
                      <a:gd name="connsiteX3" fmla="*/ 0 w 1219200"/>
                      <a:gd name="connsiteY3" fmla="*/ 377825 h 835025"/>
                      <a:gd name="connsiteX4" fmla="*/ 609600 w 1219200"/>
                      <a:gd name="connsiteY4" fmla="*/ 0 h 835025"/>
                      <a:gd name="connsiteX0" fmla="*/ 609600 w 1219200"/>
                      <a:gd name="connsiteY0" fmla="*/ 0 h 762000"/>
                      <a:gd name="connsiteX1" fmla="*/ 1219200 w 1219200"/>
                      <a:gd name="connsiteY1" fmla="*/ 371475 h 762000"/>
                      <a:gd name="connsiteX2" fmla="*/ 612775 w 1219200"/>
                      <a:gd name="connsiteY2" fmla="*/ 762000 h 762000"/>
                      <a:gd name="connsiteX3" fmla="*/ 0 w 1219200"/>
                      <a:gd name="connsiteY3" fmla="*/ 377825 h 762000"/>
                      <a:gd name="connsiteX4" fmla="*/ 609600 w 1219200"/>
                      <a:gd name="connsiteY4" fmla="*/ 0 h 762000"/>
                      <a:gd name="connsiteX0" fmla="*/ 609600 w 1219200"/>
                      <a:gd name="connsiteY0" fmla="*/ 0 h 768350"/>
                      <a:gd name="connsiteX1" fmla="*/ 1219200 w 1219200"/>
                      <a:gd name="connsiteY1" fmla="*/ 371475 h 768350"/>
                      <a:gd name="connsiteX2" fmla="*/ 619125 w 1219200"/>
                      <a:gd name="connsiteY2" fmla="*/ 768350 h 768350"/>
                      <a:gd name="connsiteX3" fmla="*/ 0 w 1219200"/>
                      <a:gd name="connsiteY3" fmla="*/ 377825 h 768350"/>
                      <a:gd name="connsiteX4" fmla="*/ 609600 w 1219200"/>
                      <a:gd name="connsiteY4" fmla="*/ 0 h 768350"/>
                      <a:gd name="connsiteX0" fmla="*/ 609600 w 1219200"/>
                      <a:gd name="connsiteY0" fmla="*/ 0 h 771525"/>
                      <a:gd name="connsiteX1" fmla="*/ 1219200 w 1219200"/>
                      <a:gd name="connsiteY1" fmla="*/ 371475 h 771525"/>
                      <a:gd name="connsiteX2" fmla="*/ 619125 w 1219200"/>
                      <a:gd name="connsiteY2" fmla="*/ 771525 h 771525"/>
                      <a:gd name="connsiteX3" fmla="*/ 0 w 1219200"/>
                      <a:gd name="connsiteY3" fmla="*/ 377825 h 771525"/>
                      <a:gd name="connsiteX4" fmla="*/ 609600 w 1219200"/>
                      <a:gd name="connsiteY4" fmla="*/ 0 h 771525"/>
                      <a:gd name="connsiteX0" fmla="*/ 615950 w 1219200"/>
                      <a:gd name="connsiteY0" fmla="*/ 1009650 h 1009650"/>
                      <a:gd name="connsiteX1" fmla="*/ 1219200 w 1219200"/>
                      <a:gd name="connsiteY1" fmla="*/ 0 h 1009650"/>
                      <a:gd name="connsiteX2" fmla="*/ 619125 w 1219200"/>
                      <a:gd name="connsiteY2" fmla="*/ 400050 h 1009650"/>
                      <a:gd name="connsiteX3" fmla="*/ 0 w 1219200"/>
                      <a:gd name="connsiteY3" fmla="*/ 6350 h 1009650"/>
                      <a:gd name="connsiteX4" fmla="*/ 615950 w 1219200"/>
                      <a:gd name="connsiteY4" fmla="*/ 1009650 h 1009650"/>
                      <a:gd name="connsiteX0" fmla="*/ 609600 w 1219200"/>
                      <a:gd name="connsiteY0" fmla="*/ 1235075 h 1235075"/>
                      <a:gd name="connsiteX1" fmla="*/ 1219200 w 1219200"/>
                      <a:gd name="connsiteY1" fmla="*/ 0 h 1235075"/>
                      <a:gd name="connsiteX2" fmla="*/ 619125 w 1219200"/>
                      <a:gd name="connsiteY2" fmla="*/ 400050 h 1235075"/>
                      <a:gd name="connsiteX3" fmla="*/ 0 w 1219200"/>
                      <a:gd name="connsiteY3" fmla="*/ 6350 h 1235075"/>
                      <a:gd name="connsiteX4" fmla="*/ 609600 w 1219200"/>
                      <a:gd name="connsiteY4" fmla="*/ 1235075 h 1235075"/>
                      <a:gd name="connsiteX0" fmla="*/ 612775 w 1219200"/>
                      <a:gd name="connsiteY0" fmla="*/ 1235075 h 1235075"/>
                      <a:gd name="connsiteX1" fmla="*/ 1219200 w 1219200"/>
                      <a:gd name="connsiteY1" fmla="*/ 0 h 1235075"/>
                      <a:gd name="connsiteX2" fmla="*/ 619125 w 1219200"/>
                      <a:gd name="connsiteY2" fmla="*/ 400050 h 1235075"/>
                      <a:gd name="connsiteX3" fmla="*/ 0 w 1219200"/>
                      <a:gd name="connsiteY3" fmla="*/ 6350 h 1235075"/>
                      <a:gd name="connsiteX4" fmla="*/ 612775 w 1219200"/>
                      <a:gd name="connsiteY4" fmla="*/ 1235075 h 1235075"/>
                      <a:gd name="connsiteX0" fmla="*/ 612775 w 1219200"/>
                      <a:gd name="connsiteY0" fmla="*/ 1235075 h 1235075"/>
                      <a:gd name="connsiteX1" fmla="*/ 1219200 w 1219200"/>
                      <a:gd name="connsiteY1" fmla="*/ 0 h 1235075"/>
                      <a:gd name="connsiteX2" fmla="*/ 619125 w 1219200"/>
                      <a:gd name="connsiteY2" fmla="*/ 400050 h 1235075"/>
                      <a:gd name="connsiteX3" fmla="*/ 0 w 1219200"/>
                      <a:gd name="connsiteY3" fmla="*/ 6350 h 1235075"/>
                      <a:gd name="connsiteX4" fmla="*/ 612775 w 1219200"/>
                      <a:gd name="connsiteY4" fmla="*/ 1235075 h 1235075"/>
                      <a:gd name="connsiteX0" fmla="*/ 615157 w 1219200"/>
                      <a:gd name="connsiteY0" fmla="*/ 1232694 h 1232694"/>
                      <a:gd name="connsiteX1" fmla="*/ 1219200 w 1219200"/>
                      <a:gd name="connsiteY1" fmla="*/ 0 h 1232694"/>
                      <a:gd name="connsiteX2" fmla="*/ 619125 w 1219200"/>
                      <a:gd name="connsiteY2" fmla="*/ 400050 h 1232694"/>
                      <a:gd name="connsiteX3" fmla="*/ 0 w 1219200"/>
                      <a:gd name="connsiteY3" fmla="*/ 6350 h 1232694"/>
                      <a:gd name="connsiteX4" fmla="*/ 615157 w 1219200"/>
                      <a:gd name="connsiteY4" fmla="*/ 1232694 h 12326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 h="1232694">
                        <a:moveTo>
                          <a:pt x="615157" y="1232694"/>
                        </a:moveTo>
                        <a:lnTo>
                          <a:pt x="1219200" y="0"/>
                        </a:lnTo>
                        <a:lnTo>
                          <a:pt x="619125" y="400050"/>
                        </a:lnTo>
                        <a:lnTo>
                          <a:pt x="0" y="6350"/>
                        </a:lnTo>
                        <a:lnTo>
                          <a:pt x="615157" y="1232694"/>
                        </a:lnTo>
                        <a:close/>
                      </a:path>
                    </a:pathLst>
                  </a:custGeom>
                  <a:solidFill>
                    <a:srgbClr val="AB8C3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panose="020B0604020202020204" pitchFamily="34" charset="0"/>
                      <a:cs typeface="Arial" panose="020B0604020202020204" pitchFamily="34" charset="0"/>
                    </a:endParaRPr>
                  </a:p>
                </p:txBody>
              </p:sp>
              <p:sp>
                <p:nvSpPr>
                  <p:cNvPr id="101" name="Freeform 100"/>
                  <p:cNvSpPr/>
                  <p:nvPr/>
                </p:nvSpPr>
                <p:spPr>
                  <a:xfrm>
                    <a:off x="1832769" y="1476376"/>
                    <a:ext cx="602456" cy="1229455"/>
                  </a:xfrm>
                  <a:custGeom>
                    <a:avLst/>
                    <a:gdLst>
                      <a:gd name="connsiteX0" fmla="*/ 602456 w 602456"/>
                      <a:gd name="connsiteY0" fmla="*/ 0 h 1229455"/>
                      <a:gd name="connsiteX1" fmla="*/ 0 w 602456"/>
                      <a:gd name="connsiteY1" fmla="*/ 1229455 h 1229455"/>
                      <a:gd name="connsiteX2" fmla="*/ 0 w 602456"/>
                      <a:gd name="connsiteY2" fmla="*/ 398536 h 1229455"/>
                      <a:gd name="connsiteX3" fmla="*/ 2381 w 602456"/>
                      <a:gd name="connsiteY3" fmla="*/ 400050 h 1229455"/>
                      <a:gd name="connsiteX4" fmla="*/ 602456 w 602456"/>
                      <a:gd name="connsiteY4" fmla="*/ 0 h 12294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2456" h="1229455">
                        <a:moveTo>
                          <a:pt x="602456" y="0"/>
                        </a:moveTo>
                        <a:lnTo>
                          <a:pt x="0" y="1229455"/>
                        </a:lnTo>
                        <a:lnTo>
                          <a:pt x="0" y="398536"/>
                        </a:lnTo>
                        <a:lnTo>
                          <a:pt x="2381" y="400050"/>
                        </a:lnTo>
                        <a:lnTo>
                          <a:pt x="602456" y="0"/>
                        </a:lnTo>
                        <a:close/>
                      </a:path>
                    </a:pathLst>
                  </a:custGeom>
                  <a:solidFill>
                    <a:srgbClr val="C4A76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panose="020B0604020202020204" pitchFamily="34" charset="0"/>
                      <a:cs typeface="Arial" panose="020B0604020202020204" pitchFamily="34" charset="0"/>
                    </a:endParaRPr>
                  </a:p>
                </p:txBody>
              </p:sp>
            </p:grpSp>
            <p:grpSp>
              <p:nvGrpSpPr>
                <p:cNvPr id="79" name="Group 78"/>
                <p:cNvGrpSpPr/>
                <p:nvPr/>
              </p:nvGrpSpPr>
              <p:grpSpPr>
                <a:xfrm>
                  <a:off x="6258518" y="3551154"/>
                  <a:ext cx="1179171" cy="1546127"/>
                  <a:chOff x="1216025" y="1110456"/>
                  <a:chExt cx="1219200" cy="1598613"/>
                </a:xfrm>
                <a:effectLst>
                  <a:reflection blurRad="6350" stA="20000" endPos="55500" dist="50800" dir="5400000" sy="-100000" algn="bl" rotWithShape="0"/>
                </a:effectLst>
              </p:grpSpPr>
              <p:sp>
                <p:nvSpPr>
                  <p:cNvPr id="96" name="Rectangle 7"/>
                  <p:cNvSpPr/>
                  <p:nvPr/>
                </p:nvSpPr>
                <p:spPr>
                  <a:xfrm>
                    <a:off x="1216025" y="1110456"/>
                    <a:ext cx="1219200" cy="766763"/>
                  </a:xfrm>
                  <a:custGeom>
                    <a:avLst/>
                    <a:gdLst>
                      <a:gd name="connsiteX0" fmla="*/ 0 w 762000"/>
                      <a:gd name="connsiteY0" fmla="*/ 0 h 762000"/>
                      <a:gd name="connsiteX1" fmla="*/ 762000 w 762000"/>
                      <a:gd name="connsiteY1" fmla="*/ 0 h 762000"/>
                      <a:gd name="connsiteX2" fmla="*/ 762000 w 762000"/>
                      <a:gd name="connsiteY2" fmla="*/ 762000 h 762000"/>
                      <a:gd name="connsiteX3" fmla="*/ 0 w 762000"/>
                      <a:gd name="connsiteY3" fmla="*/ 762000 h 762000"/>
                      <a:gd name="connsiteX4" fmla="*/ 0 w 762000"/>
                      <a:gd name="connsiteY4" fmla="*/ 0 h 762000"/>
                      <a:gd name="connsiteX0" fmla="*/ 365125 w 762000"/>
                      <a:gd name="connsiteY0" fmla="*/ 0 h 835025"/>
                      <a:gd name="connsiteX1" fmla="*/ 762000 w 762000"/>
                      <a:gd name="connsiteY1" fmla="*/ 73025 h 835025"/>
                      <a:gd name="connsiteX2" fmla="*/ 762000 w 762000"/>
                      <a:gd name="connsiteY2" fmla="*/ 835025 h 835025"/>
                      <a:gd name="connsiteX3" fmla="*/ 0 w 762000"/>
                      <a:gd name="connsiteY3" fmla="*/ 835025 h 835025"/>
                      <a:gd name="connsiteX4" fmla="*/ 365125 w 762000"/>
                      <a:gd name="connsiteY4" fmla="*/ 0 h 835025"/>
                      <a:gd name="connsiteX0" fmla="*/ 365125 w 974725"/>
                      <a:gd name="connsiteY0" fmla="*/ 0 h 835025"/>
                      <a:gd name="connsiteX1" fmla="*/ 974725 w 974725"/>
                      <a:gd name="connsiteY1" fmla="*/ 371475 h 835025"/>
                      <a:gd name="connsiteX2" fmla="*/ 762000 w 974725"/>
                      <a:gd name="connsiteY2" fmla="*/ 835025 h 835025"/>
                      <a:gd name="connsiteX3" fmla="*/ 0 w 974725"/>
                      <a:gd name="connsiteY3" fmla="*/ 835025 h 835025"/>
                      <a:gd name="connsiteX4" fmla="*/ 365125 w 974725"/>
                      <a:gd name="connsiteY4" fmla="*/ 0 h 835025"/>
                      <a:gd name="connsiteX0" fmla="*/ 609600 w 1219200"/>
                      <a:gd name="connsiteY0" fmla="*/ 0 h 835025"/>
                      <a:gd name="connsiteX1" fmla="*/ 1219200 w 1219200"/>
                      <a:gd name="connsiteY1" fmla="*/ 371475 h 835025"/>
                      <a:gd name="connsiteX2" fmla="*/ 1006475 w 1219200"/>
                      <a:gd name="connsiteY2" fmla="*/ 835025 h 835025"/>
                      <a:gd name="connsiteX3" fmla="*/ 0 w 1219200"/>
                      <a:gd name="connsiteY3" fmla="*/ 377825 h 835025"/>
                      <a:gd name="connsiteX4" fmla="*/ 609600 w 1219200"/>
                      <a:gd name="connsiteY4" fmla="*/ 0 h 835025"/>
                      <a:gd name="connsiteX0" fmla="*/ 609600 w 1219200"/>
                      <a:gd name="connsiteY0" fmla="*/ 0 h 762000"/>
                      <a:gd name="connsiteX1" fmla="*/ 1219200 w 1219200"/>
                      <a:gd name="connsiteY1" fmla="*/ 371475 h 762000"/>
                      <a:gd name="connsiteX2" fmla="*/ 612775 w 1219200"/>
                      <a:gd name="connsiteY2" fmla="*/ 762000 h 762000"/>
                      <a:gd name="connsiteX3" fmla="*/ 0 w 1219200"/>
                      <a:gd name="connsiteY3" fmla="*/ 377825 h 762000"/>
                      <a:gd name="connsiteX4" fmla="*/ 609600 w 1219200"/>
                      <a:gd name="connsiteY4" fmla="*/ 0 h 762000"/>
                      <a:gd name="connsiteX0" fmla="*/ 609600 w 1219200"/>
                      <a:gd name="connsiteY0" fmla="*/ 0 h 768350"/>
                      <a:gd name="connsiteX1" fmla="*/ 1219200 w 1219200"/>
                      <a:gd name="connsiteY1" fmla="*/ 371475 h 768350"/>
                      <a:gd name="connsiteX2" fmla="*/ 619125 w 1219200"/>
                      <a:gd name="connsiteY2" fmla="*/ 768350 h 768350"/>
                      <a:gd name="connsiteX3" fmla="*/ 0 w 1219200"/>
                      <a:gd name="connsiteY3" fmla="*/ 377825 h 768350"/>
                      <a:gd name="connsiteX4" fmla="*/ 609600 w 1219200"/>
                      <a:gd name="connsiteY4" fmla="*/ 0 h 768350"/>
                      <a:gd name="connsiteX0" fmla="*/ 609600 w 1219200"/>
                      <a:gd name="connsiteY0" fmla="*/ 0 h 771525"/>
                      <a:gd name="connsiteX1" fmla="*/ 1219200 w 1219200"/>
                      <a:gd name="connsiteY1" fmla="*/ 371475 h 771525"/>
                      <a:gd name="connsiteX2" fmla="*/ 619125 w 1219200"/>
                      <a:gd name="connsiteY2" fmla="*/ 771525 h 771525"/>
                      <a:gd name="connsiteX3" fmla="*/ 0 w 1219200"/>
                      <a:gd name="connsiteY3" fmla="*/ 377825 h 771525"/>
                      <a:gd name="connsiteX4" fmla="*/ 609600 w 1219200"/>
                      <a:gd name="connsiteY4" fmla="*/ 0 h 771525"/>
                      <a:gd name="connsiteX0" fmla="*/ 616743 w 1219200"/>
                      <a:gd name="connsiteY0" fmla="*/ 0 h 769144"/>
                      <a:gd name="connsiteX1" fmla="*/ 1219200 w 1219200"/>
                      <a:gd name="connsiteY1" fmla="*/ 369094 h 769144"/>
                      <a:gd name="connsiteX2" fmla="*/ 619125 w 1219200"/>
                      <a:gd name="connsiteY2" fmla="*/ 769144 h 769144"/>
                      <a:gd name="connsiteX3" fmla="*/ 0 w 1219200"/>
                      <a:gd name="connsiteY3" fmla="*/ 375444 h 769144"/>
                      <a:gd name="connsiteX4" fmla="*/ 616743 w 1219200"/>
                      <a:gd name="connsiteY4" fmla="*/ 0 h 769144"/>
                      <a:gd name="connsiteX0" fmla="*/ 616743 w 1219200"/>
                      <a:gd name="connsiteY0" fmla="*/ 0 h 766763"/>
                      <a:gd name="connsiteX1" fmla="*/ 1219200 w 1219200"/>
                      <a:gd name="connsiteY1" fmla="*/ 366713 h 766763"/>
                      <a:gd name="connsiteX2" fmla="*/ 619125 w 1219200"/>
                      <a:gd name="connsiteY2" fmla="*/ 766763 h 766763"/>
                      <a:gd name="connsiteX3" fmla="*/ 0 w 1219200"/>
                      <a:gd name="connsiteY3" fmla="*/ 373063 h 766763"/>
                      <a:gd name="connsiteX4" fmla="*/ 616743 w 1219200"/>
                      <a:gd name="connsiteY4" fmla="*/ 0 h 766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 h="766763">
                        <a:moveTo>
                          <a:pt x="616743" y="0"/>
                        </a:moveTo>
                        <a:lnTo>
                          <a:pt x="1219200" y="366713"/>
                        </a:lnTo>
                        <a:lnTo>
                          <a:pt x="619125" y="766763"/>
                        </a:lnTo>
                        <a:lnTo>
                          <a:pt x="0" y="373063"/>
                        </a:lnTo>
                        <a:lnTo>
                          <a:pt x="616743" y="0"/>
                        </a:lnTo>
                        <a:close/>
                      </a:path>
                    </a:pathLst>
                  </a:custGeom>
                  <a:solidFill>
                    <a:srgbClr val="ABB7C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panose="020B0604020202020204" pitchFamily="34" charset="0"/>
                      <a:cs typeface="Arial" panose="020B0604020202020204" pitchFamily="34" charset="0"/>
                    </a:endParaRPr>
                  </a:p>
                </p:txBody>
              </p:sp>
              <p:sp>
                <p:nvSpPr>
                  <p:cNvPr id="97" name="Rectangle 7"/>
                  <p:cNvSpPr/>
                  <p:nvPr/>
                </p:nvSpPr>
                <p:spPr>
                  <a:xfrm>
                    <a:off x="1216025" y="1476375"/>
                    <a:ext cx="1219200" cy="1232694"/>
                  </a:xfrm>
                  <a:custGeom>
                    <a:avLst/>
                    <a:gdLst>
                      <a:gd name="connsiteX0" fmla="*/ 0 w 762000"/>
                      <a:gd name="connsiteY0" fmla="*/ 0 h 762000"/>
                      <a:gd name="connsiteX1" fmla="*/ 762000 w 762000"/>
                      <a:gd name="connsiteY1" fmla="*/ 0 h 762000"/>
                      <a:gd name="connsiteX2" fmla="*/ 762000 w 762000"/>
                      <a:gd name="connsiteY2" fmla="*/ 762000 h 762000"/>
                      <a:gd name="connsiteX3" fmla="*/ 0 w 762000"/>
                      <a:gd name="connsiteY3" fmla="*/ 762000 h 762000"/>
                      <a:gd name="connsiteX4" fmla="*/ 0 w 762000"/>
                      <a:gd name="connsiteY4" fmla="*/ 0 h 762000"/>
                      <a:gd name="connsiteX0" fmla="*/ 365125 w 762000"/>
                      <a:gd name="connsiteY0" fmla="*/ 0 h 835025"/>
                      <a:gd name="connsiteX1" fmla="*/ 762000 w 762000"/>
                      <a:gd name="connsiteY1" fmla="*/ 73025 h 835025"/>
                      <a:gd name="connsiteX2" fmla="*/ 762000 w 762000"/>
                      <a:gd name="connsiteY2" fmla="*/ 835025 h 835025"/>
                      <a:gd name="connsiteX3" fmla="*/ 0 w 762000"/>
                      <a:gd name="connsiteY3" fmla="*/ 835025 h 835025"/>
                      <a:gd name="connsiteX4" fmla="*/ 365125 w 762000"/>
                      <a:gd name="connsiteY4" fmla="*/ 0 h 835025"/>
                      <a:gd name="connsiteX0" fmla="*/ 365125 w 974725"/>
                      <a:gd name="connsiteY0" fmla="*/ 0 h 835025"/>
                      <a:gd name="connsiteX1" fmla="*/ 974725 w 974725"/>
                      <a:gd name="connsiteY1" fmla="*/ 371475 h 835025"/>
                      <a:gd name="connsiteX2" fmla="*/ 762000 w 974725"/>
                      <a:gd name="connsiteY2" fmla="*/ 835025 h 835025"/>
                      <a:gd name="connsiteX3" fmla="*/ 0 w 974725"/>
                      <a:gd name="connsiteY3" fmla="*/ 835025 h 835025"/>
                      <a:gd name="connsiteX4" fmla="*/ 365125 w 974725"/>
                      <a:gd name="connsiteY4" fmla="*/ 0 h 835025"/>
                      <a:gd name="connsiteX0" fmla="*/ 609600 w 1219200"/>
                      <a:gd name="connsiteY0" fmla="*/ 0 h 835025"/>
                      <a:gd name="connsiteX1" fmla="*/ 1219200 w 1219200"/>
                      <a:gd name="connsiteY1" fmla="*/ 371475 h 835025"/>
                      <a:gd name="connsiteX2" fmla="*/ 1006475 w 1219200"/>
                      <a:gd name="connsiteY2" fmla="*/ 835025 h 835025"/>
                      <a:gd name="connsiteX3" fmla="*/ 0 w 1219200"/>
                      <a:gd name="connsiteY3" fmla="*/ 377825 h 835025"/>
                      <a:gd name="connsiteX4" fmla="*/ 609600 w 1219200"/>
                      <a:gd name="connsiteY4" fmla="*/ 0 h 835025"/>
                      <a:gd name="connsiteX0" fmla="*/ 609600 w 1219200"/>
                      <a:gd name="connsiteY0" fmla="*/ 0 h 762000"/>
                      <a:gd name="connsiteX1" fmla="*/ 1219200 w 1219200"/>
                      <a:gd name="connsiteY1" fmla="*/ 371475 h 762000"/>
                      <a:gd name="connsiteX2" fmla="*/ 612775 w 1219200"/>
                      <a:gd name="connsiteY2" fmla="*/ 762000 h 762000"/>
                      <a:gd name="connsiteX3" fmla="*/ 0 w 1219200"/>
                      <a:gd name="connsiteY3" fmla="*/ 377825 h 762000"/>
                      <a:gd name="connsiteX4" fmla="*/ 609600 w 1219200"/>
                      <a:gd name="connsiteY4" fmla="*/ 0 h 762000"/>
                      <a:gd name="connsiteX0" fmla="*/ 609600 w 1219200"/>
                      <a:gd name="connsiteY0" fmla="*/ 0 h 768350"/>
                      <a:gd name="connsiteX1" fmla="*/ 1219200 w 1219200"/>
                      <a:gd name="connsiteY1" fmla="*/ 371475 h 768350"/>
                      <a:gd name="connsiteX2" fmla="*/ 619125 w 1219200"/>
                      <a:gd name="connsiteY2" fmla="*/ 768350 h 768350"/>
                      <a:gd name="connsiteX3" fmla="*/ 0 w 1219200"/>
                      <a:gd name="connsiteY3" fmla="*/ 377825 h 768350"/>
                      <a:gd name="connsiteX4" fmla="*/ 609600 w 1219200"/>
                      <a:gd name="connsiteY4" fmla="*/ 0 h 768350"/>
                      <a:gd name="connsiteX0" fmla="*/ 609600 w 1219200"/>
                      <a:gd name="connsiteY0" fmla="*/ 0 h 771525"/>
                      <a:gd name="connsiteX1" fmla="*/ 1219200 w 1219200"/>
                      <a:gd name="connsiteY1" fmla="*/ 371475 h 771525"/>
                      <a:gd name="connsiteX2" fmla="*/ 619125 w 1219200"/>
                      <a:gd name="connsiteY2" fmla="*/ 771525 h 771525"/>
                      <a:gd name="connsiteX3" fmla="*/ 0 w 1219200"/>
                      <a:gd name="connsiteY3" fmla="*/ 377825 h 771525"/>
                      <a:gd name="connsiteX4" fmla="*/ 609600 w 1219200"/>
                      <a:gd name="connsiteY4" fmla="*/ 0 h 771525"/>
                      <a:gd name="connsiteX0" fmla="*/ 615950 w 1219200"/>
                      <a:gd name="connsiteY0" fmla="*/ 1009650 h 1009650"/>
                      <a:gd name="connsiteX1" fmla="*/ 1219200 w 1219200"/>
                      <a:gd name="connsiteY1" fmla="*/ 0 h 1009650"/>
                      <a:gd name="connsiteX2" fmla="*/ 619125 w 1219200"/>
                      <a:gd name="connsiteY2" fmla="*/ 400050 h 1009650"/>
                      <a:gd name="connsiteX3" fmla="*/ 0 w 1219200"/>
                      <a:gd name="connsiteY3" fmla="*/ 6350 h 1009650"/>
                      <a:gd name="connsiteX4" fmla="*/ 615950 w 1219200"/>
                      <a:gd name="connsiteY4" fmla="*/ 1009650 h 1009650"/>
                      <a:gd name="connsiteX0" fmla="*/ 609600 w 1219200"/>
                      <a:gd name="connsiteY0" fmla="*/ 1235075 h 1235075"/>
                      <a:gd name="connsiteX1" fmla="*/ 1219200 w 1219200"/>
                      <a:gd name="connsiteY1" fmla="*/ 0 h 1235075"/>
                      <a:gd name="connsiteX2" fmla="*/ 619125 w 1219200"/>
                      <a:gd name="connsiteY2" fmla="*/ 400050 h 1235075"/>
                      <a:gd name="connsiteX3" fmla="*/ 0 w 1219200"/>
                      <a:gd name="connsiteY3" fmla="*/ 6350 h 1235075"/>
                      <a:gd name="connsiteX4" fmla="*/ 609600 w 1219200"/>
                      <a:gd name="connsiteY4" fmla="*/ 1235075 h 1235075"/>
                      <a:gd name="connsiteX0" fmla="*/ 612775 w 1219200"/>
                      <a:gd name="connsiteY0" fmla="*/ 1235075 h 1235075"/>
                      <a:gd name="connsiteX1" fmla="*/ 1219200 w 1219200"/>
                      <a:gd name="connsiteY1" fmla="*/ 0 h 1235075"/>
                      <a:gd name="connsiteX2" fmla="*/ 619125 w 1219200"/>
                      <a:gd name="connsiteY2" fmla="*/ 400050 h 1235075"/>
                      <a:gd name="connsiteX3" fmla="*/ 0 w 1219200"/>
                      <a:gd name="connsiteY3" fmla="*/ 6350 h 1235075"/>
                      <a:gd name="connsiteX4" fmla="*/ 612775 w 1219200"/>
                      <a:gd name="connsiteY4" fmla="*/ 1235075 h 1235075"/>
                      <a:gd name="connsiteX0" fmla="*/ 612775 w 1219200"/>
                      <a:gd name="connsiteY0" fmla="*/ 1235075 h 1235075"/>
                      <a:gd name="connsiteX1" fmla="*/ 1219200 w 1219200"/>
                      <a:gd name="connsiteY1" fmla="*/ 0 h 1235075"/>
                      <a:gd name="connsiteX2" fmla="*/ 619125 w 1219200"/>
                      <a:gd name="connsiteY2" fmla="*/ 400050 h 1235075"/>
                      <a:gd name="connsiteX3" fmla="*/ 0 w 1219200"/>
                      <a:gd name="connsiteY3" fmla="*/ 6350 h 1235075"/>
                      <a:gd name="connsiteX4" fmla="*/ 612775 w 1219200"/>
                      <a:gd name="connsiteY4" fmla="*/ 1235075 h 1235075"/>
                      <a:gd name="connsiteX0" fmla="*/ 615157 w 1219200"/>
                      <a:gd name="connsiteY0" fmla="*/ 1232694 h 1232694"/>
                      <a:gd name="connsiteX1" fmla="*/ 1219200 w 1219200"/>
                      <a:gd name="connsiteY1" fmla="*/ 0 h 1232694"/>
                      <a:gd name="connsiteX2" fmla="*/ 619125 w 1219200"/>
                      <a:gd name="connsiteY2" fmla="*/ 400050 h 1232694"/>
                      <a:gd name="connsiteX3" fmla="*/ 0 w 1219200"/>
                      <a:gd name="connsiteY3" fmla="*/ 6350 h 1232694"/>
                      <a:gd name="connsiteX4" fmla="*/ 615157 w 1219200"/>
                      <a:gd name="connsiteY4" fmla="*/ 1232694 h 12326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 h="1232694">
                        <a:moveTo>
                          <a:pt x="615157" y="1232694"/>
                        </a:moveTo>
                        <a:lnTo>
                          <a:pt x="1219200" y="0"/>
                        </a:lnTo>
                        <a:lnTo>
                          <a:pt x="619125" y="400050"/>
                        </a:lnTo>
                        <a:lnTo>
                          <a:pt x="0" y="6350"/>
                        </a:lnTo>
                        <a:lnTo>
                          <a:pt x="615157" y="1232694"/>
                        </a:lnTo>
                        <a:close/>
                      </a:path>
                    </a:pathLst>
                  </a:custGeom>
                  <a:solidFill>
                    <a:srgbClr val="5C708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panose="020B0604020202020204" pitchFamily="34" charset="0"/>
                      <a:cs typeface="Arial" panose="020B0604020202020204" pitchFamily="34" charset="0"/>
                    </a:endParaRPr>
                  </a:p>
                </p:txBody>
              </p:sp>
              <p:sp>
                <p:nvSpPr>
                  <p:cNvPr id="98" name="Freeform 97"/>
                  <p:cNvSpPr/>
                  <p:nvPr/>
                </p:nvSpPr>
                <p:spPr>
                  <a:xfrm>
                    <a:off x="1832769" y="1476376"/>
                    <a:ext cx="602456" cy="1229455"/>
                  </a:xfrm>
                  <a:custGeom>
                    <a:avLst/>
                    <a:gdLst>
                      <a:gd name="connsiteX0" fmla="*/ 602456 w 602456"/>
                      <a:gd name="connsiteY0" fmla="*/ 0 h 1229455"/>
                      <a:gd name="connsiteX1" fmla="*/ 0 w 602456"/>
                      <a:gd name="connsiteY1" fmla="*/ 1229455 h 1229455"/>
                      <a:gd name="connsiteX2" fmla="*/ 0 w 602456"/>
                      <a:gd name="connsiteY2" fmla="*/ 398536 h 1229455"/>
                      <a:gd name="connsiteX3" fmla="*/ 2381 w 602456"/>
                      <a:gd name="connsiteY3" fmla="*/ 400050 h 1229455"/>
                      <a:gd name="connsiteX4" fmla="*/ 602456 w 602456"/>
                      <a:gd name="connsiteY4" fmla="*/ 0 h 12294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2456" h="1229455">
                        <a:moveTo>
                          <a:pt x="602456" y="0"/>
                        </a:moveTo>
                        <a:lnTo>
                          <a:pt x="0" y="1229455"/>
                        </a:lnTo>
                        <a:lnTo>
                          <a:pt x="0" y="398536"/>
                        </a:lnTo>
                        <a:lnTo>
                          <a:pt x="2381" y="400050"/>
                        </a:lnTo>
                        <a:lnTo>
                          <a:pt x="602456" y="0"/>
                        </a:lnTo>
                        <a:close/>
                      </a:path>
                    </a:pathLst>
                  </a:custGeom>
                  <a:solidFill>
                    <a:srgbClr val="8899B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panose="020B0604020202020204" pitchFamily="34" charset="0"/>
                      <a:cs typeface="Arial" panose="020B0604020202020204" pitchFamily="34" charset="0"/>
                    </a:endParaRPr>
                  </a:p>
                </p:txBody>
              </p:sp>
            </p:grpSp>
            <p:grpSp>
              <p:nvGrpSpPr>
                <p:cNvPr id="80" name="Group 79"/>
                <p:cNvGrpSpPr/>
                <p:nvPr/>
              </p:nvGrpSpPr>
              <p:grpSpPr>
                <a:xfrm>
                  <a:off x="7396571" y="4342320"/>
                  <a:ext cx="1179171" cy="1546127"/>
                  <a:chOff x="1216025" y="1110456"/>
                  <a:chExt cx="1219200" cy="1598613"/>
                </a:xfrm>
                <a:effectLst>
                  <a:reflection blurRad="6350" stA="20000" endPos="55500" dist="50800" dir="5400000" sy="-100000" algn="bl" rotWithShape="0"/>
                </a:effectLst>
              </p:grpSpPr>
              <p:sp>
                <p:nvSpPr>
                  <p:cNvPr id="93" name="Rectangle 7"/>
                  <p:cNvSpPr/>
                  <p:nvPr/>
                </p:nvSpPr>
                <p:spPr>
                  <a:xfrm>
                    <a:off x="1216025" y="1110456"/>
                    <a:ext cx="1219200" cy="766763"/>
                  </a:xfrm>
                  <a:custGeom>
                    <a:avLst/>
                    <a:gdLst>
                      <a:gd name="connsiteX0" fmla="*/ 0 w 762000"/>
                      <a:gd name="connsiteY0" fmla="*/ 0 h 762000"/>
                      <a:gd name="connsiteX1" fmla="*/ 762000 w 762000"/>
                      <a:gd name="connsiteY1" fmla="*/ 0 h 762000"/>
                      <a:gd name="connsiteX2" fmla="*/ 762000 w 762000"/>
                      <a:gd name="connsiteY2" fmla="*/ 762000 h 762000"/>
                      <a:gd name="connsiteX3" fmla="*/ 0 w 762000"/>
                      <a:gd name="connsiteY3" fmla="*/ 762000 h 762000"/>
                      <a:gd name="connsiteX4" fmla="*/ 0 w 762000"/>
                      <a:gd name="connsiteY4" fmla="*/ 0 h 762000"/>
                      <a:gd name="connsiteX0" fmla="*/ 365125 w 762000"/>
                      <a:gd name="connsiteY0" fmla="*/ 0 h 835025"/>
                      <a:gd name="connsiteX1" fmla="*/ 762000 w 762000"/>
                      <a:gd name="connsiteY1" fmla="*/ 73025 h 835025"/>
                      <a:gd name="connsiteX2" fmla="*/ 762000 w 762000"/>
                      <a:gd name="connsiteY2" fmla="*/ 835025 h 835025"/>
                      <a:gd name="connsiteX3" fmla="*/ 0 w 762000"/>
                      <a:gd name="connsiteY3" fmla="*/ 835025 h 835025"/>
                      <a:gd name="connsiteX4" fmla="*/ 365125 w 762000"/>
                      <a:gd name="connsiteY4" fmla="*/ 0 h 835025"/>
                      <a:gd name="connsiteX0" fmla="*/ 365125 w 974725"/>
                      <a:gd name="connsiteY0" fmla="*/ 0 h 835025"/>
                      <a:gd name="connsiteX1" fmla="*/ 974725 w 974725"/>
                      <a:gd name="connsiteY1" fmla="*/ 371475 h 835025"/>
                      <a:gd name="connsiteX2" fmla="*/ 762000 w 974725"/>
                      <a:gd name="connsiteY2" fmla="*/ 835025 h 835025"/>
                      <a:gd name="connsiteX3" fmla="*/ 0 w 974725"/>
                      <a:gd name="connsiteY3" fmla="*/ 835025 h 835025"/>
                      <a:gd name="connsiteX4" fmla="*/ 365125 w 974725"/>
                      <a:gd name="connsiteY4" fmla="*/ 0 h 835025"/>
                      <a:gd name="connsiteX0" fmla="*/ 609600 w 1219200"/>
                      <a:gd name="connsiteY0" fmla="*/ 0 h 835025"/>
                      <a:gd name="connsiteX1" fmla="*/ 1219200 w 1219200"/>
                      <a:gd name="connsiteY1" fmla="*/ 371475 h 835025"/>
                      <a:gd name="connsiteX2" fmla="*/ 1006475 w 1219200"/>
                      <a:gd name="connsiteY2" fmla="*/ 835025 h 835025"/>
                      <a:gd name="connsiteX3" fmla="*/ 0 w 1219200"/>
                      <a:gd name="connsiteY3" fmla="*/ 377825 h 835025"/>
                      <a:gd name="connsiteX4" fmla="*/ 609600 w 1219200"/>
                      <a:gd name="connsiteY4" fmla="*/ 0 h 835025"/>
                      <a:gd name="connsiteX0" fmla="*/ 609600 w 1219200"/>
                      <a:gd name="connsiteY0" fmla="*/ 0 h 762000"/>
                      <a:gd name="connsiteX1" fmla="*/ 1219200 w 1219200"/>
                      <a:gd name="connsiteY1" fmla="*/ 371475 h 762000"/>
                      <a:gd name="connsiteX2" fmla="*/ 612775 w 1219200"/>
                      <a:gd name="connsiteY2" fmla="*/ 762000 h 762000"/>
                      <a:gd name="connsiteX3" fmla="*/ 0 w 1219200"/>
                      <a:gd name="connsiteY3" fmla="*/ 377825 h 762000"/>
                      <a:gd name="connsiteX4" fmla="*/ 609600 w 1219200"/>
                      <a:gd name="connsiteY4" fmla="*/ 0 h 762000"/>
                      <a:gd name="connsiteX0" fmla="*/ 609600 w 1219200"/>
                      <a:gd name="connsiteY0" fmla="*/ 0 h 768350"/>
                      <a:gd name="connsiteX1" fmla="*/ 1219200 w 1219200"/>
                      <a:gd name="connsiteY1" fmla="*/ 371475 h 768350"/>
                      <a:gd name="connsiteX2" fmla="*/ 619125 w 1219200"/>
                      <a:gd name="connsiteY2" fmla="*/ 768350 h 768350"/>
                      <a:gd name="connsiteX3" fmla="*/ 0 w 1219200"/>
                      <a:gd name="connsiteY3" fmla="*/ 377825 h 768350"/>
                      <a:gd name="connsiteX4" fmla="*/ 609600 w 1219200"/>
                      <a:gd name="connsiteY4" fmla="*/ 0 h 768350"/>
                      <a:gd name="connsiteX0" fmla="*/ 609600 w 1219200"/>
                      <a:gd name="connsiteY0" fmla="*/ 0 h 771525"/>
                      <a:gd name="connsiteX1" fmla="*/ 1219200 w 1219200"/>
                      <a:gd name="connsiteY1" fmla="*/ 371475 h 771525"/>
                      <a:gd name="connsiteX2" fmla="*/ 619125 w 1219200"/>
                      <a:gd name="connsiteY2" fmla="*/ 771525 h 771525"/>
                      <a:gd name="connsiteX3" fmla="*/ 0 w 1219200"/>
                      <a:gd name="connsiteY3" fmla="*/ 377825 h 771525"/>
                      <a:gd name="connsiteX4" fmla="*/ 609600 w 1219200"/>
                      <a:gd name="connsiteY4" fmla="*/ 0 h 771525"/>
                      <a:gd name="connsiteX0" fmla="*/ 616743 w 1219200"/>
                      <a:gd name="connsiteY0" fmla="*/ 0 h 769144"/>
                      <a:gd name="connsiteX1" fmla="*/ 1219200 w 1219200"/>
                      <a:gd name="connsiteY1" fmla="*/ 369094 h 769144"/>
                      <a:gd name="connsiteX2" fmla="*/ 619125 w 1219200"/>
                      <a:gd name="connsiteY2" fmla="*/ 769144 h 769144"/>
                      <a:gd name="connsiteX3" fmla="*/ 0 w 1219200"/>
                      <a:gd name="connsiteY3" fmla="*/ 375444 h 769144"/>
                      <a:gd name="connsiteX4" fmla="*/ 616743 w 1219200"/>
                      <a:gd name="connsiteY4" fmla="*/ 0 h 769144"/>
                      <a:gd name="connsiteX0" fmla="*/ 616743 w 1219200"/>
                      <a:gd name="connsiteY0" fmla="*/ 0 h 766763"/>
                      <a:gd name="connsiteX1" fmla="*/ 1219200 w 1219200"/>
                      <a:gd name="connsiteY1" fmla="*/ 366713 h 766763"/>
                      <a:gd name="connsiteX2" fmla="*/ 619125 w 1219200"/>
                      <a:gd name="connsiteY2" fmla="*/ 766763 h 766763"/>
                      <a:gd name="connsiteX3" fmla="*/ 0 w 1219200"/>
                      <a:gd name="connsiteY3" fmla="*/ 373063 h 766763"/>
                      <a:gd name="connsiteX4" fmla="*/ 616743 w 1219200"/>
                      <a:gd name="connsiteY4" fmla="*/ 0 h 766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 h="766763">
                        <a:moveTo>
                          <a:pt x="616743" y="0"/>
                        </a:moveTo>
                        <a:lnTo>
                          <a:pt x="1219200" y="366713"/>
                        </a:lnTo>
                        <a:lnTo>
                          <a:pt x="619125" y="766763"/>
                        </a:lnTo>
                        <a:lnTo>
                          <a:pt x="0" y="373063"/>
                        </a:lnTo>
                        <a:lnTo>
                          <a:pt x="616743" y="0"/>
                        </a:lnTo>
                        <a:close/>
                      </a:path>
                    </a:pathLst>
                  </a:custGeom>
                  <a:solidFill>
                    <a:srgbClr val="97C5B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panose="020B0604020202020204" pitchFamily="34" charset="0"/>
                      <a:cs typeface="Arial" panose="020B0604020202020204" pitchFamily="34" charset="0"/>
                    </a:endParaRPr>
                  </a:p>
                </p:txBody>
              </p:sp>
              <p:sp>
                <p:nvSpPr>
                  <p:cNvPr id="94" name="Rectangle 7"/>
                  <p:cNvSpPr/>
                  <p:nvPr/>
                </p:nvSpPr>
                <p:spPr>
                  <a:xfrm>
                    <a:off x="1216025" y="1476375"/>
                    <a:ext cx="1219200" cy="1232694"/>
                  </a:xfrm>
                  <a:custGeom>
                    <a:avLst/>
                    <a:gdLst>
                      <a:gd name="connsiteX0" fmla="*/ 0 w 762000"/>
                      <a:gd name="connsiteY0" fmla="*/ 0 h 762000"/>
                      <a:gd name="connsiteX1" fmla="*/ 762000 w 762000"/>
                      <a:gd name="connsiteY1" fmla="*/ 0 h 762000"/>
                      <a:gd name="connsiteX2" fmla="*/ 762000 w 762000"/>
                      <a:gd name="connsiteY2" fmla="*/ 762000 h 762000"/>
                      <a:gd name="connsiteX3" fmla="*/ 0 w 762000"/>
                      <a:gd name="connsiteY3" fmla="*/ 762000 h 762000"/>
                      <a:gd name="connsiteX4" fmla="*/ 0 w 762000"/>
                      <a:gd name="connsiteY4" fmla="*/ 0 h 762000"/>
                      <a:gd name="connsiteX0" fmla="*/ 365125 w 762000"/>
                      <a:gd name="connsiteY0" fmla="*/ 0 h 835025"/>
                      <a:gd name="connsiteX1" fmla="*/ 762000 w 762000"/>
                      <a:gd name="connsiteY1" fmla="*/ 73025 h 835025"/>
                      <a:gd name="connsiteX2" fmla="*/ 762000 w 762000"/>
                      <a:gd name="connsiteY2" fmla="*/ 835025 h 835025"/>
                      <a:gd name="connsiteX3" fmla="*/ 0 w 762000"/>
                      <a:gd name="connsiteY3" fmla="*/ 835025 h 835025"/>
                      <a:gd name="connsiteX4" fmla="*/ 365125 w 762000"/>
                      <a:gd name="connsiteY4" fmla="*/ 0 h 835025"/>
                      <a:gd name="connsiteX0" fmla="*/ 365125 w 974725"/>
                      <a:gd name="connsiteY0" fmla="*/ 0 h 835025"/>
                      <a:gd name="connsiteX1" fmla="*/ 974725 w 974725"/>
                      <a:gd name="connsiteY1" fmla="*/ 371475 h 835025"/>
                      <a:gd name="connsiteX2" fmla="*/ 762000 w 974725"/>
                      <a:gd name="connsiteY2" fmla="*/ 835025 h 835025"/>
                      <a:gd name="connsiteX3" fmla="*/ 0 w 974725"/>
                      <a:gd name="connsiteY3" fmla="*/ 835025 h 835025"/>
                      <a:gd name="connsiteX4" fmla="*/ 365125 w 974725"/>
                      <a:gd name="connsiteY4" fmla="*/ 0 h 835025"/>
                      <a:gd name="connsiteX0" fmla="*/ 609600 w 1219200"/>
                      <a:gd name="connsiteY0" fmla="*/ 0 h 835025"/>
                      <a:gd name="connsiteX1" fmla="*/ 1219200 w 1219200"/>
                      <a:gd name="connsiteY1" fmla="*/ 371475 h 835025"/>
                      <a:gd name="connsiteX2" fmla="*/ 1006475 w 1219200"/>
                      <a:gd name="connsiteY2" fmla="*/ 835025 h 835025"/>
                      <a:gd name="connsiteX3" fmla="*/ 0 w 1219200"/>
                      <a:gd name="connsiteY3" fmla="*/ 377825 h 835025"/>
                      <a:gd name="connsiteX4" fmla="*/ 609600 w 1219200"/>
                      <a:gd name="connsiteY4" fmla="*/ 0 h 835025"/>
                      <a:gd name="connsiteX0" fmla="*/ 609600 w 1219200"/>
                      <a:gd name="connsiteY0" fmla="*/ 0 h 762000"/>
                      <a:gd name="connsiteX1" fmla="*/ 1219200 w 1219200"/>
                      <a:gd name="connsiteY1" fmla="*/ 371475 h 762000"/>
                      <a:gd name="connsiteX2" fmla="*/ 612775 w 1219200"/>
                      <a:gd name="connsiteY2" fmla="*/ 762000 h 762000"/>
                      <a:gd name="connsiteX3" fmla="*/ 0 w 1219200"/>
                      <a:gd name="connsiteY3" fmla="*/ 377825 h 762000"/>
                      <a:gd name="connsiteX4" fmla="*/ 609600 w 1219200"/>
                      <a:gd name="connsiteY4" fmla="*/ 0 h 762000"/>
                      <a:gd name="connsiteX0" fmla="*/ 609600 w 1219200"/>
                      <a:gd name="connsiteY0" fmla="*/ 0 h 768350"/>
                      <a:gd name="connsiteX1" fmla="*/ 1219200 w 1219200"/>
                      <a:gd name="connsiteY1" fmla="*/ 371475 h 768350"/>
                      <a:gd name="connsiteX2" fmla="*/ 619125 w 1219200"/>
                      <a:gd name="connsiteY2" fmla="*/ 768350 h 768350"/>
                      <a:gd name="connsiteX3" fmla="*/ 0 w 1219200"/>
                      <a:gd name="connsiteY3" fmla="*/ 377825 h 768350"/>
                      <a:gd name="connsiteX4" fmla="*/ 609600 w 1219200"/>
                      <a:gd name="connsiteY4" fmla="*/ 0 h 768350"/>
                      <a:gd name="connsiteX0" fmla="*/ 609600 w 1219200"/>
                      <a:gd name="connsiteY0" fmla="*/ 0 h 771525"/>
                      <a:gd name="connsiteX1" fmla="*/ 1219200 w 1219200"/>
                      <a:gd name="connsiteY1" fmla="*/ 371475 h 771525"/>
                      <a:gd name="connsiteX2" fmla="*/ 619125 w 1219200"/>
                      <a:gd name="connsiteY2" fmla="*/ 771525 h 771525"/>
                      <a:gd name="connsiteX3" fmla="*/ 0 w 1219200"/>
                      <a:gd name="connsiteY3" fmla="*/ 377825 h 771525"/>
                      <a:gd name="connsiteX4" fmla="*/ 609600 w 1219200"/>
                      <a:gd name="connsiteY4" fmla="*/ 0 h 771525"/>
                      <a:gd name="connsiteX0" fmla="*/ 615950 w 1219200"/>
                      <a:gd name="connsiteY0" fmla="*/ 1009650 h 1009650"/>
                      <a:gd name="connsiteX1" fmla="*/ 1219200 w 1219200"/>
                      <a:gd name="connsiteY1" fmla="*/ 0 h 1009650"/>
                      <a:gd name="connsiteX2" fmla="*/ 619125 w 1219200"/>
                      <a:gd name="connsiteY2" fmla="*/ 400050 h 1009650"/>
                      <a:gd name="connsiteX3" fmla="*/ 0 w 1219200"/>
                      <a:gd name="connsiteY3" fmla="*/ 6350 h 1009650"/>
                      <a:gd name="connsiteX4" fmla="*/ 615950 w 1219200"/>
                      <a:gd name="connsiteY4" fmla="*/ 1009650 h 1009650"/>
                      <a:gd name="connsiteX0" fmla="*/ 609600 w 1219200"/>
                      <a:gd name="connsiteY0" fmla="*/ 1235075 h 1235075"/>
                      <a:gd name="connsiteX1" fmla="*/ 1219200 w 1219200"/>
                      <a:gd name="connsiteY1" fmla="*/ 0 h 1235075"/>
                      <a:gd name="connsiteX2" fmla="*/ 619125 w 1219200"/>
                      <a:gd name="connsiteY2" fmla="*/ 400050 h 1235075"/>
                      <a:gd name="connsiteX3" fmla="*/ 0 w 1219200"/>
                      <a:gd name="connsiteY3" fmla="*/ 6350 h 1235075"/>
                      <a:gd name="connsiteX4" fmla="*/ 609600 w 1219200"/>
                      <a:gd name="connsiteY4" fmla="*/ 1235075 h 1235075"/>
                      <a:gd name="connsiteX0" fmla="*/ 612775 w 1219200"/>
                      <a:gd name="connsiteY0" fmla="*/ 1235075 h 1235075"/>
                      <a:gd name="connsiteX1" fmla="*/ 1219200 w 1219200"/>
                      <a:gd name="connsiteY1" fmla="*/ 0 h 1235075"/>
                      <a:gd name="connsiteX2" fmla="*/ 619125 w 1219200"/>
                      <a:gd name="connsiteY2" fmla="*/ 400050 h 1235075"/>
                      <a:gd name="connsiteX3" fmla="*/ 0 w 1219200"/>
                      <a:gd name="connsiteY3" fmla="*/ 6350 h 1235075"/>
                      <a:gd name="connsiteX4" fmla="*/ 612775 w 1219200"/>
                      <a:gd name="connsiteY4" fmla="*/ 1235075 h 1235075"/>
                      <a:gd name="connsiteX0" fmla="*/ 612775 w 1219200"/>
                      <a:gd name="connsiteY0" fmla="*/ 1235075 h 1235075"/>
                      <a:gd name="connsiteX1" fmla="*/ 1219200 w 1219200"/>
                      <a:gd name="connsiteY1" fmla="*/ 0 h 1235075"/>
                      <a:gd name="connsiteX2" fmla="*/ 619125 w 1219200"/>
                      <a:gd name="connsiteY2" fmla="*/ 400050 h 1235075"/>
                      <a:gd name="connsiteX3" fmla="*/ 0 w 1219200"/>
                      <a:gd name="connsiteY3" fmla="*/ 6350 h 1235075"/>
                      <a:gd name="connsiteX4" fmla="*/ 612775 w 1219200"/>
                      <a:gd name="connsiteY4" fmla="*/ 1235075 h 1235075"/>
                      <a:gd name="connsiteX0" fmla="*/ 615157 w 1219200"/>
                      <a:gd name="connsiteY0" fmla="*/ 1232694 h 1232694"/>
                      <a:gd name="connsiteX1" fmla="*/ 1219200 w 1219200"/>
                      <a:gd name="connsiteY1" fmla="*/ 0 h 1232694"/>
                      <a:gd name="connsiteX2" fmla="*/ 619125 w 1219200"/>
                      <a:gd name="connsiteY2" fmla="*/ 400050 h 1232694"/>
                      <a:gd name="connsiteX3" fmla="*/ 0 w 1219200"/>
                      <a:gd name="connsiteY3" fmla="*/ 6350 h 1232694"/>
                      <a:gd name="connsiteX4" fmla="*/ 615157 w 1219200"/>
                      <a:gd name="connsiteY4" fmla="*/ 1232694 h 12326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 h="1232694">
                        <a:moveTo>
                          <a:pt x="615157" y="1232694"/>
                        </a:moveTo>
                        <a:lnTo>
                          <a:pt x="1219200" y="0"/>
                        </a:lnTo>
                        <a:lnTo>
                          <a:pt x="619125" y="400050"/>
                        </a:lnTo>
                        <a:lnTo>
                          <a:pt x="0" y="6350"/>
                        </a:lnTo>
                        <a:lnTo>
                          <a:pt x="615157" y="1232694"/>
                        </a:lnTo>
                        <a:close/>
                      </a:path>
                    </a:pathLst>
                  </a:custGeom>
                  <a:solidFill>
                    <a:srgbClr val="54968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panose="020B0604020202020204" pitchFamily="34" charset="0"/>
                      <a:cs typeface="Arial" panose="020B0604020202020204" pitchFamily="34" charset="0"/>
                    </a:endParaRPr>
                  </a:p>
                </p:txBody>
              </p:sp>
              <p:sp>
                <p:nvSpPr>
                  <p:cNvPr id="95" name="Freeform 94"/>
                  <p:cNvSpPr/>
                  <p:nvPr/>
                </p:nvSpPr>
                <p:spPr>
                  <a:xfrm>
                    <a:off x="1832769" y="1476376"/>
                    <a:ext cx="602456" cy="1229455"/>
                  </a:xfrm>
                  <a:custGeom>
                    <a:avLst/>
                    <a:gdLst>
                      <a:gd name="connsiteX0" fmla="*/ 602456 w 602456"/>
                      <a:gd name="connsiteY0" fmla="*/ 0 h 1229455"/>
                      <a:gd name="connsiteX1" fmla="*/ 0 w 602456"/>
                      <a:gd name="connsiteY1" fmla="*/ 1229455 h 1229455"/>
                      <a:gd name="connsiteX2" fmla="*/ 0 w 602456"/>
                      <a:gd name="connsiteY2" fmla="*/ 398536 h 1229455"/>
                      <a:gd name="connsiteX3" fmla="*/ 2381 w 602456"/>
                      <a:gd name="connsiteY3" fmla="*/ 400050 h 1229455"/>
                      <a:gd name="connsiteX4" fmla="*/ 602456 w 602456"/>
                      <a:gd name="connsiteY4" fmla="*/ 0 h 12294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2456" h="1229455">
                        <a:moveTo>
                          <a:pt x="602456" y="0"/>
                        </a:moveTo>
                        <a:lnTo>
                          <a:pt x="0" y="1229455"/>
                        </a:lnTo>
                        <a:lnTo>
                          <a:pt x="0" y="398536"/>
                        </a:lnTo>
                        <a:lnTo>
                          <a:pt x="2381" y="400050"/>
                        </a:lnTo>
                        <a:lnTo>
                          <a:pt x="602456" y="0"/>
                        </a:lnTo>
                        <a:close/>
                      </a:path>
                    </a:pathLst>
                  </a:custGeom>
                  <a:solidFill>
                    <a:srgbClr val="67AB9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panose="020B0604020202020204" pitchFamily="34" charset="0"/>
                      <a:cs typeface="Arial" panose="020B0604020202020204" pitchFamily="34" charset="0"/>
                    </a:endParaRPr>
                  </a:p>
                </p:txBody>
              </p:sp>
            </p:grpSp>
            <p:grpSp>
              <p:nvGrpSpPr>
                <p:cNvPr id="81" name="Group 80"/>
                <p:cNvGrpSpPr/>
                <p:nvPr/>
              </p:nvGrpSpPr>
              <p:grpSpPr>
                <a:xfrm flipH="1">
                  <a:off x="2844362" y="2759987"/>
                  <a:ext cx="1179171" cy="1546127"/>
                  <a:chOff x="1216025" y="1110456"/>
                  <a:chExt cx="1219200" cy="1598613"/>
                </a:xfrm>
                <a:effectLst>
                  <a:reflection blurRad="6350" stA="20000" endPos="55500" dist="50800" dir="5400000" sy="-100000" algn="bl" rotWithShape="0"/>
                </a:effectLst>
              </p:grpSpPr>
              <p:sp>
                <p:nvSpPr>
                  <p:cNvPr id="90" name="Rectangle 7"/>
                  <p:cNvSpPr/>
                  <p:nvPr/>
                </p:nvSpPr>
                <p:spPr>
                  <a:xfrm>
                    <a:off x="1216025" y="1110456"/>
                    <a:ext cx="1219200" cy="766763"/>
                  </a:xfrm>
                  <a:custGeom>
                    <a:avLst/>
                    <a:gdLst>
                      <a:gd name="connsiteX0" fmla="*/ 0 w 762000"/>
                      <a:gd name="connsiteY0" fmla="*/ 0 h 762000"/>
                      <a:gd name="connsiteX1" fmla="*/ 762000 w 762000"/>
                      <a:gd name="connsiteY1" fmla="*/ 0 h 762000"/>
                      <a:gd name="connsiteX2" fmla="*/ 762000 w 762000"/>
                      <a:gd name="connsiteY2" fmla="*/ 762000 h 762000"/>
                      <a:gd name="connsiteX3" fmla="*/ 0 w 762000"/>
                      <a:gd name="connsiteY3" fmla="*/ 762000 h 762000"/>
                      <a:gd name="connsiteX4" fmla="*/ 0 w 762000"/>
                      <a:gd name="connsiteY4" fmla="*/ 0 h 762000"/>
                      <a:gd name="connsiteX0" fmla="*/ 365125 w 762000"/>
                      <a:gd name="connsiteY0" fmla="*/ 0 h 835025"/>
                      <a:gd name="connsiteX1" fmla="*/ 762000 w 762000"/>
                      <a:gd name="connsiteY1" fmla="*/ 73025 h 835025"/>
                      <a:gd name="connsiteX2" fmla="*/ 762000 w 762000"/>
                      <a:gd name="connsiteY2" fmla="*/ 835025 h 835025"/>
                      <a:gd name="connsiteX3" fmla="*/ 0 w 762000"/>
                      <a:gd name="connsiteY3" fmla="*/ 835025 h 835025"/>
                      <a:gd name="connsiteX4" fmla="*/ 365125 w 762000"/>
                      <a:gd name="connsiteY4" fmla="*/ 0 h 835025"/>
                      <a:gd name="connsiteX0" fmla="*/ 365125 w 974725"/>
                      <a:gd name="connsiteY0" fmla="*/ 0 h 835025"/>
                      <a:gd name="connsiteX1" fmla="*/ 974725 w 974725"/>
                      <a:gd name="connsiteY1" fmla="*/ 371475 h 835025"/>
                      <a:gd name="connsiteX2" fmla="*/ 762000 w 974725"/>
                      <a:gd name="connsiteY2" fmla="*/ 835025 h 835025"/>
                      <a:gd name="connsiteX3" fmla="*/ 0 w 974725"/>
                      <a:gd name="connsiteY3" fmla="*/ 835025 h 835025"/>
                      <a:gd name="connsiteX4" fmla="*/ 365125 w 974725"/>
                      <a:gd name="connsiteY4" fmla="*/ 0 h 835025"/>
                      <a:gd name="connsiteX0" fmla="*/ 609600 w 1219200"/>
                      <a:gd name="connsiteY0" fmla="*/ 0 h 835025"/>
                      <a:gd name="connsiteX1" fmla="*/ 1219200 w 1219200"/>
                      <a:gd name="connsiteY1" fmla="*/ 371475 h 835025"/>
                      <a:gd name="connsiteX2" fmla="*/ 1006475 w 1219200"/>
                      <a:gd name="connsiteY2" fmla="*/ 835025 h 835025"/>
                      <a:gd name="connsiteX3" fmla="*/ 0 w 1219200"/>
                      <a:gd name="connsiteY3" fmla="*/ 377825 h 835025"/>
                      <a:gd name="connsiteX4" fmla="*/ 609600 w 1219200"/>
                      <a:gd name="connsiteY4" fmla="*/ 0 h 835025"/>
                      <a:gd name="connsiteX0" fmla="*/ 609600 w 1219200"/>
                      <a:gd name="connsiteY0" fmla="*/ 0 h 762000"/>
                      <a:gd name="connsiteX1" fmla="*/ 1219200 w 1219200"/>
                      <a:gd name="connsiteY1" fmla="*/ 371475 h 762000"/>
                      <a:gd name="connsiteX2" fmla="*/ 612775 w 1219200"/>
                      <a:gd name="connsiteY2" fmla="*/ 762000 h 762000"/>
                      <a:gd name="connsiteX3" fmla="*/ 0 w 1219200"/>
                      <a:gd name="connsiteY3" fmla="*/ 377825 h 762000"/>
                      <a:gd name="connsiteX4" fmla="*/ 609600 w 1219200"/>
                      <a:gd name="connsiteY4" fmla="*/ 0 h 762000"/>
                      <a:gd name="connsiteX0" fmla="*/ 609600 w 1219200"/>
                      <a:gd name="connsiteY0" fmla="*/ 0 h 768350"/>
                      <a:gd name="connsiteX1" fmla="*/ 1219200 w 1219200"/>
                      <a:gd name="connsiteY1" fmla="*/ 371475 h 768350"/>
                      <a:gd name="connsiteX2" fmla="*/ 619125 w 1219200"/>
                      <a:gd name="connsiteY2" fmla="*/ 768350 h 768350"/>
                      <a:gd name="connsiteX3" fmla="*/ 0 w 1219200"/>
                      <a:gd name="connsiteY3" fmla="*/ 377825 h 768350"/>
                      <a:gd name="connsiteX4" fmla="*/ 609600 w 1219200"/>
                      <a:gd name="connsiteY4" fmla="*/ 0 h 768350"/>
                      <a:gd name="connsiteX0" fmla="*/ 609600 w 1219200"/>
                      <a:gd name="connsiteY0" fmla="*/ 0 h 771525"/>
                      <a:gd name="connsiteX1" fmla="*/ 1219200 w 1219200"/>
                      <a:gd name="connsiteY1" fmla="*/ 371475 h 771525"/>
                      <a:gd name="connsiteX2" fmla="*/ 619125 w 1219200"/>
                      <a:gd name="connsiteY2" fmla="*/ 771525 h 771525"/>
                      <a:gd name="connsiteX3" fmla="*/ 0 w 1219200"/>
                      <a:gd name="connsiteY3" fmla="*/ 377825 h 771525"/>
                      <a:gd name="connsiteX4" fmla="*/ 609600 w 1219200"/>
                      <a:gd name="connsiteY4" fmla="*/ 0 h 771525"/>
                      <a:gd name="connsiteX0" fmla="*/ 616743 w 1219200"/>
                      <a:gd name="connsiteY0" fmla="*/ 0 h 769144"/>
                      <a:gd name="connsiteX1" fmla="*/ 1219200 w 1219200"/>
                      <a:gd name="connsiteY1" fmla="*/ 369094 h 769144"/>
                      <a:gd name="connsiteX2" fmla="*/ 619125 w 1219200"/>
                      <a:gd name="connsiteY2" fmla="*/ 769144 h 769144"/>
                      <a:gd name="connsiteX3" fmla="*/ 0 w 1219200"/>
                      <a:gd name="connsiteY3" fmla="*/ 375444 h 769144"/>
                      <a:gd name="connsiteX4" fmla="*/ 616743 w 1219200"/>
                      <a:gd name="connsiteY4" fmla="*/ 0 h 769144"/>
                      <a:gd name="connsiteX0" fmla="*/ 616743 w 1219200"/>
                      <a:gd name="connsiteY0" fmla="*/ 0 h 766763"/>
                      <a:gd name="connsiteX1" fmla="*/ 1219200 w 1219200"/>
                      <a:gd name="connsiteY1" fmla="*/ 366713 h 766763"/>
                      <a:gd name="connsiteX2" fmla="*/ 619125 w 1219200"/>
                      <a:gd name="connsiteY2" fmla="*/ 766763 h 766763"/>
                      <a:gd name="connsiteX3" fmla="*/ 0 w 1219200"/>
                      <a:gd name="connsiteY3" fmla="*/ 373063 h 766763"/>
                      <a:gd name="connsiteX4" fmla="*/ 616743 w 1219200"/>
                      <a:gd name="connsiteY4" fmla="*/ 0 h 766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 h="766763">
                        <a:moveTo>
                          <a:pt x="616743" y="0"/>
                        </a:moveTo>
                        <a:lnTo>
                          <a:pt x="1219200" y="366713"/>
                        </a:lnTo>
                        <a:lnTo>
                          <a:pt x="619125" y="766763"/>
                        </a:lnTo>
                        <a:lnTo>
                          <a:pt x="0" y="373063"/>
                        </a:lnTo>
                        <a:lnTo>
                          <a:pt x="616743" y="0"/>
                        </a:lnTo>
                        <a:close/>
                      </a:path>
                    </a:pathLst>
                  </a:custGeom>
                  <a:solidFill>
                    <a:srgbClr val="CEAA8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panose="020B0604020202020204" pitchFamily="34" charset="0"/>
                      <a:cs typeface="Arial" panose="020B0604020202020204" pitchFamily="34" charset="0"/>
                    </a:endParaRPr>
                  </a:p>
                </p:txBody>
              </p:sp>
              <p:sp>
                <p:nvSpPr>
                  <p:cNvPr id="91" name="Rectangle 7"/>
                  <p:cNvSpPr/>
                  <p:nvPr/>
                </p:nvSpPr>
                <p:spPr>
                  <a:xfrm>
                    <a:off x="1216025" y="1476375"/>
                    <a:ext cx="1219200" cy="1232694"/>
                  </a:xfrm>
                  <a:custGeom>
                    <a:avLst/>
                    <a:gdLst>
                      <a:gd name="connsiteX0" fmla="*/ 0 w 762000"/>
                      <a:gd name="connsiteY0" fmla="*/ 0 h 762000"/>
                      <a:gd name="connsiteX1" fmla="*/ 762000 w 762000"/>
                      <a:gd name="connsiteY1" fmla="*/ 0 h 762000"/>
                      <a:gd name="connsiteX2" fmla="*/ 762000 w 762000"/>
                      <a:gd name="connsiteY2" fmla="*/ 762000 h 762000"/>
                      <a:gd name="connsiteX3" fmla="*/ 0 w 762000"/>
                      <a:gd name="connsiteY3" fmla="*/ 762000 h 762000"/>
                      <a:gd name="connsiteX4" fmla="*/ 0 w 762000"/>
                      <a:gd name="connsiteY4" fmla="*/ 0 h 762000"/>
                      <a:gd name="connsiteX0" fmla="*/ 365125 w 762000"/>
                      <a:gd name="connsiteY0" fmla="*/ 0 h 835025"/>
                      <a:gd name="connsiteX1" fmla="*/ 762000 w 762000"/>
                      <a:gd name="connsiteY1" fmla="*/ 73025 h 835025"/>
                      <a:gd name="connsiteX2" fmla="*/ 762000 w 762000"/>
                      <a:gd name="connsiteY2" fmla="*/ 835025 h 835025"/>
                      <a:gd name="connsiteX3" fmla="*/ 0 w 762000"/>
                      <a:gd name="connsiteY3" fmla="*/ 835025 h 835025"/>
                      <a:gd name="connsiteX4" fmla="*/ 365125 w 762000"/>
                      <a:gd name="connsiteY4" fmla="*/ 0 h 835025"/>
                      <a:gd name="connsiteX0" fmla="*/ 365125 w 974725"/>
                      <a:gd name="connsiteY0" fmla="*/ 0 h 835025"/>
                      <a:gd name="connsiteX1" fmla="*/ 974725 w 974725"/>
                      <a:gd name="connsiteY1" fmla="*/ 371475 h 835025"/>
                      <a:gd name="connsiteX2" fmla="*/ 762000 w 974725"/>
                      <a:gd name="connsiteY2" fmla="*/ 835025 h 835025"/>
                      <a:gd name="connsiteX3" fmla="*/ 0 w 974725"/>
                      <a:gd name="connsiteY3" fmla="*/ 835025 h 835025"/>
                      <a:gd name="connsiteX4" fmla="*/ 365125 w 974725"/>
                      <a:gd name="connsiteY4" fmla="*/ 0 h 835025"/>
                      <a:gd name="connsiteX0" fmla="*/ 609600 w 1219200"/>
                      <a:gd name="connsiteY0" fmla="*/ 0 h 835025"/>
                      <a:gd name="connsiteX1" fmla="*/ 1219200 w 1219200"/>
                      <a:gd name="connsiteY1" fmla="*/ 371475 h 835025"/>
                      <a:gd name="connsiteX2" fmla="*/ 1006475 w 1219200"/>
                      <a:gd name="connsiteY2" fmla="*/ 835025 h 835025"/>
                      <a:gd name="connsiteX3" fmla="*/ 0 w 1219200"/>
                      <a:gd name="connsiteY3" fmla="*/ 377825 h 835025"/>
                      <a:gd name="connsiteX4" fmla="*/ 609600 w 1219200"/>
                      <a:gd name="connsiteY4" fmla="*/ 0 h 835025"/>
                      <a:gd name="connsiteX0" fmla="*/ 609600 w 1219200"/>
                      <a:gd name="connsiteY0" fmla="*/ 0 h 762000"/>
                      <a:gd name="connsiteX1" fmla="*/ 1219200 w 1219200"/>
                      <a:gd name="connsiteY1" fmla="*/ 371475 h 762000"/>
                      <a:gd name="connsiteX2" fmla="*/ 612775 w 1219200"/>
                      <a:gd name="connsiteY2" fmla="*/ 762000 h 762000"/>
                      <a:gd name="connsiteX3" fmla="*/ 0 w 1219200"/>
                      <a:gd name="connsiteY3" fmla="*/ 377825 h 762000"/>
                      <a:gd name="connsiteX4" fmla="*/ 609600 w 1219200"/>
                      <a:gd name="connsiteY4" fmla="*/ 0 h 762000"/>
                      <a:gd name="connsiteX0" fmla="*/ 609600 w 1219200"/>
                      <a:gd name="connsiteY0" fmla="*/ 0 h 768350"/>
                      <a:gd name="connsiteX1" fmla="*/ 1219200 w 1219200"/>
                      <a:gd name="connsiteY1" fmla="*/ 371475 h 768350"/>
                      <a:gd name="connsiteX2" fmla="*/ 619125 w 1219200"/>
                      <a:gd name="connsiteY2" fmla="*/ 768350 h 768350"/>
                      <a:gd name="connsiteX3" fmla="*/ 0 w 1219200"/>
                      <a:gd name="connsiteY3" fmla="*/ 377825 h 768350"/>
                      <a:gd name="connsiteX4" fmla="*/ 609600 w 1219200"/>
                      <a:gd name="connsiteY4" fmla="*/ 0 h 768350"/>
                      <a:gd name="connsiteX0" fmla="*/ 609600 w 1219200"/>
                      <a:gd name="connsiteY0" fmla="*/ 0 h 771525"/>
                      <a:gd name="connsiteX1" fmla="*/ 1219200 w 1219200"/>
                      <a:gd name="connsiteY1" fmla="*/ 371475 h 771525"/>
                      <a:gd name="connsiteX2" fmla="*/ 619125 w 1219200"/>
                      <a:gd name="connsiteY2" fmla="*/ 771525 h 771525"/>
                      <a:gd name="connsiteX3" fmla="*/ 0 w 1219200"/>
                      <a:gd name="connsiteY3" fmla="*/ 377825 h 771525"/>
                      <a:gd name="connsiteX4" fmla="*/ 609600 w 1219200"/>
                      <a:gd name="connsiteY4" fmla="*/ 0 h 771525"/>
                      <a:gd name="connsiteX0" fmla="*/ 615950 w 1219200"/>
                      <a:gd name="connsiteY0" fmla="*/ 1009650 h 1009650"/>
                      <a:gd name="connsiteX1" fmla="*/ 1219200 w 1219200"/>
                      <a:gd name="connsiteY1" fmla="*/ 0 h 1009650"/>
                      <a:gd name="connsiteX2" fmla="*/ 619125 w 1219200"/>
                      <a:gd name="connsiteY2" fmla="*/ 400050 h 1009650"/>
                      <a:gd name="connsiteX3" fmla="*/ 0 w 1219200"/>
                      <a:gd name="connsiteY3" fmla="*/ 6350 h 1009650"/>
                      <a:gd name="connsiteX4" fmla="*/ 615950 w 1219200"/>
                      <a:gd name="connsiteY4" fmla="*/ 1009650 h 1009650"/>
                      <a:gd name="connsiteX0" fmla="*/ 609600 w 1219200"/>
                      <a:gd name="connsiteY0" fmla="*/ 1235075 h 1235075"/>
                      <a:gd name="connsiteX1" fmla="*/ 1219200 w 1219200"/>
                      <a:gd name="connsiteY1" fmla="*/ 0 h 1235075"/>
                      <a:gd name="connsiteX2" fmla="*/ 619125 w 1219200"/>
                      <a:gd name="connsiteY2" fmla="*/ 400050 h 1235075"/>
                      <a:gd name="connsiteX3" fmla="*/ 0 w 1219200"/>
                      <a:gd name="connsiteY3" fmla="*/ 6350 h 1235075"/>
                      <a:gd name="connsiteX4" fmla="*/ 609600 w 1219200"/>
                      <a:gd name="connsiteY4" fmla="*/ 1235075 h 1235075"/>
                      <a:gd name="connsiteX0" fmla="*/ 612775 w 1219200"/>
                      <a:gd name="connsiteY0" fmla="*/ 1235075 h 1235075"/>
                      <a:gd name="connsiteX1" fmla="*/ 1219200 w 1219200"/>
                      <a:gd name="connsiteY1" fmla="*/ 0 h 1235075"/>
                      <a:gd name="connsiteX2" fmla="*/ 619125 w 1219200"/>
                      <a:gd name="connsiteY2" fmla="*/ 400050 h 1235075"/>
                      <a:gd name="connsiteX3" fmla="*/ 0 w 1219200"/>
                      <a:gd name="connsiteY3" fmla="*/ 6350 h 1235075"/>
                      <a:gd name="connsiteX4" fmla="*/ 612775 w 1219200"/>
                      <a:gd name="connsiteY4" fmla="*/ 1235075 h 1235075"/>
                      <a:gd name="connsiteX0" fmla="*/ 612775 w 1219200"/>
                      <a:gd name="connsiteY0" fmla="*/ 1235075 h 1235075"/>
                      <a:gd name="connsiteX1" fmla="*/ 1219200 w 1219200"/>
                      <a:gd name="connsiteY1" fmla="*/ 0 h 1235075"/>
                      <a:gd name="connsiteX2" fmla="*/ 619125 w 1219200"/>
                      <a:gd name="connsiteY2" fmla="*/ 400050 h 1235075"/>
                      <a:gd name="connsiteX3" fmla="*/ 0 w 1219200"/>
                      <a:gd name="connsiteY3" fmla="*/ 6350 h 1235075"/>
                      <a:gd name="connsiteX4" fmla="*/ 612775 w 1219200"/>
                      <a:gd name="connsiteY4" fmla="*/ 1235075 h 1235075"/>
                      <a:gd name="connsiteX0" fmla="*/ 615157 w 1219200"/>
                      <a:gd name="connsiteY0" fmla="*/ 1232694 h 1232694"/>
                      <a:gd name="connsiteX1" fmla="*/ 1219200 w 1219200"/>
                      <a:gd name="connsiteY1" fmla="*/ 0 h 1232694"/>
                      <a:gd name="connsiteX2" fmla="*/ 619125 w 1219200"/>
                      <a:gd name="connsiteY2" fmla="*/ 400050 h 1232694"/>
                      <a:gd name="connsiteX3" fmla="*/ 0 w 1219200"/>
                      <a:gd name="connsiteY3" fmla="*/ 6350 h 1232694"/>
                      <a:gd name="connsiteX4" fmla="*/ 615157 w 1219200"/>
                      <a:gd name="connsiteY4" fmla="*/ 1232694 h 12326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 h="1232694">
                        <a:moveTo>
                          <a:pt x="615157" y="1232694"/>
                        </a:moveTo>
                        <a:lnTo>
                          <a:pt x="1219200" y="0"/>
                        </a:lnTo>
                        <a:lnTo>
                          <a:pt x="619125" y="400050"/>
                        </a:lnTo>
                        <a:lnTo>
                          <a:pt x="0" y="6350"/>
                        </a:lnTo>
                        <a:lnTo>
                          <a:pt x="615157" y="1232694"/>
                        </a:lnTo>
                        <a:close/>
                      </a:path>
                    </a:pathLst>
                  </a:custGeom>
                  <a:solidFill>
                    <a:srgbClr val="A9744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panose="020B0604020202020204" pitchFamily="34" charset="0"/>
                      <a:cs typeface="Arial" panose="020B0604020202020204" pitchFamily="34" charset="0"/>
                    </a:endParaRPr>
                  </a:p>
                </p:txBody>
              </p:sp>
              <p:sp>
                <p:nvSpPr>
                  <p:cNvPr id="92" name="Freeform 91"/>
                  <p:cNvSpPr/>
                  <p:nvPr/>
                </p:nvSpPr>
                <p:spPr>
                  <a:xfrm>
                    <a:off x="1832769" y="1476376"/>
                    <a:ext cx="602456" cy="1229455"/>
                  </a:xfrm>
                  <a:custGeom>
                    <a:avLst/>
                    <a:gdLst>
                      <a:gd name="connsiteX0" fmla="*/ 602456 w 602456"/>
                      <a:gd name="connsiteY0" fmla="*/ 0 h 1229455"/>
                      <a:gd name="connsiteX1" fmla="*/ 0 w 602456"/>
                      <a:gd name="connsiteY1" fmla="*/ 1229455 h 1229455"/>
                      <a:gd name="connsiteX2" fmla="*/ 0 w 602456"/>
                      <a:gd name="connsiteY2" fmla="*/ 398536 h 1229455"/>
                      <a:gd name="connsiteX3" fmla="*/ 2381 w 602456"/>
                      <a:gd name="connsiteY3" fmla="*/ 400050 h 1229455"/>
                      <a:gd name="connsiteX4" fmla="*/ 602456 w 602456"/>
                      <a:gd name="connsiteY4" fmla="*/ 0 h 12294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2456" h="1229455">
                        <a:moveTo>
                          <a:pt x="602456" y="0"/>
                        </a:moveTo>
                        <a:lnTo>
                          <a:pt x="0" y="1229455"/>
                        </a:lnTo>
                        <a:lnTo>
                          <a:pt x="0" y="398536"/>
                        </a:lnTo>
                        <a:lnTo>
                          <a:pt x="2381" y="400050"/>
                        </a:lnTo>
                        <a:lnTo>
                          <a:pt x="602456" y="0"/>
                        </a:lnTo>
                        <a:close/>
                      </a:path>
                    </a:pathLst>
                  </a:custGeom>
                  <a:solidFill>
                    <a:srgbClr val="C0916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panose="020B0604020202020204" pitchFamily="34" charset="0"/>
                      <a:cs typeface="Arial" panose="020B0604020202020204" pitchFamily="34" charset="0"/>
                    </a:endParaRPr>
                  </a:p>
                </p:txBody>
              </p:sp>
            </p:grpSp>
            <p:grpSp>
              <p:nvGrpSpPr>
                <p:cNvPr id="82" name="Group 81"/>
                <p:cNvGrpSpPr/>
                <p:nvPr/>
              </p:nvGrpSpPr>
              <p:grpSpPr>
                <a:xfrm flipH="1">
                  <a:off x="1706310" y="3551154"/>
                  <a:ext cx="1179171" cy="1546127"/>
                  <a:chOff x="1216025" y="1110456"/>
                  <a:chExt cx="1219200" cy="1598613"/>
                </a:xfrm>
                <a:effectLst>
                  <a:reflection blurRad="6350" stA="20000" endPos="55500" dist="50800" dir="5400000" sy="-100000" algn="bl" rotWithShape="0"/>
                </a:effectLst>
              </p:grpSpPr>
              <p:sp>
                <p:nvSpPr>
                  <p:cNvPr id="87" name="Rectangle 7"/>
                  <p:cNvSpPr/>
                  <p:nvPr/>
                </p:nvSpPr>
                <p:spPr>
                  <a:xfrm>
                    <a:off x="1216025" y="1110456"/>
                    <a:ext cx="1219200" cy="766763"/>
                  </a:xfrm>
                  <a:custGeom>
                    <a:avLst/>
                    <a:gdLst>
                      <a:gd name="connsiteX0" fmla="*/ 0 w 762000"/>
                      <a:gd name="connsiteY0" fmla="*/ 0 h 762000"/>
                      <a:gd name="connsiteX1" fmla="*/ 762000 w 762000"/>
                      <a:gd name="connsiteY1" fmla="*/ 0 h 762000"/>
                      <a:gd name="connsiteX2" fmla="*/ 762000 w 762000"/>
                      <a:gd name="connsiteY2" fmla="*/ 762000 h 762000"/>
                      <a:gd name="connsiteX3" fmla="*/ 0 w 762000"/>
                      <a:gd name="connsiteY3" fmla="*/ 762000 h 762000"/>
                      <a:gd name="connsiteX4" fmla="*/ 0 w 762000"/>
                      <a:gd name="connsiteY4" fmla="*/ 0 h 762000"/>
                      <a:gd name="connsiteX0" fmla="*/ 365125 w 762000"/>
                      <a:gd name="connsiteY0" fmla="*/ 0 h 835025"/>
                      <a:gd name="connsiteX1" fmla="*/ 762000 w 762000"/>
                      <a:gd name="connsiteY1" fmla="*/ 73025 h 835025"/>
                      <a:gd name="connsiteX2" fmla="*/ 762000 w 762000"/>
                      <a:gd name="connsiteY2" fmla="*/ 835025 h 835025"/>
                      <a:gd name="connsiteX3" fmla="*/ 0 w 762000"/>
                      <a:gd name="connsiteY3" fmla="*/ 835025 h 835025"/>
                      <a:gd name="connsiteX4" fmla="*/ 365125 w 762000"/>
                      <a:gd name="connsiteY4" fmla="*/ 0 h 835025"/>
                      <a:gd name="connsiteX0" fmla="*/ 365125 w 974725"/>
                      <a:gd name="connsiteY0" fmla="*/ 0 h 835025"/>
                      <a:gd name="connsiteX1" fmla="*/ 974725 w 974725"/>
                      <a:gd name="connsiteY1" fmla="*/ 371475 h 835025"/>
                      <a:gd name="connsiteX2" fmla="*/ 762000 w 974725"/>
                      <a:gd name="connsiteY2" fmla="*/ 835025 h 835025"/>
                      <a:gd name="connsiteX3" fmla="*/ 0 w 974725"/>
                      <a:gd name="connsiteY3" fmla="*/ 835025 h 835025"/>
                      <a:gd name="connsiteX4" fmla="*/ 365125 w 974725"/>
                      <a:gd name="connsiteY4" fmla="*/ 0 h 835025"/>
                      <a:gd name="connsiteX0" fmla="*/ 609600 w 1219200"/>
                      <a:gd name="connsiteY0" fmla="*/ 0 h 835025"/>
                      <a:gd name="connsiteX1" fmla="*/ 1219200 w 1219200"/>
                      <a:gd name="connsiteY1" fmla="*/ 371475 h 835025"/>
                      <a:gd name="connsiteX2" fmla="*/ 1006475 w 1219200"/>
                      <a:gd name="connsiteY2" fmla="*/ 835025 h 835025"/>
                      <a:gd name="connsiteX3" fmla="*/ 0 w 1219200"/>
                      <a:gd name="connsiteY3" fmla="*/ 377825 h 835025"/>
                      <a:gd name="connsiteX4" fmla="*/ 609600 w 1219200"/>
                      <a:gd name="connsiteY4" fmla="*/ 0 h 835025"/>
                      <a:gd name="connsiteX0" fmla="*/ 609600 w 1219200"/>
                      <a:gd name="connsiteY0" fmla="*/ 0 h 762000"/>
                      <a:gd name="connsiteX1" fmla="*/ 1219200 w 1219200"/>
                      <a:gd name="connsiteY1" fmla="*/ 371475 h 762000"/>
                      <a:gd name="connsiteX2" fmla="*/ 612775 w 1219200"/>
                      <a:gd name="connsiteY2" fmla="*/ 762000 h 762000"/>
                      <a:gd name="connsiteX3" fmla="*/ 0 w 1219200"/>
                      <a:gd name="connsiteY3" fmla="*/ 377825 h 762000"/>
                      <a:gd name="connsiteX4" fmla="*/ 609600 w 1219200"/>
                      <a:gd name="connsiteY4" fmla="*/ 0 h 762000"/>
                      <a:gd name="connsiteX0" fmla="*/ 609600 w 1219200"/>
                      <a:gd name="connsiteY0" fmla="*/ 0 h 768350"/>
                      <a:gd name="connsiteX1" fmla="*/ 1219200 w 1219200"/>
                      <a:gd name="connsiteY1" fmla="*/ 371475 h 768350"/>
                      <a:gd name="connsiteX2" fmla="*/ 619125 w 1219200"/>
                      <a:gd name="connsiteY2" fmla="*/ 768350 h 768350"/>
                      <a:gd name="connsiteX3" fmla="*/ 0 w 1219200"/>
                      <a:gd name="connsiteY3" fmla="*/ 377825 h 768350"/>
                      <a:gd name="connsiteX4" fmla="*/ 609600 w 1219200"/>
                      <a:gd name="connsiteY4" fmla="*/ 0 h 768350"/>
                      <a:gd name="connsiteX0" fmla="*/ 609600 w 1219200"/>
                      <a:gd name="connsiteY0" fmla="*/ 0 h 771525"/>
                      <a:gd name="connsiteX1" fmla="*/ 1219200 w 1219200"/>
                      <a:gd name="connsiteY1" fmla="*/ 371475 h 771525"/>
                      <a:gd name="connsiteX2" fmla="*/ 619125 w 1219200"/>
                      <a:gd name="connsiteY2" fmla="*/ 771525 h 771525"/>
                      <a:gd name="connsiteX3" fmla="*/ 0 w 1219200"/>
                      <a:gd name="connsiteY3" fmla="*/ 377825 h 771525"/>
                      <a:gd name="connsiteX4" fmla="*/ 609600 w 1219200"/>
                      <a:gd name="connsiteY4" fmla="*/ 0 h 771525"/>
                      <a:gd name="connsiteX0" fmla="*/ 616743 w 1219200"/>
                      <a:gd name="connsiteY0" fmla="*/ 0 h 769144"/>
                      <a:gd name="connsiteX1" fmla="*/ 1219200 w 1219200"/>
                      <a:gd name="connsiteY1" fmla="*/ 369094 h 769144"/>
                      <a:gd name="connsiteX2" fmla="*/ 619125 w 1219200"/>
                      <a:gd name="connsiteY2" fmla="*/ 769144 h 769144"/>
                      <a:gd name="connsiteX3" fmla="*/ 0 w 1219200"/>
                      <a:gd name="connsiteY3" fmla="*/ 375444 h 769144"/>
                      <a:gd name="connsiteX4" fmla="*/ 616743 w 1219200"/>
                      <a:gd name="connsiteY4" fmla="*/ 0 h 769144"/>
                      <a:gd name="connsiteX0" fmla="*/ 616743 w 1219200"/>
                      <a:gd name="connsiteY0" fmla="*/ 0 h 766763"/>
                      <a:gd name="connsiteX1" fmla="*/ 1219200 w 1219200"/>
                      <a:gd name="connsiteY1" fmla="*/ 366713 h 766763"/>
                      <a:gd name="connsiteX2" fmla="*/ 619125 w 1219200"/>
                      <a:gd name="connsiteY2" fmla="*/ 766763 h 766763"/>
                      <a:gd name="connsiteX3" fmla="*/ 0 w 1219200"/>
                      <a:gd name="connsiteY3" fmla="*/ 373063 h 766763"/>
                      <a:gd name="connsiteX4" fmla="*/ 616743 w 1219200"/>
                      <a:gd name="connsiteY4" fmla="*/ 0 h 766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 h="766763">
                        <a:moveTo>
                          <a:pt x="616743" y="0"/>
                        </a:moveTo>
                        <a:lnTo>
                          <a:pt x="1219200" y="366713"/>
                        </a:lnTo>
                        <a:lnTo>
                          <a:pt x="619125" y="766763"/>
                        </a:lnTo>
                        <a:lnTo>
                          <a:pt x="0" y="373063"/>
                        </a:lnTo>
                        <a:lnTo>
                          <a:pt x="616743" y="0"/>
                        </a:lnTo>
                        <a:close/>
                      </a:path>
                    </a:pathLst>
                  </a:custGeom>
                  <a:solidFill>
                    <a:srgbClr val="CDA3B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panose="020B0604020202020204" pitchFamily="34" charset="0"/>
                      <a:cs typeface="Arial" panose="020B0604020202020204" pitchFamily="34" charset="0"/>
                    </a:endParaRPr>
                  </a:p>
                </p:txBody>
              </p:sp>
              <p:sp>
                <p:nvSpPr>
                  <p:cNvPr id="88" name="Rectangle 7"/>
                  <p:cNvSpPr/>
                  <p:nvPr/>
                </p:nvSpPr>
                <p:spPr>
                  <a:xfrm>
                    <a:off x="1216025" y="1476375"/>
                    <a:ext cx="1219200" cy="1232694"/>
                  </a:xfrm>
                  <a:custGeom>
                    <a:avLst/>
                    <a:gdLst>
                      <a:gd name="connsiteX0" fmla="*/ 0 w 762000"/>
                      <a:gd name="connsiteY0" fmla="*/ 0 h 762000"/>
                      <a:gd name="connsiteX1" fmla="*/ 762000 w 762000"/>
                      <a:gd name="connsiteY1" fmla="*/ 0 h 762000"/>
                      <a:gd name="connsiteX2" fmla="*/ 762000 w 762000"/>
                      <a:gd name="connsiteY2" fmla="*/ 762000 h 762000"/>
                      <a:gd name="connsiteX3" fmla="*/ 0 w 762000"/>
                      <a:gd name="connsiteY3" fmla="*/ 762000 h 762000"/>
                      <a:gd name="connsiteX4" fmla="*/ 0 w 762000"/>
                      <a:gd name="connsiteY4" fmla="*/ 0 h 762000"/>
                      <a:gd name="connsiteX0" fmla="*/ 365125 w 762000"/>
                      <a:gd name="connsiteY0" fmla="*/ 0 h 835025"/>
                      <a:gd name="connsiteX1" fmla="*/ 762000 w 762000"/>
                      <a:gd name="connsiteY1" fmla="*/ 73025 h 835025"/>
                      <a:gd name="connsiteX2" fmla="*/ 762000 w 762000"/>
                      <a:gd name="connsiteY2" fmla="*/ 835025 h 835025"/>
                      <a:gd name="connsiteX3" fmla="*/ 0 w 762000"/>
                      <a:gd name="connsiteY3" fmla="*/ 835025 h 835025"/>
                      <a:gd name="connsiteX4" fmla="*/ 365125 w 762000"/>
                      <a:gd name="connsiteY4" fmla="*/ 0 h 835025"/>
                      <a:gd name="connsiteX0" fmla="*/ 365125 w 974725"/>
                      <a:gd name="connsiteY0" fmla="*/ 0 h 835025"/>
                      <a:gd name="connsiteX1" fmla="*/ 974725 w 974725"/>
                      <a:gd name="connsiteY1" fmla="*/ 371475 h 835025"/>
                      <a:gd name="connsiteX2" fmla="*/ 762000 w 974725"/>
                      <a:gd name="connsiteY2" fmla="*/ 835025 h 835025"/>
                      <a:gd name="connsiteX3" fmla="*/ 0 w 974725"/>
                      <a:gd name="connsiteY3" fmla="*/ 835025 h 835025"/>
                      <a:gd name="connsiteX4" fmla="*/ 365125 w 974725"/>
                      <a:gd name="connsiteY4" fmla="*/ 0 h 835025"/>
                      <a:gd name="connsiteX0" fmla="*/ 609600 w 1219200"/>
                      <a:gd name="connsiteY0" fmla="*/ 0 h 835025"/>
                      <a:gd name="connsiteX1" fmla="*/ 1219200 w 1219200"/>
                      <a:gd name="connsiteY1" fmla="*/ 371475 h 835025"/>
                      <a:gd name="connsiteX2" fmla="*/ 1006475 w 1219200"/>
                      <a:gd name="connsiteY2" fmla="*/ 835025 h 835025"/>
                      <a:gd name="connsiteX3" fmla="*/ 0 w 1219200"/>
                      <a:gd name="connsiteY3" fmla="*/ 377825 h 835025"/>
                      <a:gd name="connsiteX4" fmla="*/ 609600 w 1219200"/>
                      <a:gd name="connsiteY4" fmla="*/ 0 h 835025"/>
                      <a:gd name="connsiteX0" fmla="*/ 609600 w 1219200"/>
                      <a:gd name="connsiteY0" fmla="*/ 0 h 762000"/>
                      <a:gd name="connsiteX1" fmla="*/ 1219200 w 1219200"/>
                      <a:gd name="connsiteY1" fmla="*/ 371475 h 762000"/>
                      <a:gd name="connsiteX2" fmla="*/ 612775 w 1219200"/>
                      <a:gd name="connsiteY2" fmla="*/ 762000 h 762000"/>
                      <a:gd name="connsiteX3" fmla="*/ 0 w 1219200"/>
                      <a:gd name="connsiteY3" fmla="*/ 377825 h 762000"/>
                      <a:gd name="connsiteX4" fmla="*/ 609600 w 1219200"/>
                      <a:gd name="connsiteY4" fmla="*/ 0 h 762000"/>
                      <a:gd name="connsiteX0" fmla="*/ 609600 w 1219200"/>
                      <a:gd name="connsiteY0" fmla="*/ 0 h 768350"/>
                      <a:gd name="connsiteX1" fmla="*/ 1219200 w 1219200"/>
                      <a:gd name="connsiteY1" fmla="*/ 371475 h 768350"/>
                      <a:gd name="connsiteX2" fmla="*/ 619125 w 1219200"/>
                      <a:gd name="connsiteY2" fmla="*/ 768350 h 768350"/>
                      <a:gd name="connsiteX3" fmla="*/ 0 w 1219200"/>
                      <a:gd name="connsiteY3" fmla="*/ 377825 h 768350"/>
                      <a:gd name="connsiteX4" fmla="*/ 609600 w 1219200"/>
                      <a:gd name="connsiteY4" fmla="*/ 0 h 768350"/>
                      <a:gd name="connsiteX0" fmla="*/ 609600 w 1219200"/>
                      <a:gd name="connsiteY0" fmla="*/ 0 h 771525"/>
                      <a:gd name="connsiteX1" fmla="*/ 1219200 w 1219200"/>
                      <a:gd name="connsiteY1" fmla="*/ 371475 h 771525"/>
                      <a:gd name="connsiteX2" fmla="*/ 619125 w 1219200"/>
                      <a:gd name="connsiteY2" fmla="*/ 771525 h 771525"/>
                      <a:gd name="connsiteX3" fmla="*/ 0 w 1219200"/>
                      <a:gd name="connsiteY3" fmla="*/ 377825 h 771525"/>
                      <a:gd name="connsiteX4" fmla="*/ 609600 w 1219200"/>
                      <a:gd name="connsiteY4" fmla="*/ 0 h 771525"/>
                      <a:gd name="connsiteX0" fmla="*/ 615950 w 1219200"/>
                      <a:gd name="connsiteY0" fmla="*/ 1009650 h 1009650"/>
                      <a:gd name="connsiteX1" fmla="*/ 1219200 w 1219200"/>
                      <a:gd name="connsiteY1" fmla="*/ 0 h 1009650"/>
                      <a:gd name="connsiteX2" fmla="*/ 619125 w 1219200"/>
                      <a:gd name="connsiteY2" fmla="*/ 400050 h 1009650"/>
                      <a:gd name="connsiteX3" fmla="*/ 0 w 1219200"/>
                      <a:gd name="connsiteY3" fmla="*/ 6350 h 1009650"/>
                      <a:gd name="connsiteX4" fmla="*/ 615950 w 1219200"/>
                      <a:gd name="connsiteY4" fmla="*/ 1009650 h 1009650"/>
                      <a:gd name="connsiteX0" fmla="*/ 609600 w 1219200"/>
                      <a:gd name="connsiteY0" fmla="*/ 1235075 h 1235075"/>
                      <a:gd name="connsiteX1" fmla="*/ 1219200 w 1219200"/>
                      <a:gd name="connsiteY1" fmla="*/ 0 h 1235075"/>
                      <a:gd name="connsiteX2" fmla="*/ 619125 w 1219200"/>
                      <a:gd name="connsiteY2" fmla="*/ 400050 h 1235075"/>
                      <a:gd name="connsiteX3" fmla="*/ 0 w 1219200"/>
                      <a:gd name="connsiteY3" fmla="*/ 6350 h 1235075"/>
                      <a:gd name="connsiteX4" fmla="*/ 609600 w 1219200"/>
                      <a:gd name="connsiteY4" fmla="*/ 1235075 h 1235075"/>
                      <a:gd name="connsiteX0" fmla="*/ 612775 w 1219200"/>
                      <a:gd name="connsiteY0" fmla="*/ 1235075 h 1235075"/>
                      <a:gd name="connsiteX1" fmla="*/ 1219200 w 1219200"/>
                      <a:gd name="connsiteY1" fmla="*/ 0 h 1235075"/>
                      <a:gd name="connsiteX2" fmla="*/ 619125 w 1219200"/>
                      <a:gd name="connsiteY2" fmla="*/ 400050 h 1235075"/>
                      <a:gd name="connsiteX3" fmla="*/ 0 w 1219200"/>
                      <a:gd name="connsiteY3" fmla="*/ 6350 h 1235075"/>
                      <a:gd name="connsiteX4" fmla="*/ 612775 w 1219200"/>
                      <a:gd name="connsiteY4" fmla="*/ 1235075 h 1235075"/>
                      <a:gd name="connsiteX0" fmla="*/ 612775 w 1219200"/>
                      <a:gd name="connsiteY0" fmla="*/ 1235075 h 1235075"/>
                      <a:gd name="connsiteX1" fmla="*/ 1219200 w 1219200"/>
                      <a:gd name="connsiteY1" fmla="*/ 0 h 1235075"/>
                      <a:gd name="connsiteX2" fmla="*/ 619125 w 1219200"/>
                      <a:gd name="connsiteY2" fmla="*/ 400050 h 1235075"/>
                      <a:gd name="connsiteX3" fmla="*/ 0 w 1219200"/>
                      <a:gd name="connsiteY3" fmla="*/ 6350 h 1235075"/>
                      <a:gd name="connsiteX4" fmla="*/ 612775 w 1219200"/>
                      <a:gd name="connsiteY4" fmla="*/ 1235075 h 1235075"/>
                      <a:gd name="connsiteX0" fmla="*/ 615157 w 1219200"/>
                      <a:gd name="connsiteY0" fmla="*/ 1232694 h 1232694"/>
                      <a:gd name="connsiteX1" fmla="*/ 1219200 w 1219200"/>
                      <a:gd name="connsiteY1" fmla="*/ 0 h 1232694"/>
                      <a:gd name="connsiteX2" fmla="*/ 619125 w 1219200"/>
                      <a:gd name="connsiteY2" fmla="*/ 400050 h 1232694"/>
                      <a:gd name="connsiteX3" fmla="*/ 0 w 1219200"/>
                      <a:gd name="connsiteY3" fmla="*/ 6350 h 1232694"/>
                      <a:gd name="connsiteX4" fmla="*/ 615157 w 1219200"/>
                      <a:gd name="connsiteY4" fmla="*/ 1232694 h 12326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 h="1232694">
                        <a:moveTo>
                          <a:pt x="615157" y="1232694"/>
                        </a:moveTo>
                        <a:lnTo>
                          <a:pt x="1219200" y="0"/>
                        </a:lnTo>
                        <a:lnTo>
                          <a:pt x="619125" y="400050"/>
                        </a:lnTo>
                        <a:lnTo>
                          <a:pt x="0" y="6350"/>
                        </a:lnTo>
                        <a:lnTo>
                          <a:pt x="615157" y="1232694"/>
                        </a:lnTo>
                        <a:close/>
                      </a:path>
                    </a:pathLst>
                  </a:custGeom>
                  <a:solidFill>
                    <a:srgbClr val="AD678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panose="020B0604020202020204" pitchFamily="34" charset="0"/>
                      <a:cs typeface="Arial" panose="020B0604020202020204" pitchFamily="34" charset="0"/>
                    </a:endParaRPr>
                  </a:p>
                </p:txBody>
              </p:sp>
              <p:sp>
                <p:nvSpPr>
                  <p:cNvPr id="89" name="Freeform 88"/>
                  <p:cNvSpPr/>
                  <p:nvPr/>
                </p:nvSpPr>
                <p:spPr>
                  <a:xfrm>
                    <a:off x="1832769" y="1476376"/>
                    <a:ext cx="602456" cy="1229455"/>
                  </a:xfrm>
                  <a:custGeom>
                    <a:avLst/>
                    <a:gdLst>
                      <a:gd name="connsiteX0" fmla="*/ 602456 w 602456"/>
                      <a:gd name="connsiteY0" fmla="*/ 0 h 1229455"/>
                      <a:gd name="connsiteX1" fmla="*/ 0 w 602456"/>
                      <a:gd name="connsiteY1" fmla="*/ 1229455 h 1229455"/>
                      <a:gd name="connsiteX2" fmla="*/ 0 w 602456"/>
                      <a:gd name="connsiteY2" fmla="*/ 398536 h 1229455"/>
                      <a:gd name="connsiteX3" fmla="*/ 2381 w 602456"/>
                      <a:gd name="connsiteY3" fmla="*/ 400050 h 1229455"/>
                      <a:gd name="connsiteX4" fmla="*/ 602456 w 602456"/>
                      <a:gd name="connsiteY4" fmla="*/ 0 h 12294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2456" h="1229455">
                        <a:moveTo>
                          <a:pt x="602456" y="0"/>
                        </a:moveTo>
                        <a:lnTo>
                          <a:pt x="0" y="1229455"/>
                        </a:lnTo>
                        <a:lnTo>
                          <a:pt x="0" y="398536"/>
                        </a:lnTo>
                        <a:lnTo>
                          <a:pt x="2381" y="400050"/>
                        </a:lnTo>
                        <a:lnTo>
                          <a:pt x="602456" y="0"/>
                        </a:lnTo>
                        <a:close/>
                      </a:path>
                    </a:pathLst>
                  </a:custGeom>
                  <a:solidFill>
                    <a:srgbClr val="BF88A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panose="020B0604020202020204" pitchFamily="34" charset="0"/>
                      <a:cs typeface="Arial" panose="020B0604020202020204" pitchFamily="34" charset="0"/>
                    </a:endParaRPr>
                  </a:p>
                </p:txBody>
              </p:sp>
            </p:grpSp>
            <p:grpSp>
              <p:nvGrpSpPr>
                <p:cNvPr id="83" name="Group 82"/>
                <p:cNvGrpSpPr/>
                <p:nvPr/>
              </p:nvGrpSpPr>
              <p:grpSpPr>
                <a:xfrm flipH="1">
                  <a:off x="568258" y="4342320"/>
                  <a:ext cx="1179171" cy="1546127"/>
                  <a:chOff x="1216025" y="1110456"/>
                  <a:chExt cx="1219200" cy="1598613"/>
                </a:xfrm>
                <a:effectLst>
                  <a:reflection blurRad="6350" stA="20000" endPos="55500" dist="50800" dir="5400000" sy="-100000" algn="bl" rotWithShape="0"/>
                </a:effectLst>
              </p:grpSpPr>
              <p:sp>
                <p:nvSpPr>
                  <p:cNvPr id="84" name="Rectangle 7"/>
                  <p:cNvSpPr/>
                  <p:nvPr/>
                </p:nvSpPr>
                <p:spPr>
                  <a:xfrm>
                    <a:off x="1216025" y="1110456"/>
                    <a:ext cx="1219200" cy="766763"/>
                  </a:xfrm>
                  <a:custGeom>
                    <a:avLst/>
                    <a:gdLst>
                      <a:gd name="connsiteX0" fmla="*/ 0 w 762000"/>
                      <a:gd name="connsiteY0" fmla="*/ 0 h 762000"/>
                      <a:gd name="connsiteX1" fmla="*/ 762000 w 762000"/>
                      <a:gd name="connsiteY1" fmla="*/ 0 h 762000"/>
                      <a:gd name="connsiteX2" fmla="*/ 762000 w 762000"/>
                      <a:gd name="connsiteY2" fmla="*/ 762000 h 762000"/>
                      <a:gd name="connsiteX3" fmla="*/ 0 w 762000"/>
                      <a:gd name="connsiteY3" fmla="*/ 762000 h 762000"/>
                      <a:gd name="connsiteX4" fmla="*/ 0 w 762000"/>
                      <a:gd name="connsiteY4" fmla="*/ 0 h 762000"/>
                      <a:gd name="connsiteX0" fmla="*/ 365125 w 762000"/>
                      <a:gd name="connsiteY0" fmla="*/ 0 h 835025"/>
                      <a:gd name="connsiteX1" fmla="*/ 762000 w 762000"/>
                      <a:gd name="connsiteY1" fmla="*/ 73025 h 835025"/>
                      <a:gd name="connsiteX2" fmla="*/ 762000 w 762000"/>
                      <a:gd name="connsiteY2" fmla="*/ 835025 h 835025"/>
                      <a:gd name="connsiteX3" fmla="*/ 0 w 762000"/>
                      <a:gd name="connsiteY3" fmla="*/ 835025 h 835025"/>
                      <a:gd name="connsiteX4" fmla="*/ 365125 w 762000"/>
                      <a:gd name="connsiteY4" fmla="*/ 0 h 835025"/>
                      <a:gd name="connsiteX0" fmla="*/ 365125 w 974725"/>
                      <a:gd name="connsiteY0" fmla="*/ 0 h 835025"/>
                      <a:gd name="connsiteX1" fmla="*/ 974725 w 974725"/>
                      <a:gd name="connsiteY1" fmla="*/ 371475 h 835025"/>
                      <a:gd name="connsiteX2" fmla="*/ 762000 w 974725"/>
                      <a:gd name="connsiteY2" fmla="*/ 835025 h 835025"/>
                      <a:gd name="connsiteX3" fmla="*/ 0 w 974725"/>
                      <a:gd name="connsiteY3" fmla="*/ 835025 h 835025"/>
                      <a:gd name="connsiteX4" fmla="*/ 365125 w 974725"/>
                      <a:gd name="connsiteY4" fmla="*/ 0 h 835025"/>
                      <a:gd name="connsiteX0" fmla="*/ 609600 w 1219200"/>
                      <a:gd name="connsiteY0" fmla="*/ 0 h 835025"/>
                      <a:gd name="connsiteX1" fmla="*/ 1219200 w 1219200"/>
                      <a:gd name="connsiteY1" fmla="*/ 371475 h 835025"/>
                      <a:gd name="connsiteX2" fmla="*/ 1006475 w 1219200"/>
                      <a:gd name="connsiteY2" fmla="*/ 835025 h 835025"/>
                      <a:gd name="connsiteX3" fmla="*/ 0 w 1219200"/>
                      <a:gd name="connsiteY3" fmla="*/ 377825 h 835025"/>
                      <a:gd name="connsiteX4" fmla="*/ 609600 w 1219200"/>
                      <a:gd name="connsiteY4" fmla="*/ 0 h 835025"/>
                      <a:gd name="connsiteX0" fmla="*/ 609600 w 1219200"/>
                      <a:gd name="connsiteY0" fmla="*/ 0 h 762000"/>
                      <a:gd name="connsiteX1" fmla="*/ 1219200 w 1219200"/>
                      <a:gd name="connsiteY1" fmla="*/ 371475 h 762000"/>
                      <a:gd name="connsiteX2" fmla="*/ 612775 w 1219200"/>
                      <a:gd name="connsiteY2" fmla="*/ 762000 h 762000"/>
                      <a:gd name="connsiteX3" fmla="*/ 0 w 1219200"/>
                      <a:gd name="connsiteY3" fmla="*/ 377825 h 762000"/>
                      <a:gd name="connsiteX4" fmla="*/ 609600 w 1219200"/>
                      <a:gd name="connsiteY4" fmla="*/ 0 h 762000"/>
                      <a:gd name="connsiteX0" fmla="*/ 609600 w 1219200"/>
                      <a:gd name="connsiteY0" fmla="*/ 0 h 768350"/>
                      <a:gd name="connsiteX1" fmla="*/ 1219200 w 1219200"/>
                      <a:gd name="connsiteY1" fmla="*/ 371475 h 768350"/>
                      <a:gd name="connsiteX2" fmla="*/ 619125 w 1219200"/>
                      <a:gd name="connsiteY2" fmla="*/ 768350 h 768350"/>
                      <a:gd name="connsiteX3" fmla="*/ 0 w 1219200"/>
                      <a:gd name="connsiteY3" fmla="*/ 377825 h 768350"/>
                      <a:gd name="connsiteX4" fmla="*/ 609600 w 1219200"/>
                      <a:gd name="connsiteY4" fmla="*/ 0 h 768350"/>
                      <a:gd name="connsiteX0" fmla="*/ 609600 w 1219200"/>
                      <a:gd name="connsiteY0" fmla="*/ 0 h 771525"/>
                      <a:gd name="connsiteX1" fmla="*/ 1219200 w 1219200"/>
                      <a:gd name="connsiteY1" fmla="*/ 371475 h 771525"/>
                      <a:gd name="connsiteX2" fmla="*/ 619125 w 1219200"/>
                      <a:gd name="connsiteY2" fmla="*/ 771525 h 771525"/>
                      <a:gd name="connsiteX3" fmla="*/ 0 w 1219200"/>
                      <a:gd name="connsiteY3" fmla="*/ 377825 h 771525"/>
                      <a:gd name="connsiteX4" fmla="*/ 609600 w 1219200"/>
                      <a:gd name="connsiteY4" fmla="*/ 0 h 771525"/>
                      <a:gd name="connsiteX0" fmla="*/ 616743 w 1219200"/>
                      <a:gd name="connsiteY0" fmla="*/ 0 h 769144"/>
                      <a:gd name="connsiteX1" fmla="*/ 1219200 w 1219200"/>
                      <a:gd name="connsiteY1" fmla="*/ 369094 h 769144"/>
                      <a:gd name="connsiteX2" fmla="*/ 619125 w 1219200"/>
                      <a:gd name="connsiteY2" fmla="*/ 769144 h 769144"/>
                      <a:gd name="connsiteX3" fmla="*/ 0 w 1219200"/>
                      <a:gd name="connsiteY3" fmla="*/ 375444 h 769144"/>
                      <a:gd name="connsiteX4" fmla="*/ 616743 w 1219200"/>
                      <a:gd name="connsiteY4" fmla="*/ 0 h 769144"/>
                      <a:gd name="connsiteX0" fmla="*/ 616743 w 1219200"/>
                      <a:gd name="connsiteY0" fmla="*/ 0 h 766763"/>
                      <a:gd name="connsiteX1" fmla="*/ 1219200 w 1219200"/>
                      <a:gd name="connsiteY1" fmla="*/ 366713 h 766763"/>
                      <a:gd name="connsiteX2" fmla="*/ 619125 w 1219200"/>
                      <a:gd name="connsiteY2" fmla="*/ 766763 h 766763"/>
                      <a:gd name="connsiteX3" fmla="*/ 0 w 1219200"/>
                      <a:gd name="connsiteY3" fmla="*/ 373063 h 766763"/>
                      <a:gd name="connsiteX4" fmla="*/ 616743 w 1219200"/>
                      <a:gd name="connsiteY4" fmla="*/ 0 h 766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 h="766763">
                        <a:moveTo>
                          <a:pt x="616743" y="0"/>
                        </a:moveTo>
                        <a:lnTo>
                          <a:pt x="1219200" y="366713"/>
                        </a:lnTo>
                        <a:lnTo>
                          <a:pt x="619125" y="766763"/>
                        </a:lnTo>
                        <a:lnTo>
                          <a:pt x="0" y="373063"/>
                        </a:lnTo>
                        <a:lnTo>
                          <a:pt x="616743" y="0"/>
                        </a:lnTo>
                        <a:close/>
                      </a:path>
                    </a:pathLst>
                  </a:custGeom>
                  <a:solidFill>
                    <a:srgbClr val="8FC4C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panose="020B0604020202020204" pitchFamily="34" charset="0"/>
                      <a:cs typeface="Arial" panose="020B0604020202020204" pitchFamily="34" charset="0"/>
                    </a:endParaRPr>
                  </a:p>
                </p:txBody>
              </p:sp>
              <p:sp>
                <p:nvSpPr>
                  <p:cNvPr id="85" name="Rectangle 7"/>
                  <p:cNvSpPr/>
                  <p:nvPr/>
                </p:nvSpPr>
                <p:spPr>
                  <a:xfrm>
                    <a:off x="1216025" y="1476375"/>
                    <a:ext cx="1219200" cy="1232694"/>
                  </a:xfrm>
                  <a:custGeom>
                    <a:avLst/>
                    <a:gdLst>
                      <a:gd name="connsiteX0" fmla="*/ 0 w 762000"/>
                      <a:gd name="connsiteY0" fmla="*/ 0 h 762000"/>
                      <a:gd name="connsiteX1" fmla="*/ 762000 w 762000"/>
                      <a:gd name="connsiteY1" fmla="*/ 0 h 762000"/>
                      <a:gd name="connsiteX2" fmla="*/ 762000 w 762000"/>
                      <a:gd name="connsiteY2" fmla="*/ 762000 h 762000"/>
                      <a:gd name="connsiteX3" fmla="*/ 0 w 762000"/>
                      <a:gd name="connsiteY3" fmla="*/ 762000 h 762000"/>
                      <a:gd name="connsiteX4" fmla="*/ 0 w 762000"/>
                      <a:gd name="connsiteY4" fmla="*/ 0 h 762000"/>
                      <a:gd name="connsiteX0" fmla="*/ 365125 w 762000"/>
                      <a:gd name="connsiteY0" fmla="*/ 0 h 835025"/>
                      <a:gd name="connsiteX1" fmla="*/ 762000 w 762000"/>
                      <a:gd name="connsiteY1" fmla="*/ 73025 h 835025"/>
                      <a:gd name="connsiteX2" fmla="*/ 762000 w 762000"/>
                      <a:gd name="connsiteY2" fmla="*/ 835025 h 835025"/>
                      <a:gd name="connsiteX3" fmla="*/ 0 w 762000"/>
                      <a:gd name="connsiteY3" fmla="*/ 835025 h 835025"/>
                      <a:gd name="connsiteX4" fmla="*/ 365125 w 762000"/>
                      <a:gd name="connsiteY4" fmla="*/ 0 h 835025"/>
                      <a:gd name="connsiteX0" fmla="*/ 365125 w 974725"/>
                      <a:gd name="connsiteY0" fmla="*/ 0 h 835025"/>
                      <a:gd name="connsiteX1" fmla="*/ 974725 w 974725"/>
                      <a:gd name="connsiteY1" fmla="*/ 371475 h 835025"/>
                      <a:gd name="connsiteX2" fmla="*/ 762000 w 974725"/>
                      <a:gd name="connsiteY2" fmla="*/ 835025 h 835025"/>
                      <a:gd name="connsiteX3" fmla="*/ 0 w 974725"/>
                      <a:gd name="connsiteY3" fmla="*/ 835025 h 835025"/>
                      <a:gd name="connsiteX4" fmla="*/ 365125 w 974725"/>
                      <a:gd name="connsiteY4" fmla="*/ 0 h 835025"/>
                      <a:gd name="connsiteX0" fmla="*/ 609600 w 1219200"/>
                      <a:gd name="connsiteY0" fmla="*/ 0 h 835025"/>
                      <a:gd name="connsiteX1" fmla="*/ 1219200 w 1219200"/>
                      <a:gd name="connsiteY1" fmla="*/ 371475 h 835025"/>
                      <a:gd name="connsiteX2" fmla="*/ 1006475 w 1219200"/>
                      <a:gd name="connsiteY2" fmla="*/ 835025 h 835025"/>
                      <a:gd name="connsiteX3" fmla="*/ 0 w 1219200"/>
                      <a:gd name="connsiteY3" fmla="*/ 377825 h 835025"/>
                      <a:gd name="connsiteX4" fmla="*/ 609600 w 1219200"/>
                      <a:gd name="connsiteY4" fmla="*/ 0 h 835025"/>
                      <a:gd name="connsiteX0" fmla="*/ 609600 w 1219200"/>
                      <a:gd name="connsiteY0" fmla="*/ 0 h 762000"/>
                      <a:gd name="connsiteX1" fmla="*/ 1219200 w 1219200"/>
                      <a:gd name="connsiteY1" fmla="*/ 371475 h 762000"/>
                      <a:gd name="connsiteX2" fmla="*/ 612775 w 1219200"/>
                      <a:gd name="connsiteY2" fmla="*/ 762000 h 762000"/>
                      <a:gd name="connsiteX3" fmla="*/ 0 w 1219200"/>
                      <a:gd name="connsiteY3" fmla="*/ 377825 h 762000"/>
                      <a:gd name="connsiteX4" fmla="*/ 609600 w 1219200"/>
                      <a:gd name="connsiteY4" fmla="*/ 0 h 762000"/>
                      <a:gd name="connsiteX0" fmla="*/ 609600 w 1219200"/>
                      <a:gd name="connsiteY0" fmla="*/ 0 h 768350"/>
                      <a:gd name="connsiteX1" fmla="*/ 1219200 w 1219200"/>
                      <a:gd name="connsiteY1" fmla="*/ 371475 h 768350"/>
                      <a:gd name="connsiteX2" fmla="*/ 619125 w 1219200"/>
                      <a:gd name="connsiteY2" fmla="*/ 768350 h 768350"/>
                      <a:gd name="connsiteX3" fmla="*/ 0 w 1219200"/>
                      <a:gd name="connsiteY3" fmla="*/ 377825 h 768350"/>
                      <a:gd name="connsiteX4" fmla="*/ 609600 w 1219200"/>
                      <a:gd name="connsiteY4" fmla="*/ 0 h 768350"/>
                      <a:gd name="connsiteX0" fmla="*/ 609600 w 1219200"/>
                      <a:gd name="connsiteY0" fmla="*/ 0 h 771525"/>
                      <a:gd name="connsiteX1" fmla="*/ 1219200 w 1219200"/>
                      <a:gd name="connsiteY1" fmla="*/ 371475 h 771525"/>
                      <a:gd name="connsiteX2" fmla="*/ 619125 w 1219200"/>
                      <a:gd name="connsiteY2" fmla="*/ 771525 h 771525"/>
                      <a:gd name="connsiteX3" fmla="*/ 0 w 1219200"/>
                      <a:gd name="connsiteY3" fmla="*/ 377825 h 771525"/>
                      <a:gd name="connsiteX4" fmla="*/ 609600 w 1219200"/>
                      <a:gd name="connsiteY4" fmla="*/ 0 h 771525"/>
                      <a:gd name="connsiteX0" fmla="*/ 615950 w 1219200"/>
                      <a:gd name="connsiteY0" fmla="*/ 1009650 h 1009650"/>
                      <a:gd name="connsiteX1" fmla="*/ 1219200 w 1219200"/>
                      <a:gd name="connsiteY1" fmla="*/ 0 h 1009650"/>
                      <a:gd name="connsiteX2" fmla="*/ 619125 w 1219200"/>
                      <a:gd name="connsiteY2" fmla="*/ 400050 h 1009650"/>
                      <a:gd name="connsiteX3" fmla="*/ 0 w 1219200"/>
                      <a:gd name="connsiteY3" fmla="*/ 6350 h 1009650"/>
                      <a:gd name="connsiteX4" fmla="*/ 615950 w 1219200"/>
                      <a:gd name="connsiteY4" fmla="*/ 1009650 h 1009650"/>
                      <a:gd name="connsiteX0" fmla="*/ 609600 w 1219200"/>
                      <a:gd name="connsiteY0" fmla="*/ 1235075 h 1235075"/>
                      <a:gd name="connsiteX1" fmla="*/ 1219200 w 1219200"/>
                      <a:gd name="connsiteY1" fmla="*/ 0 h 1235075"/>
                      <a:gd name="connsiteX2" fmla="*/ 619125 w 1219200"/>
                      <a:gd name="connsiteY2" fmla="*/ 400050 h 1235075"/>
                      <a:gd name="connsiteX3" fmla="*/ 0 w 1219200"/>
                      <a:gd name="connsiteY3" fmla="*/ 6350 h 1235075"/>
                      <a:gd name="connsiteX4" fmla="*/ 609600 w 1219200"/>
                      <a:gd name="connsiteY4" fmla="*/ 1235075 h 1235075"/>
                      <a:gd name="connsiteX0" fmla="*/ 612775 w 1219200"/>
                      <a:gd name="connsiteY0" fmla="*/ 1235075 h 1235075"/>
                      <a:gd name="connsiteX1" fmla="*/ 1219200 w 1219200"/>
                      <a:gd name="connsiteY1" fmla="*/ 0 h 1235075"/>
                      <a:gd name="connsiteX2" fmla="*/ 619125 w 1219200"/>
                      <a:gd name="connsiteY2" fmla="*/ 400050 h 1235075"/>
                      <a:gd name="connsiteX3" fmla="*/ 0 w 1219200"/>
                      <a:gd name="connsiteY3" fmla="*/ 6350 h 1235075"/>
                      <a:gd name="connsiteX4" fmla="*/ 612775 w 1219200"/>
                      <a:gd name="connsiteY4" fmla="*/ 1235075 h 1235075"/>
                      <a:gd name="connsiteX0" fmla="*/ 612775 w 1219200"/>
                      <a:gd name="connsiteY0" fmla="*/ 1235075 h 1235075"/>
                      <a:gd name="connsiteX1" fmla="*/ 1219200 w 1219200"/>
                      <a:gd name="connsiteY1" fmla="*/ 0 h 1235075"/>
                      <a:gd name="connsiteX2" fmla="*/ 619125 w 1219200"/>
                      <a:gd name="connsiteY2" fmla="*/ 400050 h 1235075"/>
                      <a:gd name="connsiteX3" fmla="*/ 0 w 1219200"/>
                      <a:gd name="connsiteY3" fmla="*/ 6350 h 1235075"/>
                      <a:gd name="connsiteX4" fmla="*/ 612775 w 1219200"/>
                      <a:gd name="connsiteY4" fmla="*/ 1235075 h 1235075"/>
                      <a:gd name="connsiteX0" fmla="*/ 615157 w 1219200"/>
                      <a:gd name="connsiteY0" fmla="*/ 1232694 h 1232694"/>
                      <a:gd name="connsiteX1" fmla="*/ 1219200 w 1219200"/>
                      <a:gd name="connsiteY1" fmla="*/ 0 h 1232694"/>
                      <a:gd name="connsiteX2" fmla="*/ 619125 w 1219200"/>
                      <a:gd name="connsiteY2" fmla="*/ 400050 h 1232694"/>
                      <a:gd name="connsiteX3" fmla="*/ 0 w 1219200"/>
                      <a:gd name="connsiteY3" fmla="*/ 6350 h 1232694"/>
                      <a:gd name="connsiteX4" fmla="*/ 615157 w 1219200"/>
                      <a:gd name="connsiteY4" fmla="*/ 1232694 h 12326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 h="1232694">
                        <a:moveTo>
                          <a:pt x="615157" y="1232694"/>
                        </a:moveTo>
                        <a:lnTo>
                          <a:pt x="1219200" y="0"/>
                        </a:lnTo>
                        <a:lnTo>
                          <a:pt x="619125" y="400050"/>
                        </a:lnTo>
                        <a:lnTo>
                          <a:pt x="0" y="6350"/>
                        </a:lnTo>
                        <a:lnTo>
                          <a:pt x="615157" y="1232694"/>
                        </a:lnTo>
                        <a:close/>
                      </a:path>
                    </a:pathLst>
                  </a:custGeom>
                  <a:solidFill>
                    <a:srgbClr val="42858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panose="020B0604020202020204" pitchFamily="34" charset="0"/>
                      <a:cs typeface="Arial" panose="020B0604020202020204" pitchFamily="34" charset="0"/>
                    </a:endParaRPr>
                  </a:p>
                </p:txBody>
              </p:sp>
              <p:sp>
                <p:nvSpPr>
                  <p:cNvPr id="86" name="Freeform 85"/>
                  <p:cNvSpPr/>
                  <p:nvPr/>
                </p:nvSpPr>
                <p:spPr>
                  <a:xfrm>
                    <a:off x="1832769" y="1476376"/>
                    <a:ext cx="602456" cy="1229455"/>
                  </a:xfrm>
                  <a:custGeom>
                    <a:avLst/>
                    <a:gdLst>
                      <a:gd name="connsiteX0" fmla="*/ 602456 w 602456"/>
                      <a:gd name="connsiteY0" fmla="*/ 0 h 1229455"/>
                      <a:gd name="connsiteX1" fmla="*/ 0 w 602456"/>
                      <a:gd name="connsiteY1" fmla="*/ 1229455 h 1229455"/>
                      <a:gd name="connsiteX2" fmla="*/ 0 w 602456"/>
                      <a:gd name="connsiteY2" fmla="*/ 398536 h 1229455"/>
                      <a:gd name="connsiteX3" fmla="*/ 2381 w 602456"/>
                      <a:gd name="connsiteY3" fmla="*/ 400050 h 1229455"/>
                      <a:gd name="connsiteX4" fmla="*/ 602456 w 602456"/>
                      <a:gd name="connsiteY4" fmla="*/ 0 h 12294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2456" h="1229455">
                        <a:moveTo>
                          <a:pt x="602456" y="0"/>
                        </a:moveTo>
                        <a:lnTo>
                          <a:pt x="0" y="1229455"/>
                        </a:lnTo>
                        <a:lnTo>
                          <a:pt x="0" y="398536"/>
                        </a:lnTo>
                        <a:lnTo>
                          <a:pt x="2381" y="400050"/>
                        </a:lnTo>
                        <a:lnTo>
                          <a:pt x="602456" y="0"/>
                        </a:lnTo>
                        <a:close/>
                      </a:path>
                    </a:pathLst>
                  </a:custGeom>
                  <a:solidFill>
                    <a:srgbClr val="5AA8B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panose="020B0604020202020204" pitchFamily="34" charset="0"/>
                      <a:cs typeface="Arial" panose="020B0604020202020204" pitchFamily="34" charset="0"/>
                    </a:endParaRPr>
                  </a:p>
                </p:txBody>
              </p:sp>
            </p:grpSp>
          </p:grpSp>
          <p:grpSp>
            <p:nvGrpSpPr>
              <p:cNvPr id="69" name="Group 68"/>
              <p:cNvGrpSpPr/>
              <p:nvPr/>
            </p:nvGrpSpPr>
            <p:grpSpPr>
              <a:xfrm>
                <a:off x="900325" y="2256548"/>
                <a:ext cx="7343595" cy="2742832"/>
                <a:chOff x="900325" y="2230790"/>
                <a:chExt cx="7343595" cy="2742832"/>
              </a:xfrm>
            </p:grpSpPr>
            <p:sp>
              <p:nvSpPr>
                <p:cNvPr id="70" name="TextBox 69"/>
                <p:cNvSpPr txBox="1"/>
                <p:nvPr/>
              </p:nvSpPr>
              <p:spPr>
                <a:xfrm>
                  <a:off x="2049806" y="3813124"/>
                  <a:ext cx="492178" cy="369332"/>
                </a:xfrm>
                <a:prstGeom prst="rect">
                  <a:avLst/>
                </a:prstGeom>
                <a:noFill/>
                <a:ln>
                  <a:noFill/>
                </a:ln>
                <a:effectLst/>
              </p:spPr>
              <p:txBody>
                <a:bodyPr wrap="square" rtlCol="0">
                  <a:spAutoFit/>
                </a:bodyPr>
                <a:lstStyle/>
                <a:p>
                  <a:pPr algn="ctr"/>
                  <a:r>
                    <a:rPr lang="en-US" dirty="0">
                      <a:solidFill>
                        <a:schemeClr val="bg1">
                          <a:lumMod val="95000"/>
                        </a:schemeClr>
                      </a:solidFill>
                      <a:latin typeface="Arial" panose="020B0604020202020204" pitchFamily="34" charset="0"/>
                      <a:cs typeface="Arial" panose="020B0604020202020204" pitchFamily="34" charset="0"/>
                    </a:rPr>
                    <a:t>02</a:t>
                  </a:r>
                </a:p>
              </p:txBody>
            </p:sp>
            <p:sp>
              <p:nvSpPr>
                <p:cNvPr id="71" name="TextBox 70"/>
                <p:cNvSpPr txBox="1"/>
                <p:nvPr/>
              </p:nvSpPr>
              <p:spPr>
                <a:xfrm>
                  <a:off x="900325" y="4604290"/>
                  <a:ext cx="515036" cy="369332"/>
                </a:xfrm>
                <a:prstGeom prst="rect">
                  <a:avLst/>
                </a:prstGeom>
                <a:noFill/>
                <a:ln>
                  <a:noFill/>
                </a:ln>
                <a:effectLst/>
              </p:spPr>
              <p:txBody>
                <a:bodyPr wrap="square" rtlCol="0">
                  <a:spAutoFit/>
                </a:bodyPr>
                <a:lstStyle/>
                <a:p>
                  <a:pPr algn="ctr"/>
                  <a:r>
                    <a:rPr lang="en-US" dirty="0">
                      <a:solidFill>
                        <a:schemeClr val="bg1">
                          <a:lumMod val="95000"/>
                        </a:schemeClr>
                      </a:solidFill>
                      <a:latin typeface="Arial" panose="020B0604020202020204" pitchFamily="34" charset="0"/>
                      <a:cs typeface="Arial" panose="020B0604020202020204" pitchFamily="34" charset="0"/>
                    </a:rPr>
                    <a:t>01</a:t>
                  </a:r>
                </a:p>
              </p:txBody>
            </p:sp>
            <p:sp>
              <p:nvSpPr>
                <p:cNvPr id="72" name="TextBox 71"/>
                <p:cNvSpPr txBox="1"/>
                <p:nvPr/>
              </p:nvSpPr>
              <p:spPr>
                <a:xfrm>
                  <a:off x="3176184" y="3021957"/>
                  <a:ext cx="515527" cy="369332"/>
                </a:xfrm>
                <a:prstGeom prst="rect">
                  <a:avLst/>
                </a:prstGeom>
                <a:noFill/>
                <a:ln>
                  <a:noFill/>
                </a:ln>
                <a:effectLst/>
              </p:spPr>
              <p:txBody>
                <a:bodyPr wrap="square" rtlCol="0">
                  <a:spAutoFit/>
                </a:bodyPr>
                <a:lstStyle/>
                <a:p>
                  <a:pPr algn="ctr"/>
                  <a:r>
                    <a:rPr lang="en-US" dirty="0">
                      <a:solidFill>
                        <a:schemeClr val="bg1">
                          <a:lumMod val="95000"/>
                        </a:schemeClr>
                      </a:solidFill>
                      <a:latin typeface="Arial" panose="020B0604020202020204" pitchFamily="34" charset="0"/>
                      <a:cs typeface="Arial" panose="020B0604020202020204" pitchFamily="34" charset="0"/>
                    </a:rPr>
                    <a:t>03</a:t>
                  </a:r>
                </a:p>
              </p:txBody>
            </p:sp>
            <p:sp>
              <p:nvSpPr>
                <p:cNvPr id="73" name="TextBox 72"/>
                <p:cNvSpPr txBox="1"/>
                <p:nvPr/>
              </p:nvSpPr>
              <p:spPr>
                <a:xfrm>
                  <a:off x="4314235" y="2230790"/>
                  <a:ext cx="515528" cy="369332"/>
                </a:xfrm>
                <a:prstGeom prst="rect">
                  <a:avLst/>
                </a:prstGeom>
                <a:noFill/>
                <a:ln>
                  <a:noFill/>
                </a:ln>
                <a:effectLst/>
              </p:spPr>
              <p:txBody>
                <a:bodyPr wrap="square" rtlCol="0">
                  <a:spAutoFit/>
                </a:bodyPr>
                <a:lstStyle/>
                <a:p>
                  <a:pPr algn="ctr"/>
                  <a:r>
                    <a:rPr lang="en-US" dirty="0">
                      <a:solidFill>
                        <a:schemeClr val="bg1">
                          <a:lumMod val="95000"/>
                        </a:schemeClr>
                      </a:solidFill>
                      <a:latin typeface="Arial" panose="020B0604020202020204" pitchFamily="34" charset="0"/>
                      <a:cs typeface="Arial" panose="020B0604020202020204" pitchFamily="34" charset="0"/>
                    </a:rPr>
                    <a:t>04</a:t>
                  </a:r>
                </a:p>
              </p:txBody>
            </p:sp>
            <p:sp>
              <p:nvSpPr>
                <p:cNvPr id="74" name="TextBox 73"/>
                <p:cNvSpPr txBox="1"/>
                <p:nvPr/>
              </p:nvSpPr>
              <p:spPr>
                <a:xfrm>
                  <a:off x="5452287" y="3021957"/>
                  <a:ext cx="515528" cy="369332"/>
                </a:xfrm>
                <a:prstGeom prst="rect">
                  <a:avLst/>
                </a:prstGeom>
                <a:noFill/>
                <a:ln>
                  <a:noFill/>
                </a:ln>
                <a:effectLst/>
              </p:spPr>
              <p:txBody>
                <a:bodyPr wrap="square" rtlCol="0">
                  <a:spAutoFit/>
                </a:bodyPr>
                <a:lstStyle/>
                <a:p>
                  <a:pPr algn="ctr"/>
                  <a:r>
                    <a:rPr lang="en-US" dirty="0">
                      <a:solidFill>
                        <a:schemeClr val="bg1">
                          <a:lumMod val="95000"/>
                        </a:schemeClr>
                      </a:solidFill>
                      <a:latin typeface="Arial" panose="020B0604020202020204" pitchFamily="34" charset="0"/>
                      <a:cs typeface="Arial" panose="020B0604020202020204" pitchFamily="34" charset="0"/>
                    </a:rPr>
                    <a:t>05</a:t>
                  </a:r>
                </a:p>
              </p:txBody>
            </p:sp>
            <p:sp>
              <p:nvSpPr>
                <p:cNvPr id="75" name="TextBox 74"/>
                <p:cNvSpPr txBox="1"/>
                <p:nvPr/>
              </p:nvSpPr>
              <p:spPr>
                <a:xfrm>
                  <a:off x="6590339" y="3813124"/>
                  <a:ext cx="515528" cy="369332"/>
                </a:xfrm>
                <a:prstGeom prst="rect">
                  <a:avLst/>
                </a:prstGeom>
                <a:noFill/>
                <a:ln>
                  <a:noFill/>
                </a:ln>
                <a:effectLst/>
              </p:spPr>
              <p:txBody>
                <a:bodyPr wrap="square" rtlCol="0">
                  <a:spAutoFit/>
                </a:bodyPr>
                <a:lstStyle/>
                <a:p>
                  <a:pPr algn="ctr"/>
                  <a:r>
                    <a:rPr lang="en-US" dirty="0">
                      <a:solidFill>
                        <a:schemeClr val="bg1">
                          <a:lumMod val="95000"/>
                        </a:schemeClr>
                      </a:solidFill>
                      <a:latin typeface="Arial" panose="020B0604020202020204" pitchFamily="34" charset="0"/>
                      <a:cs typeface="Arial" panose="020B0604020202020204" pitchFamily="34" charset="0"/>
                    </a:rPr>
                    <a:t>06</a:t>
                  </a:r>
                </a:p>
              </p:txBody>
            </p:sp>
            <p:sp>
              <p:nvSpPr>
                <p:cNvPr id="76" name="TextBox 75"/>
                <p:cNvSpPr txBox="1"/>
                <p:nvPr/>
              </p:nvSpPr>
              <p:spPr>
                <a:xfrm>
                  <a:off x="7728392" y="4604290"/>
                  <a:ext cx="515528" cy="369332"/>
                </a:xfrm>
                <a:prstGeom prst="rect">
                  <a:avLst/>
                </a:prstGeom>
                <a:noFill/>
                <a:ln>
                  <a:noFill/>
                </a:ln>
                <a:effectLst/>
              </p:spPr>
              <p:txBody>
                <a:bodyPr wrap="square" rtlCol="0">
                  <a:spAutoFit/>
                </a:bodyPr>
                <a:lstStyle/>
                <a:p>
                  <a:pPr algn="ctr"/>
                  <a:r>
                    <a:rPr lang="en-US" dirty="0">
                      <a:solidFill>
                        <a:schemeClr val="bg1">
                          <a:lumMod val="95000"/>
                        </a:schemeClr>
                      </a:solidFill>
                      <a:latin typeface="Arial" panose="020B0604020202020204" pitchFamily="34" charset="0"/>
                      <a:cs typeface="Arial" panose="020B0604020202020204" pitchFamily="34" charset="0"/>
                    </a:rPr>
                    <a:t>07</a:t>
                  </a:r>
                </a:p>
              </p:txBody>
            </p:sp>
          </p:grpSp>
        </p:grpSp>
      </p:grpSp>
    </p:spTree>
    <p:extLst>
      <p:ext uri="{BB962C8B-B14F-4D97-AF65-F5344CB8AC3E}">
        <p14:creationId xmlns:p14="http://schemas.microsoft.com/office/powerpoint/2010/main" val="341129437"/>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eelOff"/>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xmlns="" id="{838ADF33-EF32-42C2-87A6-A8D02465EAA2}"/>
              </a:ext>
            </a:extLst>
          </p:cNvPr>
          <p:cNvSpPr txBox="1">
            <a:spLocks/>
          </p:cNvSpPr>
          <p:nvPr/>
        </p:nvSpPr>
        <p:spPr>
          <a:xfrm>
            <a:off x="254889" y="87682"/>
            <a:ext cx="12214842" cy="603722"/>
          </a:xfrm>
          <a:prstGeom prst="rect">
            <a:avLst/>
          </a:prstGeom>
        </p:spPr>
        <p:txBody>
          <a:bodyPr vert="horz" lIns="91440" tIns="45720" rIns="91440" bIns="45720" rtlCol="0" anchor="ctr">
            <a:normAutofit/>
          </a:bodyPr>
          <a:lstStyle>
            <a:lvl1pPr algn="l" defTabSz="914400" rtl="0" eaLnBrk="1" latinLnBrk="0" hangingPunct="1">
              <a:lnSpc>
                <a:spcPct val="100000"/>
              </a:lnSpc>
              <a:spcBef>
                <a:spcPts val="0"/>
              </a:spcBef>
              <a:buNone/>
              <a:defRPr sz="2800" kern="1200">
                <a:solidFill>
                  <a:schemeClr val="tx2">
                    <a:lumMod val="85000"/>
                    <a:lumOff val="15000"/>
                  </a:schemeClr>
                </a:solidFill>
                <a:latin typeface="Bahnschrift" panose="020B0502040204020203" pitchFamily="34" charset="0"/>
                <a:ea typeface="+mj-ea"/>
                <a:cs typeface="Times New Roman" panose="02020603050405020304" pitchFamily="18" charset="0"/>
              </a:defRPr>
            </a:lvl1pPr>
          </a:lstStyle>
          <a:p>
            <a:pPr marL="0" marR="0" lvl="0" indent="0" algn="ctr" defTabSz="914400" rtl="0" eaLnBrk="1" fontAlgn="base" latinLnBrk="0" hangingPunct="1">
              <a:lnSpc>
                <a:spcPct val="100000"/>
              </a:lnSpc>
              <a:spcBef>
                <a:spcPct val="0"/>
              </a:spcBef>
              <a:spcAft>
                <a:spcPts val="600"/>
              </a:spcAft>
              <a:buClrTx/>
              <a:buSzPct val="90000"/>
              <a:buFontTx/>
              <a:buNone/>
              <a:tabLst/>
              <a:defRPr/>
            </a:pPr>
            <a:r>
              <a:rPr kumimoji="0" lang="en-ZW" sz="2800" b="1" i="0" u="none" strike="noStrike" kern="0" cap="none" spc="0" normalizeH="0" baseline="0" noProof="0" dirty="0">
                <a:ln w="0"/>
                <a:solidFill>
                  <a:srgbClr val="0070C0"/>
                </a:solidFill>
                <a:effectLst/>
                <a:uLnTx/>
                <a:uFillTx/>
                <a:latin typeface="Century Gothic" panose="020B0502020202020204" pitchFamily="34" charset="0"/>
                <a:ea typeface="Verdana" panose="020B0604030504040204" pitchFamily="34" charset="0"/>
                <a:cs typeface="Microsoft Tai Le" panose="020B0502040204020203" pitchFamily="34" charset="0"/>
              </a:rPr>
              <a:t>The Significance of CNI Security</a:t>
            </a:r>
          </a:p>
        </p:txBody>
      </p:sp>
      <p:pic>
        <p:nvPicPr>
          <p:cNvPr id="58" name="Picture 57" descr="Padlock on computer motherboard">
            <a:extLst>
              <a:ext uri="{FF2B5EF4-FFF2-40B4-BE49-F238E27FC236}">
                <a16:creationId xmlns:a16="http://schemas.microsoft.com/office/drawing/2014/main" xmlns="" id="{5D7B8756-6B5A-C87C-98F6-237817C23D61}"/>
              </a:ext>
            </a:extLst>
          </p:cNvPr>
          <p:cNvPicPr>
            <a:picLocks noChangeAspect="1"/>
          </p:cNvPicPr>
          <p:nvPr/>
        </p:nvPicPr>
        <p:blipFill rotWithShape="1">
          <a:blip r:embed="rId2"/>
          <a:srcRect l="954" r="27906" b="-1"/>
          <a:stretch/>
        </p:blipFill>
        <p:spPr>
          <a:xfrm>
            <a:off x="6569149" y="892475"/>
            <a:ext cx="5607138" cy="5301062"/>
          </a:xfrm>
          <a:custGeom>
            <a:avLst/>
            <a:gdLst/>
            <a:ahLst/>
            <a:cxnLst/>
            <a:rect l="l" t="t" r="r" b="b"/>
            <a:pathLst>
              <a:path w="7308978" h="6858000">
                <a:moveTo>
                  <a:pt x="0" y="0"/>
                </a:moveTo>
                <a:lnTo>
                  <a:pt x="7308978" y="0"/>
                </a:lnTo>
                <a:lnTo>
                  <a:pt x="7308978" y="6858000"/>
                </a:lnTo>
                <a:lnTo>
                  <a:pt x="0" y="6858000"/>
                </a:lnTo>
                <a:lnTo>
                  <a:pt x="62983" y="6788730"/>
                </a:lnTo>
                <a:cubicBezTo>
                  <a:pt x="773509" y="5928900"/>
                  <a:pt x="1212978" y="4741056"/>
                  <a:pt x="1212978" y="3429000"/>
                </a:cubicBezTo>
                <a:cubicBezTo>
                  <a:pt x="1212978" y="2116944"/>
                  <a:pt x="773509" y="929100"/>
                  <a:pt x="62983" y="69271"/>
                </a:cubicBezTo>
                <a:close/>
              </a:path>
            </a:pathLst>
          </a:custGeom>
        </p:spPr>
      </p:pic>
      <p:sp>
        <p:nvSpPr>
          <p:cNvPr id="59" name="Rectangle 58"/>
          <p:cNvSpPr/>
          <p:nvPr/>
        </p:nvSpPr>
        <p:spPr>
          <a:xfrm>
            <a:off x="430821" y="2684660"/>
            <a:ext cx="6138327" cy="3416320"/>
          </a:xfrm>
          <a:prstGeom prst="rect">
            <a:avLst/>
          </a:prstGeom>
        </p:spPr>
        <p:txBody>
          <a:bodyPr wrap="square">
            <a:spAutoFit/>
          </a:bodyPr>
          <a:lstStyle/>
          <a:p>
            <a:pPr marL="228600" marR="0" lvl="0" indent="-1714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GB" sz="1600" i="0" u="none" strike="noStrike" kern="1200" cap="none" spc="0" normalizeH="0" baseline="0" noProof="0" dirty="0">
                <a:ln>
                  <a:noFill/>
                </a:ln>
                <a:solidFill>
                  <a:srgbClr val="0070C0"/>
                </a:solidFill>
                <a:effectLst/>
                <a:uLnTx/>
                <a:uFillTx/>
                <a:latin typeface="Century Gothic"/>
                <a:ea typeface="+mn-ea"/>
                <a:cs typeface="Calibri"/>
              </a:rPr>
              <a:t>Economic Disruption - trade, economic stability, national prosperity.</a:t>
            </a:r>
          </a:p>
          <a:p>
            <a:pPr marL="228600" marR="0" lvl="0" indent="-1714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GB" sz="1600" i="0" u="none" strike="noStrike" kern="1200" cap="none" spc="0" normalizeH="0" baseline="0" noProof="0" dirty="0">
                <a:ln>
                  <a:noFill/>
                </a:ln>
                <a:solidFill>
                  <a:srgbClr val="0070C0"/>
                </a:solidFill>
                <a:effectLst/>
                <a:uLnTx/>
                <a:uFillTx/>
                <a:latin typeface="Century Gothic"/>
                <a:ea typeface="+mn-ea"/>
                <a:cs typeface="Calibri"/>
              </a:rPr>
              <a:t>National Security Risk – defence and intelligence disruption.</a:t>
            </a:r>
          </a:p>
          <a:p>
            <a:pPr marL="228600" marR="0" lvl="0" indent="-1714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GB" sz="1600" i="0" u="none" strike="noStrike" kern="1200" cap="none" spc="0" normalizeH="0" baseline="0" noProof="0" dirty="0">
                <a:ln>
                  <a:noFill/>
                </a:ln>
                <a:solidFill>
                  <a:srgbClr val="0070C0"/>
                </a:solidFill>
                <a:effectLst/>
                <a:uLnTx/>
                <a:uFillTx/>
                <a:latin typeface="Century Gothic"/>
                <a:ea typeface="+mn-ea"/>
                <a:cs typeface="Calibri"/>
              </a:rPr>
              <a:t>Loss of Trust in Institutions and Government.</a:t>
            </a:r>
          </a:p>
          <a:p>
            <a:pPr marL="228600" marR="0" lvl="0" indent="-1714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GB" sz="1600" i="0" u="none" strike="noStrike" kern="1200" cap="none" spc="0" normalizeH="0" baseline="0" noProof="0" dirty="0">
                <a:ln>
                  <a:noFill/>
                </a:ln>
                <a:solidFill>
                  <a:srgbClr val="0070C0"/>
                </a:solidFill>
                <a:effectLst/>
                <a:uLnTx/>
                <a:uFillTx/>
                <a:latin typeface="Century Gothic"/>
                <a:ea typeface="+mn-ea"/>
                <a:cs typeface="Calibri"/>
              </a:rPr>
              <a:t>Public Safety Threats.</a:t>
            </a:r>
          </a:p>
          <a:p>
            <a:pPr marL="228600" marR="0" lvl="0" indent="-1714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GB" sz="1600" i="0" u="none" strike="noStrike" kern="1200" cap="none" spc="0" normalizeH="0" baseline="0" noProof="0" dirty="0">
                <a:ln>
                  <a:noFill/>
                </a:ln>
                <a:solidFill>
                  <a:srgbClr val="0070C0"/>
                </a:solidFill>
                <a:effectLst/>
                <a:uLnTx/>
                <a:uFillTx/>
                <a:latin typeface="Century Gothic"/>
                <a:ea typeface="+mn-ea"/>
                <a:cs typeface="Calibri"/>
              </a:rPr>
              <a:t>Critical Service Outages.</a:t>
            </a:r>
          </a:p>
          <a:p>
            <a:pPr marL="228600" marR="0" lvl="0" indent="-1714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GB" sz="1600" i="0" u="none" strike="noStrike" kern="1200" cap="none" spc="0" normalizeH="0" baseline="0" noProof="0" dirty="0">
                <a:ln>
                  <a:noFill/>
                </a:ln>
                <a:solidFill>
                  <a:srgbClr val="0070C0"/>
                </a:solidFill>
                <a:effectLst/>
                <a:uLnTx/>
                <a:uFillTx/>
                <a:latin typeface="Century Gothic"/>
                <a:ea typeface="+mn-ea"/>
                <a:cs typeface="Calibri"/>
              </a:rPr>
              <a:t>Social Unrest and Panic.</a:t>
            </a:r>
          </a:p>
          <a:p>
            <a:pPr marL="228600" marR="0" lvl="0" indent="-1714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GB" sz="1600" i="0" u="none" strike="noStrike" kern="1200" cap="none" spc="0" normalizeH="0" baseline="0" noProof="0" dirty="0">
                <a:ln>
                  <a:noFill/>
                </a:ln>
                <a:solidFill>
                  <a:srgbClr val="0070C0"/>
                </a:solidFill>
                <a:effectLst/>
                <a:uLnTx/>
                <a:uFillTx/>
                <a:latin typeface="Century Gothic"/>
                <a:ea typeface="+mn-ea"/>
                <a:cs typeface="Calibri"/>
              </a:rPr>
              <a:t>Severe environmental damage.</a:t>
            </a:r>
          </a:p>
          <a:p>
            <a:pPr marL="228600" marR="0" lvl="0" indent="-1714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GB" sz="1600" i="0" u="none" strike="noStrike" kern="1200" cap="none" spc="0" normalizeH="0" baseline="0" noProof="0" dirty="0">
                <a:ln>
                  <a:noFill/>
                </a:ln>
                <a:solidFill>
                  <a:srgbClr val="0070C0"/>
                </a:solidFill>
                <a:effectLst/>
                <a:uLnTx/>
                <a:uFillTx/>
                <a:latin typeface="Century Gothic"/>
                <a:ea typeface="+mn-ea"/>
                <a:cs typeface="Calibri"/>
              </a:rPr>
              <a:t>Deterioration of International Relations:</a:t>
            </a:r>
          </a:p>
          <a:p>
            <a:pPr marL="228600" marR="0" lvl="0" indent="-1714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GB" sz="1600" i="0" u="none" strike="noStrike" kern="1200" cap="none" spc="0" normalizeH="0" baseline="0" noProof="0" dirty="0">
                <a:ln>
                  <a:noFill/>
                </a:ln>
                <a:solidFill>
                  <a:srgbClr val="0070C0"/>
                </a:solidFill>
                <a:effectLst/>
                <a:uLnTx/>
                <a:uFillTx/>
                <a:latin typeface="Century Gothic"/>
                <a:ea typeface="+mn-ea"/>
                <a:cs typeface="Calibri"/>
              </a:rPr>
              <a:t>Increased Cybercrime and associated financial losses.</a:t>
            </a:r>
          </a:p>
        </p:txBody>
      </p:sp>
      <p:sp>
        <p:nvSpPr>
          <p:cNvPr id="7" name="Rectangle 6"/>
          <p:cNvSpPr/>
          <p:nvPr/>
        </p:nvSpPr>
        <p:spPr>
          <a:xfrm>
            <a:off x="430822" y="892474"/>
            <a:ext cx="6408890" cy="1077218"/>
          </a:xfrm>
          <a:prstGeom prst="rect">
            <a:avLst/>
          </a:prstGeom>
        </p:spPr>
        <p:txBody>
          <a:bodyPr wrap="square">
            <a:spAutoFit/>
          </a:bodyPr>
          <a:lstStyle/>
          <a:p>
            <a:pPr marL="0" marR="0" lvl="0" indent="0" algn="l" defTabSz="914400" rtl="0" eaLnBrk="1" fontAlgn="auto" latinLnBrk="0" hangingPunct="1">
              <a:spcBef>
                <a:spcPts val="0"/>
              </a:spcBef>
              <a:spcAft>
                <a:spcPts val="600"/>
              </a:spcAft>
              <a:buClrTx/>
              <a:buSzTx/>
              <a:buFontTx/>
              <a:buNone/>
              <a:tabLst/>
              <a:defRPr/>
            </a:pPr>
            <a:r>
              <a:rPr kumimoji="0" lang="en-GB" sz="1600" b="0" i="0" u="none" strike="noStrike" kern="1200" cap="none" spc="0" normalizeH="0" baseline="0" noProof="0" dirty="0">
                <a:ln>
                  <a:noFill/>
                </a:ln>
                <a:solidFill>
                  <a:srgbClr val="0070C0"/>
                </a:solidFill>
                <a:effectLst/>
                <a:uLnTx/>
                <a:uFillTx/>
                <a:latin typeface="Century Gothic"/>
                <a:ea typeface="+mn-ea"/>
                <a:cs typeface="Calibri"/>
              </a:rPr>
              <a:t>Protecting CNI is imperative, as any disruption can result in substantial economic losses, interference with supply chains, and damage to essential systems, making it crucial for both economic stability and national security.</a:t>
            </a:r>
            <a:endParaRPr kumimoji="0" lang="en-US" sz="1600" b="0" i="0" u="none" strike="noStrike" kern="1200" cap="none" spc="0" normalizeH="0" baseline="0" noProof="0" dirty="0">
              <a:ln>
                <a:noFill/>
              </a:ln>
              <a:solidFill>
                <a:srgbClr val="0070C0"/>
              </a:solidFill>
              <a:effectLst/>
              <a:uLnTx/>
              <a:uFillTx/>
              <a:latin typeface="Century Gothic"/>
              <a:ea typeface="+mn-ea"/>
              <a:cs typeface="Calibri"/>
            </a:endParaRPr>
          </a:p>
        </p:txBody>
      </p:sp>
      <p:sp>
        <p:nvSpPr>
          <p:cNvPr id="8" name="TextBox 7">
            <a:extLst>
              <a:ext uri="{FF2B5EF4-FFF2-40B4-BE49-F238E27FC236}">
                <a16:creationId xmlns:a16="http://schemas.microsoft.com/office/drawing/2014/main" xmlns="" id="{CCD0A572-EDDD-BBDB-2177-2FDADA3223E6}"/>
              </a:ext>
            </a:extLst>
          </p:cNvPr>
          <p:cNvSpPr txBox="1"/>
          <p:nvPr/>
        </p:nvSpPr>
        <p:spPr>
          <a:xfrm>
            <a:off x="430821" y="2211469"/>
            <a:ext cx="6138327" cy="381280"/>
          </a:xfrm>
          <a:prstGeom prst="roundRect">
            <a:avLst>
              <a:gd name="adj" fmla="val 18012"/>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b="1" i="0" u="none" strike="noStrike" kern="1200" cap="none" spc="0" normalizeH="0" baseline="0" noProof="0" dirty="0">
                <a:ln>
                  <a:noFill/>
                </a:ln>
                <a:solidFill>
                  <a:prstClr val="white"/>
                </a:solidFill>
                <a:effectLst/>
                <a:uLnTx/>
                <a:uFillTx/>
                <a:latin typeface="Century Gothic"/>
                <a:ea typeface="+mn-ea"/>
                <a:cs typeface="Calibri"/>
              </a:rPr>
              <a:t>Consequences of a cybersecurity breach in CNI are:</a:t>
            </a:r>
            <a:endParaRPr kumimoji="0" lang="en-US" b="1" i="0" u="none" strike="noStrike" kern="1200" cap="none" spc="0" normalizeH="0" baseline="0" noProof="0" dirty="0">
              <a:ln>
                <a:noFill/>
              </a:ln>
              <a:solidFill>
                <a:prstClr val="white"/>
              </a:solidFill>
              <a:effectLst/>
              <a:uLnTx/>
              <a:uFillTx/>
              <a:latin typeface="Century Gothic" panose="020B0502020202020204" pitchFamily="34" charset="0"/>
              <a:ea typeface="+mn-ea"/>
            </a:endParaRPr>
          </a:p>
        </p:txBody>
      </p:sp>
    </p:spTree>
    <p:extLst>
      <p:ext uri="{BB962C8B-B14F-4D97-AF65-F5344CB8AC3E}">
        <p14:creationId xmlns:p14="http://schemas.microsoft.com/office/powerpoint/2010/main" val="3932643815"/>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eelOff"/>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xmlns="" id="{D2CBD819-820F-4711-941F-216404C0F961}"/>
              </a:ext>
            </a:extLst>
          </p:cNvPr>
          <p:cNvGrpSpPr/>
          <p:nvPr/>
        </p:nvGrpSpPr>
        <p:grpSpPr>
          <a:xfrm>
            <a:off x="1773164" y="1179678"/>
            <a:ext cx="8965460" cy="4607805"/>
            <a:chOff x="272140" y="1686469"/>
            <a:chExt cx="8510633" cy="4402399"/>
          </a:xfrm>
        </p:grpSpPr>
        <p:grpSp>
          <p:nvGrpSpPr>
            <p:cNvPr id="3" name="Group 2">
              <a:extLst>
                <a:ext uri="{FF2B5EF4-FFF2-40B4-BE49-F238E27FC236}">
                  <a16:creationId xmlns:a16="http://schemas.microsoft.com/office/drawing/2014/main" xmlns="" id="{B67C0FDA-A9CC-4D87-A574-6C0DBD70477E}"/>
                </a:ext>
              </a:extLst>
            </p:cNvPr>
            <p:cNvGrpSpPr/>
            <p:nvPr/>
          </p:nvGrpSpPr>
          <p:grpSpPr>
            <a:xfrm>
              <a:off x="272140" y="1686980"/>
              <a:ext cx="4201856" cy="4401888"/>
              <a:chOff x="272140" y="1686980"/>
              <a:chExt cx="4201856" cy="4401888"/>
            </a:xfrm>
          </p:grpSpPr>
          <p:grpSp>
            <p:nvGrpSpPr>
              <p:cNvPr id="60" name="Group 59">
                <a:extLst>
                  <a:ext uri="{FF2B5EF4-FFF2-40B4-BE49-F238E27FC236}">
                    <a16:creationId xmlns:a16="http://schemas.microsoft.com/office/drawing/2014/main" xmlns="" id="{6F669926-28D7-4888-BC25-1050FD358478}"/>
                  </a:ext>
                </a:extLst>
              </p:cNvPr>
              <p:cNvGrpSpPr/>
              <p:nvPr/>
            </p:nvGrpSpPr>
            <p:grpSpPr>
              <a:xfrm>
                <a:off x="272140" y="1686980"/>
                <a:ext cx="4194462" cy="785904"/>
                <a:chOff x="-424551" y="1686980"/>
                <a:chExt cx="4194462" cy="785904"/>
              </a:xfrm>
            </p:grpSpPr>
            <p:grpSp>
              <p:nvGrpSpPr>
                <p:cNvPr id="103" name="Group 102">
                  <a:extLst>
                    <a:ext uri="{FF2B5EF4-FFF2-40B4-BE49-F238E27FC236}">
                      <a16:creationId xmlns:a16="http://schemas.microsoft.com/office/drawing/2014/main" xmlns="" id="{4210353F-6415-4ED9-B9E3-21C16B4C5BB9}"/>
                    </a:ext>
                  </a:extLst>
                </p:cNvPr>
                <p:cNvGrpSpPr/>
                <p:nvPr/>
              </p:nvGrpSpPr>
              <p:grpSpPr>
                <a:xfrm>
                  <a:off x="-331845" y="1687090"/>
                  <a:ext cx="4101756" cy="785794"/>
                  <a:chOff x="4966976" y="1107566"/>
                  <a:chExt cx="3268602" cy="626183"/>
                </a:xfrm>
              </p:grpSpPr>
              <p:sp>
                <p:nvSpPr>
                  <p:cNvPr id="110" name="Rectangle: Rounded Corners 116">
                    <a:extLst>
                      <a:ext uri="{FF2B5EF4-FFF2-40B4-BE49-F238E27FC236}">
                        <a16:creationId xmlns:a16="http://schemas.microsoft.com/office/drawing/2014/main" xmlns="" id="{B8C4F116-4AB5-49F0-8410-935522896B29}"/>
                      </a:ext>
                    </a:extLst>
                  </p:cNvPr>
                  <p:cNvSpPr/>
                  <p:nvPr/>
                </p:nvSpPr>
                <p:spPr>
                  <a:xfrm>
                    <a:off x="5246061" y="1165986"/>
                    <a:ext cx="2989517" cy="567763"/>
                  </a:xfrm>
                  <a:prstGeom prst="roundRect">
                    <a:avLst/>
                  </a:prstGeom>
                  <a:solidFill>
                    <a:srgbClr val="FFFFFF"/>
                  </a:solidFill>
                  <a:ln w="6350" cap="flat" cmpd="sng" algn="ctr">
                    <a:solidFill>
                      <a:srgbClr val="12AFC0"/>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nvGrpSpPr>
                  <p:cNvPr id="111" name="Group 110">
                    <a:extLst>
                      <a:ext uri="{FF2B5EF4-FFF2-40B4-BE49-F238E27FC236}">
                        <a16:creationId xmlns:a16="http://schemas.microsoft.com/office/drawing/2014/main" xmlns="" id="{1834A7B3-DB8A-4EFA-9694-56916FEB6B65}"/>
                      </a:ext>
                    </a:extLst>
                  </p:cNvPr>
                  <p:cNvGrpSpPr/>
                  <p:nvPr/>
                </p:nvGrpSpPr>
                <p:grpSpPr>
                  <a:xfrm>
                    <a:off x="4966976" y="1107566"/>
                    <a:ext cx="769455" cy="626183"/>
                    <a:chOff x="4966976" y="1107566"/>
                    <a:chExt cx="769455" cy="626183"/>
                  </a:xfrm>
                </p:grpSpPr>
                <p:sp>
                  <p:nvSpPr>
                    <p:cNvPr id="112" name="Rectangle: Single Corner Rounded 40">
                      <a:extLst>
                        <a:ext uri="{FF2B5EF4-FFF2-40B4-BE49-F238E27FC236}">
                          <a16:creationId xmlns:a16="http://schemas.microsoft.com/office/drawing/2014/main" xmlns="" id="{A76DBCC7-6253-4D96-9217-7F11D17AD6A8}"/>
                        </a:ext>
                      </a:extLst>
                    </p:cNvPr>
                    <p:cNvSpPr/>
                    <p:nvPr/>
                  </p:nvSpPr>
                  <p:spPr>
                    <a:xfrm>
                      <a:off x="5580477" y="1205325"/>
                      <a:ext cx="155954" cy="528424"/>
                    </a:xfrm>
                    <a:custGeom>
                      <a:avLst/>
                      <a:gdLst>
                        <a:gd name="connsiteX0" fmla="*/ 0 w 267354"/>
                        <a:gd name="connsiteY0" fmla="*/ 0 h 528424"/>
                        <a:gd name="connsiteX1" fmla="*/ 267354 w 267354"/>
                        <a:gd name="connsiteY1" fmla="*/ 0 h 528424"/>
                        <a:gd name="connsiteX2" fmla="*/ 267354 w 267354"/>
                        <a:gd name="connsiteY2" fmla="*/ 0 h 528424"/>
                        <a:gd name="connsiteX3" fmla="*/ 267354 w 267354"/>
                        <a:gd name="connsiteY3" fmla="*/ 528424 h 528424"/>
                        <a:gd name="connsiteX4" fmla="*/ 0 w 267354"/>
                        <a:gd name="connsiteY4" fmla="*/ 528424 h 528424"/>
                        <a:gd name="connsiteX5" fmla="*/ 0 w 267354"/>
                        <a:gd name="connsiteY5" fmla="*/ 0 h 528424"/>
                        <a:gd name="connsiteX0" fmla="*/ 0 w 267354"/>
                        <a:gd name="connsiteY0" fmla="*/ 0 h 528424"/>
                        <a:gd name="connsiteX1" fmla="*/ 267354 w 267354"/>
                        <a:gd name="connsiteY1" fmla="*/ 0 h 528424"/>
                        <a:gd name="connsiteX2" fmla="*/ 267354 w 267354"/>
                        <a:gd name="connsiteY2" fmla="*/ 528424 h 528424"/>
                        <a:gd name="connsiteX3" fmla="*/ 0 w 267354"/>
                        <a:gd name="connsiteY3" fmla="*/ 528424 h 528424"/>
                        <a:gd name="connsiteX4" fmla="*/ 0 w 267354"/>
                        <a:gd name="connsiteY4" fmla="*/ 0 h 528424"/>
                        <a:gd name="connsiteX0" fmla="*/ 0 w 267354"/>
                        <a:gd name="connsiteY0" fmla="*/ 0 h 528424"/>
                        <a:gd name="connsiteX1" fmla="*/ 267354 w 267354"/>
                        <a:gd name="connsiteY1" fmla="*/ 528424 h 528424"/>
                        <a:gd name="connsiteX2" fmla="*/ 0 w 267354"/>
                        <a:gd name="connsiteY2" fmla="*/ 528424 h 528424"/>
                        <a:gd name="connsiteX3" fmla="*/ 0 w 267354"/>
                        <a:gd name="connsiteY3" fmla="*/ 0 h 528424"/>
                      </a:gdLst>
                      <a:ahLst/>
                      <a:cxnLst>
                        <a:cxn ang="0">
                          <a:pos x="connsiteX0" y="connsiteY0"/>
                        </a:cxn>
                        <a:cxn ang="0">
                          <a:pos x="connsiteX1" y="connsiteY1"/>
                        </a:cxn>
                        <a:cxn ang="0">
                          <a:pos x="connsiteX2" y="connsiteY2"/>
                        </a:cxn>
                        <a:cxn ang="0">
                          <a:pos x="connsiteX3" y="connsiteY3"/>
                        </a:cxn>
                      </a:cxnLst>
                      <a:rect l="l" t="t" r="r" b="b"/>
                      <a:pathLst>
                        <a:path w="267354" h="528424">
                          <a:moveTo>
                            <a:pt x="0" y="0"/>
                          </a:moveTo>
                          <a:lnTo>
                            <a:pt x="267354" y="528424"/>
                          </a:lnTo>
                          <a:lnTo>
                            <a:pt x="0" y="528424"/>
                          </a:lnTo>
                          <a:lnTo>
                            <a:pt x="0" y="0"/>
                          </a:lnTo>
                          <a:close/>
                        </a:path>
                      </a:pathLst>
                    </a:custGeom>
                    <a:gradFill>
                      <a:gsLst>
                        <a:gs pos="100000">
                          <a:srgbClr val="000000">
                            <a:alpha val="15000"/>
                          </a:srgbClr>
                        </a:gs>
                        <a:gs pos="0">
                          <a:srgbClr val="000000">
                            <a:alpha val="0"/>
                          </a:srgbClr>
                        </a:gs>
                      </a:gsLst>
                      <a:lin ang="16200000" scaled="1"/>
                    </a:gradFill>
                    <a:ln w="12700" cap="flat" cmpd="sng" algn="ctr">
                      <a:no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grpSp>
                  <p:nvGrpSpPr>
                    <p:cNvPr id="113" name="Group 112">
                      <a:extLst>
                        <a:ext uri="{FF2B5EF4-FFF2-40B4-BE49-F238E27FC236}">
                          <a16:creationId xmlns:a16="http://schemas.microsoft.com/office/drawing/2014/main" xmlns="" id="{96F1FE85-29A3-4E9D-BF63-C8068FAC7E56}"/>
                        </a:ext>
                      </a:extLst>
                    </p:cNvPr>
                    <p:cNvGrpSpPr/>
                    <p:nvPr/>
                  </p:nvGrpSpPr>
                  <p:grpSpPr>
                    <a:xfrm>
                      <a:off x="4966976" y="1107566"/>
                      <a:ext cx="626183" cy="626183"/>
                      <a:chOff x="4966976" y="1107566"/>
                      <a:chExt cx="626183" cy="626183"/>
                    </a:xfrm>
                  </p:grpSpPr>
                  <p:sp>
                    <p:nvSpPr>
                      <p:cNvPr id="114" name="Rectangle: Diagonal Corners Rounded 120">
                        <a:extLst>
                          <a:ext uri="{FF2B5EF4-FFF2-40B4-BE49-F238E27FC236}">
                            <a16:creationId xmlns:a16="http://schemas.microsoft.com/office/drawing/2014/main" xmlns="" id="{FD3B1A30-A115-4E0B-AF55-761B7935338A}"/>
                          </a:ext>
                        </a:extLst>
                      </p:cNvPr>
                      <p:cNvSpPr/>
                      <p:nvPr/>
                    </p:nvSpPr>
                    <p:spPr>
                      <a:xfrm flipH="1">
                        <a:off x="4966976" y="1107566"/>
                        <a:ext cx="626183" cy="626183"/>
                      </a:xfrm>
                      <a:prstGeom prst="round2DiagRect">
                        <a:avLst>
                          <a:gd name="adj1" fmla="val 24562"/>
                          <a:gd name="adj2" fmla="val 0"/>
                        </a:avLst>
                      </a:prstGeom>
                      <a:solidFill>
                        <a:srgbClr val="12AFC0"/>
                      </a:solidFill>
                      <a:ln w="6350" cap="flat" cmpd="sng" algn="ctr">
                        <a:solidFill>
                          <a:sysClr val="window" lastClr="FFFFFF"/>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15" name="Rectangle: Diagonal Corners Rounded 39">
                        <a:extLst>
                          <a:ext uri="{FF2B5EF4-FFF2-40B4-BE49-F238E27FC236}">
                            <a16:creationId xmlns:a16="http://schemas.microsoft.com/office/drawing/2014/main" xmlns="" id="{78C81946-166B-4B1B-8509-FDCFA745B751}"/>
                          </a:ext>
                        </a:extLst>
                      </p:cNvPr>
                      <p:cNvSpPr/>
                      <p:nvPr/>
                    </p:nvSpPr>
                    <p:spPr>
                      <a:xfrm flipH="1">
                        <a:off x="5019674" y="1161038"/>
                        <a:ext cx="520011" cy="519238"/>
                      </a:xfrm>
                      <a:custGeom>
                        <a:avLst/>
                        <a:gdLst>
                          <a:gd name="connsiteX0" fmla="*/ 127535 w 519238"/>
                          <a:gd name="connsiteY0" fmla="*/ 0 h 519238"/>
                          <a:gd name="connsiteX1" fmla="*/ 519238 w 519238"/>
                          <a:gd name="connsiteY1" fmla="*/ 0 h 519238"/>
                          <a:gd name="connsiteX2" fmla="*/ 519238 w 519238"/>
                          <a:gd name="connsiteY2" fmla="*/ 0 h 519238"/>
                          <a:gd name="connsiteX3" fmla="*/ 519238 w 519238"/>
                          <a:gd name="connsiteY3" fmla="*/ 391703 h 519238"/>
                          <a:gd name="connsiteX4" fmla="*/ 391703 w 519238"/>
                          <a:gd name="connsiteY4" fmla="*/ 519238 h 519238"/>
                          <a:gd name="connsiteX5" fmla="*/ 0 w 519238"/>
                          <a:gd name="connsiteY5" fmla="*/ 519238 h 519238"/>
                          <a:gd name="connsiteX6" fmla="*/ 0 w 519238"/>
                          <a:gd name="connsiteY6" fmla="*/ 519238 h 519238"/>
                          <a:gd name="connsiteX7" fmla="*/ 0 w 519238"/>
                          <a:gd name="connsiteY7" fmla="*/ 127535 h 519238"/>
                          <a:gd name="connsiteX8" fmla="*/ 127535 w 519238"/>
                          <a:gd name="connsiteY8" fmla="*/ 0 h 519238"/>
                          <a:gd name="connsiteX0" fmla="*/ 127535 w 519238"/>
                          <a:gd name="connsiteY0" fmla="*/ 1369 h 520607"/>
                          <a:gd name="connsiteX1" fmla="*/ 227117 w 519238"/>
                          <a:gd name="connsiteY1" fmla="*/ 0 h 520607"/>
                          <a:gd name="connsiteX2" fmla="*/ 519238 w 519238"/>
                          <a:gd name="connsiteY2" fmla="*/ 1369 h 520607"/>
                          <a:gd name="connsiteX3" fmla="*/ 519238 w 519238"/>
                          <a:gd name="connsiteY3" fmla="*/ 1369 h 520607"/>
                          <a:gd name="connsiteX4" fmla="*/ 519238 w 519238"/>
                          <a:gd name="connsiteY4" fmla="*/ 393072 h 520607"/>
                          <a:gd name="connsiteX5" fmla="*/ 391703 w 519238"/>
                          <a:gd name="connsiteY5" fmla="*/ 520607 h 520607"/>
                          <a:gd name="connsiteX6" fmla="*/ 0 w 519238"/>
                          <a:gd name="connsiteY6" fmla="*/ 520607 h 520607"/>
                          <a:gd name="connsiteX7" fmla="*/ 0 w 519238"/>
                          <a:gd name="connsiteY7" fmla="*/ 520607 h 520607"/>
                          <a:gd name="connsiteX8" fmla="*/ 0 w 519238"/>
                          <a:gd name="connsiteY8" fmla="*/ 128904 h 520607"/>
                          <a:gd name="connsiteX9" fmla="*/ 127535 w 519238"/>
                          <a:gd name="connsiteY9" fmla="*/ 1369 h 520607"/>
                          <a:gd name="connsiteX0" fmla="*/ 127535 w 520011"/>
                          <a:gd name="connsiteY0" fmla="*/ 1369 h 520607"/>
                          <a:gd name="connsiteX1" fmla="*/ 227117 w 520011"/>
                          <a:gd name="connsiteY1" fmla="*/ 0 h 520607"/>
                          <a:gd name="connsiteX2" fmla="*/ 519238 w 520011"/>
                          <a:gd name="connsiteY2" fmla="*/ 1369 h 520607"/>
                          <a:gd name="connsiteX3" fmla="*/ 519238 w 520011"/>
                          <a:gd name="connsiteY3" fmla="*/ 1369 h 520607"/>
                          <a:gd name="connsiteX4" fmla="*/ 520011 w 520011"/>
                          <a:gd name="connsiteY4" fmla="*/ 311945 h 520607"/>
                          <a:gd name="connsiteX5" fmla="*/ 519238 w 520011"/>
                          <a:gd name="connsiteY5" fmla="*/ 393072 h 520607"/>
                          <a:gd name="connsiteX6" fmla="*/ 391703 w 520011"/>
                          <a:gd name="connsiteY6" fmla="*/ 520607 h 520607"/>
                          <a:gd name="connsiteX7" fmla="*/ 0 w 520011"/>
                          <a:gd name="connsiteY7" fmla="*/ 520607 h 520607"/>
                          <a:gd name="connsiteX8" fmla="*/ 0 w 520011"/>
                          <a:gd name="connsiteY8" fmla="*/ 520607 h 520607"/>
                          <a:gd name="connsiteX9" fmla="*/ 0 w 520011"/>
                          <a:gd name="connsiteY9" fmla="*/ 128904 h 520607"/>
                          <a:gd name="connsiteX10" fmla="*/ 127535 w 520011"/>
                          <a:gd name="connsiteY10" fmla="*/ 1369 h 520607"/>
                          <a:gd name="connsiteX0" fmla="*/ 127535 w 520011"/>
                          <a:gd name="connsiteY0" fmla="*/ 1369 h 520607"/>
                          <a:gd name="connsiteX1" fmla="*/ 227117 w 520011"/>
                          <a:gd name="connsiteY1" fmla="*/ 0 h 520607"/>
                          <a:gd name="connsiteX2" fmla="*/ 519238 w 520011"/>
                          <a:gd name="connsiteY2" fmla="*/ 1369 h 520607"/>
                          <a:gd name="connsiteX3" fmla="*/ 520011 w 520011"/>
                          <a:gd name="connsiteY3" fmla="*/ 311945 h 520607"/>
                          <a:gd name="connsiteX4" fmla="*/ 519238 w 520011"/>
                          <a:gd name="connsiteY4" fmla="*/ 393072 h 520607"/>
                          <a:gd name="connsiteX5" fmla="*/ 391703 w 520011"/>
                          <a:gd name="connsiteY5" fmla="*/ 520607 h 520607"/>
                          <a:gd name="connsiteX6" fmla="*/ 0 w 520011"/>
                          <a:gd name="connsiteY6" fmla="*/ 520607 h 520607"/>
                          <a:gd name="connsiteX7" fmla="*/ 0 w 520011"/>
                          <a:gd name="connsiteY7" fmla="*/ 520607 h 520607"/>
                          <a:gd name="connsiteX8" fmla="*/ 0 w 520011"/>
                          <a:gd name="connsiteY8" fmla="*/ 128904 h 520607"/>
                          <a:gd name="connsiteX9" fmla="*/ 127535 w 520011"/>
                          <a:gd name="connsiteY9" fmla="*/ 1369 h 520607"/>
                          <a:gd name="connsiteX0" fmla="*/ 127535 w 520011"/>
                          <a:gd name="connsiteY0" fmla="*/ 1369 h 520607"/>
                          <a:gd name="connsiteX1" fmla="*/ 227117 w 520011"/>
                          <a:gd name="connsiteY1" fmla="*/ 0 h 520607"/>
                          <a:gd name="connsiteX2" fmla="*/ 520011 w 520011"/>
                          <a:gd name="connsiteY2" fmla="*/ 311945 h 520607"/>
                          <a:gd name="connsiteX3" fmla="*/ 519238 w 520011"/>
                          <a:gd name="connsiteY3" fmla="*/ 393072 h 520607"/>
                          <a:gd name="connsiteX4" fmla="*/ 391703 w 520011"/>
                          <a:gd name="connsiteY4" fmla="*/ 520607 h 520607"/>
                          <a:gd name="connsiteX5" fmla="*/ 0 w 520011"/>
                          <a:gd name="connsiteY5" fmla="*/ 520607 h 520607"/>
                          <a:gd name="connsiteX6" fmla="*/ 0 w 520011"/>
                          <a:gd name="connsiteY6" fmla="*/ 520607 h 520607"/>
                          <a:gd name="connsiteX7" fmla="*/ 0 w 520011"/>
                          <a:gd name="connsiteY7" fmla="*/ 128904 h 520607"/>
                          <a:gd name="connsiteX8" fmla="*/ 127535 w 520011"/>
                          <a:gd name="connsiteY8" fmla="*/ 1369 h 520607"/>
                          <a:gd name="connsiteX0" fmla="*/ 127535 w 520011"/>
                          <a:gd name="connsiteY0" fmla="*/ 0 h 519238"/>
                          <a:gd name="connsiteX1" fmla="*/ 227117 w 520011"/>
                          <a:gd name="connsiteY1" fmla="*/ 1012 h 519238"/>
                          <a:gd name="connsiteX2" fmla="*/ 520011 w 520011"/>
                          <a:gd name="connsiteY2" fmla="*/ 310576 h 519238"/>
                          <a:gd name="connsiteX3" fmla="*/ 519238 w 520011"/>
                          <a:gd name="connsiteY3" fmla="*/ 391703 h 519238"/>
                          <a:gd name="connsiteX4" fmla="*/ 391703 w 520011"/>
                          <a:gd name="connsiteY4" fmla="*/ 519238 h 519238"/>
                          <a:gd name="connsiteX5" fmla="*/ 0 w 520011"/>
                          <a:gd name="connsiteY5" fmla="*/ 519238 h 519238"/>
                          <a:gd name="connsiteX6" fmla="*/ 0 w 520011"/>
                          <a:gd name="connsiteY6" fmla="*/ 519238 h 519238"/>
                          <a:gd name="connsiteX7" fmla="*/ 0 w 520011"/>
                          <a:gd name="connsiteY7" fmla="*/ 127535 h 519238"/>
                          <a:gd name="connsiteX8" fmla="*/ 127535 w 520011"/>
                          <a:gd name="connsiteY8" fmla="*/ 0 h 519238"/>
                          <a:gd name="connsiteX0" fmla="*/ 127535 w 520011"/>
                          <a:gd name="connsiteY0" fmla="*/ 0 h 519238"/>
                          <a:gd name="connsiteX1" fmla="*/ 227117 w 520011"/>
                          <a:gd name="connsiteY1" fmla="*/ 1012 h 519238"/>
                          <a:gd name="connsiteX2" fmla="*/ 520011 w 520011"/>
                          <a:gd name="connsiteY2" fmla="*/ 310576 h 519238"/>
                          <a:gd name="connsiteX3" fmla="*/ 519238 w 520011"/>
                          <a:gd name="connsiteY3" fmla="*/ 391703 h 519238"/>
                          <a:gd name="connsiteX4" fmla="*/ 391703 w 520011"/>
                          <a:gd name="connsiteY4" fmla="*/ 519238 h 519238"/>
                          <a:gd name="connsiteX5" fmla="*/ 0 w 520011"/>
                          <a:gd name="connsiteY5" fmla="*/ 519238 h 519238"/>
                          <a:gd name="connsiteX6" fmla="*/ 0 w 520011"/>
                          <a:gd name="connsiteY6" fmla="*/ 519238 h 519238"/>
                          <a:gd name="connsiteX7" fmla="*/ 0 w 520011"/>
                          <a:gd name="connsiteY7" fmla="*/ 127535 h 519238"/>
                          <a:gd name="connsiteX8" fmla="*/ 127535 w 520011"/>
                          <a:gd name="connsiteY8" fmla="*/ 0 h 519238"/>
                          <a:gd name="connsiteX0" fmla="*/ 127535 w 520011"/>
                          <a:gd name="connsiteY0" fmla="*/ 0 h 519238"/>
                          <a:gd name="connsiteX1" fmla="*/ 227117 w 520011"/>
                          <a:gd name="connsiteY1" fmla="*/ 1012 h 519238"/>
                          <a:gd name="connsiteX2" fmla="*/ 520011 w 520011"/>
                          <a:gd name="connsiteY2" fmla="*/ 310576 h 519238"/>
                          <a:gd name="connsiteX3" fmla="*/ 519238 w 520011"/>
                          <a:gd name="connsiteY3" fmla="*/ 391703 h 519238"/>
                          <a:gd name="connsiteX4" fmla="*/ 391703 w 520011"/>
                          <a:gd name="connsiteY4" fmla="*/ 519238 h 519238"/>
                          <a:gd name="connsiteX5" fmla="*/ 0 w 520011"/>
                          <a:gd name="connsiteY5" fmla="*/ 519238 h 519238"/>
                          <a:gd name="connsiteX6" fmla="*/ 0 w 520011"/>
                          <a:gd name="connsiteY6" fmla="*/ 519238 h 519238"/>
                          <a:gd name="connsiteX7" fmla="*/ 0 w 520011"/>
                          <a:gd name="connsiteY7" fmla="*/ 127535 h 519238"/>
                          <a:gd name="connsiteX8" fmla="*/ 127535 w 520011"/>
                          <a:gd name="connsiteY8" fmla="*/ 0 h 519238"/>
                          <a:gd name="connsiteX0" fmla="*/ 127535 w 520011"/>
                          <a:gd name="connsiteY0" fmla="*/ 0 h 519238"/>
                          <a:gd name="connsiteX1" fmla="*/ 227117 w 520011"/>
                          <a:gd name="connsiteY1" fmla="*/ 1012 h 519238"/>
                          <a:gd name="connsiteX2" fmla="*/ 520011 w 520011"/>
                          <a:gd name="connsiteY2" fmla="*/ 310576 h 519238"/>
                          <a:gd name="connsiteX3" fmla="*/ 519238 w 520011"/>
                          <a:gd name="connsiteY3" fmla="*/ 391703 h 519238"/>
                          <a:gd name="connsiteX4" fmla="*/ 391703 w 520011"/>
                          <a:gd name="connsiteY4" fmla="*/ 519238 h 519238"/>
                          <a:gd name="connsiteX5" fmla="*/ 0 w 520011"/>
                          <a:gd name="connsiteY5" fmla="*/ 519238 h 519238"/>
                          <a:gd name="connsiteX6" fmla="*/ 0 w 520011"/>
                          <a:gd name="connsiteY6" fmla="*/ 519238 h 519238"/>
                          <a:gd name="connsiteX7" fmla="*/ 0 w 520011"/>
                          <a:gd name="connsiteY7" fmla="*/ 127535 h 519238"/>
                          <a:gd name="connsiteX8" fmla="*/ 127535 w 520011"/>
                          <a:gd name="connsiteY8" fmla="*/ 0 h 519238"/>
                          <a:gd name="connsiteX0" fmla="*/ 127535 w 520011"/>
                          <a:gd name="connsiteY0" fmla="*/ 0 h 519238"/>
                          <a:gd name="connsiteX1" fmla="*/ 227117 w 520011"/>
                          <a:gd name="connsiteY1" fmla="*/ 1012 h 519238"/>
                          <a:gd name="connsiteX2" fmla="*/ 520011 w 520011"/>
                          <a:gd name="connsiteY2" fmla="*/ 310576 h 519238"/>
                          <a:gd name="connsiteX3" fmla="*/ 519238 w 520011"/>
                          <a:gd name="connsiteY3" fmla="*/ 391703 h 519238"/>
                          <a:gd name="connsiteX4" fmla="*/ 391703 w 520011"/>
                          <a:gd name="connsiteY4" fmla="*/ 519238 h 519238"/>
                          <a:gd name="connsiteX5" fmla="*/ 0 w 520011"/>
                          <a:gd name="connsiteY5" fmla="*/ 519238 h 519238"/>
                          <a:gd name="connsiteX6" fmla="*/ 0 w 520011"/>
                          <a:gd name="connsiteY6" fmla="*/ 519238 h 519238"/>
                          <a:gd name="connsiteX7" fmla="*/ 0 w 520011"/>
                          <a:gd name="connsiteY7" fmla="*/ 127535 h 519238"/>
                          <a:gd name="connsiteX8" fmla="*/ 127535 w 520011"/>
                          <a:gd name="connsiteY8" fmla="*/ 0 h 519238"/>
                          <a:gd name="connsiteX0" fmla="*/ 127535 w 520011"/>
                          <a:gd name="connsiteY0" fmla="*/ 0 h 519238"/>
                          <a:gd name="connsiteX1" fmla="*/ 227117 w 520011"/>
                          <a:gd name="connsiteY1" fmla="*/ 1012 h 519238"/>
                          <a:gd name="connsiteX2" fmla="*/ 520011 w 520011"/>
                          <a:gd name="connsiteY2" fmla="*/ 310576 h 519238"/>
                          <a:gd name="connsiteX3" fmla="*/ 519238 w 520011"/>
                          <a:gd name="connsiteY3" fmla="*/ 391703 h 519238"/>
                          <a:gd name="connsiteX4" fmla="*/ 391703 w 520011"/>
                          <a:gd name="connsiteY4" fmla="*/ 519238 h 519238"/>
                          <a:gd name="connsiteX5" fmla="*/ 0 w 520011"/>
                          <a:gd name="connsiteY5" fmla="*/ 519238 h 519238"/>
                          <a:gd name="connsiteX6" fmla="*/ 0 w 520011"/>
                          <a:gd name="connsiteY6" fmla="*/ 519238 h 519238"/>
                          <a:gd name="connsiteX7" fmla="*/ 0 w 520011"/>
                          <a:gd name="connsiteY7" fmla="*/ 127535 h 519238"/>
                          <a:gd name="connsiteX8" fmla="*/ 127535 w 520011"/>
                          <a:gd name="connsiteY8" fmla="*/ 0 h 519238"/>
                          <a:gd name="connsiteX0" fmla="*/ 127535 w 520011"/>
                          <a:gd name="connsiteY0" fmla="*/ 0 h 519238"/>
                          <a:gd name="connsiteX1" fmla="*/ 227117 w 520011"/>
                          <a:gd name="connsiteY1" fmla="*/ 1012 h 519238"/>
                          <a:gd name="connsiteX2" fmla="*/ 520011 w 520011"/>
                          <a:gd name="connsiteY2" fmla="*/ 310576 h 519238"/>
                          <a:gd name="connsiteX3" fmla="*/ 519238 w 520011"/>
                          <a:gd name="connsiteY3" fmla="*/ 391703 h 519238"/>
                          <a:gd name="connsiteX4" fmla="*/ 391703 w 520011"/>
                          <a:gd name="connsiteY4" fmla="*/ 519238 h 519238"/>
                          <a:gd name="connsiteX5" fmla="*/ 0 w 520011"/>
                          <a:gd name="connsiteY5" fmla="*/ 519238 h 519238"/>
                          <a:gd name="connsiteX6" fmla="*/ 0 w 520011"/>
                          <a:gd name="connsiteY6" fmla="*/ 519238 h 519238"/>
                          <a:gd name="connsiteX7" fmla="*/ 0 w 520011"/>
                          <a:gd name="connsiteY7" fmla="*/ 127535 h 519238"/>
                          <a:gd name="connsiteX8" fmla="*/ 127535 w 520011"/>
                          <a:gd name="connsiteY8" fmla="*/ 0 h 519238"/>
                          <a:gd name="connsiteX0" fmla="*/ 127535 w 520011"/>
                          <a:gd name="connsiteY0" fmla="*/ 0 h 519238"/>
                          <a:gd name="connsiteX1" fmla="*/ 227117 w 520011"/>
                          <a:gd name="connsiteY1" fmla="*/ 1012 h 519238"/>
                          <a:gd name="connsiteX2" fmla="*/ 520011 w 520011"/>
                          <a:gd name="connsiteY2" fmla="*/ 310576 h 519238"/>
                          <a:gd name="connsiteX3" fmla="*/ 519238 w 520011"/>
                          <a:gd name="connsiteY3" fmla="*/ 391703 h 519238"/>
                          <a:gd name="connsiteX4" fmla="*/ 391703 w 520011"/>
                          <a:gd name="connsiteY4" fmla="*/ 519238 h 519238"/>
                          <a:gd name="connsiteX5" fmla="*/ 0 w 520011"/>
                          <a:gd name="connsiteY5" fmla="*/ 519238 h 519238"/>
                          <a:gd name="connsiteX6" fmla="*/ 0 w 520011"/>
                          <a:gd name="connsiteY6" fmla="*/ 519238 h 519238"/>
                          <a:gd name="connsiteX7" fmla="*/ 0 w 520011"/>
                          <a:gd name="connsiteY7" fmla="*/ 127535 h 519238"/>
                          <a:gd name="connsiteX8" fmla="*/ 127535 w 520011"/>
                          <a:gd name="connsiteY8" fmla="*/ 0 h 519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20011" h="519238">
                            <a:moveTo>
                              <a:pt x="127535" y="0"/>
                            </a:moveTo>
                            <a:lnTo>
                              <a:pt x="227117" y="1012"/>
                            </a:lnTo>
                            <a:cubicBezTo>
                              <a:pt x="260454" y="163730"/>
                              <a:pt x="422380" y="300257"/>
                              <a:pt x="520011" y="310576"/>
                            </a:cubicBezTo>
                            <a:cubicBezTo>
                              <a:pt x="519753" y="337618"/>
                              <a:pt x="519496" y="364661"/>
                              <a:pt x="519238" y="391703"/>
                            </a:cubicBezTo>
                            <a:cubicBezTo>
                              <a:pt x="519238" y="462139"/>
                              <a:pt x="462139" y="519238"/>
                              <a:pt x="391703" y="519238"/>
                            </a:cubicBezTo>
                            <a:lnTo>
                              <a:pt x="0" y="519238"/>
                            </a:lnTo>
                            <a:lnTo>
                              <a:pt x="0" y="519238"/>
                            </a:lnTo>
                            <a:lnTo>
                              <a:pt x="0" y="127535"/>
                            </a:lnTo>
                            <a:cubicBezTo>
                              <a:pt x="0" y="57099"/>
                              <a:pt x="57099" y="0"/>
                              <a:pt x="127535" y="0"/>
                            </a:cubicBezTo>
                            <a:close/>
                          </a:path>
                        </a:pathLst>
                      </a:custGeom>
                      <a:solidFill>
                        <a:srgbClr val="FFFFFF"/>
                      </a:solidFill>
                      <a:ln w="12700" cap="flat" cmpd="sng" algn="ctr">
                        <a:no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grpSp>
              </p:grpSp>
            </p:grpSp>
            <p:grpSp>
              <p:nvGrpSpPr>
                <p:cNvPr id="104" name="Group 103">
                  <a:extLst>
                    <a:ext uri="{FF2B5EF4-FFF2-40B4-BE49-F238E27FC236}">
                      <a16:creationId xmlns:a16="http://schemas.microsoft.com/office/drawing/2014/main" xmlns="" id="{FD5204A8-D096-4FCA-8078-F522A1E263AE}"/>
                    </a:ext>
                  </a:extLst>
                </p:cNvPr>
                <p:cNvGrpSpPr/>
                <p:nvPr/>
              </p:nvGrpSpPr>
              <p:grpSpPr>
                <a:xfrm>
                  <a:off x="-424551" y="1686980"/>
                  <a:ext cx="4033530" cy="647168"/>
                  <a:chOff x="-424551" y="1686980"/>
                  <a:chExt cx="4033530" cy="647168"/>
                </a:xfrm>
              </p:grpSpPr>
              <p:sp>
                <p:nvSpPr>
                  <p:cNvPr id="105" name="TextBox 104">
                    <a:extLst>
                      <a:ext uri="{FF2B5EF4-FFF2-40B4-BE49-F238E27FC236}">
                        <a16:creationId xmlns:a16="http://schemas.microsoft.com/office/drawing/2014/main" xmlns="" id="{3D1B17EA-0131-45A7-BD0C-1E517EFF3DEA}"/>
                      </a:ext>
                    </a:extLst>
                  </p:cNvPr>
                  <p:cNvSpPr txBox="1"/>
                  <p:nvPr/>
                </p:nvSpPr>
                <p:spPr>
                  <a:xfrm>
                    <a:off x="-424551" y="1686980"/>
                    <a:ext cx="554834" cy="315532"/>
                  </a:xfrm>
                  <a:prstGeom prst="rect">
                    <a:avLst/>
                  </a:prstGeom>
                  <a:noFill/>
                </p:spPr>
                <p:txBody>
                  <a:bodyPr wrap="square"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01</a:t>
                    </a:r>
                  </a:p>
                </p:txBody>
              </p:sp>
              <p:sp>
                <p:nvSpPr>
                  <p:cNvPr id="106" name="Freeform: Shape 112">
                    <a:extLst>
                      <a:ext uri="{FF2B5EF4-FFF2-40B4-BE49-F238E27FC236}">
                        <a16:creationId xmlns:a16="http://schemas.microsoft.com/office/drawing/2014/main" xmlns="" id="{D11C9FB0-FC73-4EE5-A4EA-3FBCD0721E5F}"/>
                      </a:ext>
                    </a:extLst>
                  </p:cNvPr>
                  <p:cNvSpPr/>
                  <p:nvPr/>
                </p:nvSpPr>
                <p:spPr>
                  <a:xfrm>
                    <a:off x="28868" y="2037862"/>
                    <a:ext cx="273871" cy="296286"/>
                  </a:xfrm>
                  <a:custGeom>
                    <a:avLst/>
                    <a:gdLst>
                      <a:gd name="connsiteX0" fmla="*/ 259471 w 886720"/>
                      <a:gd name="connsiteY0" fmla="*/ 709775 h 959291"/>
                      <a:gd name="connsiteX1" fmla="*/ 496310 w 886720"/>
                      <a:gd name="connsiteY1" fmla="*/ 709775 h 959291"/>
                      <a:gd name="connsiteX2" fmla="*/ 518675 w 886720"/>
                      <a:gd name="connsiteY2" fmla="*/ 732139 h 959291"/>
                      <a:gd name="connsiteX3" fmla="*/ 518675 w 886720"/>
                      <a:gd name="connsiteY3" fmla="*/ 794499 h 959291"/>
                      <a:gd name="connsiteX4" fmla="*/ 496310 w 886720"/>
                      <a:gd name="connsiteY4" fmla="*/ 816845 h 959291"/>
                      <a:gd name="connsiteX5" fmla="*/ 259471 w 886720"/>
                      <a:gd name="connsiteY5" fmla="*/ 816845 h 959291"/>
                      <a:gd name="connsiteX6" fmla="*/ 237107 w 886720"/>
                      <a:gd name="connsiteY6" fmla="*/ 794499 h 959291"/>
                      <a:gd name="connsiteX7" fmla="*/ 237107 w 886720"/>
                      <a:gd name="connsiteY7" fmla="*/ 732139 h 959291"/>
                      <a:gd name="connsiteX8" fmla="*/ 259471 w 886720"/>
                      <a:gd name="connsiteY8" fmla="*/ 709775 h 959291"/>
                      <a:gd name="connsiteX9" fmla="*/ 259471 w 886720"/>
                      <a:gd name="connsiteY9" fmla="*/ 695487 h 959291"/>
                      <a:gd name="connsiteX10" fmla="*/ 222819 w 886720"/>
                      <a:gd name="connsiteY10" fmla="*/ 732139 h 959291"/>
                      <a:gd name="connsiteX11" fmla="*/ 222819 w 886720"/>
                      <a:gd name="connsiteY11" fmla="*/ 794499 h 959291"/>
                      <a:gd name="connsiteX12" fmla="*/ 259471 w 886720"/>
                      <a:gd name="connsiteY12" fmla="*/ 831133 h 959291"/>
                      <a:gd name="connsiteX13" fmla="*/ 496310 w 886720"/>
                      <a:gd name="connsiteY13" fmla="*/ 831133 h 959291"/>
                      <a:gd name="connsiteX14" fmla="*/ 532963 w 886720"/>
                      <a:gd name="connsiteY14" fmla="*/ 794499 h 959291"/>
                      <a:gd name="connsiteX15" fmla="*/ 532963 w 886720"/>
                      <a:gd name="connsiteY15" fmla="*/ 732139 h 959291"/>
                      <a:gd name="connsiteX16" fmla="*/ 496310 w 886720"/>
                      <a:gd name="connsiteY16" fmla="*/ 695487 h 959291"/>
                      <a:gd name="connsiteX17" fmla="*/ 815721 w 886720"/>
                      <a:gd name="connsiteY17" fmla="*/ 690314 h 959291"/>
                      <a:gd name="connsiteX18" fmla="*/ 805634 w 886720"/>
                      <a:gd name="connsiteY18" fmla="*/ 690962 h 959291"/>
                      <a:gd name="connsiteX19" fmla="*/ 791661 w 886720"/>
                      <a:gd name="connsiteY19" fmla="*/ 706879 h 959291"/>
                      <a:gd name="connsiteX20" fmla="*/ 780573 w 886720"/>
                      <a:gd name="connsiteY20" fmla="*/ 719509 h 959291"/>
                      <a:gd name="connsiteX21" fmla="*/ 691925 w 886720"/>
                      <a:gd name="connsiteY21" fmla="*/ 719509 h 959291"/>
                      <a:gd name="connsiteX22" fmla="*/ 691925 w 886720"/>
                      <a:gd name="connsiteY22" fmla="*/ 810444 h 959291"/>
                      <a:gd name="connsiteX23" fmla="*/ 782860 w 886720"/>
                      <a:gd name="connsiteY23" fmla="*/ 810444 h 959291"/>
                      <a:gd name="connsiteX24" fmla="*/ 782860 w 886720"/>
                      <a:gd name="connsiteY24" fmla="*/ 738567 h 959291"/>
                      <a:gd name="connsiteX25" fmla="*/ 743369 w 886720"/>
                      <a:gd name="connsiteY25" fmla="*/ 783546 h 959291"/>
                      <a:gd name="connsiteX26" fmla="*/ 738016 w 886720"/>
                      <a:gd name="connsiteY26" fmla="*/ 785975 h 959291"/>
                      <a:gd name="connsiteX27" fmla="*/ 738007 w 886720"/>
                      <a:gd name="connsiteY27" fmla="*/ 785975 h 959291"/>
                      <a:gd name="connsiteX28" fmla="*/ 732654 w 886720"/>
                      <a:gd name="connsiteY28" fmla="*/ 783565 h 959291"/>
                      <a:gd name="connsiteX29" fmla="*/ 710270 w 886720"/>
                      <a:gd name="connsiteY29" fmla="*/ 758286 h 959291"/>
                      <a:gd name="connsiteX30" fmla="*/ 710880 w 886720"/>
                      <a:gd name="connsiteY30" fmla="*/ 748199 h 959291"/>
                      <a:gd name="connsiteX31" fmla="*/ 720967 w 886720"/>
                      <a:gd name="connsiteY31" fmla="*/ 748808 h 959291"/>
                      <a:gd name="connsiteX32" fmla="*/ 737978 w 886720"/>
                      <a:gd name="connsiteY32" fmla="*/ 768030 h 959291"/>
                      <a:gd name="connsiteX33" fmla="*/ 780573 w 886720"/>
                      <a:gd name="connsiteY33" fmla="*/ 719510 h 959291"/>
                      <a:gd name="connsiteX34" fmla="*/ 791661 w 886720"/>
                      <a:gd name="connsiteY34" fmla="*/ 706880 h 959291"/>
                      <a:gd name="connsiteX35" fmla="*/ 797147 w 886720"/>
                      <a:gd name="connsiteY35" fmla="*/ 712366 h 959291"/>
                      <a:gd name="connsiteX36" fmla="*/ 797147 w 886720"/>
                      <a:gd name="connsiteY36" fmla="*/ 722294 h 959291"/>
                      <a:gd name="connsiteX37" fmla="*/ 797148 w 886720"/>
                      <a:gd name="connsiteY37" fmla="*/ 722293 h 959291"/>
                      <a:gd name="connsiteX38" fmla="*/ 797148 w 886720"/>
                      <a:gd name="connsiteY38" fmla="*/ 712366 h 959291"/>
                      <a:gd name="connsiteX39" fmla="*/ 791662 w 886720"/>
                      <a:gd name="connsiteY39" fmla="*/ 706880 h 959291"/>
                      <a:gd name="connsiteX40" fmla="*/ 805635 w 886720"/>
                      <a:gd name="connsiteY40" fmla="*/ 690963 h 959291"/>
                      <a:gd name="connsiteX41" fmla="*/ 815721 w 886720"/>
                      <a:gd name="connsiteY41" fmla="*/ 690315 h 959291"/>
                      <a:gd name="connsiteX42" fmla="*/ 691925 w 886720"/>
                      <a:gd name="connsiteY42" fmla="*/ 525819 h 959291"/>
                      <a:gd name="connsiteX43" fmla="*/ 691925 w 886720"/>
                      <a:gd name="connsiteY43" fmla="*/ 616773 h 959291"/>
                      <a:gd name="connsiteX44" fmla="*/ 782860 w 886720"/>
                      <a:gd name="connsiteY44" fmla="*/ 616773 h 959291"/>
                      <a:gd name="connsiteX45" fmla="*/ 782860 w 886720"/>
                      <a:gd name="connsiteY45" fmla="*/ 525819 h 959291"/>
                      <a:gd name="connsiteX46" fmla="*/ 113805 w 886720"/>
                      <a:gd name="connsiteY46" fmla="*/ 524246 h 959291"/>
                      <a:gd name="connsiteX47" fmla="*/ 382601 w 886720"/>
                      <a:gd name="connsiteY47" fmla="*/ 524246 h 959291"/>
                      <a:gd name="connsiteX48" fmla="*/ 404946 w 886720"/>
                      <a:gd name="connsiteY48" fmla="*/ 546592 h 959291"/>
                      <a:gd name="connsiteX49" fmla="*/ 404946 w 886720"/>
                      <a:gd name="connsiteY49" fmla="*/ 608961 h 959291"/>
                      <a:gd name="connsiteX50" fmla="*/ 382601 w 886720"/>
                      <a:gd name="connsiteY50" fmla="*/ 631326 h 959291"/>
                      <a:gd name="connsiteX51" fmla="*/ 113805 w 886720"/>
                      <a:gd name="connsiteY51" fmla="*/ 631326 h 959291"/>
                      <a:gd name="connsiteX52" fmla="*/ 91460 w 886720"/>
                      <a:gd name="connsiteY52" fmla="*/ 608961 h 959291"/>
                      <a:gd name="connsiteX53" fmla="*/ 91460 w 886720"/>
                      <a:gd name="connsiteY53" fmla="*/ 546592 h 959291"/>
                      <a:gd name="connsiteX54" fmla="*/ 113805 w 886720"/>
                      <a:gd name="connsiteY54" fmla="*/ 524246 h 959291"/>
                      <a:gd name="connsiteX55" fmla="*/ 684781 w 886720"/>
                      <a:gd name="connsiteY55" fmla="*/ 511530 h 959291"/>
                      <a:gd name="connsiteX56" fmla="*/ 677637 w 886720"/>
                      <a:gd name="connsiteY56" fmla="*/ 518674 h 959291"/>
                      <a:gd name="connsiteX57" fmla="*/ 677637 w 886720"/>
                      <a:gd name="connsiteY57" fmla="*/ 518675 h 959291"/>
                      <a:gd name="connsiteX58" fmla="*/ 684781 w 886720"/>
                      <a:gd name="connsiteY58" fmla="*/ 511531 h 959291"/>
                      <a:gd name="connsiteX59" fmla="*/ 790003 w 886720"/>
                      <a:gd name="connsiteY59" fmla="*/ 511531 h 959291"/>
                      <a:gd name="connsiteX60" fmla="*/ 797147 w 886720"/>
                      <a:gd name="connsiteY60" fmla="*/ 518675 h 959291"/>
                      <a:gd name="connsiteX61" fmla="*/ 797147 w 886720"/>
                      <a:gd name="connsiteY61" fmla="*/ 518674 h 959291"/>
                      <a:gd name="connsiteX62" fmla="*/ 790003 w 886720"/>
                      <a:gd name="connsiteY62" fmla="*/ 511530 h 959291"/>
                      <a:gd name="connsiteX63" fmla="*/ 113805 w 886720"/>
                      <a:gd name="connsiteY63" fmla="*/ 509949 h 959291"/>
                      <a:gd name="connsiteX64" fmla="*/ 77172 w 886720"/>
                      <a:gd name="connsiteY64" fmla="*/ 546582 h 959291"/>
                      <a:gd name="connsiteX65" fmla="*/ 77172 w 886720"/>
                      <a:gd name="connsiteY65" fmla="*/ 608952 h 959291"/>
                      <a:gd name="connsiteX66" fmla="*/ 113805 w 886720"/>
                      <a:gd name="connsiteY66" fmla="*/ 645604 h 959291"/>
                      <a:gd name="connsiteX67" fmla="*/ 382601 w 886720"/>
                      <a:gd name="connsiteY67" fmla="*/ 645604 h 959291"/>
                      <a:gd name="connsiteX68" fmla="*/ 419234 w 886720"/>
                      <a:gd name="connsiteY68" fmla="*/ 608952 h 959291"/>
                      <a:gd name="connsiteX69" fmla="*/ 419234 w 886720"/>
                      <a:gd name="connsiteY69" fmla="*/ 546582 h 959291"/>
                      <a:gd name="connsiteX70" fmla="*/ 382601 w 886720"/>
                      <a:gd name="connsiteY70" fmla="*/ 509949 h 959291"/>
                      <a:gd name="connsiteX71" fmla="*/ 110138 w 886720"/>
                      <a:gd name="connsiteY71" fmla="*/ 338700 h 959291"/>
                      <a:gd name="connsiteX72" fmla="*/ 455438 w 886720"/>
                      <a:gd name="connsiteY72" fmla="*/ 338700 h 959291"/>
                      <a:gd name="connsiteX73" fmla="*/ 477784 w 886720"/>
                      <a:gd name="connsiteY73" fmla="*/ 361045 h 959291"/>
                      <a:gd name="connsiteX74" fmla="*/ 477784 w 886720"/>
                      <a:gd name="connsiteY74" fmla="*/ 423434 h 959291"/>
                      <a:gd name="connsiteX75" fmla="*/ 455438 w 886720"/>
                      <a:gd name="connsiteY75" fmla="*/ 445770 h 959291"/>
                      <a:gd name="connsiteX76" fmla="*/ 110138 w 886720"/>
                      <a:gd name="connsiteY76" fmla="*/ 445770 h 959291"/>
                      <a:gd name="connsiteX77" fmla="*/ 87793 w 886720"/>
                      <a:gd name="connsiteY77" fmla="*/ 423434 h 959291"/>
                      <a:gd name="connsiteX78" fmla="*/ 87793 w 886720"/>
                      <a:gd name="connsiteY78" fmla="*/ 361045 h 959291"/>
                      <a:gd name="connsiteX79" fmla="*/ 110138 w 886720"/>
                      <a:gd name="connsiteY79" fmla="*/ 338700 h 959291"/>
                      <a:gd name="connsiteX80" fmla="*/ 110138 w 886720"/>
                      <a:gd name="connsiteY80" fmla="*/ 324412 h 959291"/>
                      <a:gd name="connsiteX81" fmla="*/ 73505 w 886720"/>
                      <a:gd name="connsiteY81" fmla="*/ 361045 h 959291"/>
                      <a:gd name="connsiteX82" fmla="*/ 73505 w 886720"/>
                      <a:gd name="connsiteY82" fmla="*/ 423434 h 959291"/>
                      <a:gd name="connsiteX83" fmla="*/ 110138 w 886720"/>
                      <a:gd name="connsiteY83" fmla="*/ 460058 h 959291"/>
                      <a:gd name="connsiteX84" fmla="*/ 455438 w 886720"/>
                      <a:gd name="connsiteY84" fmla="*/ 460058 h 959291"/>
                      <a:gd name="connsiteX85" fmla="*/ 492072 w 886720"/>
                      <a:gd name="connsiteY85" fmla="*/ 423434 h 959291"/>
                      <a:gd name="connsiteX86" fmla="*/ 492072 w 886720"/>
                      <a:gd name="connsiteY86" fmla="*/ 361045 h 959291"/>
                      <a:gd name="connsiteX87" fmla="*/ 455438 w 886720"/>
                      <a:gd name="connsiteY87" fmla="*/ 324412 h 959291"/>
                      <a:gd name="connsiteX88" fmla="*/ 815721 w 886720"/>
                      <a:gd name="connsiteY88" fmla="*/ 319620 h 959291"/>
                      <a:gd name="connsiteX89" fmla="*/ 805634 w 886720"/>
                      <a:gd name="connsiteY89" fmla="*/ 320268 h 959291"/>
                      <a:gd name="connsiteX90" fmla="*/ 791657 w 886720"/>
                      <a:gd name="connsiteY90" fmla="*/ 336191 h 959291"/>
                      <a:gd name="connsiteX91" fmla="*/ 780567 w 886720"/>
                      <a:gd name="connsiteY91" fmla="*/ 348825 h 959291"/>
                      <a:gd name="connsiteX92" fmla="*/ 691925 w 886720"/>
                      <a:gd name="connsiteY92" fmla="*/ 348825 h 959291"/>
                      <a:gd name="connsiteX93" fmla="*/ 691925 w 886720"/>
                      <a:gd name="connsiteY93" fmla="*/ 439760 h 959291"/>
                      <a:gd name="connsiteX94" fmla="*/ 782860 w 886720"/>
                      <a:gd name="connsiteY94" fmla="*/ 439760 h 959291"/>
                      <a:gd name="connsiteX95" fmla="*/ 782860 w 886720"/>
                      <a:gd name="connsiteY95" fmla="*/ 367877 h 959291"/>
                      <a:gd name="connsiteX96" fmla="*/ 782860 w 886720"/>
                      <a:gd name="connsiteY96" fmla="*/ 367876 h 959291"/>
                      <a:gd name="connsiteX97" fmla="*/ 743369 w 886720"/>
                      <a:gd name="connsiteY97" fmla="*/ 412860 h 959291"/>
                      <a:gd name="connsiteX98" fmla="*/ 738016 w 886720"/>
                      <a:gd name="connsiteY98" fmla="*/ 415289 h 959291"/>
                      <a:gd name="connsiteX99" fmla="*/ 738007 w 886720"/>
                      <a:gd name="connsiteY99" fmla="*/ 415289 h 959291"/>
                      <a:gd name="connsiteX100" fmla="*/ 732654 w 886720"/>
                      <a:gd name="connsiteY100" fmla="*/ 412879 h 959291"/>
                      <a:gd name="connsiteX101" fmla="*/ 710270 w 886720"/>
                      <a:gd name="connsiteY101" fmla="*/ 387600 h 959291"/>
                      <a:gd name="connsiteX102" fmla="*/ 710880 w 886720"/>
                      <a:gd name="connsiteY102" fmla="*/ 377513 h 959291"/>
                      <a:gd name="connsiteX103" fmla="*/ 720967 w 886720"/>
                      <a:gd name="connsiteY103" fmla="*/ 378123 h 959291"/>
                      <a:gd name="connsiteX104" fmla="*/ 737978 w 886720"/>
                      <a:gd name="connsiteY104" fmla="*/ 397344 h 959291"/>
                      <a:gd name="connsiteX105" fmla="*/ 780567 w 886720"/>
                      <a:gd name="connsiteY105" fmla="*/ 348825 h 959291"/>
                      <a:gd name="connsiteX106" fmla="*/ 780568 w 886720"/>
                      <a:gd name="connsiteY106" fmla="*/ 348825 h 959291"/>
                      <a:gd name="connsiteX107" fmla="*/ 791657 w 886720"/>
                      <a:gd name="connsiteY107" fmla="*/ 336192 h 959291"/>
                      <a:gd name="connsiteX108" fmla="*/ 797147 w 886720"/>
                      <a:gd name="connsiteY108" fmla="*/ 341682 h 959291"/>
                      <a:gd name="connsiteX109" fmla="*/ 797147 w 886720"/>
                      <a:gd name="connsiteY109" fmla="*/ 351602 h 959291"/>
                      <a:gd name="connsiteX110" fmla="*/ 797148 w 886720"/>
                      <a:gd name="connsiteY110" fmla="*/ 351601 h 959291"/>
                      <a:gd name="connsiteX111" fmla="*/ 797148 w 886720"/>
                      <a:gd name="connsiteY111" fmla="*/ 341681 h 959291"/>
                      <a:gd name="connsiteX112" fmla="*/ 791658 w 886720"/>
                      <a:gd name="connsiteY112" fmla="*/ 336191 h 959291"/>
                      <a:gd name="connsiteX113" fmla="*/ 805635 w 886720"/>
                      <a:gd name="connsiteY113" fmla="*/ 320268 h 959291"/>
                      <a:gd name="connsiteX114" fmla="*/ 186633 w 886720"/>
                      <a:gd name="connsiteY114" fmla="*/ 153163 h 959291"/>
                      <a:gd name="connsiteX115" fmla="*/ 497053 w 886720"/>
                      <a:gd name="connsiteY115" fmla="*/ 153163 h 959291"/>
                      <a:gd name="connsiteX116" fmla="*/ 519399 w 886720"/>
                      <a:gd name="connsiteY116" fmla="*/ 175528 h 959291"/>
                      <a:gd name="connsiteX117" fmla="*/ 519399 w 886720"/>
                      <a:gd name="connsiteY117" fmla="*/ 237888 h 959291"/>
                      <a:gd name="connsiteX118" fmla="*/ 497053 w 886720"/>
                      <a:gd name="connsiteY118" fmla="*/ 260234 h 959291"/>
                      <a:gd name="connsiteX119" fmla="*/ 186633 w 886720"/>
                      <a:gd name="connsiteY119" fmla="*/ 260234 h 959291"/>
                      <a:gd name="connsiteX120" fmla="*/ 164269 w 886720"/>
                      <a:gd name="connsiteY120" fmla="*/ 237888 h 959291"/>
                      <a:gd name="connsiteX121" fmla="*/ 164269 w 886720"/>
                      <a:gd name="connsiteY121" fmla="*/ 175528 h 959291"/>
                      <a:gd name="connsiteX122" fmla="*/ 186633 w 886720"/>
                      <a:gd name="connsiteY122" fmla="*/ 153163 h 959291"/>
                      <a:gd name="connsiteX123" fmla="*/ 684781 w 886720"/>
                      <a:gd name="connsiteY123" fmla="*/ 149275 h 959291"/>
                      <a:gd name="connsiteX124" fmla="*/ 677637 w 886720"/>
                      <a:gd name="connsiteY124" fmla="*/ 156419 h 959291"/>
                      <a:gd name="connsiteX125" fmla="*/ 677637 w 886720"/>
                      <a:gd name="connsiteY125" fmla="*/ 261660 h 959291"/>
                      <a:gd name="connsiteX126" fmla="*/ 684781 w 886720"/>
                      <a:gd name="connsiteY126" fmla="*/ 268804 h 959291"/>
                      <a:gd name="connsiteX127" fmla="*/ 790003 w 886720"/>
                      <a:gd name="connsiteY127" fmla="*/ 268804 h 959291"/>
                      <a:gd name="connsiteX128" fmla="*/ 797147 w 886720"/>
                      <a:gd name="connsiteY128" fmla="*/ 261660 h 959291"/>
                      <a:gd name="connsiteX129" fmla="*/ 797147 w 886720"/>
                      <a:gd name="connsiteY129" fmla="*/ 156419 h 959291"/>
                      <a:gd name="connsiteX130" fmla="*/ 790003 w 886720"/>
                      <a:gd name="connsiteY130" fmla="*/ 149275 h 959291"/>
                      <a:gd name="connsiteX131" fmla="*/ 186633 w 886720"/>
                      <a:gd name="connsiteY131" fmla="*/ 138865 h 959291"/>
                      <a:gd name="connsiteX132" fmla="*/ 149981 w 886720"/>
                      <a:gd name="connsiteY132" fmla="*/ 175517 h 959291"/>
                      <a:gd name="connsiteX133" fmla="*/ 149981 w 886720"/>
                      <a:gd name="connsiteY133" fmla="*/ 237877 h 959291"/>
                      <a:gd name="connsiteX134" fmla="*/ 186633 w 886720"/>
                      <a:gd name="connsiteY134" fmla="*/ 274511 h 959291"/>
                      <a:gd name="connsiteX135" fmla="*/ 497053 w 886720"/>
                      <a:gd name="connsiteY135" fmla="*/ 274511 h 959291"/>
                      <a:gd name="connsiteX136" fmla="*/ 533686 w 886720"/>
                      <a:gd name="connsiteY136" fmla="*/ 237877 h 959291"/>
                      <a:gd name="connsiteX137" fmla="*/ 533686 w 886720"/>
                      <a:gd name="connsiteY137" fmla="*/ 175517 h 959291"/>
                      <a:gd name="connsiteX138" fmla="*/ 497053 w 886720"/>
                      <a:gd name="connsiteY138" fmla="*/ 138865 h 959291"/>
                      <a:gd name="connsiteX139" fmla="*/ 95621 w 886720"/>
                      <a:gd name="connsiteY139" fmla="*/ 0 h 959291"/>
                      <a:gd name="connsiteX140" fmla="*/ 791099 w 886720"/>
                      <a:gd name="connsiteY140" fmla="*/ 0 h 959291"/>
                      <a:gd name="connsiteX141" fmla="*/ 886720 w 886720"/>
                      <a:gd name="connsiteY141" fmla="*/ 95621 h 959291"/>
                      <a:gd name="connsiteX142" fmla="*/ 886720 w 886720"/>
                      <a:gd name="connsiteY142" fmla="*/ 863670 h 959291"/>
                      <a:gd name="connsiteX143" fmla="*/ 791099 w 886720"/>
                      <a:gd name="connsiteY143" fmla="*/ 959291 h 959291"/>
                      <a:gd name="connsiteX144" fmla="*/ 95621 w 886720"/>
                      <a:gd name="connsiteY144" fmla="*/ 959291 h 959291"/>
                      <a:gd name="connsiteX145" fmla="*/ 0 w 886720"/>
                      <a:gd name="connsiteY145" fmla="*/ 863670 h 959291"/>
                      <a:gd name="connsiteX146" fmla="*/ 0 w 886720"/>
                      <a:gd name="connsiteY146" fmla="*/ 95621 h 959291"/>
                      <a:gd name="connsiteX147" fmla="*/ 95621 w 886720"/>
                      <a:gd name="connsiteY147" fmla="*/ 0 h 959291"/>
                      <a:gd name="connsiteX0" fmla="*/ 259471 w 886720"/>
                      <a:gd name="connsiteY0" fmla="*/ 709775 h 959291"/>
                      <a:gd name="connsiteX1" fmla="*/ 496310 w 886720"/>
                      <a:gd name="connsiteY1" fmla="*/ 709775 h 959291"/>
                      <a:gd name="connsiteX2" fmla="*/ 518675 w 886720"/>
                      <a:gd name="connsiteY2" fmla="*/ 732139 h 959291"/>
                      <a:gd name="connsiteX3" fmla="*/ 518675 w 886720"/>
                      <a:gd name="connsiteY3" fmla="*/ 794499 h 959291"/>
                      <a:gd name="connsiteX4" fmla="*/ 496310 w 886720"/>
                      <a:gd name="connsiteY4" fmla="*/ 816845 h 959291"/>
                      <a:gd name="connsiteX5" fmla="*/ 259471 w 886720"/>
                      <a:gd name="connsiteY5" fmla="*/ 816845 h 959291"/>
                      <a:gd name="connsiteX6" fmla="*/ 237107 w 886720"/>
                      <a:gd name="connsiteY6" fmla="*/ 794499 h 959291"/>
                      <a:gd name="connsiteX7" fmla="*/ 237107 w 886720"/>
                      <a:gd name="connsiteY7" fmla="*/ 732139 h 959291"/>
                      <a:gd name="connsiteX8" fmla="*/ 259471 w 886720"/>
                      <a:gd name="connsiteY8" fmla="*/ 709775 h 959291"/>
                      <a:gd name="connsiteX9" fmla="*/ 259471 w 886720"/>
                      <a:gd name="connsiteY9" fmla="*/ 695487 h 959291"/>
                      <a:gd name="connsiteX10" fmla="*/ 222819 w 886720"/>
                      <a:gd name="connsiteY10" fmla="*/ 732139 h 959291"/>
                      <a:gd name="connsiteX11" fmla="*/ 222819 w 886720"/>
                      <a:gd name="connsiteY11" fmla="*/ 794499 h 959291"/>
                      <a:gd name="connsiteX12" fmla="*/ 259471 w 886720"/>
                      <a:gd name="connsiteY12" fmla="*/ 831133 h 959291"/>
                      <a:gd name="connsiteX13" fmla="*/ 496310 w 886720"/>
                      <a:gd name="connsiteY13" fmla="*/ 831133 h 959291"/>
                      <a:gd name="connsiteX14" fmla="*/ 532963 w 886720"/>
                      <a:gd name="connsiteY14" fmla="*/ 794499 h 959291"/>
                      <a:gd name="connsiteX15" fmla="*/ 532963 w 886720"/>
                      <a:gd name="connsiteY15" fmla="*/ 732139 h 959291"/>
                      <a:gd name="connsiteX16" fmla="*/ 496310 w 886720"/>
                      <a:gd name="connsiteY16" fmla="*/ 695487 h 959291"/>
                      <a:gd name="connsiteX17" fmla="*/ 259471 w 886720"/>
                      <a:gd name="connsiteY17" fmla="*/ 695487 h 959291"/>
                      <a:gd name="connsiteX18" fmla="*/ 815721 w 886720"/>
                      <a:gd name="connsiteY18" fmla="*/ 690314 h 959291"/>
                      <a:gd name="connsiteX19" fmla="*/ 805634 w 886720"/>
                      <a:gd name="connsiteY19" fmla="*/ 690962 h 959291"/>
                      <a:gd name="connsiteX20" fmla="*/ 791661 w 886720"/>
                      <a:gd name="connsiteY20" fmla="*/ 706879 h 959291"/>
                      <a:gd name="connsiteX21" fmla="*/ 780573 w 886720"/>
                      <a:gd name="connsiteY21" fmla="*/ 719509 h 959291"/>
                      <a:gd name="connsiteX22" fmla="*/ 691925 w 886720"/>
                      <a:gd name="connsiteY22" fmla="*/ 719509 h 959291"/>
                      <a:gd name="connsiteX23" fmla="*/ 691925 w 886720"/>
                      <a:gd name="connsiteY23" fmla="*/ 810444 h 959291"/>
                      <a:gd name="connsiteX24" fmla="*/ 782860 w 886720"/>
                      <a:gd name="connsiteY24" fmla="*/ 810444 h 959291"/>
                      <a:gd name="connsiteX25" fmla="*/ 782860 w 886720"/>
                      <a:gd name="connsiteY25" fmla="*/ 738567 h 959291"/>
                      <a:gd name="connsiteX26" fmla="*/ 743369 w 886720"/>
                      <a:gd name="connsiteY26" fmla="*/ 783546 h 959291"/>
                      <a:gd name="connsiteX27" fmla="*/ 738016 w 886720"/>
                      <a:gd name="connsiteY27" fmla="*/ 785975 h 959291"/>
                      <a:gd name="connsiteX28" fmla="*/ 738007 w 886720"/>
                      <a:gd name="connsiteY28" fmla="*/ 785975 h 959291"/>
                      <a:gd name="connsiteX29" fmla="*/ 732654 w 886720"/>
                      <a:gd name="connsiteY29" fmla="*/ 783565 h 959291"/>
                      <a:gd name="connsiteX30" fmla="*/ 710270 w 886720"/>
                      <a:gd name="connsiteY30" fmla="*/ 758286 h 959291"/>
                      <a:gd name="connsiteX31" fmla="*/ 710880 w 886720"/>
                      <a:gd name="connsiteY31" fmla="*/ 748199 h 959291"/>
                      <a:gd name="connsiteX32" fmla="*/ 720967 w 886720"/>
                      <a:gd name="connsiteY32" fmla="*/ 748808 h 959291"/>
                      <a:gd name="connsiteX33" fmla="*/ 737978 w 886720"/>
                      <a:gd name="connsiteY33" fmla="*/ 768030 h 959291"/>
                      <a:gd name="connsiteX34" fmla="*/ 780573 w 886720"/>
                      <a:gd name="connsiteY34" fmla="*/ 719510 h 959291"/>
                      <a:gd name="connsiteX35" fmla="*/ 791661 w 886720"/>
                      <a:gd name="connsiteY35" fmla="*/ 706880 h 959291"/>
                      <a:gd name="connsiteX36" fmla="*/ 797147 w 886720"/>
                      <a:gd name="connsiteY36" fmla="*/ 712366 h 959291"/>
                      <a:gd name="connsiteX37" fmla="*/ 797147 w 886720"/>
                      <a:gd name="connsiteY37" fmla="*/ 722294 h 959291"/>
                      <a:gd name="connsiteX38" fmla="*/ 797148 w 886720"/>
                      <a:gd name="connsiteY38" fmla="*/ 722293 h 959291"/>
                      <a:gd name="connsiteX39" fmla="*/ 797148 w 886720"/>
                      <a:gd name="connsiteY39" fmla="*/ 712366 h 959291"/>
                      <a:gd name="connsiteX40" fmla="*/ 791662 w 886720"/>
                      <a:gd name="connsiteY40" fmla="*/ 706880 h 959291"/>
                      <a:gd name="connsiteX41" fmla="*/ 805635 w 886720"/>
                      <a:gd name="connsiteY41" fmla="*/ 690963 h 959291"/>
                      <a:gd name="connsiteX42" fmla="*/ 815721 w 886720"/>
                      <a:gd name="connsiteY42" fmla="*/ 690315 h 959291"/>
                      <a:gd name="connsiteX43" fmla="*/ 815721 w 886720"/>
                      <a:gd name="connsiteY43" fmla="*/ 690314 h 959291"/>
                      <a:gd name="connsiteX44" fmla="*/ 691925 w 886720"/>
                      <a:gd name="connsiteY44" fmla="*/ 525819 h 959291"/>
                      <a:gd name="connsiteX45" fmla="*/ 691925 w 886720"/>
                      <a:gd name="connsiteY45" fmla="*/ 616773 h 959291"/>
                      <a:gd name="connsiteX46" fmla="*/ 782860 w 886720"/>
                      <a:gd name="connsiteY46" fmla="*/ 616773 h 959291"/>
                      <a:gd name="connsiteX47" fmla="*/ 782860 w 886720"/>
                      <a:gd name="connsiteY47" fmla="*/ 525819 h 959291"/>
                      <a:gd name="connsiteX48" fmla="*/ 691925 w 886720"/>
                      <a:gd name="connsiteY48" fmla="*/ 525819 h 959291"/>
                      <a:gd name="connsiteX49" fmla="*/ 113805 w 886720"/>
                      <a:gd name="connsiteY49" fmla="*/ 524246 h 959291"/>
                      <a:gd name="connsiteX50" fmla="*/ 382601 w 886720"/>
                      <a:gd name="connsiteY50" fmla="*/ 524246 h 959291"/>
                      <a:gd name="connsiteX51" fmla="*/ 404946 w 886720"/>
                      <a:gd name="connsiteY51" fmla="*/ 546592 h 959291"/>
                      <a:gd name="connsiteX52" fmla="*/ 404946 w 886720"/>
                      <a:gd name="connsiteY52" fmla="*/ 608961 h 959291"/>
                      <a:gd name="connsiteX53" fmla="*/ 382601 w 886720"/>
                      <a:gd name="connsiteY53" fmla="*/ 631326 h 959291"/>
                      <a:gd name="connsiteX54" fmla="*/ 113805 w 886720"/>
                      <a:gd name="connsiteY54" fmla="*/ 631326 h 959291"/>
                      <a:gd name="connsiteX55" fmla="*/ 91460 w 886720"/>
                      <a:gd name="connsiteY55" fmla="*/ 608961 h 959291"/>
                      <a:gd name="connsiteX56" fmla="*/ 91460 w 886720"/>
                      <a:gd name="connsiteY56" fmla="*/ 546592 h 959291"/>
                      <a:gd name="connsiteX57" fmla="*/ 113805 w 886720"/>
                      <a:gd name="connsiteY57" fmla="*/ 524246 h 959291"/>
                      <a:gd name="connsiteX58" fmla="*/ 684781 w 886720"/>
                      <a:gd name="connsiteY58" fmla="*/ 511530 h 959291"/>
                      <a:gd name="connsiteX59" fmla="*/ 677637 w 886720"/>
                      <a:gd name="connsiteY59" fmla="*/ 518674 h 959291"/>
                      <a:gd name="connsiteX60" fmla="*/ 677637 w 886720"/>
                      <a:gd name="connsiteY60" fmla="*/ 518675 h 959291"/>
                      <a:gd name="connsiteX61" fmla="*/ 684781 w 886720"/>
                      <a:gd name="connsiteY61" fmla="*/ 511531 h 959291"/>
                      <a:gd name="connsiteX62" fmla="*/ 790003 w 886720"/>
                      <a:gd name="connsiteY62" fmla="*/ 511531 h 959291"/>
                      <a:gd name="connsiteX63" fmla="*/ 797147 w 886720"/>
                      <a:gd name="connsiteY63" fmla="*/ 518675 h 959291"/>
                      <a:gd name="connsiteX64" fmla="*/ 790003 w 886720"/>
                      <a:gd name="connsiteY64" fmla="*/ 511530 h 959291"/>
                      <a:gd name="connsiteX65" fmla="*/ 684781 w 886720"/>
                      <a:gd name="connsiteY65" fmla="*/ 511530 h 959291"/>
                      <a:gd name="connsiteX66" fmla="*/ 113805 w 886720"/>
                      <a:gd name="connsiteY66" fmla="*/ 509949 h 959291"/>
                      <a:gd name="connsiteX67" fmla="*/ 77172 w 886720"/>
                      <a:gd name="connsiteY67" fmla="*/ 546582 h 959291"/>
                      <a:gd name="connsiteX68" fmla="*/ 77172 w 886720"/>
                      <a:gd name="connsiteY68" fmla="*/ 608952 h 959291"/>
                      <a:gd name="connsiteX69" fmla="*/ 113805 w 886720"/>
                      <a:gd name="connsiteY69" fmla="*/ 645604 h 959291"/>
                      <a:gd name="connsiteX70" fmla="*/ 382601 w 886720"/>
                      <a:gd name="connsiteY70" fmla="*/ 645604 h 959291"/>
                      <a:gd name="connsiteX71" fmla="*/ 419234 w 886720"/>
                      <a:gd name="connsiteY71" fmla="*/ 608952 h 959291"/>
                      <a:gd name="connsiteX72" fmla="*/ 419234 w 886720"/>
                      <a:gd name="connsiteY72" fmla="*/ 546582 h 959291"/>
                      <a:gd name="connsiteX73" fmla="*/ 382601 w 886720"/>
                      <a:gd name="connsiteY73" fmla="*/ 509949 h 959291"/>
                      <a:gd name="connsiteX74" fmla="*/ 113805 w 886720"/>
                      <a:gd name="connsiteY74" fmla="*/ 509949 h 959291"/>
                      <a:gd name="connsiteX75" fmla="*/ 110138 w 886720"/>
                      <a:gd name="connsiteY75" fmla="*/ 338700 h 959291"/>
                      <a:gd name="connsiteX76" fmla="*/ 455438 w 886720"/>
                      <a:gd name="connsiteY76" fmla="*/ 338700 h 959291"/>
                      <a:gd name="connsiteX77" fmla="*/ 477784 w 886720"/>
                      <a:gd name="connsiteY77" fmla="*/ 361045 h 959291"/>
                      <a:gd name="connsiteX78" fmla="*/ 477784 w 886720"/>
                      <a:gd name="connsiteY78" fmla="*/ 423434 h 959291"/>
                      <a:gd name="connsiteX79" fmla="*/ 455438 w 886720"/>
                      <a:gd name="connsiteY79" fmla="*/ 445770 h 959291"/>
                      <a:gd name="connsiteX80" fmla="*/ 110138 w 886720"/>
                      <a:gd name="connsiteY80" fmla="*/ 445770 h 959291"/>
                      <a:gd name="connsiteX81" fmla="*/ 87793 w 886720"/>
                      <a:gd name="connsiteY81" fmla="*/ 423434 h 959291"/>
                      <a:gd name="connsiteX82" fmla="*/ 87793 w 886720"/>
                      <a:gd name="connsiteY82" fmla="*/ 361045 h 959291"/>
                      <a:gd name="connsiteX83" fmla="*/ 110138 w 886720"/>
                      <a:gd name="connsiteY83" fmla="*/ 338700 h 959291"/>
                      <a:gd name="connsiteX84" fmla="*/ 110138 w 886720"/>
                      <a:gd name="connsiteY84" fmla="*/ 324412 h 959291"/>
                      <a:gd name="connsiteX85" fmla="*/ 73505 w 886720"/>
                      <a:gd name="connsiteY85" fmla="*/ 361045 h 959291"/>
                      <a:gd name="connsiteX86" fmla="*/ 73505 w 886720"/>
                      <a:gd name="connsiteY86" fmla="*/ 423434 h 959291"/>
                      <a:gd name="connsiteX87" fmla="*/ 110138 w 886720"/>
                      <a:gd name="connsiteY87" fmla="*/ 460058 h 959291"/>
                      <a:gd name="connsiteX88" fmla="*/ 455438 w 886720"/>
                      <a:gd name="connsiteY88" fmla="*/ 460058 h 959291"/>
                      <a:gd name="connsiteX89" fmla="*/ 492072 w 886720"/>
                      <a:gd name="connsiteY89" fmla="*/ 423434 h 959291"/>
                      <a:gd name="connsiteX90" fmla="*/ 492072 w 886720"/>
                      <a:gd name="connsiteY90" fmla="*/ 361045 h 959291"/>
                      <a:gd name="connsiteX91" fmla="*/ 455438 w 886720"/>
                      <a:gd name="connsiteY91" fmla="*/ 324412 h 959291"/>
                      <a:gd name="connsiteX92" fmla="*/ 110138 w 886720"/>
                      <a:gd name="connsiteY92" fmla="*/ 324412 h 959291"/>
                      <a:gd name="connsiteX93" fmla="*/ 815721 w 886720"/>
                      <a:gd name="connsiteY93" fmla="*/ 319620 h 959291"/>
                      <a:gd name="connsiteX94" fmla="*/ 805634 w 886720"/>
                      <a:gd name="connsiteY94" fmla="*/ 320268 h 959291"/>
                      <a:gd name="connsiteX95" fmla="*/ 791657 w 886720"/>
                      <a:gd name="connsiteY95" fmla="*/ 336191 h 959291"/>
                      <a:gd name="connsiteX96" fmla="*/ 780567 w 886720"/>
                      <a:gd name="connsiteY96" fmla="*/ 348825 h 959291"/>
                      <a:gd name="connsiteX97" fmla="*/ 691925 w 886720"/>
                      <a:gd name="connsiteY97" fmla="*/ 348825 h 959291"/>
                      <a:gd name="connsiteX98" fmla="*/ 691925 w 886720"/>
                      <a:gd name="connsiteY98" fmla="*/ 439760 h 959291"/>
                      <a:gd name="connsiteX99" fmla="*/ 782860 w 886720"/>
                      <a:gd name="connsiteY99" fmla="*/ 439760 h 959291"/>
                      <a:gd name="connsiteX100" fmla="*/ 782860 w 886720"/>
                      <a:gd name="connsiteY100" fmla="*/ 367877 h 959291"/>
                      <a:gd name="connsiteX101" fmla="*/ 782860 w 886720"/>
                      <a:gd name="connsiteY101" fmla="*/ 367876 h 959291"/>
                      <a:gd name="connsiteX102" fmla="*/ 743369 w 886720"/>
                      <a:gd name="connsiteY102" fmla="*/ 412860 h 959291"/>
                      <a:gd name="connsiteX103" fmla="*/ 738016 w 886720"/>
                      <a:gd name="connsiteY103" fmla="*/ 415289 h 959291"/>
                      <a:gd name="connsiteX104" fmla="*/ 738007 w 886720"/>
                      <a:gd name="connsiteY104" fmla="*/ 415289 h 959291"/>
                      <a:gd name="connsiteX105" fmla="*/ 732654 w 886720"/>
                      <a:gd name="connsiteY105" fmla="*/ 412879 h 959291"/>
                      <a:gd name="connsiteX106" fmla="*/ 710270 w 886720"/>
                      <a:gd name="connsiteY106" fmla="*/ 387600 h 959291"/>
                      <a:gd name="connsiteX107" fmla="*/ 710880 w 886720"/>
                      <a:gd name="connsiteY107" fmla="*/ 377513 h 959291"/>
                      <a:gd name="connsiteX108" fmla="*/ 720967 w 886720"/>
                      <a:gd name="connsiteY108" fmla="*/ 378123 h 959291"/>
                      <a:gd name="connsiteX109" fmla="*/ 737978 w 886720"/>
                      <a:gd name="connsiteY109" fmla="*/ 397344 h 959291"/>
                      <a:gd name="connsiteX110" fmla="*/ 780567 w 886720"/>
                      <a:gd name="connsiteY110" fmla="*/ 348825 h 959291"/>
                      <a:gd name="connsiteX111" fmla="*/ 780568 w 886720"/>
                      <a:gd name="connsiteY111" fmla="*/ 348825 h 959291"/>
                      <a:gd name="connsiteX112" fmla="*/ 791657 w 886720"/>
                      <a:gd name="connsiteY112" fmla="*/ 336192 h 959291"/>
                      <a:gd name="connsiteX113" fmla="*/ 797147 w 886720"/>
                      <a:gd name="connsiteY113" fmla="*/ 341682 h 959291"/>
                      <a:gd name="connsiteX114" fmla="*/ 797147 w 886720"/>
                      <a:gd name="connsiteY114" fmla="*/ 351602 h 959291"/>
                      <a:gd name="connsiteX115" fmla="*/ 797148 w 886720"/>
                      <a:gd name="connsiteY115" fmla="*/ 351601 h 959291"/>
                      <a:gd name="connsiteX116" fmla="*/ 797148 w 886720"/>
                      <a:gd name="connsiteY116" fmla="*/ 341681 h 959291"/>
                      <a:gd name="connsiteX117" fmla="*/ 791658 w 886720"/>
                      <a:gd name="connsiteY117" fmla="*/ 336191 h 959291"/>
                      <a:gd name="connsiteX118" fmla="*/ 805635 w 886720"/>
                      <a:gd name="connsiteY118" fmla="*/ 320268 h 959291"/>
                      <a:gd name="connsiteX119" fmla="*/ 815721 w 886720"/>
                      <a:gd name="connsiteY119" fmla="*/ 319620 h 959291"/>
                      <a:gd name="connsiteX120" fmla="*/ 186633 w 886720"/>
                      <a:gd name="connsiteY120" fmla="*/ 153163 h 959291"/>
                      <a:gd name="connsiteX121" fmla="*/ 497053 w 886720"/>
                      <a:gd name="connsiteY121" fmla="*/ 153163 h 959291"/>
                      <a:gd name="connsiteX122" fmla="*/ 519399 w 886720"/>
                      <a:gd name="connsiteY122" fmla="*/ 175528 h 959291"/>
                      <a:gd name="connsiteX123" fmla="*/ 519399 w 886720"/>
                      <a:gd name="connsiteY123" fmla="*/ 237888 h 959291"/>
                      <a:gd name="connsiteX124" fmla="*/ 497053 w 886720"/>
                      <a:gd name="connsiteY124" fmla="*/ 260234 h 959291"/>
                      <a:gd name="connsiteX125" fmla="*/ 186633 w 886720"/>
                      <a:gd name="connsiteY125" fmla="*/ 260234 h 959291"/>
                      <a:gd name="connsiteX126" fmla="*/ 164269 w 886720"/>
                      <a:gd name="connsiteY126" fmla="*/ 237888 h 959291"/>
                      <a:gd name="connsiteX127" fmla="*/ 164269 w 886720"/>
                      <a:gd name="connsiteY127" fmla="*/ 175528 h 959291"/>
                      <a:gd name="connsiteX128" fmla="*/ 186633 w 886720"/>
                      <a:gd name="connsiteY128" fmla="*/ 153163 h 959291"/>
                      <a:gd name="connsiteX129" fmla="*/ 684781 w 886720"/>
                      <a:gd name="connsiteY129" fmla="*/ 149275 h 959291"/>
                      <a:gd name="connsiteX130" fmla="*/ 677637 w 886720"/>
                      <a:gd name="connsiteY130" fmla="*/ 156419 h 959291"/>
                      <a:gd name="connsiteX131" fmla="*/ 677637 w 886720"/>
                      <a:gd name="connsiteY131" fmla="*/ 261660 h 959291"/>
                      <a:gd name="connsiteX132" fmla="*/ 684781 w 886720"/>
                      <a:gd name="connsiteY132" fmla="*/ 268804 h 959291"/>
                      <a:gd name="connsiteX133" fmla="*/ 790003 w 886720"/>
                      <a:gd name="connsiteY133" fmla="*/ 268804 h 959291"/>
                      <a:gd name="connsiteX134" fmla="*/ 797147 w 886720"/>
                      <a:gd name="connsiteY134" fmla="*/ 261660 h 959291"/>
                      <a:gd name="connsiteX135" fmla="*/ 797147 w 886720"/>
                      <a:gd name="connsiteY135" fmla="*/ 156419 h 959291"/>
                      <a:gd name="connsiteX136" fmla="*/ 790003 w 886720"/>
                      <a:gd name="connsiteY136" fmla="*/ 149275 h 959291"/>
                      <a:gd name="connsiteX137" fmla="*/ 684781 w 886720"/>
                      <a:gd name="connsiteY137" fmla="*/ 149275 h 959291"/>
                      <a:gd name="connsiteX138" fmla="*/ 186633 w 886720"/>
                      <a:gd name="connsiteY138" fmla="*/ 138865 h 959291"/>
                      <a:gd name="connsiteX139" fmla="*/ 149981 w 886720"/>
                      <a:gd name="connsiteY139" fmla="*/ 175517 h 959291"/>
                      <a:gd name="connsiteX140" fmla="*/ 149981 w 886720"/>
                      <a:gd name="connsiteY140" fmla="*/ 237877 h 959291"/>
                      <a:gd name="connsiteX141" fmla="*/ 186633 w 886720"/>
                      <a:gd name="connsiteY141" fmla="*/ 274511 h 959291"/>
                      <a:gd name="connsiteX142" fmla="*/ 497053 w 886720"/>
                      <a:gd name="connsiteY142" fmla="*/ 274511 h 959291"/>
                      <a:gd name="connsiteX143" fmla="*/ 533686 w 886720"/>
                      <a:gd name="connsiteY143" fmla="*/ 237877 h 959291"/>
                      <a:gd name="connsiteX144" fmla="*/ 533686 w 886720"/>
                      <a:gd name="connsiteY144" fmla="*/ 175517 h 959291"/>
                      <a:gd name="connsiteX145" fmla="*/ 497053 w 886720"/>
                      <a:gd name="connsiteY145" fmla="*/ 138865 h 959291"/>
                      <a:gd name="connsiteX146" fmla="*/ 186633 w 886720"/>
                      <a:gd name="connsiteY146" fmla="*/ 138865 h 959291"/>
                      <a:gd name="connsiteX147" fmla="*/ 95621 w 886720"/>
                      <a:gd name="connsiteY147" fmla="*/ 0 h 959291"/>
                      <a:gd name="connsiteX148" fmla="*/ 791099 w 886720"/>
                      <a:gd name="connsiteY148" fmla="*/ 0 h 959291"/>
                      <a:gd name="connsiteX149" fmla="*/ 886720 w 886720"/>
                      <a:gd name="connsiteY149" fmla="*/ 95621 h 959291"/>
                      <a:gd name="connsiteX150" fmla="*/ 886720 w 886720"/>
                      <a:gd name="connsiteY150" fmla="*/ 863670 h 959291"/>
                      <a:gd name="connsiteX151" fmla="*/ 791099 w 886720"/>
                      <a:gd name="connsiteY151" fmla="*/ 959291 h 959291"/>
                      <a:gd name="connsiteX152" fmla="*/ 95621 w 886720"/>
                      <a:gd name="connsiteY152" fmla="*/ 959291 h 959291"/>
                      <a:gd name="connsiteX153" fmla="*/ 0 w 886720"/>
                      <a:gd name="connsiteY153" fmla="*/ 863670 h 959291"/>
                      <a:gd name="connsiteX154" fmla="*/ 0 w 886720"/>
                      <a:gd name="connsiteY154" fmla="*/ 95621 h 959291"/>
                      <a:gd name="connsiteX155" fmla="*/ 95621 w 886720"/>
                      <a:gd name="connsiteY155" fmla="*/ 0 h 959291"/>
                      <a:gd name="connsiteX0" fmla="*/ 259471 w 886720"/>
                      <a:gd name="connsiteY0" fmla="*/ 709775 h 959291"/>
                      <a:gd name="connsiteX1" fmla="*/ 496310 w 886720"/>
                      <a:gd name="connsiteY1" fmla="*/ 709775 h 959291"/>
                      <a:gd name="connsiteX2" fmla="*/ 518675 w 886720"/>
                      <a:gd name="connsiteY2" fmla="*/ 732139 h 959291"/>
                      <a:gd name="connsiteX3" fmla="*/ 518675 w 886720"/>
                      <a:gd name="connsiteY3" fmla="*/ 794499 h 959291"/>
                      <a:gd name="connsiteX4" fmla="*/ 496310 w 886720"/>
                      <a:gd name="connsiteY4" fmla="*/ 816845 h 959291"/>
                      <a:gd name="connsiteX5" fmla="*/ 259471 w 886720"/>
                      <a:gd name="connsiteY5" fmla="*/ 816845 h 959291"/>
                      <a:gd name="connsiteX6" fmla="*/ 237107 w 886720"/>
                      <a:gd name="connsiteY6" fmla="*/ 794499 h 959291"/>
                      <a:gd name="connsiteX7" fmla="*/ 237107 w 886720"/>
                      <a:gd name="connsiteY7" fmla="*/ 732139 h 959291"/>
                      <a:gd name="connsiteX8" fmla="*/ 259471 w 886720"/>
                      <a:gd name="connsiteY8" fmla="*/ 709775 h 959291"/>
                      <a:gd name="connsiteX9" fmla="*/ 259471 w 886720"/>
                      <a:gd name="connsiteY9" fmla="*/ 695487 h 959291"/>
                      <a:gd name="connsiteX10" fmla="*/ 222819 w 886720"/>
                      <a:gd name="connsiteY10" fmla="*/ 732139 h 959291"/>
                      <a:gd name="connsiteX11" fmla="*/ 222819 w 886720"/>
                      <a:gd name="connsiteY11" fmla="*/ 794499 h 959291"/>
                      <a:gd name="connsiteX12" fmla="*/ 259471 w 886720"/>
                      <a:gd name="connsiteY12" fmla="*/ 831133 h 959291"/>
                      <a:gd name="connsiteX13" fmla="*/ 496310 w 886720"/>
                      <a:gd name="connsiteY13" fmla="*/ 831133 h 959291"/>
                      <a:gd name="connsiteX14" fmla="*/ 532963 w 886720"/>
                      <a:gd name="connsiteY14" fmla="*/ 794499 h 959291"/>
                      <a:gd name="connsiteX15" fmla="*/ 532963 w 886720"/>
                      <a:gd name="connsiteY15" fmla="*/ 732139 h 959291"/>
                      <a:gd name="connsiteX16" fmla="*/ 496310 w 886720"/>
                      <a:gd name="connsiteY16" fmla="*/ 695487 h 959291"/>
                      <a:gd name="connsiteX17" fmla="*/ 259471 w 886720"/>
                      <a:gd name="connsiteY17" fmla="*/ 695487 h 959291"/>
                      <a:gd name="connsiteX18" fmla="*/ 815721 w 886720"/>
                      <a:gd name="connsiteY18" fmla="*/ 690314 h 959291"/>
                      <a:gd name="connsiteX19" fmla="*/ 805634 w 886720"/>
                      <a:gd name="connsiteY19" fmla="*/ 690962 h 959291"/>
                      <a:gd name="connsiteX20" fmla="*/ 791661 w 886720"/>
                      <a:gd name="connsiteY20" fmla="*/ 706879 h 959291"/>
                      <a:gd name="connsiteX21" fmla="*/ 780573 w 886720"/>
                      <a:gd name="connsiteY21" fmla="*/ 719509 h 959291"/>
                      <a:gd name="connsiteX22" fmla="*/ 691925 w 886720"/>
                      <a:gd name="connsiteY22" fmla="*/ 719509 h 959291"/>
                      <a:gd name="connsiteX23" fmla="*/ 691925 w 886720"/>
                      <a:gd name="connsiteY23" fmla="*/ 810444 h 959291"/>
                      <a:gd name="connsiteX24" fmla="*/ 782860 w 886720"/>
                      <a:gd name="connsiteY24" fmla="*/ 810444 h 959291"/>
                      <a:gd name="connsiteX25" fmla="*/ 782860 w 886720"/>
                      <a:gd name="connsiteY25" fmla="*/ 738567 h 959291"/>
                      <a:gd name="connsiteX26" fmla="*/ 743369 w 886720"/>
                      <a:gd name="connsiteY26" fmla="*/ 783546 h 959291"/>
                      <a:gd name="connsiteX27" fmla="*/ 738016 w 886720"/>
                      <a:gd name="connsiteY27" fmla="*/ 785975 h 959291"/>
                      <a:gd name="connsiteX28" fmla="*/ 738007 w 886720"/>
                      <a:gd name="connsiteY28" fmla="*/ 785975 h 959291"/>
                      <a:gd name="connsiteX29" fmla="*/ 732654 w 886720"/>
                      <a:gd name="connsiteY29" fmla="*/ 783565 h 959291"/>
                      <a:gd name="connsiteX30" fmla="*/ 710270 w 886720"/>
                      <a:gd name="connsiteY30" fmla="*/ 758286 h 959291"/>
                      <a:gd name="connsiteX31" fmla="*/ 710880 w 886720"/>
                      <a:gd name="connsiteY31" fmla="*/ 748199 h 959291"/>
                      <a:gd name="connsiteX32" fmla="*/ 720967 w 886720"/>
                      <a:gd name="connsiteY32" fmla="*/ 748808 h 959291"/>
                      <a:gd name="connsiteX33" fmla="*/ 737978 w 886720"/>
                      <a:gd name="connsiteY33" fmla="*/ 768030 h 959291"/>
                      <a:gd name="connsiteX34" fmla="*/ 780573 w 886720"/>
                      <a:gd name="connsiteY34" fmla="*/ 719510 h 959291"/>
                      <a:gd name="connsiteX35" fmla="*/ 791661 w 886720"/>
                      <a:gd name="connsiteY35" fmla="*/ 706880 h 959291"/>
                      <a:gd name="connsiteX36" fmla="*/ 797147 w 886720"/>
                      <a:gd name="connsiteY36" fmla="*/ 712366 h 959291"/>
                      <a:gd name="connsiteX37" fmla="*/ 797147 w 886720"/>
                      <a:gd name="connsiteY37" fmla="*/ 722294 h 959291"/>
                      <a:gd name="connsiteX38" fmla="*/ 797148 w 886720"/>
                      <a:gd name="connsiteY38" fmla="*/ 722293 h 959291"/>
                      <a:gd name="connsiteX39" fmla="*/ 797148 w 886720"/>
                      <a:gd name="connsiteY39" fmla="*/ 712366 h 959291"/>
                      <a:gd name="connsiteX40" fmla="*/ 791662 w 886720"/>
                      <a:gd name="connsiteY40" fmla="*/ 706880 h 959291"/>
                      <a:gd name="connsiteX41" fmla="*/ 805635 w 886720"/>
                      <a:gd name="connsiteY41" fmla="*/ 690963 h 959291"/>
                      <a:gd name="connsiteX42" fmla="*/ 815721 w 886720"/>
                      <a:gd name="connsiteY42" fmla="*/ 690315 h 959291"/>
                      <a:gd name="connsiteX43" fmla="*/ 815721 w 886720"/>
                      <a:gd name="connsiteY43" fmla="*/ 690314 h 959291"/>
                      <a:gd name="connsiteX44" fmla="*/ 691925 w 886720"/>
                      <a:gd name="connsiteY44" fmla="*/ 525819 h 959291"/>
                      <a:gd name="connsiteX45" fmla="*/ 691925 w 886720"/>
                      <a:gd name="connsiteY45" fmla="*/ 616773 h 959291"/>
                      <a:gd name="connsiteX46" fmla="*/ 782860 w 886720"/>
                      <a:gd name="connsiteY46" fmla="*/ 616773 h 959291"/>
                      <a:gd name="connsiteX47" fmla="*/ 782860 w 886720"/>
                      <a:gd name="connsiteY47" fmla="*/ 525819 h 959291"/>
                      <a:gd name="connsiteX48" fmla="*/ 691925 w 886720"/>
                      <a:gd name="connsiteY48" fmla="*/ 525819 h 959291"/>
                      <a:gd name="connsiteX49" fmla="*/ 113805 w 886720"/>
                      <a:gd name="connsiteY49" fmla="*/ 524246 h 959291"/>
                      <a:gd name="connsiteX50" fmla="*/ 382601 w 886720"/>
                      <a:gd name="connsiteY50" fmla="*/ 524246 h 959291"/>
                      <a:gd name="connsiteX51" fmla="*/ 404946 w 886720"/>
                      <a:gd name="connsiteY51" fmla="*/ 546592 h 959291"/>
                      <a:gd name="connsiteX52" fmla="*/ 404946 w 886720"/>
                      <a:gd name="connsiteY52" fmla="*/ 608961 h 959291"/>
                      <a:gd name="connsiteX53" fmla="*/ 382601 w 886720"/>
                      <a:gd name="connsiteY53" fmla="*/ 631326 h 959291"/>
                      <a:gd name="connsiteX54" fmla="*/ 113805 w 886720"/>
                      <a:gd name="connsiteY54" fmla="*/ 631326 h 959291"/>
                      <a:gd name="connsiteX55" fmla="*/ 91460 w 886720"/>
                      <a:gd name="connsiteY55" fmla="*/ 608961 h 959291"/>
                      <a:gd name="connsiteX56" fmla="*/ 91460 w 886720"/>
                      <a:gd name="connsiteY56" fmla="*/ 546592 h 959291"/>
                      <a:gd name="connsiteX57" fmla="*/ 113805 w 886720"/>
                      <a:gd name="connsiteY57" fmla="*/ 524246 h 959291"/>
                      <a:gd name="connsiteX58" fmla="*/ 684781 w 886720"/>
                      <a:gd name="connsiteY58" fmla="*/ 511530 h 959291"/>
                      <a:gd name="connsiteX59" fmla="*/ 677637 w 886720"/>
                      <a:gd name="connsiteY59" fmla="*/ 518674 h 959291"/>
                      <a:gd name="connsiteX60" fmla="*/ 677637 w 886720"/>
                      <a:gd name="connsiteY60" fmla="*/ 518675 h 959291"/>
                      <a:gd name="connsiteX61" fmla="*/ 684781 w 886720"/>
                      <a:gd name="connsiteY61" fmla="*/ 511531 h 959291"/>
                      <a:gd name="connsiteX62" fmla="*/ 790003 w 886720"/>
                      <a:gd name="connsiteY62" fmla="*/ 511531 h 959291"/>
                      <a:gd name="connsiteX63" fmla="*/ 797147 w 886720"/>
                      <a:gd name="connsiteY63" fmla="*/ 518675 h 959291"/>
                      <a:gd name="connsiteX64" fmla="*/ 684781 w 886720"/>
                      <a:gd name="connsiteY64" fmla="*/ 511530 h 959291"/>
                      <a:gd name="connsiteX65" fmla="*/ 113805 w 886720"/>
                      <a:gd name="connsiteY65" fmla="*/ 509949 h 959291"/>
                      <a:gd name="connsiteX66" fmla="*/ 77172 w 886720"/>
                      <a:gd name="connsiteY66" fmla="*/ 546582 h 959291"/>
                      <a:gd name="connsiteX67" fmla="*/ 77172 w 886720"/>
                      <a:gd name="connsiteY67" fmla="*/ 608952 h 959291"/>
                      <a:gd name="connsiteX68" fmla="*/ 113805 w 886720"/>
                      <a:gd name="connsiteY68" fmla="*/ 645604 h 959291"/>
                      <a:gd name="connsiteX69" fmla="*/ 382601 w 886720"/>
                      <a:gd name="connsiteY69" fmla="*/ 645604 h 959291"/>
                      <a:gd name="connsiteX70" fmla="*/ 419234 w 886720"/>
                      <a:gd name="connsiteY70" fmla="*/ 608952 h 959291"/>
                      <a:gd name="connsiteX71" fmla="*/ 419234 w 886720"/>
                      <a:gd name="connsiteY71" fmla="*/ 546582 h 959291"/>
                      <a:gd name="connsiteX72" fmla="*/ 382601 w 886720"/>
                      <a:gd name="connsiteY72" fmla="*/ 509949 h 959291"/>
                      <a:gd name="connsiteX73" fmla="*/ 113805 w 886720"/>
                      <a:gd name="connsiteY73" fmla="*/ 509949 h 959291"/>
                      <a:gd name="connsiteX74" fmla="*/ 110138 w 886720"/>
                      <a:gd name="connsiteY74" fmla="*/ 338700 h 959291"/>
                      <a:gd name="connsiteX75" fmla="*/ 455438 w 886720"/>
                      <a:gd name="connsiteY75" fmla="*/ 338700 h 959291"/>
                      <a:gd name="connsiteX76" fmla="*/ 477784 w 886720"/>
                      <a:gd name="connsiteY76" fmla="*/ 361045 h 959291"/>
                      <a:gd name="connsiteX77" fmla="*/ 477784 w 886720"/>
                      <a:gd name="connsiteY77" fmla="*/ 423434 h 959291"/>
                      <a:gd name="connsiteX78" fmla="*/ 455438 w 886720"/>
                      <a:gd name="connsiteY78" fmla="*/ 445770 h 959291"/>
                      <a:gd name="connsiteX79" fmla="*/ 110138 w 886720"/>
                      <a:gd name="connsiteY79" fmla="*/ 445770 h 959291"/>
                      <a:gd name="connsiteX80" fmla="*/ 87793 w 886720"/>
                      <a:gd name="connsiteY80" fmla="*/ 423434 h 959291"/>
                      <a:gd name="connsiteX81" fmla="*/ 87793 w 886720"/>
                      <a:gd name="connsiteY81" fmla="*/ 361045 h 959291"/>
                      <a:gd name="connsiteX82" fmla="*/ 110138 w 886720"/>
                      <a:gd name="connsiteY82" fmla="*/ 338700 h 959291"/>
                      <a:gd name="connsiteX83" fmla="*/ 110138 w 886720"/>
                      <a:gd name="connsiteY83" fmla="*/ 324412 h 959291"/>
                      <a:gd name="connsiteX84" fmla="*/ 73505 w 886720"/>
                      <a:gd name="connsiteY84" fmla="*/ 361045 h 959291"/>
                      <a:gd name="connsiteX85" fmla="*/ 73505 w 886720"/>
                      <a:gd name="connsiteY85" fmla="*/ 423434 h 959291"/>
                      <a:gd name="connsiteX86" fmla="*/ 110138 w 886720"/>
                      <a:gd name="connsiteY86" fmla="*/ 460058 h 959291"/>
                      <a:gd name="connsiteX87" fmla="*/ 455438 w 886720"/>
                      <a:gd name="connsiteY87" fmla="*/ 460058 h 959291"/>
                      <a:gd name="connsiteX88" fmla="*/ 492072 w 886720"/>
                      <a:gd name="connsiteY88" fmla="*/ 423434 h 959291"/>
                      <a:gd name="connsiteX89" fmla="*/ 492072 w 886720"/>
                      <a:gd name="connsiteY89" fmla="*/ 361045 h 959291"/>
                      <a:gd name="connsiteX90" fmla="*/ 455438 w 886720"/>
                      <a:gd name="connsiteY90" fmla="*/ 324412 h 959291"/>
                      <a:gd name="connsiteX91" fmla="*/ 110138 w 886720"/>
                      <a:gd name="connsiteY91" fmla="*/ 324412 h 959291"/>
                      <a:gd name="connsiteX92" fmla="*/ 815721 w 886720"/>
                      <a:gd name="connsiteY92" fmla="*/ 319620 h 959291"/>
                      <a:gd name="connsiteX93" fmla="*/ 805634 w 886720"/>
                      <a:gd name="connsiteY93" fmla="*/ 320268 h 959291"/>
                      <a:gd name="connsiteX94" fmla="*/ 791657 w 886720"/>
                      <a:gd name="connsiteY94" fmla="*/ 336191 h 959291"/>
                      <a:gd name="connsiteX95" fmla="*/ 780567 w 886720"/>
                      <a:gd name="connsiteY95" fmla="*/ 348825 h 959291"/>
                      <a:gd name="connsiteX96" fmla="*/ 691925 w 886720"/>
                      <a:gd name="connsiteY96" fmla="*/ 348825 h 959291"/>
                      <a:gd name="connsiteX97" fmla="*/ 691925 w 886720"/>
                      <a:gd name="connsiteY97" fmla="*/ 439760 h 959291"/>
                      <a:gd name="connsiteX98" fmla="*/ 782860 w 886720"/>
                      <a:gd name="connsiteY98" fmla="*/ 439760 h 959291"/>
                      <a:gd name="connsiteX99" fmla="*/ 782860 w 886720"/>
                      <a:gd name="connsiteY99" fmla="*/ 367877 h 959291"/>
                      <a:gd name="connsiteX100" fmla="*/ 782860 w 886720"/>
                      <a:gd name="connsiteY100" fmla="*/ 367876 h 959291"/>
                      <a:gd name="connsiteX101" fmla="*/ 743369 w 886720"/>
                      <a:gd name="connsiteY101" fmla="*/ 412860 h 959291"/>
                      <a:gd name="connsiteX102" fmla="*/ 738016 w 886720"/>
                      <a:gd name="connsiteY102" fmla="*/ 415289 h 959291"/>
                      <a:gd name="connsiteX103" fmla="*/ 738007 w 886720"/>
                      <a:gd name="connsiteY103" fmla="*/ 415289 h 959291"/>
                      <a:gd name="connsiteX104" fmla="*/ 732654 w 886720"/>
                      <a:gd name="connsiteY104" fmla="*/ 412879 h 959291"/>
                      <a:gd name="connsiteX105" fmla="*/ 710270 w 886720"/>
                      <a:gd name="connsiteY105" fmla="*/ 387600 h 959291"/>
                      <a:gd name="connsiteX106" fmla="*/ 710880 w 886720"/>
                      <a:gd name="connsiteY106" fmla="*/ 377513 h 959291"/>
                      <a:gd name="connsiteX107" fmla="*/ 720967 w 886720"/>
                      <a:gd name="connsiteY107" fmla="*/ 378123 h 959291"/>
                      <a:gd name="connsiteX108" fmla="*/ 737978 w 886720"/>
                      <a:gd name="connsiteY108" fmla="*/ 397344 h 959291"/>
                      <a:gd name="connsiteX109" fmla="*/ 780567 w 886720"/>
                      <a:gd name="connsiteY109" fmla="*/ 348825 h 959291"/>
                      <a:gd name="connsiteX110" fmla="*/ 780568 w 886720"/>
                      <a:gd name="connsiteY110" fmla="*/ 348825 h 959291"/>
                      <a:gd name="connsiteX111" fmla="*/ 791657 w 886720"/>
                      <a:gd name="connsiteY111" fmla="*/ 336192 h 959291"/>
                      <a:gd name="connsiteX112" fmla="*/ 797147 w 886720"/>
                      <a:gd name="connsiteY112" fmla="*/ 341682 h 959291"/>
                      <a:gd name="connsiteX113" fmla="*/ 797147 w 886720"/>
                      <a:gd name="connsiteY113" fmla="*/ 351602 h 959291"/>
                      <a:gd name="connsiteX114" fmla="*/ 797148 w 886720"/>
                      <a:gd name="connsiteY114" fmla="*/ 351601 h 959291"/>
                      <a:gd name="connsiteX115" fmla="*/ 797148 w 886720"/>
                      <a:gd name="connsiteY115" fmla="*/ 341681 h 959291"/>
                      <a:gd name="connsiteX116" fmla="*/ 791658 w 886720"/>
                      <a:gd name="connsiteY116" fmla="*/ 336191 h 959291"/>
                      <a:gd name="connsiteX117" fmla="*/ 805635 w 886720"/>
                      <a:gd name="connsiteY117" fmla="*/ 320268 h 959291"/>
                      <a:gd name="connsiteX118" fmla="*/ 815721 w 886720"/>
                      <a:gd name="connsiteY118" fmla="*/ 319620 h 959291"/>
                      <a:gd name="connsiteX119" fmla="*/ 186633 w 886720"/>
                      <a:gd name="connsiteY119" fmla="*/ 153163 h 959291"/>
                      <a:gd name="connsiteX120" fmla="*/ 497053 w 886720"/>
                      <a:gd name="connsiteY120" fmla="*/ 153163 h 959291"/>
                      <a:gd name="connsiteX121" fmla="*/ 519399 w 886720"/>
                      <a:gd name="connsiteY121" fmla="*/ 175528 h 959291"/>
                      <a:gd name="connsiteX122" fmla="*/ 519399 w 886720"/>
                      <a:gd name="connsiteY122" fmla="*/ 237888 h 959291"/>
                      <a:gd name="connsiteX123" fmla="*/ 497053 w 886720"/>
                      <a:gd name="connsiteY123" fmla="*/ 260234 h 959291"/>
                      <a:gd name="connsiteX124" fmla="*/ 186633 w 886720"/>
                      <a:gd name="connsiteY124" fmla="*/ 260234 h 959291"/>
                      <a:gd name="connsiteX125" fmla="*/ 164269 w 886720"/>
                      <a:gd name="connsiteY125" fmla="*/ 237888 h 959291"/>
                      <a:gd name="connsiteX126" fmla="*/ 164269 w 886720"/>
                      <a:gd name="connsiteY126" fmla="*/ 175528 h 959291"/>
                      <a:gd name="connsiteX127" fmla="*/ 186633 w 886720"/>
                      <a:gd name="connsiteY127" fmla="*/ 153163 h 959291"/>
                      <a:gd name="connsiteX128" fmla="*/ 684781 w 886720"/>
                      <a:gd name="connsiteY128" fmla="*/ 149275 h 959291"/>
                      <a:gd name="connsiteX129" fmla="*/ 677637 w 886720"/>
                      <a:gd name="connsiteY129" fmla="*/ 156419 h 959291"/>
                      <a:gd name="connsiteX130" fmla="*/ 677637 w 886720"/>
                      <a:gd name="connsiteY130" fmla="*/ 261660 h 959291"/>
                      <a:gd name="connsiteX131" fmla="*/ 684781 w 886720"/>
                      <a:gd name="connsiteY131" fmla="*/ 268804 h 959291"/>
                      <a:gd name="connsiteX132" fmla="*/ 790003 w 886720"/>
                      <a:gd name="connsiteY132" fmla="*/ 268804 h 959291"/>
                      <a:gd name="connsiteX133" fmla="*/ 797147 w 886720"/>
                      <a:gd name="connsiteY133" fmla="*/ 261660 h 959291"/>
                      <a:gd name="connsiteX134" fmla="*/ 797147 w 886720"/>
                      <a:gd name="connsiteY134" fmla="*/ 156419 h 959291"/>
                      <a:gd name="connsiteX135" fmla="*/ 790003 w 886720"/>
                      <a:gd name="connsiteY135" fmla="*/ 149275 h 959291"/>
                      <a:gd name="connsiteX136" fmla="*/ 684781 w 886720"/>
                      <a:gd name="connsiteY136" fmla="*/ 149275 h 959291"/>
                      <a:gd name="connsiteX137" fmla="*/ 186633 w 886720"/>
                      <a:gd name="connsiteY137" fmla="*/ 138865 h 959291"/>
                      <a:gd name="connsiteX138" fmla="*/ 149981 w 886720"/>
                      <a:gd name="connsiteY138" fmla="*/ 175517 h 959291"/>
                      <a:gd name="connsiteX139" fmla="*/ 149981 w 886720"/>
                      <a:gd name="connsiteY139" fmla="*/ 237877 h 959291"/>
                      <a:gd name="connsiteX140" fmla="*/ 186633 w 886720"/>
                      <a:gd name="connsiteY140" fmla="*/ 274511 h 959291"/>
                      <a:gd name="connsiteX141" fmla="*/ 497053 w 886720"/>
                      <a:gd name="connsiteY141" fmla="*/ 274511 h 959291"/>
                      <a:gd name="connsiteX142" fmla="*/ 533686 w 886720"/>
                      <a:gd name="connsiteY142" fmla="*/ 237877 h 959291"/>
                      <a:gd name="connsiteX143" fmla="*/ 533686 w 886720"/>
                      <a:gd name="connsiteY143" fmla="*/ 175517 h 959291"/>
                      <a:gd name="connsiteX144" fmla="*/ 497053 w 886720"/>
                      <a:gd name="connsiteY144" fmla="*/ 138865 h 959291"/>
                      <a:gd name="connsiteX145" fmla="*/ 186633 w 886720"/>
                      <a:gd name="connsiteY145" fmla="*/ 138865 h 959291"/>
                      <a:gd name="connsiteX146" fmla="*/ 95621 w 886720"/>
                      <a:gd name="connsiteY146" fmla="*/ 0 h 959291"/>
                      <a:gd name="connsiteX147" fmla="*/ 791099 w 886720"/>
                      <a:gd name="connsiteY147" fmla="*/ 0 h 959291"/>
                      <a:gd name="connsiteX148" fmla="*/ 886720 w 886720"/>
                      <a:gd name="connsiteY148" fmla="*/ 95621 h 959291"/>
                      <a:gd name="connsiteX149" fmla="*/ 886720 w 886720"/>
                      <a:gd name="connsiteY149" fmla="*/ 863670 h 959291"/>
                      <a:gd name="connsiteX150" fmla="*/ 791099 w 886720"/>
                      <a:gd name="connsiteY150" fmla="*/ 959291 h 959291"/>
                      <a:gd name="connsiteX151" fmla="*/ 95621 w 886720"/>
                      <a:gd name="connsiteY151" fmla="*/ 959291 h 959291"/>
                      <a:gd name="connsiteX152" fmla="*/ 0 w 886720"/>
                      <a:gd name="connsiteY152" fmla="*/ 863670 h 959291"/>
                      <a:gd name="connsiteX153" fmla="*/ 0 w 886720"/>
                      <a:gd name="connsiteY153" fmla="*/ 95621 h 959291"/>
                      <a:gd name="connsiteX154" fmla="*/ 95621 w 886720"/>
                      <a:gd name="connsiteY154" fmla="*/ 0 h 959291"/>
                      <a:gd name="connsiteX0" fmla="*/ 259471 w 886720"/>
                      <a:gd name="connsiteY0" fmla="*/ 709775 h 959291"/>
                      <a:gd name="connsiteX1" fmla="*/ 496310 w 886720"/>
                      <a:gd name="connsiteY1" fmla="*/ 709775 h 959291"/>
                      <a:gd name="connsiteX2" fmla="*/ 518675 w 886720"/>
                      <a:gd name="connsiteY2" fmla="*/ 732139 h 959291"/>
                      <a:gd name="connsiteX3" fmla="*/ 518675 w 886720"/>
                      <a:gd name="connsiteY3" fmla="*/ 794499 h 959291"/>
                      <a:gd name="connsiteX4" fmla="*/ 496310 w 886720"/>
                      <a:gd name="connsiteY4" fmla="*/ 816845 h 959291"/>
                      <a:gd name="connsiteX5" fmla="*/ 259471 w 886720"/>
                      <a:gd name="connsiteY5" fmla="*/ 816845 h 959291"/>
                      <a:gd name="connsiteX6" fmla="*/ 237107 w 886720"/>
                      <a:gd name="connsiteY6" fmla="*/ 794499 h 959291"/>
                      <a:gd name="connsiteX7" fmla="*/ 237107 w 886720"/>
                      <a:gd name="connsiteY7" fmla="*/ 732139 h 959291"/>
                      <a:gd name="connsiteX8" fmla="*/ 259471 w 886720"/>
                      <a:gd name="connsiteY8" fmla="*/ 709775 h 959291"/>
                      <a:gd name="connsiteX9" fmla="*/ 259471 w 886720"/>
                      <a:gd name="connsiteY9" fmla="*/ 695487 h 959291"/>
                      <a:gd name="connsiteX10" fmla="*/ 222819 w 886720"/>
                      <a:gd name="connsiteY10" fmla="*/ 732139 h 959291"/>
                      <a:gd name="connsiteX11" fmla="*/ 222819 w 886720"/>
                      <a:gd name="connsiteY11" fmla="*/ 794499 h 959291"/>
                      <a:gd name="connsiteX12" fmla="*/ 259471 w 886720"/>
                      <a:gd name="connsiteY12" fmla="*/ 831133 h 959291"/>
                      <a:gd name="connsiteX13" fmla="*/ 496310 w 886720"/>
                      <a:gd name="connsiteY13" fmla="*/ 831133 h 959291"/>
                      <a:gd name="connsiteX14" fmla="*/ 532963 w 886720"/>
                      <a:gd name="connsiteY14" fmla="*/ 794499 h 959291"/>
                      <a:gd name="connsiteX15" fmla="*/ 532963 w 886720"/>
                      <a:gd name="connsiteY15" fmla="*/ 732139 h 959291"/>
                      <a:gd name="connsiteX16" fmla="*/ 496310 w 886720"/>
                      <a:gd name="connsiteY16" fmla="*/ 695487 h 959291"/>
                      <a:gd name="connsiteX17" fmla="*/ 259471 w 886720"/>
                      <a:gd name="connsiteY17" fmla="*/ 695487 h 959291"/>
                      <a:gd name="connsiteX18" fmla="*/ 815721 w 886720"/>
                      <a:gd name="connsiteY18" fmla="*/ 690314 h 959291"/>
                      <a:gd name="connsiteX19" fmla="*/ 805634 w 886720"/>
                      <a:gd name="connsiteY19" fmla="*/ 690962 h 959291"/>
                      <a:gd name="connsiteX20" fmla="*/ 791661 w 886720"/>
                      <a:gd name="connsiteY20" fmla="*/ 706879 h 959291"/>
                      <a:gd name="connsiteX21" fmla="*/ 780573 w 886720"/>
                      <a:gd name="connsiteY21" fmla="*/ 719509 h 959291"/>
                      <a:gd name="connsiteX22" fmla="*/ 691925 w 886720"/>
                      <a:gd name="connsiteY22" fmla="*/ 719509 h 959291"/>
                      <a:gd name="connsiteX23" fmla="*/ 691925 w 886720"/>
                      <a:gd name="connsiteY23" fmla="*/ 810444 h 959291"/>
                      <a:gd name="connsiteX24" fmla="*/ 782860 w 886720"/>
                      <a:gd name="connsiteY24" fmla="*/ 810444 h 959291"/>
                      <a:gd name="connsiteX25" fmla="*/ 782860 w 886720"/>
                      <a:gd name="connsiteY25" fmla="*/ 738567 h 959291"/>
                      <a:gd name="connsiteX26" fmla="*/ 743369 w 886720"/>
                      <a:gd name="connsiteY26" fmla="*/ 783546 h 959291"/>
                      <a:gd name="connsiteX27" fmla="*/ 738016 w 886720"/>
                      <a:gd name="connsiteY27" fmla="*/ 785975 h 959291"/>
                      <a:gd name="connsiteX28" fmla="*/ 738007 w 886720"/>
                      <a:gd name="connsiteY28" fmla="*/ 785975 h 959291"/>
                      <a:gd name="connsiteX29" fmla="*/ 732654 w 886720"/>
                      <a:gd name="connsiteY29" fmla="*/ 783565 h 959291"/>
                      <a:gd name="connsiteX30" fmla="*/ 710270 w 886720"/>
                      <a:gd name="connsiteY30" fmla="*/ 758286 h 959291"/>
                      <a:gd name="connsiteX31" fmla="*/ 710880 w 886720"/>
                      <a:gd name="connsiteY31" fmla="*/ 748199 h 959291"/>
                      <a:gd name="connsiteX32" fmla="*/ 720967 w 886720"/>
                      <a:gd name="connsiteY32" fmla="*/ 748808 h 959291"/>
                      <a:gd name="connsiteX33" fmla="*/ 737978 w 886720"/>
                      <a:gd name="connsiteY33" fmla="*/ 768030 h 959291"/>
                      <a:gd name="connsiteX34" fmla="*/ 780573 w 886720"/>
                      <a:gd name="connsiteY34" fmla="*/ 719510 h 959291"/>
                      <a:gd name="connsiteX35" fmla="*/ 791661 w 886720"/>
                      <a:gd name="connsiteY35" fmla="*/ 706880 h 959291"/>
                      <a:gd name="connsiteX36" fmla="*/ 797147 w 886720"/>
                      <a:gd name="connsiteY36" fmla="*/ 712366 h 959291"/>
                      <a:gd name="connsiteX37" fmla="*/ 797147 w 886720"/>
                      <a:gd name="connsiteY37" fmla="*/ 722294 h 959291"/>
                      <a:gd name="connsiteX38" fmla="*/ 797148 w 886720"/>
                      <a:gd name="connsiteY38" fmla="*/ 722293 h 959291"/>
                      <a:gd name="connsiteX39" fmla="*/ 797148 w 886720"/>
                      <a:gd name="connsiteY39" fmla="*/ 712366 h 959291"/>
                      <a:gd name="connsiteX40" fmla="*/ 791662 w 886720"/>
                      <a:gd name="connsiteY40" fmla="*/ 706880 h 959291"/>
                      <a:gd name="connsiteX41" fmla="*/ 805635 w 886720"/>
                      <a:gd name="connsiteY41" fmla="*/ 690963 h 959291"/>
                      <a:gd name="connsiteX42" fmla="*/ 815721 w 886720"/>
                      <a:gd name="connsiteY42" fmla="*/ 690315 h 959291"/>
                      <a:gd name="connsiteX43" fmla="*/ 815721 w 886720"/>
                      <a:gd name="connsiteY43" fmla="*/ 690314 h 959291"/>
                      <a:gd name="connsiteX44" fmla="*/ 691925 w 886720"/>
                      <a:gd name="connsiteY44" fmla="*/ 525819 h 959291"/>
                      <a:gd name="connsiteX45" fmla="*/ 691925 w 886720"/>
                      <a:gd name="connsiteY45" fmla="*/ 616773 h 959291"/>
                      <a:gd name="connsiteX46" fmla="*/ 782860 w 886720"/>
                      <a:gd name="connsiteY46" fmla="*/ 616773 h 959291"/>
                      <a:gd name="connsiteX47" fmla="*/ 782860 w 886720"/>
                      <a:gd name="connsiteY47" fmla="*/ 525819 h 959291"/>
                      <a:gd name="connsiteX48" fmla="*/ 691925 w 886720"/>
                      <a:gd name="connsiteY48" fmla="*/ 525819 h 959291"/>
                      <a:gd name="connsiteX49" fmla="*/ 113805 w 886720"/>
                      <a:gd name="connsiteY49" fmla="*/ 524246 h 959291"/>
                      <a:gd name="connsiteX50" fmla="*/ 382601 w 886720"/>
                      <a:gd name="connsiteY50" fmla="*/ 524246 h 959291"/>
                      <a:gd name="connsiteX51" fmla="*/ 404946 w 886720"/>
                      <a:gd name="connsiteY51" fmla="*/ 546592 h 959291"/>
                      <a:gd name="connsiteX52" fmla="*/ 404946 w 886720"/>
                      <a:gd name="connsiteY52" fmla="*/ 608961 h 959291"/>
                      <a:gd name="connsiteX53" fmla="*/ 382601 w 886720"/>
                      <a:gd name="connsiteY53" fmla="*/ 631326 h 959291"/>
                      <a:gd name="connsiteX54" fmla="*/ 113805 w 886720"/>
                      <a:gd name="connsiteY54" fmla="*/ 631326 h 959291"/>
                      <a:gd name="connsiteX55" fmla="*/ 91460 w 886720"/>
                      <a:gd name="connsiteY55" fmla="*/ 608961 h 959291"/>
                      <a:gd name="connsiteX56" fmla="*/ 91460 w 886720"/>
                      <a:gd name="connsiteY56" fmla="*/ 546592 h 959291"/>
                      <a:gd name="connsiteX57" fmla="*/ 113805 w 886720"/>
                      <a:gd name="connsiteY57" fmla="*/ 524246 h 959291"/>
                      <a:gd name="connsiteX58" fmla="*/ 684781 w 886720"/>
                      <a:gd name="connsiteY58" fmla="*/ 511530 h 959291"/>
                      <a:gd name="connsiteX59" fmla="*/ 677637 w 886720"/>
                      <a:gd name="connsiteY59" fmla="*/ 518674 h 959291"/>
                      <a:gd name="connsiteX60" fmla="*/ 677637 w 886720"/>
                      <a:gd name="connsiteY60" fmla="*/ 518675 h 959291"/>
                      <a:gd name="connsiteX61" fmla="*/ 684781 w 886720"/>
                      <a:gd name="connsiteY61" fmla="*/ 511531 h 959291"/>
                      <a:gd name="connsiteX62" fmla="*/ 790003 w 886720"/>
                      <a:gd name="connsiteY62" fmla="*/ 511531 h 959291"/>
                      <a:gd name="connsiteX63" fmla="*/ 684781 w 886720"/>
                      <a:gd name="connsiteY63" fmla="*/ 511530 h 959291"/>
                      <a:gd name="connsiteX64" fmla="*/ 113805 w 886720"/>
                      <a:gd name="connsiteY64" fmla="*/ 509949 h 959291"/>
                      <a:gd name="connsiteX65" fmla="*/ 77172 w 886720"/>
                      <a:gd name="connsiteY65" fmla="*/ 546582 h 959291"/>
                      <a:gd name="connsiteX66" fmla="*/ 77172 w 886720"/>
                      <a:gd name="connsiteY66" fmla="*/ 608952 h 959291"/>
                      <a:gd name="connsiteX67" fmla="*/ 113805 w 886720"/>
                      <a:gd name="connsiteY67" fmla="*/ 645604 h 959291"/>
                      <a:gd name="connsiteX68" fmla="*/ 382601 w 886720"/>
                      <a:gd name="connsiteY68" fmla="*/ 645604 h 959291"/>
                      <a:gd name="connsiteX69" fmla="*/ 419234 w 886720"/>
                      <a:gd name="connsiteY69" fmla="*/ 608952 h 959291"/>
                      <a:gd name="connsiteX70" fmla="*/ 419234 w 886720"/>
                      <a:gd name="connsiteY70" fmla="*/ 546582 h 959291"/>
                      <a:gd name="connsiteX71" fmla="*/ 382601 w 886720"/>
                      <a:gd name="connsiteY71" fmla="*/ 509949 h 959291"/>
                      <a:gd name="connsiteX72" fmla="*/ 113805 w 886720"/>
                      <a:gd name="connsiteY72" fmla="*/ 509949 h 959291"/>
                      <a:gd name="connsiteX73" fmla="*/ 110138 w 886720"/>
                      <a:gd name="connsiteY73" fmla="*/ 338700 h 959291"/>
                      <a:gd name="connsiteX74" fmla="*/ 455438 w 886720"/>
                      <a:gd name="connsiteY74" fmla="*/ 338700 h 959291"/>
                      <a:gd name="connsiteX75" fmla="*/ 477784 w 886720"/>
                      <a:gd name="connsiteY75" fmla="*/ 361045 h 959291"/>
                      <a:gd name="connsiteX76" fmla="*/ 477784 w 886720"/>
                      <a:gd name="connsiteY76" fmla="*/ 423434 h 959291"/>
                      <a:gd name="connsiteX77" fmla="*/ 455438 w 886720"/>
                      <a:gd name="connsiteY77" fmla="*/ 445770 h 959291"/>
                      <a:gd name="connsiteX78" fmla="*/ 110138 w 886720"/>
                      <a:gd name="connsiteY78" fmla="*/ 445770 h 959291"/>
                      <a:gd name="connsiteX79" fmla="*/ 87793 w 886720"/>
                      <a:gd name="connsiteY79" fmla="*/ 423434 h 959291"/>
                      <a:gd name="connsiteX80" fmla="*/ 87793 w 886720"/>
                      <a:gd name="connsiteY80" fmla="*/ 361045 h 959291"/>
                      <a:gd name="connsiteX81" fmla="*/ 110138 w 886720"/>
                      <a:gd name="connsiteY81" fmla="*/ 338700 h 959291"/>
                      <a:gd name="connsiteX82" fmla="*/ 110138 w 886720"/>
                      <a:gd name="connsiteY82" fmla="*/ 324412 h 959291"/>
                      <a:gd name="connsiteX83" fmla="*/ 73505 w 886720"/>
                      <a:gd name="connsiteY83" fmla="*/ 361045 h 959291"/>
                      <a:gd name="connsiteX84" fmla="*/ 73505 w 886720"/>
                      <a:gd name="connsiteY84" fmla="*/ 423434 h 959291"/>
                      <a:gd name="connsiteX85" fmla="*/ 110138 w 886720"/>
                      <a:gd name="connsiteY85" fmla="*/ 460058 h 959291"/>
                      <a:gd name="connsiteX86" fmla="*/ 455438 w 886720"/>
                      <a:gd name="connsiteY86" fmla="*/ 460058 h 959291"/>
                      <a:gd name="connsiteX87" fmla="*/ 492072 w 886720"/>
                      <a:gd name="connsiteY87" fmla="*/ 423434 h 959291"/>
                      <a:gd name="connsiteX88" fmla="*/ 492072 w 886720"/>
                      <a:gd name="connsiteY88" fmla="*/ 361045 h 959291"/>
                      <a:gd name="connsiteX89" fmla="*/ 455438 w 886720"/>
                      <a:gd name="connsiteY89" fmla="*/ 324412 h 959291"/>
                      <a:gd name="connsiteX90" fmla="*/ 110138 w 886720"/>
                      <a:gd name="connsiteY90" fmla="*/ 324412 h 959291"/>
                      <a:gd name="connsiteX91" fmla="*/ 815721 w 886720"/>
                      <a:gd name="connsiteY91" fmla="*/ 319620 h 959291"/>
                      <a:gd name="connsiteX92" fmla="*/ 805634 w 886720"/>
                      <a:gd name="connsiteY92" fmla="*/ 320268 h 959291"/>
                      <a:gd name="connsiteX93" fmla="*/ 791657 w 886720"/>
                      <a:gd name="connsiteY93" fmla="*/ 336191 h 959291"/>
                      <a:gd name="connsiteX94" fmla="*/ 780567 w 886720"/>
                      <a:gd name="connsiteY94" fmla="*/ 348825 h 959291"/>
                      <a:gd name="connsiteX95" fmla="*/ 691925 w 886720"/>
                      <a:gd name="connsiteY95" fmla="*/ 348825 h 959291"/>
                      <a:gd name="connsiteX96" fmla="*/ 691925 w 886720"/>
                      <a:gd name="connsiteY96" fmla="*/ 439760 h 959291"/>
                      <a:gd name="connsiteX97" fmla="*/ 782860 w 886720"/>
                      <a:gd name="connsiteY97" fmla="*/ 439760 h 959291"/>
                      <a:gd name="connsiteX98" fmla="*/ 782860 w 886720"/>
                      <a:gd name="connsiteY98" fmla="*/ 367877 h 959291"/>
                      <a:gd name="connsiteX99" fmla="*/ 782860 w 886720"/>
                      <a:gd name="connsiteY99" fmla="*/ 367876 h 959291"/>
                      <a:gd name="connsiteX100" fmla="*/ 743369 w 886720"/>
                      <a:gd name="connsiteY100" fmla="*/ 412860 h 959291"/>
                      <a:gd name="connsiteX101" fmla="*/ 738016 w 886720"/>
                      <a:gd name="connsiteY101" fmla="*/ 415289 h 959291"/>
                      <a:gd name="connsiteX102" fmla="*/ 738007 w 886720"/>
                      <a:gd name="connsiteY102" fmla="*/ 415289 h 959291"/>
                      <a:gd name="connsiteX103" fmla="*/ 732654 w 886720"/>
                      <a:gd name="connsiteY103" fmla="*/ 412879 h 959291"/>
                      <a:gd name="connsiteX104" fmla="*/ 710270 w 886720"/>
                      <a:gd name="connsiteY104" fmla="*/ 387600 h 959291"/>
                      <a:gd name="connsiteX105" fmla="*/ 710880 w 886720"/>
                      <a:gd name="connsiteY105" fmla="*/ 377513 h 959291"/>
                      <a:gd name="connsiteX106" fmla="*/ 720967 w 886720"/>
                      <a:gd name="connsiteY106" fmla="*/ 378123 h 959291"/>
                      <a:gd name="connsiteX107" fmla="*/ 737978 w 886720"/>
                      <a:gd name="connsiteY107" fmla="*/ 397344 h 959291"/>
                      <a:gd name="connsiteX108" fmla="*/ 780567 w 886720"/>
                      <a:gd name="connsiteY108" fmla="*/ 348825 h 959291"/>
                      <a:gd name="connsiteX109" fmla="*/ 780568 w 886720"/>
                      <a:gd name="connsiteY109" fmla="*/ 348825 h 959291"/>
                      <a:gd name="connsiteX110" fmla="*/ 791657 w 886720"/>
                      <a:gd name="connsiteY110" fmla="*/ 336192 h 959291"/>
                      <a:gd name="connsiteX111" fmla="*/ 797147 w 886720"/>
                      <a:gd name="connsiteY111" fmla="*/ 341682 h 959291"/>
                      <a:gd name="connsiteX112" fmla="*/ 797147 w 886720"/>
                      <a:gd name="connsiteY112" fmla="*/ 351602 h 959291"/>
                      <a:gd name="connsiteX113" fmla="*/ 797148 w 886720"/>
                      <a:gd name="connsiteY113" fmla="*/ 351601 h 959291"/>
                      <a:gd name="connsiteX114" fmla="*/ 797148 w 886720"/>
                      <a:gd name="connsiteY114" fmla="*/ 341681 h 959291"/>
                      <a:gd name="connsiteX115" fmla="*/ 791658 w 886720"/>
                      <a:gd name="connsiteY115" fmla="*/ 336191 h 959291"/>
                      <a:gd name="connsiteX116" fmla="*/ 805635 w 886720"/>
                      <a:gd name="connsiteY116" fmla="*/ 320268 h 959291"/>
                      <a:gd name="connsiteX117" fmla="*/ 815721 w 886720"/>
                      <a:gd name="connsiteY117" fmla="*/ 319620 h 959291"/>
                      <a:gd name="connsiteX118" fmla="*/ 186633 w 886720"/>
                      <a:gd name="connsiteY118" fmla="*/ 153163 h 959291"/>
                      <a:gd name="connsiteX119" fmla="*/ 497053 w 886720"/>
                      <a:gd name="connsiteY119" fmla="*/ 153163 h 959291"/>
                      <a:gd name="connsiteX120" fmla="*/ 519399 w 886720"/>
                      <a:gd name="connsiteY120" fmla="*/ 175528 h 959291"/>
                      <a:gd name="connsiteX121" fmla="*/ 519399 w 886720"/>
                      <a:gd name="connsiteY121" fmla="*/ 237888 h 959291"/>
                      <a:gd name="connsiteX122" fmla="*/ 497053 w 886720"/>
                      <a:gd name="connsiteY122" fmla="*/ 260234 h 959291"/>
                      <a:gd name="connsiteX123" fmla="*/ 186633 w 886720"/>
                      <a:gd name="connsiteY123" fmla="*/ 260234 h 959291"/>
                      <a:gd name="connsiteX124" fmla="*/ 164269 w 886720"/>
                      <a:gd name="connsiteY124" fmla="*/ 237888 h 959291"/>
                      <a:gd name="connsiteX125" fmla="*/ 164269 w 886720"/>
                      <a:gd name="connsiteY125" fmla="*/ 175528 h 959291"/>
                      <a:gd name="connsiteX126" fmla="*/ 186633 w 886720"/>
                      <a:gd name="connsiteY126" fmla="*/ 153163 h 959291"/>
                      <a:gd name="connsiteX127" fmla="*/ 684781 w 886720"/>
                      <a:gd name="connsiteY127" fmla="*/ 149275 h 959291"/>
                      <a:gd name="connsiteX128" fmla="*/ 677637 w 886720"/>
                      <a:gd name="connsiteY128" fmla="*/ 156419 h 959291"/>
                      <a:gd name="connsiteX129" fmla="*/ 677637 w 886720"/>
                      <a:gd name="connsiteY129" fmla="*/ 261660 h 959291"/>
                      <a:gd name="connsiteX130" fmla="*/ 684781 w 886720"/>
                      <a:gd name="connsiteY130" fmla="*/ 268804 h 959291"/>
                      <a:gd name="connsiteX131" fmla="*/ 790003 w 886720"/>
                      <a:gd name="connsiteY131" fmla="*/ 268804 h 959291"/>
                      <a:gd name="connsiteX132" fmla="*/ 797147 w 886720"/>
                      <a:gd name="connsiteY132" fmla="*/ 261660 h 959291"/>
                      <a:gd name="connsiteX133" fmla="*/ 797147 w 886720"/>
                      <a:gd name="connsiteY133" fmla="*/ 156419 h 959291"/>
                      <a:gd name="connsiteX134" fmla="*/ 790003 w 886720"/>
                      <a:gd name="connsiteY134" fmla="*/ 149275 h 959291"/>
                      <a:gd name="connsiteX135" fmla="*/ 684781 w 886720"/>
                      <a:gd name="connsiteY135" fmla="*/ 149275 h 959291"/>
                      <a:gd name="connsiteX136" fmla="*/ 186633 w 886720"/>
                      <a:gd name="connsiteY136" fmla="*/ 138865 h 959291"/>
                      <a:gd name="connsiteX137" fmla="*/ 149981 w 886720"/>
                      <a:gd name="connsiteY137" fmla="*/ 175517 h 959291"/>
                      <a:gd name="connsiteX138" fmla="*/ 149981 w 886720"/>
                      <a:gd name="connsiteY138" fmla="*/ 237877 h 959291"/>
                      <a:gd name="connsiteX139" fmla="*/ 186633 w 886720"/>
                      <a:gd name="connsiteY139" fmla="*/ 274511 h 959291"/>
                      <a:gd name="connsiteX140" fmla="*/ 497053 w 886720"/>
                      <a:gd name="connsiteY140" fmla="*/ 274511 h 959291"/>
                      <a:gd name="connsiteX141" fmla="*/ 533686 w 886720"/>
                      <a:gd name="connsiteY141" fmla="*/ 237877 h 959291"/>
                      <a:gd name="connsiteX142" fmla="*/ 533686 w 886720"/>
                      <a:gd name="connsiteY142" fmla="*/ 175517 h 959291"/>
                      <a:gd name="connsiteX143" fmla="*/ 497053 w 886720"/>
                      <a:gd name="connsiteY143" fmla="*/ 138865 h 959291"/>
                      <a:gd name="connsiteX144" fmla="*/ 186633 w 886720"/>
                      <a:gd name="connsiteY144" fmla="*/ 138865 h 959291"/>
                      <a:gd name="connsiteX145" fmla="*/ 95621 w 886720"/>
                      <a:gd name="connsiteY145" fmla="*/ 0 h 959291"/>
                      <a:gd name="connsiteX146" fmla="*/ 791099 w 886720"/>
                      <a:gd name="connsiteY146" fmla="*/ 0 h 959291"/>
                      <a:gd name="connsiteX147" fmla="*/ 886720 w 886720"/>
                      <a:gd name="connsiteY147" fmla="*/ 95621 h 959291"/>
                      <a:gd name="connsiteX148" fmla="*/ 886720 w 886720"/>
                      <a:gd name="connsiteY148" fmla="*/ 863670 h 959291"/>
                      <a:gd name="connsiteX149" fmla="*/ 791099 w 886720"/>
                      <a:gd name="connsiteY149" fmla="*/ 959291 h 959291"/>
                      <a:gd name="connsiteX150" fmla="*/ 95621 w 886720"/>
                      <a:gd name="connsiteY150" fmla="*/ 959291 h 959291"/>
                      <a:gd name="connsiteX151" fmla="*/ 0 w 886720"/>
                      <a:gd name="connsiteY151" fmla="*/ 863670 h 959291"/>
                      <a:gd name="connsiteX152" fmla="*/ 0 w 886720"/>
                      <a:gd name="connsiteY152" fmla="*/ 95621 h 959291"/>
                      <a:gd name="connsiteX153" fmla="*/ 95621 w 886720"/>
                      <a:gd name="connsiteY153" fmla="*/ 0 h 959291"/>
                      <a:gd name="connsiteX0" fmla="*/ 259471 w 886720"/>
                      <a:gd name="connsiteY0" fmla="*/ 709775 h 959291"/>
                      <a:gd name="connsiteX1" fmla="*/ 496310 w 886720"/>
                      <a:gd name="connsiteY1" fmla="*/ 709775 h 959291"/>
                      <a:gd name="connsiteX2" fmla="*/ 518675 w 886720"/>
                      <a:gd name="connsiteY2" fmla="*/ 732139 h 959291"/>
                      <a:gd name="connsiteX3" fmla="*/ 518675 w 886720"/>
                      <a:gd name="connsiteY3" fmla="*/ 794499 h 959291"/>
                      <a:gd name="connsiteX4" fmla="*/ 496310 w 886720"/>
                      <a:gd name="connsiteY4" fmla="*/ 816845 h 959291"/>
                      <a:gd name="connsiteX5" fmla="*/ 259471 w 886720"/>
                      <a:gd name="connsiteY5" fmla="*/ 816845 h 959291"/>
                      <a:gd name="connsiteX6" fmla="*/ 237107 w 886720"/>
                      <a:gd name="connsiteY6" fmla="*/ 794499 h 959291"/>
                      <a:gd name="connsiteX7" fmla="*/ 237107 w 886720"/>
                      <a:gd name="connsiteY7" fmla="*/ 732139 h 959291"/>
                      <a:gd name="connsiteX8" fmla="*/ 259471 w 886720"/>
                      <a:gd name="connsiteY8" fmla="*/ 709775 h 959291"/>
                      <a:gd name="connsiteX9" fmla="*/ 259471 w 886720"/>
                      <a:gd name="connsiteY9" fmla="*/ 695487 h 959291"/>
                      <a:gd name="connsiteX10" fmla="*/ 222819 w 886720"/>
                      <a:gd name="connsiteY10" fmla="*/ 732139 h 959291"/>
                      <a:gd name="connsiteX11" fmla="*/ 222819 w 886720"/>
                      <a:gd name="connsiteY11" fmla="*/ 794499 h 959291"/>
                      <a:gd name="connsiteX12" fmla="*/ 259471 w 886720"/>
                      <a:gd name="connsiteY12" fmla="*/ 831133 h 959291"/>
                      <a:gd name="connsiteX13" fmla="*/ 496310 w 886720"/>
                      <a:gd name="connsiteY13" fmla="*/ 831133 h 959291"/>
                      <a:gd name="connsiteX14" fmla="*/ 532963 w 886720"/>
                      <a:gd name="connsiteY14" fmla="*/ 794499 h 959291"/>
                      <a:gd name="connsiteX15" fmla="*/ 532963 w 886720"/>
                      <a:gd name="connsiteY15" fmla="*/ 732139 h 959291"/>
                      <a:gd name="connsiteX16" fmla="*/ 496310 w 886720"/>
                      <a:gd name="connsiteY16" fmla="*/ 695487 h 959291"/>
                      <a:gd name="connsiteX17" fmla="*/ 259471 w 886720"/>
                      <a:gd name="connsiteY17" fmla="*/ 695487 h 959291"/>
                      <a:gd name="connsiteX18" fmla="*/ 815721 w 886720"/>
                      <a:gd name="connsiteY18" fmla="*/ 690314 h 959291"/>
                      <a:gd name="connsiteX19" fmla="*/ 805634 w 886720"/>
                      <a:gd name="connsiteY19" fmla="*/ 690962 h 959291"/>
                      <a:gd name="connsiteX20" fmla="*/ 791661 w 886720"/>
                      <a:gd name="connsiteY20" fmla="*/ 706879 h 959291"/>
                      <a:gd name="connsiteX21" fmla="*/ 780573 w 886720"/>
                      <a:gd name="connsiteY21" fmla="*/ 719509 h 959291"/>
                      <a:gd name="connsiteX22" fmla="*/ 691925 w 886720"/>
                      <a:gd name="connsiteY22" fmla="*/ 719509 h 959291"/>
                      <a:gd name="connsiteX23" fmla="*/ 691925 w 886720"/>
                      <a:gd name="connsiteY23" fmla="*/ 810444 h 959291"/>
                      <a:gd name="connsiteX24" fmla="*/ 782860 w 886720"/>
                      <a:gd name="connsiteY24" fmla="*/ 810444 h 959291"/>
                      <a:gd name="connsiteX25" fmla="*/ 782860 w 886720"/>
                      <a:gd name="connsiteY25" fmla="*/ 738567 h 959291"/>
                      <a:gd name="connsiteX26" fmla="*/ 743369 w 886720"/>
                      <a:gd name="connsiteY26" fmla="*/ 783546 h 959291"/>
                      <a:gd name="connsiteX27" fmla="*/ 738016 w 886720"/>
                      <a:gd name="connsiteY27" fmla="*/ 785975 h 959291"/>
                      <a:gd name="connsiteX28" fmla="*/ 738007 w 886720"/>
                      <a:gd name="connsiteY28" fmla="*/ 785975 h 959291"/>
                      <a:gd name="connsiteX29" fmla="*/ 732654 w 886720"/>
                      <a:gd name="connsiteY29" fmla="*/ 783565 h 959291"/>
                      <a:gd name="connsiteX30" fmla="*/ 710270 w 886720"/>
                      <a:gd name="connsiteY30" fmla="*/ 758286 h 959291"/>
                      <a:gd name="connsiteX31" fmla="*/ 710880 w 886720"/>
                      <a:gd name="connsiteY31" fmla="*/ 748199 h 959291"/>
                      <a:gd name="connsiteX32" fmla="*/ 720967 w 886720"/>
                      <a:gd name="connsiteY32" fmla="*/ 748808 h 959291"/>
                      <a:gd name="connsiteX33" fmla="*/ 737978 w 886720"/>
                      <a:gd name="connsiteY33" fmla="*/ 768030 h 959291"/>
                      <a:gd name="connsiteX34" fmla="*/ 780573 w 886720"/>
                      <a:gd name="connsiteY34" fmla="*/ 719510 h 959291"/>
                      <a:gd name="connsiteX35" fmla="*/ 791661 w 886720"/>
                      <a:gd name="connsiteY35" fmla="*/ 706880 h 959291"/>
                      <a:gd name="connsiteX36" fmla="*/ 797147 w 886720"/>
                      <a:gd name="connsiteY36" fmla="*/ 712366 h 959291"/>
                      <a:gd name="connsiteX37" fmla="*/ 797147 w 886720"/>
                      <a:gd name="connsiteY37" fmla="*/ 722294 h 959291"/>
                      <a:gd name="connsiteX38" fmla="*/ 797148 w 886720"/>
                      <a:gd name="connsiteY38" fmla="*/ 722293 h 959291"/>
                      <a:gd name="connsiteX39" fmla="*/ 797148 w 886720"/>
                      <a:gd name="connsiteY39" fmla="*/ 712366 h 959291"/>
                      <a:gd name="connsiteX40" fmla="*/ 791662 w 886720"/>
                      <a:gd name="connsiteY40" fmla="*/ 706880 h 959291"/>
                      <a:gd name="connsiteX41" fmla="*/ 805635 w 886720"/>
                      <a:gd name="connsiteY41" fmla="*/ 690963 h 959291"/>
                      <a:gd name="connsiteX42" fmla="*/ 815721 w 886720"/>
                      <a:gd name="connsiteY42" fmla="*/ 690315 h 959291"/>
                      <a:gd name="connsiteX43" fmla="*/ 815721 w 886720"/>
                      <a:gd name="connsiteY43" fmla="*/ 690314 h 959291"/>
                      <a:gd name="connsiteX44" fmla="*/ 691925 w 886720"/>
                      <a:gd name="connsiteY44" fmla="*/ 525819 h 959291"/>
                      <a:gd name="connsiteX45" fmla="*/ 691925 w 886720"/>
                      <a:gd name="connsiteY45" fmla="*/ 616773 h 959291"/>
                      <a:gd name="connsiteX46" fmla="*/ 782860 w 886720"/>
                      <a:gd name="connsiteY46" fmla="*/ 616773 h 959291"/>
                      <a:gd name="connsiteX47" fmla="*/ 782860 w 886720"/>
                      <a:gd name="connsiteY47" fmla="*/ 525819 h 959291"/>
                      <a:gd name="connsiteX48" fmla="*/ 691925 w 886720"/>
                      <a:gd name="connsiteY48" fmla="*/ 525819 h 959291"/>
                      <a:gd name="connsiteX49" fmla="*/ 113805 w 886720"/>
                      <a:gd name="connsiteY49" fmla="*/ 524246 h 959291"/>
                      <a:gd name="connsiteX50" fmla="*/ 382601 w 886720"/>
                      <a:gd name="connsiteY50" fmla="*/ 524246 h 959291"/>
                      <a:gd name="connsiteX51" fmla="*/ 404946 w 886720"/>
                      <a:gd name="connsiteY51" fmla="*/ 546592 h 959291"/>
                      <a:gd name="connsiteX52" fmla="*/ 404946 w 886720"/>
                      <a:gd name="connsiteY52" fmla="*/ 608961 h 959291"/>
                      <a:gd name="connsiteX53" fmla="*/ 382601 w 886720"/>
                      <a:gd name="connsiteY53" fmla="*/ 631326 h 959291"/>
                      <a:gd name="connsiteX54" fmla="*/ 113805 w 886720"/>
                      <a:gd name="connsiteY54" fmla="*/ 631326 h 959291"/>
                      <a:gd name="connsiteX55" fmla="*/ 91460 w 886720"/>
                      <a:gd name="connsiteY55" fmla="*/ 608961 h 959291"/>
                      <a:gd name="connsiteX56" fmla="*/ 91460 w 886720"/>
                      <a:gd name="connsiteY56" fmla="*/ 546592 h 959291"/>
                      <a:gd name="connsiteX57" fmla="*/ 113805 w 886720"/>
                      <a:gd name="connsiteY57" fmla="*/ 524246 h 959291"/>
                      <a:gd name="connsiteX58" fmla="*/ 684781 w 886720"/>
                      <a:gd name="connsiteY58" fmla="*/ 511530 h 959291"/>
                      <a:gd name="connsiteX59" fmla="*/ 677637 w 886720"/>
                      <a:gd name="connsiteY59" fmla="*/ 518674 h 959291"/>
                      <a:gd name="connsiteX60" fmla="*/ 677637 w 886720"/>
                      <a:gd name="connsiteY60" fmla="*/ 518675 h 959291"/>
                      <a:gd name="connsiteX61" fmla="*/ 684781 w 886720"/>
                      <a:gd name="connsiteY61" fmla="*/ 511531 h 959291"/>
                      <a:gd name="connsiteX62" fmla="*/ 684781 w 886720"/>
                      <a:gd name="connsiteY62" fmla="*/ 511530 h 959291"/>
                      <a:gd name="connsiteX63" fmla="*/ 113805 w 886720"/>
                      <a:gd name="connsiteY63" fmla="*/ 509949 h 959291"/>
                      <a:gd name="connsiteX64" fmla="*/ 77172 w 886720"/>
                      <a:gd name="connsiteY64" fmla="*/ 546582 h 959291"/>
                      <a:gd name="connsiteX65" fmla="*/ 77172 w 886720"/>
                      <a:gd name="connsiteY65" fmla="*/ 608952 h 959291"/>
                      <a:gd name="connsiteX66" fmla="*/ 113805 w 886720"/>
                      <a:gd name="connsiteY66" fmla="*/ 645604 h 959291"/>
                      <a:gd name="connsiteX67" fmla="*/ 382601 w 886720"/>
                      <a:gd name="connsiteY67" fmla="*/ 645604 h 959291"/>
                      <a:gd name="connsiteX68" fmla="*/ 419234 w 886720"/>
                      <a:gd name="connsiteY68" fmla="*/ 608952 h 959291"/>
                      <a:gd name="connsiteX69" fmla="*/ 419234 w 886720"/>
                      <a:gd name="connsiteY69" fmla="*/ 546582 h 959291"/>
                      <a:gd name="connsiteX70" fmla="*/ 382601 w 886720"/>
                      <a:gd name="connsiteY70" fmla="*/ 509949 h 959291"/>
                      <a:gd name="connsiteX71" fmla="*/ 113805 w 886720"/>
                      <a:gd name="connsiteY71" fmla="*/ 509949 h 959291"/>
                      <a:gd name="connsiteX72" fmla="*/ 110138 w 886720"/>
                      <a:gd name="connsiteY72" fmla="*/ 338700 h 959291"/>
                      <a:gd name="connsiteX73" fmla="*/ 455438 w 886720"/>
                      <a:gd name="connsiteY73" fmla="*/ 338700 h 959291"/>
                      <a:gd name="connsiteX74" fmla="*/ 477784 w 886720"/>
                      <a:gd name="connsiteY74" fmla="*/ 361045 h 959291"/>
                      <a:gd name="connsiteX75" fmla="*/ 477784 w 886720"/>
                      <a:gd name="connsiteY75" fmla="*/ 423434 h 959291"/>
                      <a:gd name="connsiteX76" fmla="*/ 455438 w 886720"/>
                      <a:gd name="connsiteY76" fmla="*/ 445770 h 959291"/>
                      <a:gd name="connsiteX77" fmla="*/ 110138 w 886720"/>
                      <a:gd name="connsiteY77" fmla="*/ 445770 h 959291"/>
                      <a:gd name="connsiteX78" fmla="*/ 87793 w 886720"/>
                      <a:gd name="connsiteY78" fmla="*/ 423434 h 959291"/>
                      <a:gd name="connsiteX79" fmla="*/ 87793 w 886720"/>
                      <a:gd name="connsiteY79" fmla="*/ 361045 h 959291"/>
                      <a:gd name="connsiteX80" fmla="*/ 110138 w 886720"/>
                      <a:gd name="connsiteY80" fmla="*/ 338700 h 959291"/>
                      <a:gd name="connsiteX81" fmla="*/ 110138 w 886720"/>
                      <a:gd name="connsiteY81" fmla="*/ 324412 h 959291"/>
                      <a:gd name="connsiteX82" fmla="*/ 73505 w 886720"/>
                      <a:gd name="connsiteY82" fmla="*/ 361045 h 959291"/>
                      <a:gd name="connsiteX83" fmla="*/ 73505 w 886720"/>
                      <a:gd name="connsiteY83" fmla="*/ 423434 h 959291"/>
                      <a:gd name="connsiteX84" fmla="*/ 110138 w 886720"/>
                      <a:gd name="connsiteY84" fmla="*/ 460058 h 959291"/>
                      <a:gd name="connsiteX85" fmla="*/ 455438 w 886720"/>
                      <a:gd name="connsiteY85" fmla="*/ 460058 h 959291"/>
                      <a:gd name="connsiteX86" fmla="*/ 492072 w 886720"/>
                      <a:gd name="connsiteY86" fmla="*/ 423434 h 959291"/>
                      <a:gd name="connsiteX87" fmla="*/ 492072 w 886720"/>
                      <a:gd name="connsiteY87" fmla="*/ 361045 h 959291"/>
                      <a:gd name="connsiteX88" fmla="*/ 455438 w 886720"/>
                      <a:gd name="connsiteY88" fmla="*/ 324412 h 959291"/>
                      <a:gd name="connsiteX89" fmla="*/ 110138 w 886720"/>
                      <a:gd name="connsiteY89" fmla="*/ 324412 h 959291"/>
                      <a:gd name="connsiteX90" fmla="*/ 815721 w 886720"/>
                      <a:gd name="connsiteY90" fmla="*/ 319620 h 959291"/>
                      <a:gd name="connsiteX91" fmla="*/ 805634 w 886720"/>
                      <a:gd name="connsiteY91" fmla="*/ 320268 h 959291"/>
                      <a:gd name="connsiteX92" fmla="*/ 791657 w 886720"/>
                      <a:gd name="connsiteY92" fmla="*/ 336191 h 959291"/>
                      <a:gd name="connsiteX93" fmla="*/ 780567 w 886720"/>
                      <a:gd name="connsiteY93" fmla="*/ 348825 h 959291"/>
                      <a:gd name="connsiteX94" fmla="*/ 691925 w 886720"/>
                      <a:gd name="connsiteY94" fmla="*/ 348825 h 959291"/>
                      <a:gd name="connsiteX95" fmla="*/ 691925 w 886720"/>
                      <a:gd name="connsiteY95" fmla="*/ 439760 h 959291"/>
                      <a:gd name="connsiteX96" fmla="*/ 782860 w 886720"/>
                      <a:gd name="connsiteY96" fmla="*/ 439760 h 959291"/>
                      <a:gd name="connsiteX97" fmla="*/ 782860 w 886720"/>
                      <a:gd name="connsiteY97" fmla="*/ 367877 h 959291"/>
                      <a:gd name="connsiteX98" fmla="*/ 782860 w 886720"/>
                      <a:gd name="connsiteY98" fmla="*/ 367876 h 959291"/>
                      <a:gd name="connsiteX99" fmla="*/ 743369 w 886720"/>
                      <a:gd name="connsiteY99" fmla="*/ 412860 h 959291"/>
                      <a:gd name="connsiteX100" fmla="*/ 738016 w 886720"/>
                      <a:gd name="connsiteY100" fmla="*/ 415289 h 959291"/>
                      <a:gd name="connsiteX101" fmla="*/ 738007 w 886720"/>
                      <a:gd name="connsiteY101" fmla="*/ 415289 h 959291"/>
                      <a:gd name="connsiteX102" fmla="*/ 732654 w 886720"/>
                      <a:gd name="connsiteY102" fmla="*/ 412879 h 959291"/>
                      <a:gd name="connsiteX103" fmla="*/ 710270 w 886720"/>
                      <a:gd name="connsiteY103" fmla="*/ 387600 h 959291"/>
                      <a:gd name="connsiteX104" fmla="*/ 710880 w 886720"/>
                      <a:gd name="connsiteY104" fmla="*/ 377513 h 959291"/>
                      <a:gd name="connsiteX105" fmla="*/ 720967 w 886720"/>
                      <a:gd name="connsiteY105" fmla="*/ 378123 h 959291"/>
                      <a:gd name="connsiteX106" fmla="*/ 737978 w 886720"/>
                      <a:gd name="connsiteY106" fmla="*/ 397344 h 959291"/>
                      <a:gd name="connsiteX107" fmla="*/ 780567 w 886720"/>
                      <a:gd name="connsiteY107" fmla="*/ 348825 h 959291"/>
                      <a:gd name="connsiteX108" fmla="*/ 780568 w 886720"/>
                      <a:gd name="connsiteY108" fmla="*/ 348825 h 959291"/>
                      <a:gd name="connsiteX109" fmla="*/ 791657 w 886720"/>
                      <a:gd name="connsiteY109" fmla="*/ 336192 h 959291"/>
                      <a:gd name="connsiteX110" fmla="*/ 797147 w 886720"/>
                      <a:gd name="connsiteY110" fmla="*/ 341682 h 959291"/>
                      <a:gd name="connsiteX111" fmla="*/ 797147 w 886720"/>
                      <a:gd name="connsiteY111" fmla="*/ 351602 h 959291"/>
                      <a:gd name="connsiteX112" fmla="*/ 797148 w 886720"/>
                      <a:gd name="connsiteY112" fmla="*/ 351601 h 959291"/>
                      <a:gd name="connsiteX113" fmla="*/ 797148 w 886720"/>
                      <a:gd name="connsiteY113" fmla="*/ 341681 h 959291"/>
                      <a:gd name="connsiteX114" fmla="*/ 791658 w 886720"/>
                      <a:gd name="connsiteY114" fmla="*/ 336191 h 959291"/>
                      <a:gd name="connsiteX115" fmla="*/ 805635 w 886720"/>
                      <a:gd name="connsiteY115" fmla="*/ 320268 h 959291"/>
                      <a:gd name="connsiteX116" fmla="*/ 815721 w 886720"/>
                      <a:gd name="connsiteY116" fmla="*/ 319620 h 959291"/>
                      <a:gd name="connsiteX117" fmla="*/ 186633 w 886720"/>
                      <a:gd name="connsiteY117" fmla="*/ 153163 h 959291"/>
                      <a:gd name="connsiteX118" fmla="*/ 497053 w 886720"/>
                      <a:gd name="connsiteY118" fmla="*/ 153163 h 959291"/>
                      <a:gd name="connsiteX119" fmla="*/ 519399 w 886720"/>
                      <a:gd name="connsiteY119" fmla="*/ 175528 h 959291"/>
                      <a:gd name="connsiteX120" fmla="*/ 519399 w 886720"/>
                      <a:gd name="connsiteY120" fmla="*/ 237888 h 959291"/>
                      <a:gd name="connsiteX121" fmla="*/ 497053 w 886720"/>
                      <a:gd name="connsiteY121" fmla="*/ 260234 h 959291"/>
                      <a:gd name="connsiteX122" fmla="*/ 186633 w 886720"/>
                      <a:gd name="connsiteY122" fmla="*/ 260234 h 959291"/>
                      <a:gd name="connsiteX123" fmla="*/ 164269 w 886720"/>
                      <a:gd name="connsiteY123" fmla="*/ 237888 h 959291"/>
                      <a:gd name="connsiteX124" fmla="*/ 164269 w 886720"/>
                      <a:gd name="connsiteY124" fmla="*/ 175528 h 959291"/>
                      <a:gd name="connsiteX125" fmla="*/ 186633 w 886720"/>
                      <a:gd name="connsiteY125" fmla="*/ 153163 h 959291"/>
                      <a:gd name="connsiteX126" fmla="*/ 684781 w 886720"/>
                      <a:gd name="connsiteY126" fmla="*/ 149275 h 959291"/>
                      <a:gd name="connsiteX127" fmla="*/ 677637 w 886720"/>
                      <a:gd name="connsiteY127" fmla="*/ 156419 h 959291"/>
                      <a:gd name="connsiteX128" fmla="*/ 677637 w 886720"/>
                      <a:gd name="connsiteY128" fmla="*/ 261660 h 959291"/>
                      <a:gd name="connsiteX129" fmla="*/ 684781 w 886720"/>
                      <a:gd name="connsiteY129" fmla="*/ 268804 h 959291"/>
                      <a:gd name="connsiteX130" fmla="*/ 790003 w 886720"/>
                      <a:gd name="connsiteY130" fmla="*/ 268804 h 959291"/>
                      <a:gd name="connsiteX131" fmla="*/ 797147 w 886720"/>
                      <a:gd name="connsiteY131" fmla="*/ 261660 h 959291"/>
                      <a:gd name="connsiteX132" fmla="*/ 797147 w 886720"/>
                      <a:gd name="connsiteY132" fmla="*/ 156419 h 959291"/>
                      <a:gd name="connsiteX133" fmla="*/ 790003 w 886720"/>
                      <a:gd name="connsiteY133" fmla="*/ 149275 h 959291"/>
                      <a:gd name="connsiteX134" fmla="*/ 684781 w 886720"/>
                      <a:gd name="connsiteY134" fmla="*/ 149275 h 959291"/>
                      <a:gd name="connsiteX135" fmla="*/ 186633 w 886720"/>
                      <a:gd name="connsiteY135" fmla="*/ 138865 h 959291"/>
                      <a:gd name="connsiteX136" fmla="*/ 149981 w 886720"/>
                      <a:gd name="connsiteY136" fmla="*/ 175517 h 959291"/>
                      <a:gd name="connsiteX137" fmla="*/ 149981 w 886720"/>
                      <a:gd name="connsiteY137" fmla="*/ 237877 h 959291"/>
                      <a:gd name="connsiteX138" fmla="*/ 186633 w 886720"/>
                      <a:gd name="connsiteY138" fmla="*/ 274511 h 959291"/>
                      <a:gd name="connsiteX139" fmla="*/ 497053 w 886720"/>
                      <a:gd name="connsiteY139" fmla="*/ 274511 h 959291"/>
                      <a:gd name="connsiteX140" fmla="*/ 533686 w 886720"/>
                      <a:gd name="connsiteY140" fmla="*/ 237877 h 959291"/>
                      <a:gd name="connsiteX141" fmla="*/ 533686 w 886720"/>
                      <a:gd name="connsiteY141" fmla="*/ 175517 h 959291"/>
                      <a:gd name="connsiteX142" fmla="*/ 497053 w 886720"/>
                      <a:gd name="connsiteY142" fmla="*/ 138865 h 959291"/>
                      <a:gd name="connsiteX143" fmla="*/ 186633 w 886720"/>
                      <a:gd name="connsiteY143" fmla="*/ 138865 h 959291"/>
                      <a:gd name="connsiteX144" fmla="*/ 95621 w 886720"/>
                      <a:gd name="connsiteY144" fmla="*/ 0 h 959291"/>
                      <a:gd name="connsiteX145" fmla="*/ 791099 w 886720"/>
                      <a:gd name="connsiteY145" fmla="*/ 0 h 959291"/>
                      <a:gd name="connsiteX146" fmla="*/ 886720 w 886720"/>
                      <a:gd name="connsiteY146" fmla="*/ 95621 h 959291"/>
                      <a:gd name="connsiteX147" fmla="*/ 886720 w 886720"/>
                      <a:gd name="connsiteY147" fmla="*/ 863670 h 959291"/>
                      <a:gd name="connsiteX148" fmla="*/ 791099 w 886720"/>
                      <a:gd name="connsiteY148" fmla="*/ 959291 h 959291"/>
                      <a:gd name="connsiteX149" fmla="*/ 95621 w 886720"/>
                      <a:gd name="connsiteY149" fmla="*/ 959291 h 959291"/>
                      <a:gd name="connsiteX150" fmla="*/ 0 w 886720"/>
                      <a:gd name="connsiteY150" fmla="*/ 863670 h 959291"/>
                      <a:gd name="connsiteX151" fmla="*/ 0 w 886720"/>
                      <a:gd name="connsiteY151" fmla="*/ 95621 h 959291"/>
                      <a:gd name="connsiteX152" fmla="*/ 95621 w 886720"/>
                      <a:gd name="connsiteY152" fmla="*/ 0 h 959291"/>
                      <a:gd name="connsiteX0" fmla="*/ 259471 w 886720"/>
                      <a:gd name="connsiteY0" fmla="*/ 709775 h 959291"/>
                      <a:gd name="connsiteX1" fmla="*/ 496310 w 886720"/>
                      <a:gd name="connsiteY1" fmla="*/ 709775 h 959291"/>
                      <a:gd name="connsiteX2" fmla="*/ 518675 w 886720"/>
                      <a:gd name="connsiteY2" fmla="*/ 732139 h 959291"/>
                      <a:gd name="connsiteX3" fmla="*/ 518675 w 886720"/>
                      <a:gd name="connsiteY3" fmla="*/ 794499 h 959291"/>
                      <a:gd name="connsiteX4" fmla="*/ 496310 w 886720"/>
                      <a:gd name="connsiteY4" fmla="*/ 816845 h 959291"/>
                      <a:gd name="connsiteX5" fmla="*/ 259471 w 886720"/>
                      <a:gd name="connsiteY5" fmla="*/ 816845 h 959291"/>
                      <a:gd name="connsiteX6" fmla="*/ 237107 w 886720"/>
                      <a:gd name="connsiteY6" fmla="*/ 794499 h 959291"/>
                      <a:gd name="connsiteX7" fmla="*/ 237107 w 886720"/>
                      <a:gd name="connsiteY7" fmla="*/ 732139 h 959291"/>
                      <a:gd name="connsiteX8" fmla="*/ 259471 w 886720"/>
                      <a:gd name="connsiteY8" fmla="*/ 709775 h 959291"/>
                      <a:gd name="connsiteX9" fmla="*/ 259471 w 886720"/>
                      <a:gd name="connsiteY9" fmla="*/ 695487 h 959291"/>
                      <a:gd name="connsiteX10" fmla="*/ 222819 w 886720"/>
                      <a:gd name="connsiteY10" fmla="*/ 732139 h 959291"/>
                      <a:gd name="connsiteX11" fmla="*/ 222819 w 886720"/>
                      <a:gd name="connsiteY11" fmla="*/ 794499 h 959291"/>
                      <a:gd name="connsiteX12" fmla="*/ 259471 w 886720"/>
                      <a:gd name="connsiteY12" fmla="*/ 831133 h 959291"/>
                      <a:gd name="connsiteX13" fmla="*/ 496310 w 886720"/>
                      <a:gd name="connsiteY13" fmla="*/ 831133 h 959291"/>
                      <a:gd name="connsiteX14" fmla="*/ 532963 w 886720"/>
                      <a:gd name="connsiteY14" fmla="*/ 794499 h 959291"/>
                      <a:gd name="connsiteX15" fmla="*/ 532963 w 886720"/>
                      <a:gd name="connsiteY15" fmla="*/ 732139 h 959291"/>
                      <a:gd name="connsiteX16" fmla="*/ 496310 w 886720"/>
                      <a:gd name="connsiteY16" fmla="*/ 695487 h 959291"/>
                      <a:gd name="connsiteX17" fmla="*/ 259471 w 886720"/>
                      <a:gd name="connsiteY17" fmla="*/ 695487 h 959291"/>
                      <a:gd name="connsiteX18" fmla="*/ 815721 w 886720"/>
                      <a:gd name="connsiteY18" fmla="*/ 690314 h 959291"/>
                      <a:gd name="connsiteX19" fmla="*/ 805634 w 886720"/>
                      <a:gd name="connsiteY19" fmla="*/ 690962 h 959291"/>
                      <a:gd name="connsiteX20" fmla="*/ 791661 w 886720"/>
                      <a:gd name="connsiteY20" fmla="*/ 706879 h 959291"/>
                      <a:gd name="connsiteX21" fmla="*/ 780573 w 886720"/>
                      <a:gd name="connsiteY21" fmla="*/ 719509 h 959291"/>
                      <a:gd name="connsiteX22" fmla="*/ 691925 w 886720"/>
                      <a:gd name="connsiteY22" fmla="*/ 719509 h 959291"/>
                      <a:gd name="connsiteX23" fmla="*/ 691925 w 886720"/>
                      <a:gd name="connsiteY23" fmla="*/ 810444 h 959291"/>
                      <a:gd name="connsiteX24" fmla="*/ 782860 w 886720"/>
                      <a:gd name="connsiteY24" fmla="*/ 810444 h 959291"/>
                      <a:gd name="connsiteX25" fmla="*/ 782860 w 886720"/>
                      <a:gd name="connsiteY25" fmla="*/ 738567 h 959291"/>
                      <a:gd name="connsiteX26" fmla="*/ 743369 w 886720"/>
                      <a:gd name="connsiteY26" fmla="*/ 783546 h 959291"/>
                      <a:gd name="connsiteX27" fmla="*/ 738016 w 886720"/>
                      <a:gd name="connsiteY27" fmla="*/ 785975 h 959291"/>
                      <a:gd name="connsiteX28" fmla="*/ 738007 w 886720"/>
                      <a:gd name="connsiteY28" fmla="*/ 785975 h 959291"/>
                      <a:gd name="connsiteX29" fmla="*/ 732654 w 886720"/>
                      <a:gd name="connsiteY29" fmla="*/ 783565 h 959291"/>
                      <a:gd name="connsiteX30" fmla="*/ 710270 w 886720"/>
                      <a:gd name="connsiteY30" fmla="*/ 758286 h 959291"/>
                      <a:gd name="connsiteX31" fmla="*/ 710880 w 886720"/>
                      <a:gd name="connsiteY31" fmla="*/ 748199 h 959291"/>
                      <a:gd name="connsiteX32" fmla="*/ 720967 w 886720"/>
                      <a:gd name="connsiteY32" fmla="*/ 748808 h 959291"/>
                      <a:gd name="connsiteX33" fmla="*/ 737978 w 886720"/>
                      <a:gd name="connsiteY33" fmla="*/ 768030 h 959291"/>
                      <a:gd name="connsiteX34" fmla="*/ 780573 w 886720"/>
                      <a:gd name="connsiteY34" fmla="*/ 719510 h 959291"/>
                      <a:gd name="connsiteX35" fmla="*/ 791661 w 886720"/>
                      <a:gd name="connsiteY35" fmla="*/ 706880 h 959291"/>
                      <a:gd name="connsiteX36" fmla="*/ 797147 w 886720"/>
                      <a:gd name="connsiteY36" fmla="*/ 712366 h 959291"/>
                      <a:gd name="connsiteX37" fmla="*/ 797147 w 886720"/>
                      <a:gd name="connsiteY37" fmla="*/ 722294 h 959291"/>
                      <a:gd name="connsiteX38" fmla="*/ 797148 w 886720"/>
                      <a:gd name="connsiteY38" fmla="*/ 722293 h 959291"/>
                      <a:gd name="connsiteX39" fmla="*/ 797148 w 886720"/>
                      <a:gd name="connsiteY39" fmla="*/ 712366 h 959291"/>
                      <a:gd name="connsiteX40" fmla="*/ 791662 w 886720"/>
                      <a:gd name="connsiteY40" fmla="*/ 706880 h 959291"/>
                      <a:gd name="connsiteX41" fmla="*/ 805635 w 886720"/>
                      <a:gd name="connsiteY41" fmla="*/ 690963 h 959291"/>
                      <a:gd name="connsiteX42" fmla="*/ 815721 w 886720"/>
                      <a:gd name="connsiteY42" fmla="*/ 690315 h 959291"/>
                      <a:gd name="connsiteX43" fmla="*/ 815721 w 886720"/>
                      <a:gd name="connsiteY43" fmla="*/ 690314 h 959291"/>
                      <a:gd name="connsiteX44" fmla="*/ 691925 w 886720"/>
                      <a:gd name="connsiteY44" fmla="*/ 525819 h 959291"/>
                      <a:gd name="connsiteX45" fmla="*/ 691925 w 886720"/>
                      <a:gd name="connsiteY45" fmla="*/ 616773 h 959291"/>
                      <a:gd name="connsiteX46" fmla="*/ 782860 w 886720"/>
                      <a:gd name="connsiteY46" fmla="*/ 616773 h 959291"/>
                      <a:gd name="connsiteX47" fmla="*/ 782860 w 886720"/>
                      <a:gd name="connsiteY47" fmla="*/ 525819 h 959291"/>
                      <a:gd name="connsiteX48" fmla="*/ 691925 w 886720"/>
                      <a:gd name="connsiteY48" fmla="*/ 525819 h 959291"/>
                      <a:gd name="connsiteX49" fmla="*/ 113805 w 886720"/>
                      <a:gd name="connsiteY49" fmla="*/ 524246 h 959291"/>
                      <a:gd name="connsiteX50" fmla="*/ 382601 w 886720"/>
                      <a:gd name="connsiteY50" fmla="*/ 524246 h 959291"/>
                      <a:gd name="connsiteX51" fmla="*/ 404946 w 886720"/>
                      <a:gd name="connsiteY51" fmla="*/ 546592 h 959291"/>
                      <a:gd name="connsiteX52" fmla="*/ 404946 w 886720"/>
                      <a:gd name="connsiteY52" fmla="*/ 608961 h 959291"/>
                      <a:gd name="connsiteX53" fmla="*/ 382601 w 886720"/>
                      <a:gd name="connsiteY53" fmla="*/ 631326 h 959291"/>
                      <a:gd name="connsiteX54" fmla="*/ 113805 w 886720"/>
                      <a:gd name="connsiteY54" fmla="*/ 631326 h 959291"/>
                      <a:gd name="connsiteX55" fmla="*/ 91460 w 886720"/>
                      <a:gd name="connsiteY55" fmla="*/ 608961 h 959291"/>
                      <a:gd name="connsiteX56" fmla="*/ 91460 w 886720"/>
                      <a:gd name="connsiteY56" fmla="*/ 546592 h 959291"/>
                      <a:gd name="connsiteX57" fmla="*/ 113805 w 886720"/>
                      <a:gd name="connsiteY57" fmla="*/ 524246 h 959291"/>
                      <a:gd name="connsiteX58" fmla="*/ 684781 w 886720"/>
                      <a:gd name="connsiteY58" fmla="*/ 511531 h 959291"/>
                      <a:gd name="connsiteX59" fmla="*/ 677637 w 886720"/>
                      <a:gd name="connsiteY59" fmla="*/ 518674 h 959291"/>
                      <a:gd name="connsiteX60" fmla="*/ 677637 w 886720"/>
                      <a:gd name="connsiteY60" fmla="*/ 518675 h 959291"/>
                      <a:gd name="connsiteX61" fmla="*/ 684781 w 886720"/>
                      <a:gd name="connsiteY61" fmla="*/ 511531 h 959291"/>
                      <a:gd name="connsiteX62" fmla="*/ 113805 w 886720"/>
                      <a:gd name="connsiteY62" fmla="*/ 509949 h 959291"/>
                      <a:gd name="connsiteX63" fmla="*/ 77172 w 886720"/>
                      <a:gd name="connsiteY63" fmla="*/ 546582 h 959291"/>
                      <a:gd name="connsiteX64" fmla="*/ 77172 w 886720"/>
                      <a:gd name="connsiteY64" fmla="*/ 608952 h 959291"/>
                      <a:gd name="connsiteX65" fmla="*/ 113805 w 886720"/>
                      <a:gd name="connsiteY65" fmla="*/ 645604 h 959291"/>
                      <a:gd name="connsiteX66" fmla="*/ 382601 w 886720"/>
                      <a:gd name="connsiteY66" fmla="*/ 645604 h 959291"/>
                      <a:gd name="connsiteX67" fmla="*/ 419234 w 886720"/>
                      <a:gd name="connsiteY67" fmla="*/ 608952 h 959291"/>
                      <a:gd name="connsiteX68" fmla="*/ 419234 w 886720"/>
                      <a:gd name="connsiteY68" fmla="*/ 546582 h 959291"/>
                      <a:gd name="connsiteX69" fmla="*/ 382601 w 886720"/>
                      <a:gd name="connsiteY69" fmla="*/ 509949 h 959291"/>
                      <a:gd name="connsiteX70" fmla="*/ 113805 w 886720"/>
                      <a:gd name="connsiteY70" fmla="*/ 509949 h 959291"/>
                      <a:gd name="connsiteX71" fmla="*/ 110138 w 886720"/>
                      <a:gd name="connsiteY71" fmla="*/ 338700 h 959291"/>
                      <a:gd name="connsiteX72" fmla="*/ 455438 w 886720"/>
                      <a:gd name="connsiteY72" fmla="*/ 338700 h 959291"/>
                      <a:gd name="connsiteX73" fmla="*/ 477784 w 886720"/>
                      <a:gd name="connsiteY73" fmla="*/ 361045 h 959291"/>
                      <a:gd name="connsiteX74" fmla="*/ 477784 w 886720"/>
                      <a:gd name="connsiteY74" fmla="*/ 423434 h 959291"/>
                      <a:gd name="connsiteX75" fmla="*/ 455438 w 886720"/>
                      <a:gd name="connsiteY75" fmla="*/ 445770 h 959291"/>
                      <a:gd name="connsiteX76" fmla="*/ 110138 w 886720"/>
                      <a:gd name="connsiteY76" fmla="*/ 445770 h 959291"/>
                      <a:gd name="connsiteX77" fmla="*/ 87793 w 886720"/>
                      <a:gd name="connsiteY77" fmla="*/ 423434 h 959291"/>
                      <a:gd name="connsiteX78" fmla="*/ 87793 w 886720"/>
                      <a:gd name="connsiteY78" fmla="*/ 361045 h 959291"/>
                      <a:gd name="connsiteX79" fmla="*/ 110138 w 886720"/>
                      <a:gd name="connsiteY79" fmla="*/ 338700 h 959291"/>
                      <a:gd name="connsiteX80" fmla="*/ 110138 w 886720"/>
                      <a:gd name="connsiteY80" fmla="*/ 324412 h 959291"/>
                      <a:gd name="connsiteX81" fmla="*/ 73505 w 886720"/>
                      <a:gd name="connsiteY81" fmla="*/ 361045 h 959291"/>
                      <a:gd name="connsiteX82" fmla="*/ 73505 w 886720"/>
                      <a:gd name="connsiteY82" fmla="*/ 423434 h 959291"/>
                      <a:gd name="connsiteX83" fmla="*/ 110138 w 886720"/>
                      <a:gd name="connsiteY83" fmla="*/ 460058 h 959291"/>
                      <a:gd name="connsiteX84" fmla="*/ 455438 w 886720"/>
                      <a:gd name="connsiteY84" fmla="*/ 460058 h 959291"/>
                      <a:gd name="connsiteX85" fmla="*/ 492072 w 886720"/>
                      <a:gd name="connsiteY85" fmla="*/ 423434 h 959291"/>
                      <a:gd name="connsiteX86" fmla="*/ 492072 w 886720"/>
                      <a:gd name="connsiteY86" fmla="*/ 361045 h 959291"/>
                      <a:gd name="connsiteX87" fmla="*/ 455438 w 886720"/>
                      <a:gd name="connsiteY87" fmla="*/ 324412 h 959291"/>
                      <a:gd name="connsiteX88" fmla="*/ 110138 w 886720"/>
                      <a:gd name="connsiteY88" fmla="*/ 324412 h 959291"/>
                      <a:gd name="connsiteX89" fmla="*/ 815721 w 886720"/>
                      <a:gd name="connsiteY89" fmla="*/ 319620 h 959291"/>
                      <a:gd name="connsiteX90" fmla="*/ 805634 w 886720"/>
                      <a:gd name="connsiteY90" fmla="*/ 320268 h 959291"/>
                      <a:gd name="connsiteX91" fmla="*/ 791657 w 886720"/>
                      <a:gd name="connsiteY91" fmla="*/ 336191 h 959291"/>
                      <a:gd name="connsiteX92" fmla="*/ 780567 w 886720"/>
                      <a:gd name="connsiteY92" fmla="*/ 348825 h 959291"/>
                      <a:gd name="connsiteX93" fmla="*/ 691925 w 886720"/>
                      <a:gd name="connsiteY93" fmla="*/ 348825 h 959291"/>
                      <a:gd name="connsiteX94" fmla="*/ 691925 w 886720"/>
                      <a:gd name="connsiteY94" fmla="*/ 439760 h 959291"/>
                      <a:gd name="connsiteX95" fmla="*/ 782860 w 886720"/>
                      <a:gd name="connsiteY95" fmla="*/ 439760 h 959291"/>
                      <a:gd name="connsiteX96" fmla="*/ 782860 w 886720"/>
                      <a:gd name="connsiteY96" fmla="*/ 367877 h 959291"/>
                      <a:gd name="connsiteX97" fmla="*/ 782860 w 886720"/>
                      <a:gd name="connsiteY97" fmla="*/ 367876 h 959291"/>
                      <a:gd name="connsiteX98" fmla="*/ 743369 w 886720"/>
                      <a:gd name="connsiteY98" fmla="*/ 412860 h 959291"/>
                      <a:gd name="connsiteX99" fmla="*/ 738016 w 886720"/>
                      <a:gd name="connsiteY99" fmla="*/ 415289 h 959291"/>
                      <a:gd name="connsiteX100" fmla="*/ 738007 w 886720"/>
                      <a:gd name="connsiteY100" fmla="*/ 415289 h 959291"/>
                      <a:gd name="connsiteX101" fmla="*/ 732654 w 886720"/>
                      <a:gd name="connsiteY101" fmla="*/ 412879 h 959291"/>
                      <a:gd name="connsiteX102" fmla="*/ 710270 w 886720"/>
                      <a:gd name="connsiteY102" fmla="*/ 387600 h 959291"/>
                      <a:gd name="connsiteX103" fmla="*/ 710880 w 886720"/>
                      <a:gd name="connsiteY103" fmla="*/ 377513 h 959291"/>
                      <a:gd name="connsiteX104" fmla="*/ 720967 w 886720"/>
                      <a:gd name="connsiteY104" fmla="*/ 378123 h 959291"/>
                      <a:gd name="connsiteX105" fmla="*/ 737978 w 886720"/>
                      <a:gd name="connsiteY105" fmla="*/ 397344 h 959291"/>
                      <a:gd name="connsiteX106" fmla="*/ 780567 w 886720"/>
                      <a:gd name="connsiteY106" fmla="*/ 348825 h 959291"/>
                      <a:gd name="connsiteX107" fmla="*/ 780568 w 886720"/>
                      <a:gd name="connsiteY107" fmla="*/ 348825 h 959291"/>
                      <a:gd name="connsiteX108" fmla="*/ 791657 w 886720"/>
                      <a:gd name="connsiteY108" fmla="*/ 336192 h 959291"/>
                      <a:gd name="connsiteX109" fmla="*/ 797147 w 886720"/>
                      <a:gd name="connsiteY109" fmla="*/ 341682 h 959291"/>
                      <a:gd name="connsiteX110" fmla="*/ 797147 w 886720"/>
                      <a:gd name="connsiteY110" fmla="*/ 351602 h 959291"/>
                      <a:gd name="connsiteX111" fmla="*/ 797148 w 886720"/>
                      <a:gd name="connsiteY111" fmla="*/ 351601 h 959291"/>
                      <a:gd name="connsiteX112" fmla="*/ 797148 w 886720"/>
                      <a:gd name="connsiteY112" fmla="*/ 341681 h 959291"/>
                      <a:gd name="connsiteX113" fmla="*/ 791658 w 886720"/>
                      <a:gd name="connsiteY113" fmla="*/ 336191 h 959291"/>
                      <a:gd name="connsiteX114" fmla="*/ 805635 w 886720"/>
                      <a:gd name="connsiteY114" fmla="*/ 320268 h 959291"/>
                      <a:gd name="connsiteX115" fmla="*/ 815721 w 886720"/>
                      <a:gd name="connsiteY115" fmla="*/ 319620 h 959291"/>
                      <a:gd name="connsiteX116" fmla="*/ 186633 w 886720"/>
                      <a:gd name="connsiteY116" fmla="*/ 153163 h 959291"/>
                      <a:gd name="connsiteX117" fmla="*/ 497053 w 886720"/>
                      <a:gd name="connsiteY117" fmla="*/ 153163 h 959291"/>
                      <a:gd name="connsiteX118" fmla="*/ 519399 w 886720"/>
                      <a:gd name="connsiteY118" fmla="*/ 175528 h 959291"/>
                      <a:gd name="connsiteX119" fmla="*/ 519399 w 886720"/>
                      <a:gd name="connsiteY119" fmla="*/ 237888 h 959291"/>
                      <a:gd name="connsiteX120" fmla="*/ 497053 w 886720"/>
                      <a:gd name="connsiteY120" fmla="*/ 260234 h 959291"/>
                      <a:gd name="connsiteX121" fmla="*/ 186633 w 886720"/>
                      <a:gd name="connsiteY121" fmla="*/ 260234 h 959291"/>
                      <a:gd name="connsiteX122" fmla="*/ 164269 w 886720"/>
                      <a:gd name="connsiteY122" fmla="*/ 237888 h 959291"/>
                      <a:gd name="connsiteX123" fmla="*/ 164269 w 886720"/>
                      <a:gd name="connsiteY123" fmla="*/ 175528 h 959291"/>
                      <a:gd name="connsiteX124" fmla="*/ 186633 w 886720"/>
                      <a:gd name="connsiteY124" fmla="*/ 153163 h 959291"/>
                      <a:gd name="connsiteX125" fmla="*/ 684781 w 886720"/>
                      <a:gd name="connsiteY125" fmla="*/ 149275 h 959291"/>
                      <a:gd name="connsiteX126" fmla="*/ 677637 w 886720"/>
                      <a:gd name="connsiteY126" fmla="*/ 156419 h 959291"/>
                      <a:gd name="connsiteX127" fmla="*/ 677637 w 886720"/>
                      <a:gd name="connsiteY127" fmla="*/ 261660 h 959291"/>
                      <a:gd name="connsiteX128" fmla="*/ 684781 w 886720"/>
                      <a:gd name="connsiteY128" fmla="*/ 268804 h 959291"/>
                      <a:gd name="connsiteX129" fmla="*/ 790003 w 886720"/>
                      <a:gd name="connsiteY129" fmla="*/ 268804 h 959291"/>
                      <a:gd name="connsiteX130" fmla="*/ 797147 w 886720"/>
                      <a:gd name="connsiteY130" fmla="*/ 261660 h 959291"/>
                      <a:gd name="connsiteX131" fmla="*/ 797147 w 886720"/>
                      <a:gd name="connsiteY131" fmla="*/ 156419 h 959291"/>
                      <a:gd name="connsiteX132" fmla="*/ 790003 w 886720"/>
                      <a:gd name="connsiteY132" fmla="*/ 149275 h 959291"/>
                      <a:gd name="connsiteX133" fmla="*/ 684781 w 886720"/>
                      <a:gd name="connsiteY133" fmla="*/ 149275 h 959291"/>
                      <a:gd name="connsiteX134" fmla="*/ 186633 w 886720"/>
                      <a:gd name="connsiteY134" fmla="*/ 138865 h 959291"/>
                      <a:gd name="connsiteX135" fmla="*/ 149981 w 886720"/>
                      <a:gd name="connsiteY135" fmla="*/ 175517 h 959291"/>
                      <a:gd name="connsiteX136" fmla="*/ 149981 w 886720"/>
                      <a:gd name="connsiteY136" fmla="*/ 237877 h 959291"/>
                      <a:gd name="connsiteX137" fmla="*/ 186633 w 886720"/>
                      <a:gd name="connsiteY137" fmla="*/ 274511 h 959291"/>
                      <a:gd name="connsiteX138" fmla="*/ 497053 w 886720"/>
                      <a:gd name="connsiteY138" fmla="*/ 274511 h 959291"/>
                      <a:gd name="connsiteX139" fmla="*/ 533686 w 886720"/>
                      <a:gd name="connsiteY139" fmla="*/ 237877 h 959291"/>
                      <a:gd name="connsiteX140" fmla="*/ 533686 w 886720"/>
                      <a:gd name="connsiteY140" fmla="*/ 175517 h 959291"/>
                      <a:gd name="connsiteX141" fmla="*/ 497053 w 886720"/>
                      <a:gd name="connsiteY141" fmla="*/ 138865 h 959291"/>
                      <a:gd name="connsiteX142" fmla="*/ 186633 w 886720"/>
                      <a:gd name="connsiteY142" fmla="*/ 138865 h 959291"/>
                      <a:gd name="connsiteX143" fmla="*/ 95621 w 886720"/>
                      <a:gd name="connsiteY143" fmla="*/ 0 h 959291"/>
                      <a:gd name="connsiteX144" fmla="*/ 791099 w 886720"/>
                      <a:gd name="connsiteY144" fmla="*/ 0 h 959291"/>
                      <a:gd name="connsiteX145" fmla="*/ 886720 w 886720"/>
                      <a:gd name="connsiteY145" fmla="*/ 95621 h 959291"/>
                      <a:gd name="connsiteX146" fmla="*/ 886720 w 886720"/>
                      <a:gd name="connsiteY146" fmla="*/ 863670 h 959291"/>
                      <a:gd name="connsiteX147" fmla="*/ 791099 w 886720"/>
                      <a:gd name="connsiteY147" fmla="*/ 959291 h 959291"/>
                      <a:gd name="connsiteX148" fmla="*/ 95621 w 886720"/>
                      <a:gd name="connsiteY148" fmla="*/ 959291 h 959291"/>
                      <a:gd name="connsiteX149" fmla="*/ 0 w 886720"/>
                      <a:gd name="connsiteY149" fmla="*/ 863670 h 959291"/>
                      <a:gd name="connsiteX150" fmla="*/ 0 w 886720"/>
                      <a:gd name="connsiteY150" fmla="*/ 95621 h 959291"/>
                      <a:gd name="connsiteX151" fmla="*/ 95621 w 886720"/>
                      <a:gd name="connsiteY151" fmla="*/ 0 h 959291"/>
                      <a:gd name="connsiteX0" fmla="*/ 259471 w 886720"/>
                      <a:gd name="connsiteY0" fmla="*/ 709775 h 959291"/>
                      <a:gd name="connsiteX1" fmla="*/ 496310 w 886720"/>
                      <a:gd name="connsiteY1" fmla="*/ 709775 h 959291"/>
                      <a:gd name="connsiteX2" fmla="*/ 518675 w 886720"/>
                      <a:gd name="connsiteY2" fmla="*/ 732139 h 959291"/>
                      <a:gd name="connsiteX3" fmla="*/ 518675 w 886720"/>
                      <a:gd name="connsiteY3" fmla="*/ 794499 h 959291"/>
                      <a:gd name="connsiteX4" fmla="*/ 496310 w 886720"/>
                      <a:gd name="connsiteY4" fmla="*/ 816845 h 959291"/>
                      <a:gd name="connsiteX5" fmla="*/ 259471 w 886720"/>
                      <a:gd name="connsiteY5" fmla="*/ 816845 h 959291"/>
                      <a:gd name="connsiteX6" fmla="*/ 237107 w 886720"/>
                      <a:gd name="connsiteY6" fmla="*/ 794499 h 959291"/>
                      <a:gd name="connsiteX7" fmla="*/ 237107 w 886720"/>
                      <a:gd name="connsiteY7" fmla="*/ 732139 h 959291"/>
                      <a:gd name="connsiteX8" fmla="*/ 259471 w 886720"/>
                      <a:gd name="connsiteY8" fmla="*/ 709775 h 959291"/>
                      <a:gd name="connsiteX9" fmla="*/ 259471 w 886720"/>
                      <a:gd name="connsiteY9" fmla="*/ 695487 h 959291"/>
                      <a:gd name="connsiteX10" fmla="*/ 222819 w 886720"/>
                      <a:gd name="connsiteY10" fmla="*/ 732139 h 959291"/>
                      <a:gd name="connsiteX11" fmla="*/ 222819 w 886720"/>
                      <a:gd name="connsiteY11" fmla="*/ 794499 h 959291"/>
                      <a:gd name="connsiteX12" fmla="*/ 259471 w 886720"/>
                      <a:gd name="connsiteY12" fmla="*/ 831133 h 959291"/>
                      <a:gd name="connsiteX13" fmla="*/ 496310 w 886720"/>
                      <a:gd name="connsiteY13" fmla="*/ 831133 h 959291"/>
                      <a:gd name="connsiteX14" fmla="*/ 532963 w 886720"/>
                      <a:gd name="connsiteY14" fmla="*/ 794499 h 959291"/>
                      <a:gd name="connsiteX15" fmla="*/ 532963 w 886720"/>
                      <a:gd name="connsiteY15" fmla="*/ 732139 h 959291"/>
                      <a:gd name="connsiteX16" fmla="*/ 496310 w 886720"/>
                      <a:gd name="connsiteY16" fmla="*/ 695487 h 959291"/>
                      <a:gd name="connsiteX17" fmla="*/ 259471 w 886720"/>
                      <a:gd name="connsiteY17" fmla="*/ 695487 h 959291"/>
                      <a:gd name="connsiteX18" fmla="*/ 815721 w 886720"/>
                      <a:gd name="connsiteY18" fmla="*/ 690314 h 959291"/>
                      <a:gd name="connsiteX19" fmla="*/ 805634 w 886720"/>
                      <a:gd name="connsiteY19" fmla="*/ 690962 h 959291"/>
                      <a:gd name="connsiteX20" fmla="*/ 791661 w 886720"/>
                      <a:gd name="connsiteY20" fmla="*/ 706879 h 959291"/>
                      <a:gd name="connsiteX21" fmla="*/ 780573 w 886720"/>
                      <a:gd name="connsiteY21" fmla="*/ 719509 h 959291"/>
                      <a:gd name="connsiteX22" fmla="*/ 691925 w 886720"/>
                      <a:gd name="connsiteY22" fmla="*/ 719509 h 959291"/>
                      <a:gd name="connsiteX23" fmla="*/ 691925 w 886720"/>
                      <a:gd name="connsiteY23" fmla="*/ 810444 h 959291"/>
                      <a:gd name="connsiteX24" fmla="*/ 782860 w 886720"/>
                      <a:gd name="connsiteY24" fmla="*/ 810444 h 959291"/>
                      <a:gd name="connsiteX25" fmla="*/ 782860 w 886720"/>
                      <a:gd name="connsiteY25" fmla="*/ 738567 h 959291"/>
                      <a:gd name="connsiteX26" fmla="*/ 743369 w 886720"/>
                      <a:gd name="connsiteY26" fmla="*/ 783546 h 959291"/>
                      <a:gd name="connsiteX27" fmla="*/ 738016 w 886720"/>
                      <a:gd name="connsiteY27" fmla="*/ 785975 h 959291"/>
                      <a:gd name="connsiteX28" fmla="*/ 738007 w 886720"/>
                      <a:gd name="connsiteY28" fmla="*/ 785975 h 959291"/>
                      <a:gd name="connsiteX29" fmla="*/ 732654 w 886720"/>
                      <a:gd name="connsiteY29" fmla="*/ 783565 h 959291"/>
                      <a:gd name="connsiteX30" fmla="*/ 710270 w 886720"/>
                      <a:gd name="connsiteY30" fmla="*/ 758286 h 959291"/>
                      <a:gd name="connsiteX31" fmla="*/ 710880 w 886720"/>
                      <a:gd name="connsiteY31" fmla="*/ 748199 h 959291"/>
                      <a:gd name="connsiteX32" fmla="*/ 720967 w 886720"/>
                      <a:gd name="connsiteY32" fmla="*/ 748808 h 959291"/>
                      <a:gd name="connsiteX33" fmla="*/ 737978 w 886720"/>
                      <a:gd name="connsiteY33" fmla="*/ 768030 h 959291"/>
                      <a:gd name="connsiteX34" fmla="*/ 780573 w 886720"/>
                      <a:gd name="connsiteY34" fmla="*/ 719510 h 959291"/>
                      <a:gd name="connsiteX35" fmla="*/ 791661 w 886720"/>
                      <a:gd name="connsiteY35" fmla="*/ 706880 h 959291"/>
                      <a:gd name="connsiteX36" fmla="*/ 797147 w 886720"/>
                      <a:gd name="connsiteY36" fmla="*/ 712366 h 959291"/>
                      <a:gd name="connsiteX37" fmla="*/ 797147 w 886720"/>
                      <a:gd name="connsiteY37" fmla="*/ 722294 h 959291"/>
                      <a:gd name="connsiteX38" fmla="*/ 797148 w 886720"/>
                      <a:gd name="connsiteY38" fmla="*/ 722293 h 959291"/>
                      <a:gd name="connsiteX39" fmla="*/ 797148 w 886720"/>
                      <a:gd name="connsiteY39" fmla="*/ 712366 h 959291"/>
                      <a:gd name="connsiteX40" fmla="*/ 791662 w 886720"/>
                      <a:gd name="connsiteY40" fmla="*/ 706880 h 959291"/>
                      <a:gd name="connsiteX41" fmla="*/ 805635 w 886720"/>
                      <a:gd name="connsiteY41" fmla="*/ 690963 h 959291"/>
                      <a:gd name="connsiteX42" fmla="*/ 815721 w 886720"/>
                      <a:gd name="connsiteY42" fmla="*/ 690315 h 959291"/>
                      <a:gd name="connsiteX43" fmla="*/ 815721 w 886720"/>
                      <a:gd name="connsiteY43" fmla="*/ 690314 h 959291"/>
                      <a:gd name="connsiteX44" fmla="*/ 691925 w 886720"/>
                      <a:gd name="connsiteY44" fmla="*/ 525819 h 959291"/>
                      <a:gd name="connsiteX45" fmla="*/ 691925 w 886720"/>
                      <a:gd name="connsiteY45" fmla="*/ 616773 h 959291"/>
                      <a:gd name="connsiteX46" fmla="*/ 782860 w 886720"/>
                      <a:gd name="connsiteY46" fmla="*/ 616773 h 959291"/>
                      <a:gd name="connsiteX47" fmla="*/ 782860 w 886720"/>
                      <a:gd name="connsiteY47" fmla="*/ 525819 h 959291"/>
                      <a:gd name="connsiteX48" fmla="*/ 691925 w 886720"/>
                      <a:gd name="connsiteY48" fmla="*/ 525819 h 959291"/>
                      <a:gd name="connsiteX49" fmla="*/ 113805 w 886720"/>
                      <a:gd name="connsiteY49" fmla="*/ 524246 h 959291"/>
                      <a:gd name="connsiteX50" fmla="*/ 382601 w 886720"/>
                      <a:gd name="connsiteY50" fmla="*/ 524246 h 959291"/>
                      <a:gd name="connsiteX51" fmla="*/ 404946 w 886720"/>
                      <a:gd name="connsiteY51" fmla="*/ 546592 h 959291"/>
                      <a:gd name="connsiteX52" fmla="*/ 404946 w 886720"/>
                      <a:gd name="connsiteY52" fmla="*/ 608961 h 959291"/>
                      <a:gd name="connsiteX53" fmla="*/ 382601 w 886720"/>
                      <a:gd name="connsiteY53" fmla="*/ 631326 h 959291"/>
                      <a:gd name="connsiteX54" fmla="*/ 113805 w 886720"/>
                      <a:gd name="connsiteY54" fmla="*/ 631326 h 959291"/>
                      <a:gd name="connsiteX55" fmla="*/ 91460 w 886720"/>
                      <a:gd name="connsiteY55" fmla="*/ 608961 h 959291"/>
                      <a:gd name="connsiteX56" fmla="*/ 91460 w 886720"/>
                      <a:gd name="connsiteY56" fmla="*/ 546592 h 959291"/>
                      <a:gd name="connsiteX57" fmla="*/ 113805 w 886720"/>
                      <a:gd name="connsiteY57" fmla="*/ 524246 h 959291"/>
                      <a:gd name="connsiteX58" fmla="*/ 677637 w 886720"/>
                      <a:gd name="connsiteY58" fmla="*/ 518675 h 959291"/>
                      <a:gd name="connsiteX59" fmla="*/ 677637 w 886720"/>
                      <a:gd name="connsiteY59" fmla="*/ 518674 h 959291"/>
                      <a:gd name="connsiteX60" fmla="*/ 677637 w 886720"/>
                      <a:gd name="connsiteY60" fmla="*/ 518675 h 959291"/>
                      <a:gd name="connsiteX61" fmla="*/ 113805 w 886720"/>
                      <a:gd name="connsiteY61" fmla="*/ 509949 h 959291"/>
                      <a:gd name="connsiteX62" fmla="*/ 77172 w 886720"/>
                      <a:gd name="connsiteY62" fmla="*/ 546582 h 959291"/>
                      <a:gd name="connsiteX63" fmla="*/ 77172 w 886720"/>
                      <a:gd name="connsiteY63" fmla="*/ 608952 h 959291"/>
                      <a:gd name="connsiteX64" fmla="*/ 113805 w 886720"/>
                      <a:gd name="connsiteY64" fmla="*/ 645604 h 959291"/>
                      <a:gd name="connsiteX65" fmla="*/ 382601 w 886720"/>
                      <a:gd name="connsiteY65" fmla="*/ 645604 h 959291"/>
                      <a:gd name="connsiteX66" fmla="*/ 419234 w 886720"/>
                      <a:gd name="connsiteY66" fmla="*/ 608952 h 959291"/>
                      <a:gd name="connsiteX67" fmla="*/ 419234 w 886720"/>
                      <a:gd name="connsiteY67" fmla="*/ 546582 h 959291"/>
                      <a:gd name="connsiteX68" fmla="*/ 382601 w 886720"/>
                      <a:gd name="connsiteY68" fmla="*/ 509949 h 959291"/>
                      <a:gd name="connsiteX69" fmla="*/ 113805 w 886720"/>
                      <a:gd name="connsiteY69" fmla="*/ 509949 h 959291"/>
                      <a:gd name="connsiteX70" fmla="*/ 110138 w 886720"/>
                      <a:gd name="connsiteY70" fmla="*/ 338700 h 959291"/>
                      <a:gd name="connsiteX71" fmla="*/ 455438 w 886720"/>
                      <a:gd name="connsiteY71" fmla="*/ 338700 h 959291"/>
                      <a:gd name="connsiteX72" fmla="*/ 477784 w 886720"/>
                      <a:gd name="connsiteY72" fmla="*/ 361045 h 959291"/>
                      <a:gd name="connsiteX73" fmla="*/ 477784 w 886720"/>
                      <a:gd name="connsiteY73" fmla="*/ 423434 h 959291"/>
                      <a:gd name="connsiteX74" fmla="*/ 455438 w 886720"/>
                      <a:gd name="connsiteY74" fmla="*/ 445770 h 959291"/>
                      <a:gd name="connsiteX75" fmla="*/ 110138 w 886720"/>
                      <a:gd name="connsiteY75" fmla="*/ 445770 h 959291"/>
                      <a:gd name="connsiteX76" fmla="*/ 87793 w 886720"/>
                      <a:gd name="connsiteY76" fmla="*/ 423434 h 959291"/>
                      <a:gd name="connsiteX77" fmla="*/ 87793 w 886720"/>
                      <a:gd name="connsiteY77" fmla="*/ 361045 h 959291"/>
                      <a:gd name="connsiteX78" fmla="*/ 110138 w 886720"/>
                      <a:gd name="connsiteY78" fmla="*/ 338700 h 959291"/>
                      <a:gd name="connsiteX79" fmla="*/ 110138 w 886720"/>
                      <a:gd name="connsiteY79" fmla="*/ 324412 h 959291"/>
                      <a:gd name="connsiteX80" fmla="*/ 73505 w 886720"/>
                      <a:gd name="connsiteY80" fmla="*/ 361045 h 959291"/>
                      <a:gd name="connsiteX81" fmla="*/ 73505 w 886720"/>
                      <a:gd name="connsiteY81" fmla="*/ 423434 h 959291"/>
                      <a:gd name="connsiteX82" fmla="*/ 110138 w 886720"/>
                      <a:gd name="connsiteY82" fmla="*/ 460058 h 959291"/>
                      <a:gd name="connsiteX83" fmla="*/ 455438 w 886720"/>
                      <a:gd name="connsiteY83" fmla="*/ 460058 h 959291"/>
                      <a:gd name="connsiteX84" fmla="*/ 492072 w 886720"/>
                      <a:gd name="connsiteY84" fmla="*/ 423434 h 959291"/>
                      <a:gd name="connsiteX85" fmla="*/ 492072 w 886720"/>
                      <a:gd name="connsiteY85" fmla="*/ 361045 h 959291"/>
                      <a:gd name="connsiteX86" fmla="*/ 455438 w 886720"/>
                      <a:gd name="connsiteY86" fmla="*/ 324412 h 959291"/>
                      <a:gd name="connsiteX87" fmla="*/ 110138 w 886720"/>
                      <a:gd name="connsiteY87" fmla="*/ 324412 h 959291"/>
                      <a:gd name="connsiteX88" fmla="*/ 815721 w 886720"/>
                      <a:gd name="connsiteY88" fmla="*/ 319620 h 959291"/>
                      <a:gd name="connsiteX89" fmla="*/ 805634 w 886720"/>
                      <a:gd name="connsiteY89" fmla="*/ 320268 h 959291"/>
                      <a:gd name="connsiteX90" fmla="*/ 791657 w 886720"/>
                      <a:gd name="connsiteY90" fmla="*/ 336191 h 959291"/>
                      <a:gd name="connsiteX91" fmla="*/ 780567 w 886720"/>
                      <a:gd name="connsiteY91" fmla="*/ 348825 h 959291"/>
                      <a:gd name="connsiteX92" fmla="*/ 691925 w 886720"/>
                      <a:gd name="connsiteY92" fmla="*/ 348825 h 959291"/>
                      <a:gd name="connsiteX93" fmla="*/ 691925 w 886720"/>
                      <a:gd name="connsiteY93" fmla="*/ 439760 h 959291"/>
                      <a:gd name="connsiteX94" fmla="*/ 782860 w 886720"/>
                      <a:gd name="connsiteY94" fmla="*/ 439760 h 959291"/>
                      <a:gd name="connsiteX95" fmla="*/ 782860 w 886720"/>
                      <a:gd name="connsiteY95" fmla="*/ 367877 h 959291"/>
                      <a:gd name="connsiteX96" fmla="*/ 782860 w 886720"/>
                      <a:gd name="connsiteY96" fmla="*/ 367876 h 959291"/>
                      <a:gd name="connsiteX97" fmla="*/ 743369 w 886720"/>
                      <a:gd name="connsiteY97" fmla="*/ 412860 h 959291"/>
                      <a:gd name="connsiteX98" fmla="*/ 738016 w 886720"/>
                      <a:gd name="connsiteY98" fmla="*/ 415289 h 959291"/>
                      <a:gd name="connsiteX99" fmla="*/ 738007 w 886720"/>
                      <a:gd name="connsiteY99" fmla="*/ 415289 h 959291"/>
                      <a:gd name="connsiteX100" fmla="*/ 732654 w 886720"/>
                      <a:gd name="connsiteY100" fmla="*/ 412879 h 959291"/>
                      <a:gd name="connsiteX101" fmla="*/ 710270 w 886720"/>
                      <a:gd name="connsiteY101" fmla="*/ 387600 h 959291"/>
                      <a:gd name="connsiteX102" fmla="*/ 710880 w 886720"/>
                      <a:gd name="connsiteY102" fmla="*/ 377513 h 959291"/>
                      <a:gd name="connsiteX103" fmla="*/ 720967 w 886720"/>
                      <a:gd name="connsiteY103" fmla="*/ 378123 h 959291"/>
                      <a:gd name="connsiteX104" fmla="*/ 737978 w 886720"/>
                      <a:gd name="connsiteY104" fmla="*/ 397344 h 959291"/>
                      <a:gd name="connsiteX105" fmla="*/ 780567 w 886720"/>
                      <a:gd name="connsiteY105" fmla="*/ 348825 h 959291"/>
                      <a:gd name="connsiteX106" fmla="*/ 780568 w 886720"/>
                      <a:gd name="connsiteY106" fmla="*/ 348825 h 959291"/>
                      <a:gd name="connsiteX107" fmla="*/ 791657 w 886720"/>
                      <a:gd name="connsiteY107" fmla="*/ 336192 h 959291"/>
                      <a:gd name="connsiteX108" fmla="*/ 797147 w 886720"/>
                      <a:gd name="connsiteY108" fmla="*/ 341682 h 959291"/>
                      <a:gd name="connsiteX109" fmla="*/ 797147 w 886720"/>
                      <a:gd name="connsiteY109" fmla="*/ 351602 h 959291"/>
                      <a:gd name="connsiteX110" fmla="*/ 797148 w 886720"/>
                      <a:gd name="connsiteY110" fmla="*/ 351601 h 959291"/>
                      <a:gd name="connsiteX111" fmla="*/ 797148 w 886720"/>
                      <a:gd name="connsiteY111" fmla="*/ 341681 h 959291"/>
                      <a:gd name="connsiteX112" fmla="*/ 791658 w 886720"/>
                      <a:gd name="connsiteY112" fmla="*/ 336191 h 959291"/>
                      <a:gd name="connsiteX113" fmla="*/ 805635 w 886720"/>
                      <a:gd name="connsiteY113" fmla="*/ 320268 h 959291"/>
                      <a:gd name="connsiteX114" fmla="*/ 815721 w 886720"/>
                      <a:gd name="connsiteY114" fmla="*/ 319620 h 959291"/>
                      <a:gd name="connsiteX115" fmla="*/ 186633 w 886720"/>
                      <a:gd name="connsiteY115" fmla="*/ 153163 h 959291"/>
                      <a:gd name="connsiteX116" fmla="*/ 497053 w 886720"/>
                      <a:gd name="connsiteY116" fmla="*/ 153163 h 959291"/>
                      <a:gd name="connsiteX117" fmla="*/ 519399 w 886720"/>
                      <a:gd name="connsiteY117" fmla="*/ 175528 h 959291"/>
                      <a:gd name="connsiteX118" fmla="*/ 519399 w 886720"/>
                      <a:gd name="connsiteY118" fmla="*/ 237888 h 959291"/>
                      <a:gd name="connsiteX119" fmla="*/ 497053 w 886720"/>
                      <a:gd name="connsiteY119" fmla="*/ 260234 h 959291"/>
                      <a:gd name="connsiteX120" fmla="*/ 186633 w 886720"/>
                      <a:gd name="connsiteY120" fmla="*/ 260234 h 959291"/>
                      <a:gd name="connsiteX121" fmla="*/ 164269 w 886720"/>
                      <a:gd name="connsiteY121" fmla="*/ 237888 h 959291"/>
                      <a:gd name="connsiteX122" fmla="*/ 164269 w 886720"/>
                      <a:gd name="connsiteY122" fmla="*/ 175528 h 959291"/>
                      <a:gd name="connsiteX123" fmla="*/ 186633 w 886720"/>
                      <a:gd name="connsiteY123" fmla="*/ 153163 h 959291"/>
                      <a:gd name="connsiteX124" fmla="*/ 684781 w 886720"/>
                      <a:gd name="connsiteY124" fmla="*/ 149275 h 959291"/>
                      <a:gd name="connsiteX125" fmla="*/ 677637 w 886720"/>
                      <a:gd name="connsiteY125" fmla="*/ 156419 h 959291"/>
                      <a:gd name="connsiteX126" fmla="*/ 677637 w 886720"/>
                      <a:gd name="connsiteY126" fmla="*/ 261660 h 959291"/>
                      <a:gd name="connsiteX127" fmla="*/ 684781 w 886720"/>
                      <a:gd name="connsiteY127" fmla="*/ 268804 h 959291"/>
                      <a:gd name="connsiteX128" fmla="*/ 790003 w 886720"/>
                      <a:gd name="connsiteY128" fmla="*/ 268804 h 959291"/>
                      <a:gd name="connsiteX129" fmla="*/ 797147 w 886720"/>
                      <a:gd name="connsiteY129" fmla="*/ 261660 h 959291"/>
                      <a:gd name="connsiteX130" fmla="*/ 797147 w 886720"/>
                      <a:gd name="connsiteY130" fmla="*/ 156419 h 959291"/>
                      <a:gd name="connsiteX131" fmla="*/ 790003 w 886720"/>
                      <a:gd name="connsiteY131" fmla="*/ 149275 h 959291"/>
                      <a:gd name="connsiteX132" fmla="*/ 684781 w 886720"/>
                      <a:gd name="connsiteY132" fmla="*/ 149275 h 959291"/>
                      <a:gd name="connsiteX133" fmla="*/ 186633 w 886720"/>
                      <a:gd name="connsiteY133" fmla="*/ 138865 h 959291"/>
                      <a:gd name="connsiteX134" fmla="*/ 149981 w 886720"/>
                      <a:gd name="connsiteY134" fmla="*/ 175517 h 959291"/>
                      <a:gd name="connsiteX135" fmla="*/ 149981 w 886720"/>
                      <a:gd name="connsiteY135" fmla="*/ 237877 h 959291"/>
                      <a:gd name="connsiteX136" fmla="*/ 186633 w 886720"/>
                      <a:gd name="connsiteY136" fmla="*/ 274511 h 959291"/>
                      <a:gd name="connsiteX137" fmla="*/ 497053 w 886720"/>
                      <a:gd name="connsiteY137" fmla="*/ 274511 h 959291"/>
                      <a:gd name="connsiteX138" fmla="*/ 533686 w 886720"/>
                      <a:gd name="connsiteY138" fmla="*/ 237877 h 959291"/>
                      <a:gd name="connsiteX139" fmla="*/ 533686 w 886720"/>
                      <a:gd name="connsiteY139" fmla="*/ 175517 h 959291"/>
                      <a:gd name="connsiteX140" fmla="*/ 497053 w 886720"/>
                      <a:gd name="connsiteY140" fmla="*/ 138865 h 959291"/>
                      <a:gd name="connsiteX141" fmla="*/ 186633 w 886720"/>
                      <a:gd name="connsiteY141" fmla="*/ 138865 h 959291"/>
                      <a:gd name="connsiteX142" fmla="*/ 95621 w 886720"/>
                      <a:gd name="connsiteY142" fmla="*/ 0 h 959291"/>
                      <a:gd name="connsiteX143" fmla="*/ 791099 w 886720"/>
                      <a:gd name="connsiteY143" fmla="*/ 0 h 959291"/>
                      <a:gd name="connsiteX144" fmla="*/ 886720 w 886720"/>
                      <a:gd name="connsiteY144" fmla="*/ 95621 h 959291"/>
                      <a:gd name="connsiteX145" fmla="*/ 886720 w 886720"/>
                      <a:gd name="connsiteY145" fmla="*/ 863670 h 959291"/>
                      <a:gd name="connsiteX146" fmla="*/ 791099 w 886720"/>
                      <a:gd name="connsiteY146" fmla="*/ 959291 h 959291"/>
                      <a:gd name="connsiteX147" fmla="*/ 95621 w 886720"/>
                      <a:gd name="connsiteY147" fmla="*/ 959291 h 959291"/>
                      <a:gd name="connsiteX148" fmla="*/ 0 w 886720"/>
                      <a:gd name="connsiteY148" fmla="*/ 863670 h 959291"/>
                      <a:gd name="connsiteX149" fmla="*/ 0 w 886720"/>
                      <a:gd name="connsiteY149" fmla="*/ 95621 h 959291"/>
                      <a:gd name="connsiteX150" fmla="*/ 95621 w 886720"/>
                      <a:gd name="connsiteY150" fmla="*/ 0 h 959291"/>
                      <a:gd name="connsiteX0" fmla="*/ 259471 w 886720"/>
                      <a:gd name="connsiteY0" fmla="*/ 709775 h 959291"/>
                      <a:gd name="connsiteX1" fmla="*/ 496310 w 886720"/>
                      <a:gd name="connsiteY1" fmla="*/ 709775 h 959291"/>
                      <a:gd name="connsiteX2" fmla="*/ 518675 w 886720"/>
                      <a:gd name="connsiteY2" fmla="*/ 732139 h 959291"/>
                      <a:gd name="connsiteX3" fmla="*/ 518675 w 886720"/>
                      <a:gd name="connsiteY3" fmla="*/ 794499 h 959291"/>
                      <a:gd name="connsiteX4" fmla="*/ 496310 w 886720"/>
                      <a:gd name="connsiteY4" fmla="*/ 816845 h 959291"/>
                      <a:gd name="connsiteX5" fmla="*/ 259471 w 886720"/>
                      <a:gd name="connsiteY5" fmla="*/ 816845 h 959291"/>
                      <a:gd name="connsiteX6" fmla="*/ 237107 w 886720"/>
                      <a:gd name="connsiteY6" fmla="*/ 794499 h 959291"/>
                      <a:gd name="connsiteX7" fmla="*/ 237107 w 886720"/>
                      <a:gd name="connsiteY7" fmla="*/ 732139 h 959291"/>
                      <a:gd name="connsiteX8" fmla="*/ 259471 w 886720"/>
                      <a:gd name="connsiteY8" fmla="*/ 709775 h 959291"/>
                      <a:gd name="connsiteX9" fmla="*/ 259471 w 886720"/>
                      <a:gd name="connsiteY9" fmla="*/ 695487 h 959291"/>
                      <a:gd name="connsiteX10" fmla="*/ 222819 w 886720"/>
                      <a:gd name="connsiteY10" fmla="*/ 732139 h 959291"/>
                      <a:gd name="connsiteX11" fmla="*/ 222819 w 886720"/>
                      <a:gd name="connsiteY11" fmla="*/ 794499 h 959291"/>
                      <a:gd name="connsiteX12" fmla="*/ 259471 w 886720"/>
                      <a:gd name="connsiteY12" fmla="*/ 831133 h 959291"/>
                      <a:gd name="connsiteX13" fmla="*/ 496310 w 886720"/>
                      <a:gd name="connsiteY13" fmla="*/ 831133 h 959291"/>
                      <a:gd name="connsiteX14" fmla="*/ 532963 w 886720"/>
                      <a:gd name="connsiteY14" fmla="*/ 794499 h 959291"/>
                      <a:gd name="connsiteX15" fmla="*/ 532963 w 886720"/>
                      <a:gd name="connsiteY15" fmla="*/ 732139 h 959291"/>
                      <a:gd name="connsiteX16" fmla="*/ 496310 w 886720"/>
                      <a:gd name="connsiteY16" fmla="*/ 695487 h 959291"/>
                      <a:gd name="connsiteX17" fmla="*/ 259471 w 886720"/>
                      <a:gd name="connsiteY17" fmla="*/ 695487 h 959291"/>
                      <a:gd name="connsiteX18" fmla="*/ 815721 w 886720"/>
                      <a:gd name="connsiteY18" fmla="*/ 690314 h 959291"/>
                      <a:gd name="connsiteX19" fmla="*/ 805634 w 886720"/>
                      <a:gd name="connsiteY19" fmla="*/ 690962 h 959291"/>
                      <a:gd name="connsiteX20" fmla="*/ 791661 w 886720"/>
                      <a:gd name="connsiteY20" fmla="*/ 706879 h 959291"/>
                      <a:gd name="connsiteX21" fmla="*/ 780573 w 886720"/>
                      <a:gd name="connsiteY21" fmla="*/ 719509 h 959291"/>
                      <a:gd name="connsiteX22" fmla="*/ 691925 w 886720"/>
                      <a:gd name="connsiteY22" fmla="*/ 719509 h 959291"/>
                      <a:gd name="connsiteX23" fmla="*/ 691925 w 886720"/>
                      <a:gd name="connsiteY23" fmla="*/ 810444 h 959291"/>
                      <a:gd name="connsiteX24" fmla="*/ 782860 w 886720"/>
                      <a:gd name="connsiteY24" fmla="*/ 810444 h 959291"/>
                      <a:gd name="connsiteX25" fmla="*/ 782860 w 886720"/>
                      <a:gd name="connsiteY25" fmla="*/ 738567 h 959291"/>
                      <a:gd name="connsiteX26" fmla="*/ 743369 w 886720"/>
                      <a:gd name="connsiteY26" fmla="*/ 783546 h 959291"/>
                      <a:gd name="connsiteX27" fmla="*/ 738016 w 886720"/>
                      <a:gd name="connsiteY27" fmla="*/ 785975 h 959291"/>
                      <a:gd name="connsiteX28" fmla="*/ 738007 w 886720"/>
                      <a:gd name="connsiteY28" fmla="*/ 785975 h 959291"/>
                      <a:gd name="connsiteX29" fmla="*/ 732654 w 886720"/>
                      <a:gd name="connsiteY29" fmla="*/ 783565 h 959291"/>
                      <a:gd name="connsiteX30" fmla="*/ 710270 w 886720"/>
                      <a:gd name="connsiteY30" fmla="*/ 758286 h 959291"/>
                      <a:gd name="connsiteX31" fmla="*/ 710880 w 886720"/>
                      <a:gd name="connsiteY31" fmla="*/ 748199 h 959291"/>
                      <a:gd name="connsiteX32" fmla="*/ 720967 w 886720"/>
                      <a:gd name="connsiteY32" fmla="*/ 748808 h 959291"/>
                      <a:gd name="connsiteX33" fmla="*/ 737978 w 886720"/>
                      <a:gd name="connsiteY33" fmla="*/ 768030 h 959291"/>
                      <a:gd name="connsiteX34" fmla="*/ 780573 w 886720"/>
                      <a:gd name="connsiteY34" fmla="*/ 719510 h 959291"/>
                      <a:gd name="connsiteX35" fmla="*/ 791661 w 886720"/>
                      <a:gd name="connsiteY35" fmla="*/ 706880 h 959291"/>
                      <a:gd name="connsiteX36" fmla="*/ 797147 w 886720"/>
                      <a:gd name="connsiteY36" fmla="*/ 712366 h 959291"/>
                      <a:gd name="connsiteX37" fmla="*/ 797147 w 886720"/>
                      <a:gd name="connsiteY37" fmla="*/ 722294 h 959291"/>
                      <a:gd name="connsiteX38" fmla="*/ 797148 w 886720"/>
                      <a:gd name="connsiteY38" fmla="*/ 722293 h 959291"/>
                      <a:gd name="connsiteX39" fmla="*/ 797148 w 886720"/>
                      <a:gd name="connsiteY39" fmla="*/ 712366 h 959291"/>
                      <a:gd name="connsiteX40" fmla="*/ 791662 w 886720"/>
                      <a:gd name="connsiteY40" fmla="*/ 706880 h 959291"/>
                      <a:gd name="connsiteX41" fmla="*/ 805635 w 886720"/>
                      <a:gd name="connsiteY41" fmla="*/ 690963 h 959291"/>
                      <a:gd name="connsiteX42" fmla="*/ 815721 w 886720"/>
                      <a:gd name="connsiteY42" fmla="*/ 690315 h 959291"/>
                      <a:gd name="connsiteX43" fmla="*/ 815721 w 886720"/>
                      <a:gd name="connsiteY43" fmla="*/ 690314 h 959291"/>
                      <a:gd name="connsiteX44" fmla="*/ 691925 w 886720"/>
                      <a:gd name="connsiteY44" fmla="*/ 525819 h 959291"/>
                      <a:gd name="connsiteX45" fmla="*/ 691925 w 886720"/>
                      <a:gd name="connsiteY45" fmla="*/ 616773 h 959291"/>
                      <a:gd name="connsiteX46" fmla="*/ 782860 w 886720"/>
                      <a:gd name="connsiteY46" fmla="*/ 616773 h 959291"/>
                      <a:gd name="connsiteX47" fmla="*/ 782860 w 886720"/>
                      <a:gd name="connsiteY47" fmla="*/ 525819 h 959291"/>
                      <a:gd name="connsiteX48" fmla="*/ 691925 w 886720"/>
                      <a:gd name="connsiteY48" fmla="*/ 525819 h 959291"/>
                      <a:gd name="connsiteX49" fmla="*/ 113805 w 886720"/>
                      <a:gd name="connsiteY49" fmla="*/ 524246 h 959291"/>
                      <a:gd name="connsiteX50" fmla="*/ 382601 w 886720"/>
                      <a:gd name="connsiteY50" fmla="*/ 524246 h 959291"/>
                      <a:gd name="connsiteX51" fmla="*/ 404946 w 886720"/>
                      <a:gd name="connsiteY51" fmla="*/ 546592 h 959291"/>
                      <a:gd name="connsiteX52" fmla="*/ 404946 w 886720"/>
                      <a:gd name="connsiteY52" fmla="*/ 608961 h 959291"/>
                      <a:gd name="connsiteX53" fmla="*/ 382601 w 886720"/>
                      <a:gd name="connsiteY53" fmla="*/ 631326 h 959291"/>
                      <a:gd name="connsiteX54" fmla="*/ 113805 w 886720"/>
                      <a:gd name="connsiteY54" fmla="*/ 631326 h 959291"/>
                      <a:gd name="connsiteX55" fmla="*/ 91460 w 886720"/>
                      <a:gd name="connsiteY55" fmla="*/ 608961 h 959291"/>
                      <a:gd name="connsiteX56" fmla="*/ 91460 w 886720"/>
                      <a:gd name="connsiteY56" fmla="*/ 546592 h 959291"/>
                      <a:gd name="connsiteX57" fmla="*/ 113805 w 886720"/>
                      <a:gd name="connsiteY57" fmla="*/ 524246 h 959291"/>
                      <a:gd name="connsiteX58" fmla="*/ 113805 w 886720"/>
                      <a:gd name="connsiteY58" fmla="*/ 509949 h 959291"/>
                      <a:gd name="connsiteX59" fmla="*/ 77172 w 886720"/>
                      <a:gd name="connsiteY59" fmla="*/ 546582 h 959291"/>
                      <a:gd name="connsiteX60" fmla="*/ 77172 w 886720"/>
                      <a:gd name="connsiteY60" fmla="*/ 608952 h 959291"/>
                      <a:gd name="connsiteX61" fmla="*/ 113805 w 886720"/>
                      <a:gd name="connsiteY61" fmla="*/ 645604 h 959291"/>
                      <a:gd name="connsiteX62" fmla="*/ 382601 w 886720"/>
                      <a:gd name="connsiteY62" fmla="*/ 645604 h 959291"/>
                      <a:gd name="connsiteX63" fmla="*/ 419234 w 886720"/>
                      <a:gd name="connsiteY63" fmla="*/ 608952 h 959291"/>
                      <a:gd name="connsiteX64" fmla="*/ 419234 w 886720"/>
                      <a:gd name="connsiteY64" fmla="*/ 546582 h 959291"/>
                      <a:gd name="connsiteX65" fmla="*/ 382601 w 886720"/>
                      <a:gd name="connsiteY65" fmla="*/ 509949 h 959291"/>
                      <a:gd name="connsiteX66" fmla="*/ 113805 w 886720"/>
                      <a:gd name="connsiteY66" fmla="*/ 509949 h 959291"/>
                      <a:gd name="connsiteX67" fmla="*/ 110138 w 886720"/>
                      <a:gd name="connsiteY67" fmla="*/ 338700 h 959291"/>
                      <a:gd name="connsiteX68" fmla="*/ 455438 w 886720"/>
                      <a:gd name="connsiteY68" fmla="*/ 338700 h 959291"/>
                      <a:gd name="connsiteX69" fmla="*/ 477784 w 886720"/>
                      <a:gd name="connsiteY69" fmla="*/ 361045 h 959291"/>
                      <a:gd name="connsiteX70" fmla="*/ 477784 w 886720"/>
                      <a:gd name="connsiteY70" fmla="*/ 423434 h 959291"/>
                      <a:gd name="connsiteX71" fmla="*/ 455438 w 886720"/>
                      <a:gd name="connsiteY71" fmla="*/ 445770 h 959291"/>
                      <a:gd name="connsiteX72" fmla="*/ 110138 w 886720"/>
                      <a:gd name="connsiteY72" fmla="*/ 445770 h 959291"/>
                      <a:gd name="connsiteX73" fmla="*/ 87793 w 886720"/>
                      <a:gd name="connsiteY73" fmla="*/ 423434 h 959291"/>
                      <a:gd name="connsiteX74" fmla="*/ 87793 w 886720"/>
                      <a:gd name="connsiteY74" fmla="*/ 361045 h 959291"/>
                      <a:gd name="connsiteX75" fmla="*/ 110138 w 886720"/>
                      <a:gd name="connsiteY75" fmla="*/ 338700 h 959291"/>
                      <a:gd name="connsiteX76" fmla="*/ 110138 w 886720"/>
                      <a:gd name="connsiteY76" fmla="*/ 324412 h 959291"/>
                      <a:gd name="connsiteX77" fmla="*/ 73505 w 886720"/>
                      <a:gd name="connsiteY77" fmla="*/ 361045 h 959291"/>
                      <a:gd name="connsiteX78" fmla="*/ 73505 w 886720"/>
                      <a:gd name="connsiteY78" fmla="*/ 423434 h 959291"/>
                      <a:gd name="connsiteX79" fmla="*/ 110138 w 886720"/>
                      <a:gd name="connsiteY79" fmla="*/ 460058 h 959291"/>
                      <a:gd name="connsiteX80" fmla="*/ 455438 w 886720"/>
                      <a:gd name="connsiteY80" fmla="*/ 460058 h 959291"/>
                      <a:gd name="connsiteX81" fmla="*/ 492072 w 886720"/>
                      <a:gd name="connsiteY81" fmla="*/ 423434 h 959291"/>
                      <a:gd name="connsiteX82" fmla="*/ 492072 w 886720"/>
                      <a:gd name="connsiteY82" fmla="*/ 361045 h 959291"/>
                      <a:gd name="connsiteX83" fmla="*/ 455438 w 886720"/>
                      <a:gd name="connsiteY83" fmla="*/ 324412 h 959291"/>
                      <a:gd name="connsiteX84" fmla="*/ 110138 w 886720"/>
                      <a:gd name="connsiteY84" fmla="*/ 324412 h 959291"/>
                      <a:gd name="connsiteX85" fmla="*/ 815721 w 886720"/>
                      <a:gd name="connsiteY85" fmla="*/ 319620 h 959291"/>
                      <a:gd name="connsiteX86" fmla="*/ 805634 w 886720"/>
                      <a:gd name="connsiteY86" fmla="*/ 320268 h 959291"/>
                      <a:gd name="connsiteX87" fmla="*/ 791657 w 886720"/>
                      <a:gd name="connsiteY87" fmla="*/ 336191 h 959291"/>
                      <a:gd name="connsiteX88" fmla="*/ 780567 w 886720"/>
                      <a:gd name="connsiteY88" fmla="*/ 348825 h 959291"/>
                      <a:gd name="connsiteX89" fmla="*/ 691925 w 886720"/>
                      <a:gd name="connsiteY89" fmla="*/ 348825 h 959291"/>
                      <a:gd name="connsiteX90" fmla="*/ 691925 w 886720"/>
                      <a:gd name="connsiteY90" fmla="*/ 439760 h 959291"/>
                      <a:gd name="connsiteX91" fmla="*/ 782860 w 886720"/>
                      <a:gd name="connsiteY91" fmla="*/ 439760 h 959291"/>
                      <a:gd name="connsiteX92" fmla="*/ 782860 w 886720"/>
                      <a:gd name="connsiteY92" fmla="*/ 367877 h 959291"/>
                      <a:gd name="connsiteX93" fmla="*/ 782860 w 886720"/>
                      <a:gd name="connsiteY93" fmla="*/ 367876 h 959291"/>
                      <a:gd name="connsiteX94" fmla="*/ 743369 w 886720"/>
                      <a:gd name="connsiteY94" fmla="*/ 412860 h 959291"/>
                      <a:gd name="connsiteX95" fmla="*/ 738016 w 886720"/>
                      <a:gd name="connsiteY95" fmla="*/ 415289 h 959291"/>
                      <a:gd name="connsiteX96" fmla="*/ 738007 w 886720"/>
                      <a:gd name="connsiteY96" fmla="*/ 415289 h 959291"/>
                      <a:gd name="connsiteX97" fmla="*/ 732654 w 886720"/>
                      <a:gd name="connsiteY97" fmla="*/ 412879 h 959291"/>
                      <a:gd name="connsiteX98" fmla="*/ 710270 w 886720"/>
                      <a:gd name="connsiteY98" fmla="*/ 387600 h 959291"/>
                      <a:gd name="connsiteX99" fmla="*/ 710880 w 886720"/>
                      <a:gd name="connsiteY99" fmla="*/ 377513 h 959291"/>
                      <a:gd name="connsiteX100" fmla="*/ 720967 w 886720"/>
                      <a:gd name="connsiteY100" fmla="*/ 378123 h 959291"/>
                      <a:gd name="connsiteX101" fmla="*/ 737978 w 886720"/>
                      <a:gd name="connsiteY101" fmla="*/ 397344 h 959291"/>
                      <a:gd name="connsiteX102" fmla="*/ 780567 w 886720"/>
                      <a:gd name="connsiteY102" fmla="*/ 348825 h 959291"/>
                      <a:gd name="connsiteX103" fmla="*/ 780568 w 886720"/>
                      <a:gd name="connsiteY103" fmla="*/ 348825 h 959291"/>
                      <a:gd name="connsiteX104" fmla="*/ 791657 w 886720"/>
                      <a:gd name="connsiteY104" fmla="*/ 336192 h 959291"/>
                      <a:gd name="connsiteX105" fmla="*/ 797147 w 886720"/>
                      <a:gd name="connsiteY105" fmla="*/ 341682 h 959291"/>
                      <a:gd name="connsiteX106" fmla="*/ 797147 w 886720"/>
                      <a:gd name="connsiteY106" fmla="*/ 351602 h 959291"/>
                      <a:gd name="connsiteX107" fmla="*/ 797148 w 886720"/>
                      <a:gd name="connsiteY107" fmla="*/ 351601 h 959291"/>
                      <a:gd name="connsiteX108" fmla="*/ 797148 w 886720"/>
                      <a:gd name="connsiteY108" fmla="*/ 341681 h 959291"/>
                      <a:gd name="connsiteX109" fmla="*/ 791658 w 886720"/>
                      <a:gd name="connsiteY109" fmla="*/ 336191 h 959291"/>
                      <a:gd name="connsiteX110" fmla="*/ 805635 w 886720"/>
                      <a:gd name="connsiteY110" fmla="*/ 320268 h 959291"/>
                      <a:gd name="connsiteX111" fmla="*/ 815721 w 886720"/>
                      <a:gd name="connsiteY111" fmla="*/ 319620 h 959291"/>
                      <a:gd name="connsiteX112" fmla="*/ 186633 w 886720"/>
                      <a:gd name="connsiteY112" fmla="*/ 153163 h 959291"/>
                      <a:gd name="connsiteX113" fmla="*/ 497053 w 886720"/>
                      <a:gd name="connsiteY113" fmla="*/ 153163 h 959291"/>
                      <a:gd name="connsiteX114" fmla="*/ 519399 w 886720"/>
                      <a:gd name="connsiteY114" fmla="*/ 175528 h 959291"/>
                      <a:gd name="connsiteX115" fmla="*/ 519399 w 886720"/>
                      <a:gd name="connsiteY115" fmla="*/ 237888 h 959291"/>
                      <a:gd name="connsiteX116" fmla="*/ 497053 w 886720"/>
                      <a:gd name="connsiteY116" fmla="*/ 260234 h 959291"/>
                      <a:gd name="connsiteX117" fmla="*/ 186633 w 886720"/>
                      <a:gd name="connsiteY117" fmla="*/ 260234 h 959291"/>
                      <a:gd name="connsiteX118" fmla="*/ 164269 w 886720"/>
                      <a:gd name="connsiteY118" fmla="*/ 237888 h 959291"/>
                      <a:gd name="connsiteX119" fmla="*/ 164269 w 886720"/>
                      <a:gd name="connsiteY119" fmla="*/ 175528 h 959291"/>
                      <a:gd name="connsiteX120" fmla="*/ 186633 w 886720"/>
                      <a:gd name="connsiteY120" fmla="*/ 153163 h 959291"/>
                      <a:gd name="connsiteX121" fmla="*/ 684781 w 886720"/>
                      <a:gd name="connsiteY121" fmla="*/ 149275 h 959291"/>
                      <a:gd name="connsiteX122" fmla="*/ 677637 w 886720"/>
                      <a:gd name="connsiteY122" fmla="*/ 156419 h 959291"/>
                      <a:gd name="connsiteX123" fmla="*/ 677637 w 886720"/>
                      <a:gd name="connsiteY123" fmla="*/ 261660 h 959291"/>
                      <a:gd name="connsiteX124" fmla="*/ 684781 w 886720"/>
                      <a:gd name="connsiteY124" fmla="*/ 268804 h 959291"/>
                      <a:gd name="connsiteX125" fmla="*/ 790003 w 886720"/>
                      <a:gd name="connsiteY125" fmla="*/ 268804 h 959291"/>
                      <a:gd name="connsiteX126" fmla="*/ 797147 w 886720"/>
                      <a:gd name="connsiteY126" fmla="*/ 261660 h 959291"/>
                      <a:gd name="connsiteX127" fmla="*/ 797147 w 886720"/>
                      <a:gd name="connsiteY127" fmla="*/ 156419 h 959291"/>
                      <a:gd name="connsiteX128" fmla="*/ 790003 w 886720"/>
                      <a:gd name="connsiteY128" fmla="*/ 149275 h 959291"/>
                      <a:gd name="connsiteX129" fmla="*/ 684781 w 886720"/>
                      <a:gd name="connsiteY129" fmla="*/ 149275 h 959291"/>
                      <a:gd name="connsiteX130" fmla="*/ 186633 w 886720"/>
                      <a:gd name="connsiteY130" fmla="*/ 138865 h 959291"/>
                      <a:gd name="connsiteX131" fmla="*/ 149981 w 886720"/>
                      <a:gd name="connsiteY131" fmla="*/ 175517 h 959291"/>
                      <a:gd name="connsiteX132" fmla="*/ 149981 w 886720"/>
                      <a:gd name="connsiteY132" fmla="*/ 237877 h 959291"/>
                      <a:gd name="connsiteX133" fmla="*/ 186633 w 886720"/>
                      <a:gd name="connsiteY133" fmla="*/ 274511 h 959291"/>
                      <a:gd name="connsiteX134" fmla="*/ 497053 w 886720"/>
                      <a:gd name="connsiteY134" fmla="*/ 274511 h 959291"/>
                      <a:gd name="connsiteX135" fmla="*/ 533686 w 886720"/>
                      <a:gd name="connsiteY135" fmla="*/ 237877 h 959291"/>
                      <a:gd name="connsiteX136" fmla="*/ 533686 w 886720"/>
                      <a:gd name="connsiteY136" fmla="*/ 175517 h 959291"/>
                      <a:gd name="connsiteX137" fmla="*/ 497053 w 886720"/>
                      <a:gd name="connsiteY137" fmla="*/ 138865 h 959291"/>
                      <a:gd name="connsiteX138" fmla="*/ 186633 w 886720"/>
                      <a:gd name="connsiteY138" fmla="*/ 138865 h 959291"/>
                      <a:gd name="connsiteX139" fmla="*/ 95621 w 886720"/>
                      <a:gd name="connsiteY139" fmla="*/ 0 h 959291"/>
                      <a:gd name="connsiteX140" fmla="*/ 791099 w 886720"/>
                      <a:gd name="connsiteY140" fmla="*/ 0 h 959291"/>
                      <a:gd name="connsiteX141" fmla="*/ 886720 w 886720"/>
                      <a:gd name="connsiteY141" fmla="*/ 95621 h 959291"/>
                      <a:gd name="connsiteX142" fmla="*/ 886720 w 886720"/>
                      <a:gd name="connsiteY142" fmla="*/ 863670 h 959291"/>
                      <a:gd name="connsiteX143" fmla="*/ 791099 w 886720"/>
                      <a:gd name="connsiteY143" fmla="*/ 959291 h 959291"/>
                      <a:gd name="connsiteX144" fmla="*/ 95621 w 886720"/>
                      <a:gd name="connsiteY144" fmla="*/ 959291 h 959291"/>
                      <a:gd name="connsiteX145" fmla="*/ 0 w 886720"/>
                      <a:gd name="connsiteY145" fmla="*/ 863670 h 959291"/>
                      <a:gd name="connsiteX146" fmla="*/ 0 w 886720"/>
                      <a:gd name="connsiteY146" fmla="*/ 95621 h 959291"/>
                      <a:gd name="connsiteX147" fmla="*/ 95621 w 886720"/>
                      <a:gd name="connsiteY147" fmla="*/ 0 h 959291"/>
                      <a:gd name="connsiteX0" fmla="*/ 259471 w 886720"/>
                      <a:gd name="connsiteY0" fmla="*/ 709775 h 959291"/>
                      <a:gd name="connsiteX1" fmla="*/ 496310 w 886720"/>
                      <a:gd name="connsiteY1" fmla="*/ 709775 h 959291"/>
                      <a:gd name="connsiteX2" fmla="*/ 518675 w 886720"/>
                      <a:gd name="connsiteY2" fmla="*/ 732139 h 959291"/>
                      <a:gd name="connsiteX3" fmla="*/ 518675 w 886720"/>
                      <a:gd name="connsiteY3" fmla="*/ 794499 h 959291"/>
                      <a:gd name="connsiteX4" fmla="*/ 496310 w 886720"/>
                      <a:gd name="connsiteY4" fmla="*/ 816845 h 959291"/>
                      <a:gd name="connsiteX5" fmla="*/ 259471 w 886720"/>
                      <a:gd name="connsiteY5" fmla="*/ 816845 h 959291"/>
                      <a:gd name="connsiteX6" fmla="*/ 237107 w 886720"/>
                      <a:gd name="connsiteY6" fmla="*/ 794499 h 959291"/>
                      <a:gd name="connsiteX7" fmla="*/ 237107 w 886720"/>
                      <a:gd name="connsiteY7" fmla="*/ 732139 h 959291"/>
                      <a:gd name="connsiteX8" fmla="*/ 259471 w 886720"/>
                      <a:gd name="connsiteY8" fmla="*/ 709775 h 959291"/>
                      <a:gd name="connsiteX9" fmla="*/ 259471 w 886720"/>
                      <a:gd name="connsiteY9" fmla="*/ 695487 h 959291"/>
                      <a:gd name="connsiteX10" fmla="*/ 222819 w 886720"/>
                      <a:gd name="connsiteY10" fmla="*/ 732139 h 959291"/>
                      <a:gd name="connsiteX11" fmla="*/ 222819 w 886720"/>
                      <a:gd name="connsiteY11" fmla="*/ 794499 h 959291"/>
                      <a:gd name="connsiteX12" fmla="*/ 259471 w 886720"/>
                      <a:gd name="connsiteY12" fmla="*/ 831133 h 959291"/>
                      <a:gd name="connsiteX13" fmla="*/ 496310 w 886720"/>
                      <a:gd name="connsiteY13" fmla="*/ 831133 h 959291"/>
                      <a:gd name="connsiteX14" fmla="*/ 532963 w 886720"/>
                      <a:gd name="connsiteY14" fmla="*/ 794499 h 959291"/>
                      <a:gd name="connsiteX15" fmla="*/ 532963 w 886720"/>
                      <a:gd name="connsiteY15" fmla="*/ 732139 h 959291"/>
                      <a:gd name="connsiteX16" fmla="*/ 496310 w 886720"/>
                      <a:gd name="connsiteY16" fmla="*/ 695487 h 959291"/>
                      <a:gd name="connsiteX17" fmla="*/ 259471 w 886720"/>
                      <a:gd name="connsiteY17" fmla="*/ 695487 h 959291"/>
                      <a:gd name="connsiteX18" fmla="*/ 815721 w 886720"/>
                      <a:gd name="connsiteY18" fmla="*/ 690314 h 959291"/>
                      <a:gd name="connsiteX19" fmla="*/ 805634 w 886720"/>
                      <a:gd name="connsiteY19" fmla="*/ 690962 h 959291"/>
                      <a:gd name="connsiteX20" fmla="*/ 791661 w 886720"/>
                      <a:gd name="connsiteY20" fmla="*/ 706879 h 959291"/>
                      <a:gd name="connsiteX21" fmla="*/ 780573 w 886720"/>
                      <a:gd name="connsiteY21" fmla="*/ 719509 h 959291"/>
                      <a:gd name="connsiteX22" fmla="*/ 691925 w 886720"/>
                      <a:gd name="connsiteY22" fmla="*/ 719509 h 959291"/>
                      <a:gd name="connsiteX23" fmla="*/ 691925 w 886720"/>
                      <a:gd name="connsiteY23" fmla="*/ 810444 h 959291"/>
                      <a:gd name="connsiteX24" fmla="*/ 782860 w 886720"/>
                      <a:gd name="connsiteY24" fmla="*/ 810444 h 959291"/>
                      <a:gd name="connsiteX25" fmla="*/ 782860 w 886720"/>
                      <a:gd name="connsiteY25" fmla="*/ 738567 h 959291"/>
                      <a:gd name="connsiteX26" fmla="*/ 743369 w 886720"/>
                      <a:gd name="connsiteY26" fmla="*/ 783546 h 959291"/>
                      <a:gd name="connsiteX27" fmla="*/ 738016 w 886720"/>
                      <a:gd name="connsiteY27" fmla="*/ 785975 h 959291"/>
                      <a:gd name="connsiteX28" fmla="*/ 738007 w 886720"/>
                      <a:gd name="connsiteY28" fmla="*/ 785975 h 959291"/>
                      <a:gd name="connsiteX29" fmla="*/ 732654 w 886720"/>
                      <a:gd name="connsiteY29" fmla="*/ 783565 h 959291"/>
                      <a:gd name="connsiteX30" fmla="*/ 710270 w 886720"/>
                      <a:gd name="connsiteY30" fmla="*/ 758286 h 959291"/>
                      <a:gd name="connsiteX31" fmla="*/ 710880 w 886720"/>
                      <a:gd name="connsiteY31" fmla="*/ 748199 h 959291"/>
                      <a:gd name="connsiteX32" fmla="*/ 720967 w 886720"/>
                      <a:gd name="connsiteY32" fmla="*/ 748808 h 959291"/>
                      <a:gd name="connsiteX33" fmla="*/ 737978 w 886720"/>
                      <a:gd name="connsiteY33" fmla="*/ 768030 h 959291"/>
                      <a:gd name="connsiteX34" fmla="*/ 780573 w 886720"/>
                      <a:gd name="connsiteY34" fmla="*/ 719510 h 959291"/>
                      <a:gd name="connsiteX35" fmla="*/ 791661 w 886720"/>
                      <a:gd name="connsiteY35" fmla="*/ 706880 h 959291"/>
                      <a:gd name="connsiteX36" fmla="*/ 797147 w 886720"/>
                      <a:gd name="connsiteY36" fmla="*/ 712366 h 959291"/>
                      <a:gd name="connsiteX37" fmla="*/ 797147 w 886720"/>
                      <a:gd name="connsiteY37" fmla="*/ 722294 h 959291"/>
                      <a:gd name="connsiteX38" fmla="*/ 797148 w 886720"/>
                      <a:gd name="connsiteY38" fmla="*/ 722293 h 959291"/>
                      <a:gd name="connsiteX39" fmla="*/ 797148 w 886720"/>
                      <a:gd name="connsiteY39" fmla="*/ 712366 h 959291"/>
                      <a:gd name="connsiteX40" fmla="*/ 791662 w 886720"/>
                      <a:gd name="connsiteY40" fmla="*/ 706880 h 959291"/>
                      <a:gd name="connsiteX41" fmla="*/ 805635 w 886720"/>
                      <a:gd name="connsiteY41" fmla="*/ 690963 h 959291"/>
                      <a:gd name="connsiteX42" fmla="*/ 815721 w 886720"/>
                      <a:gd name="connsiteY42" fmla="*/ 690315 h 959291"/>
                      <a:gd name="connsiteX43" fmla="*/ 815721 w 886720"/>
                      <a:gd name="connsiteY43" fmla="*/ 690314 h 959291"/>
                      <a:gd name="connsiteX44" fmla="*/ 691925 w 886720"/>
                      <a:gd name="connsiteY44" fmla="*/ 525819 h 959291"/>
                      <a:gd name="connsiteX45" fmla="*/ 691925 w 886720"/>
                      <a:gd name="connsiteY45" fmla="*/ 616773 h 959291"/>
                      <a:gd name="connsiteX46" fmla="*/ 782860 w 886720"/>
                      <a:gd name="connsiteY46" fmla="*/ 616773 h 959291"/>
                      <a:gd name="connsiteX47" fmla="*/ 782860 w 886720"/>
                      <a:gd name="connsiteY47" fmla="*/ 525819 h 959291"/>
                      <a:gd name="connsiteX48" fmla="*/ 691925 w 886720"/>
                      <a:gd name="connsiteY48" fmla="*/ 525819 h 959291"/>
                      <a:gd name="connsiteX49" fmla="*/ 113805 w 886720"/>
                      <a:gd name="connsiteY49" fmla="*/ 524246 h 959291"/>
                      <a:gd name="connsiteX50" fmla="*/ 382601 w 886720"/>
                      <a:gd name="connsiteY50" fmla="*/ 524246 h 959291"/>
                      <a:gd name="connsiteX51" fmla="*/ 404946 w 886720"/>
                      <a:gd name="connsiteY51" fmla="*/ 546592 h 959291"/>
                      <a:gd name="connsiteX52" fmla="*/ 404946 w 886720"/>
                      <a:gd name="connsiteY52" fmla="*/ 608961 h 959291"/>
                      <a:gd name="connsiteX53" fmla="*/ 382601 w 886720"/>
                      <a:gd name="connsiteY53" fmla="*/ 631326 h 959291"/>
                      <a:gd name="connsiteX54" fmla="*/ 113805 w 886720"/>
                      <a:gd name="connsiteY54" fmla="*/ 631326 h 959291"/>
                      <a:gd name="connsiteX55" fmla="*/ 91460 w 886720"/>
                      <a:gd name="connsiteY55" fmla="*/ 608961 h 959291"/>
                      <a:gd name="connsiteX56" fmla="*/ 91460 w 886720"/>
                      <a:gd name="connsiteY56" fmla="*/ 546592 h 959291"/>
                      <a:gd name="connsiteX57" fmla="*/ 113805 w 886720"/>
                      <a:gd name="connsiteY57" fmla="*/ 524246 h 959291"/>
                      <a:gd name="connsiteX58" fmla="*/ 113805 w 886720"/>
                      <a:gd name="connsiteY58" fmla="*/ 509949 h 959291"/>
                      <a:gd name="connsiteX59" fmla="*/ 77172 w 886720"/>
                      <a:gd name="connsiteY59" fmla="*/ 546582 h 959291"/>
                      <a:gd name="connsiteX60" fmla="*/ 77172 w 886720"/>
                      <a:gd name="connsiteY60" fmla="*/ 608952 h 959291"/>
                      <a:gd name="connsiteX61" fmla="*/ 113805 w 886720"/>
                      <a:gd name="connsiteY61" fmla="*/ 645604 h 959291"/>
                      <a:gd name="connsiteX62" fmla="*/ 382601 w 886720"/>
                      <a:gd name="connsiteY62" fmla="*/ 645604 h 959291"/>
                      <a:gd name="connsiteX63" fmla="*/ 419234 w 886720"/>
                      <a:gd name="connsiteY63" fmla="*/ 608952 h 959291"/>
                      <a:gd name="connsiteX64" fmla="*/ 419234 w 886720"/>
                      <a:gd name="connsiteY64" fmla="*/ 546582 h 959291"/>
                      <a:gd name="connsiteX65" fmla="*/ 382601 w 886720"/>
                      <a:gd name="connsiteY65" fmla="*/ 509949 h 959291"/>
                      <a:gd name="connsiteX66" fmla="*/ 113805 w 886720"/>
                      <a:gd name="connsiteY66" fmla="*/ 509949 h 959291"/>
                      <a:gd name="connsiteX67" fmla="*/ 110138 w 886720"/>
                      <a:gd name="connsiteY67" fmla="*/ 338700 h 959291"/>
                      <a:gd name="connsiteX68" fmla="*/ 455438 w 886720"/>
                      <a:gd name="connsiteY68" fmla="*/ 338700 h 959291"/>
                      <a:gd name="connsiteX69" fmla="*/ 477784 w 886720"/>
                      <a:gd name="connsiteY69" fmla="*/ 361045 h 959291"/>
                      <a:gd name="connsiteX70" fmla="*/ 477784 w 886720"/>
                      <a:gd name="connsiteY70" fmla="*/ 423434 h 959291"/>
                      <a:gd name="connsiteX71" fmla="*/ 455438 w 886720"/>
                      <a:gd name="connsiteY71" fmla="*/ 445770 h 959291"/>
                      <a:gd name="connsiteX72" fmla="*/ 110138 w 886720"/>
                      <a:gd name="connsiteY72" fmla="*/ 445770 h 959291"/>
                      <a:gd name="connsiteX73" fmla="*/ 87793 w 886720"/>
                      <a:gd name="connsiteY73" fmla="*/ 423434 h 959291"/>
                      <a:gd name="connsiteX74" fmla="*/ 87793 w 886720"/>
                      <a:gd name="connsiteY74" fmla="*/ 361045 h 959291"/>
                      <a:gd name="connsiteX75" fmla="*/ 110138 w 886720"/>
                      <a:gd name="connsiteY75" fmla="*/ 338700 h 959291"/>
                      <a:gd name="connsiteX76" fmla="*/ 110138 w 886720"/>
                      <a:gd name="connsiteY76" fmla="*/ 324412 h 959291"/>
                      <a:gd name="connsiteX77" fmla="*/ 73505 w 886720"/>
                      <a:gd name="connsiteY77" fmla="*/ 361045 h 959291"/>
                      <a:gd name="connsiteX78" fmla="*/ 73505 w 886720"/>
                      <a:gd name="connsiteY78" fmla="*/ 423434 h 959291"/>
                      <a:gd name="connsiteX79" fmla="*/ 110138 w 886720"/>
                      <a:gd name="connsiteY79" fmla="*/ 460058 h 959291"/>
                      <a:gd name="connsiteX80" fmla="*/ 455438 w 886720"/>
                      <a:gd name="connsiteY80" fmla="*/ 460058 h 959291"/>
                      <a:gd name="connsiteX81" fmla="*/ 492072 w 886720"/>
                      <a:gd name="connsiteY81" fmla="*/ 423434 h 959291"/>
                      <a:gd name="connsiteX82" fmla="*/ 492072 w 886720"/>
                      <a:gd name="connsiteY82" fmla="*/ 361045 h 959291"/>
                      <a:gd name="connsiteX83" fmla="*/ 455438 w 886720"/>
                      <a:gd name="connsiteY83" fmla="*/ 324412 h 959291"/>
                      <a:gd name="connsiteX84" fmla="*/ 110138 w 886720"/>
                      <a:gd name="connsiteY84" fmla="*/ 324412 h 959291"/>
                      <a:gd name="connsiteX85" fmla="*/ 815721 w 886720"/>
                      <a:gd name="connsiteY85" fmla="*/ 319620 h 959291"/>
                      <a:gd name="connsiteX86" fmla="*/ 805634 w 886720"/>
                      <a:gd name="connsiteY86" fmla="*/ 320268 h 959291"/>
                      <a:gd name="connsiteX87" fmla="*/ 791657 w 886720"/>
                      <a:gd name="connsiteY87" fmla="*/ 336191 h 959291"/>
                      <a:gd name="connsiteX88" fmla="*/ 780567 w 886720"/>
                      <a:gd name="connsiteY88" fmla="*/ 348825 h 959291"/>
                      <a:gd name="connsiteX89" fmla="*/ 766544 w 886720"/>
                      <a:gd name="connsiteY89" fmla="*/ 348709 h 959291"/>
                      <a:gd name="connsiteX90" fmla="*/ 691925 w 886720"/>
                      <a:gd name="connsiteY90" fmla="*/ 348825 h 959291"/>
                      <a:gd name="connsiteX91" fmla="*/ 691925 w 886720"/>
                      <a:gd name="connsiteY91" fmla="*/ 439760 h 959291"/>
                      <a:gd name="connsiteX92" fmla="*/ 782860 w 886720"/>
                      <a:gd name="connsiteY92" fmla="*/ 439760 h 959291"/>
                      <a:gd name="connsiteX93" fmla="*/ 782860 w 886720"/>
                      <a:gd name="connsiteY93" fmla="*/ 367877 h 959291"/>
                      <a:gd name="connsiteX94" fmla="*/ 782860 w 886720"/>
                      <a:gd name="connsiteY94" fmla="*/ 367876 h 959291"/>
                      <a:gd name="connsiteX95" fmla="*/ 743369 w 886720"/>
                      <a:gd name="connsiteY95" fmla="*/ 412860 h 959291"/>
                      <a:gd name="connsiteX96" fmla="*/ 738016 w 886720"/>
                      <a:gd name="connsiteY96" fmla="*/ 415289 h 959291"/>
                      <a:gd name="connsiteX97" fmla="*/ 738007 w 886720"/>
                      <a:gd name="connsiteY97" fmla="*/ 415289 h 959291"/>
                      <a:gd name="connsiteX98" fmla="*/ 732654 w 886720"/>
                      <a:gd name="connsiteY98" fmla="*/ 412879 h 959291"/>
                      <a:gd name="connsiteX99" fmla="*/ 710270 w 886720"/>
                      <a:gd name="connsiteY99" fmla="*/ 387600 h 959291"/>
                      <a:gd name="connsiteX100" fmla="*/ 710880 w 886720"/>
                      <a:gd name="connsiteY100" fmla="*/ 377513 h 959291"/>
                      <a:gd name="connsiteX101" fmla="*/ 720967 w 886720"/>
                      <a:gd name="connsiteY101" fmla="*/ 378123 h 959291"/>
                      <a:gd name="connsiteX102" fmla="*/ 737978 w 886720"/>
                      <a:gd name="connsiteY102" fmla="*/ 397344 h 959291"/>
                      <a:gd name="connsiteX103" fmla="*/ 780567 w 886720"/>
                      <a:gd name="connsiteY103" fmla="*/ 348825 h 959291"/>
                      <a:gd name="connsiteX104" fmla="*/ 780568 w 886720"/>
                      <a:gd name="connsiteY104" fmla="*/ 348825 h 959291"/>
                      <a:gd name="connsiteX105" fmla="*/ 791657 w 886720"/>
                      <a:gd name="connsiteY105" fmla="*/ 336192 h 959291"/>
                      <a:gd name="connsiteX106" fmla="*/ 797147 w 886720"/>
                      <a:gd name="connsiteY106" fmla="*/ 341682 h 959291"/>
                      <a:gd name="connsiteX107" fmla="*/ 797147 w 886720"/>
                      <a:gd name="connsiteY107" fmla="*/ 351602 h 959291"/>
                      <a:gd name="connsiteX108" fmla="*/ 797148 w 886720"/>
                      <a:gd name="connsiteY108" fmla="*/ 351601 h 959291"/>
                      <a:gd name="connsiteX109" fmla="*/ 797148 w 886720"/>
                      <a:gd name="connsiteY109" fmla="*/ 341681 h 959291"/>
                      <a:gd name="connsiteX110" fmla="*/ 791658 w 886720"/>
                      <a:gd name="connsiteY110" fmla="*/ 336191 h 959291"/>
                      <a:gd name="connsiteX111" fmla="*/ 805635 w 886720"/>
                      <a:gd name="connsiteY111" fmla="*/ 320268 h 959291"/>
                      <a:gd name="connsiteX112" fmla="*/ 815721 w 886720"/>
                      <a:gd name="connsiteY112" fmla="*/ 319620 h 959291"/>
                      <a:gd name="connsiteX113" fmla="*/ 186633 w 886720"/>
                      <a:gd name="connsiteY113" fmla="*/ 153163 h 959291"/>
                      <a:gd name="connsiteX114" fmla="*/ 497053 w 886720"/>
                      <a:gd name="connsiteY114" fmla="*/ 153163 h 959291"/>
                      <a:gd name="connsiteX115" fmla="*/ 519399 w 886720"/>
                      <a:gd name="connsiteY115" fmla="*/ 175528 h 959291"/>
                      <a:gd name="connsiteX116" fmla="*/ 519399 w 886720"/>
                      <a:gd name="connsiteY116" fmla="*/ 237888 h 959291"/>
                      <a:gd name="connsiteX117" fmla="*/ 497053 w 886720"/>
                      <a:gd name="connsiteY117" fmla="*/ 260234 h 959291"/>
                      <a:gd name="connsiteX118" fmla="*/ 186633 w 886720"/>
                      <a:gd name="connsiteY118" fmla="*/ 260234 h 959291"/>
                      <a:gd name="connsiteX119" fmla="*/ 164269 w 886720"/>
                      <a:gd name="connsiteY119" fmla="*/ 237888 h 959291"/>
                      <a:gd name="connsiteX120" fmla="*/ 164269 w 886720"/>
                      <a:gd name="connsiteY120" fmla="*/ 175528 h 959291"/>
                      <a:gd name="connsiteX121" fmla="*/ 186633 w 886720"/>
                      <a:gd name="connsiteY121" fmla="*/ 153163 h 959291"/>
                      <a:gd name="connsiteX122" fmla="*/ 684781 w 886720"/>
                      <a:gd name="connsiteY122" fmla="*/ 149275 h 959291"/>
                      <a:gd name="connsiteX123" fmla="*/ 677637 w 886720"/>
                      <a:gd name="connsiteY123" fmla="*/ 156419 h 959291"/>
                      <a:gd name="connsiteX124" fmla="*/ 677637 w 886720"/>
                      <a:gd name="connsiteY124" fmla="*/ 261660 h 959291"/>
                      <a:gd name="connsiteX125" fmla="*/ 684781 w 886720"/>
                      <a:gd name="connsiteY125" fmla="*/ 268804 h 959291"/>
                      <a:gd name="connsiteX126" fmla="*/ 790003 w 886720"/>
                      <a:gd name="connsiteY126" fmla="*/ 268804 h 959291"/>
                      <a:gd name="connsiteX127" fmla="*/ 797147 w 886720"/>
                      <a:gd name="connsiteY127" fmla="*/ 261660 h 959291"/>
                      <a:gd name="connsiteX128" fmla="*/ 797147 w 886720"/>
                      <a:gd name="connsiteY128" fmla="*/ 156419 h 959291"/>
                      <a:gd name="connsiteX129" fmla="*/ 790003 w 886720"/>
                      <a:gd name="connsiteY129" fmla="*/ 149275 h 959291"/>
                      <a:gd name="connsiteX130" fmla="*/ 684781 w 886720"/>
                      <a:gd name="connsiteY130" fmla="*/ 149275 h 959291"/>
                      <a:gd name="connsiteX131" fmla="*/ 186633 w 886720"/>
                      <a:gd name="connsiteY131" fmla="*/ 138865 h 959291"/>
                      <a:gd name="connsiteX132" fmla="*/ 149981 w 886720"/>
                      <a:gd name="connsiteY132" fmla="*/ 175517 h 959291"/>
                      <a:gd name="connsiteX133" fmla="*/ 149981 w 886720"/>
                      <a:gd name="connsiteY133" fmla="*/ 237877 h 959291"/>
                      <a:gd name="connsiteX134" fmla="*/ 186633 w 886720"/>
                      <a:gd name="connsiteY134" fmla="*/ 274511 h 959291"/>
                      <a:gd name="connsiteX135" fmla="*/ 497053 w 886720"/>
                      <a:gd name="connsiteY135" fmla="*/ 274511 h 959291"/>
                      <a:gd name="connsiteX136" fmla="*/ 533686 w 886720"/>
                      <a:gd name="connsiteY136" fmla="*/ 237877 h 959291"/>
                      <a:gd name="connsiteX137" fmla="*/ 533686 w 886720"/>
                      <a:gd name="connsiteY137" fmla="*/ 175517 h 959291"/>
                      <a:gd name="connsiteX138" fmla="*/ 497053 w 886720"/>
                      <a:gd name="connsiteY138" fmla="*/ 138865 h 959291"/>
                      <a:gd name="connsiteX139" fmla="*/ 186633 w 886720"/>
                      <a:gd name="connsiteY139" fmla="*/ 138865 h 959291"/>
                      <a:gd name="connsiteX140" fmla="*/ 95621 w 886720"/>
                      <a:gd name="connsiteY140" fmla="*/ 0 h 959291"/>
                      <a:gd name="connsiteX141" fmla="*/ 791099 w 886720"/>
                      <a:gd name="connsiteY141" fmla="*/ 0 h 959291"/>
                      <a:gd name="connsiteX142" fmla="*/ 886720 w 886720"/>
                      <a:gd name="connsiteY142" fmla="*/ 95621 h 959291"/>
                      <a:gd name="connsiteX143" fmla="*/ 886720 w 886720"/>
                      <a:gd name="connsiteY143" fmla="*/ 863670 h 959291"/>
                      <a:gd name="connsiteX144" fmla="*/ 791099 w 886720"/>
                      <a:gd name="connsiteY144" fmla="*/ 959291 h 959291"/>
                      <a:gd name="connsiteX145" fmla="*/ 95621 w 886720"/>
                      <a:gd name="connsiteY145" fmla="*/ 959291 h 959291"/>
                      <a:gd name="connsiteX146" fmla="*/ 0 w 886720"/>
                      <a:gd name="connsiteY146" fmla="*/ 863670 h 959291"/>
                      <a:gd name="connsiteX147" fmla="*/ 0 w 886720"/>
                      <a:gd name="connsiteY147" fmla="*/ 95621 h 959291"/>
                      <a:gd name="connsiteX148" fmla="*/ 95621 w 886720"/>
                      <a:gd name="connsiteY148" fmla="*/ 0 h 959291"/>
                      <a:gd name="connsiteX0" fmla="*/ 259471 w 886720"/>
                      <a:gd name="connsiteY0" fmla="*/ 709775 h 959291"/>
                      <a:gd name="connsiteX1" fmla="*/ 496310 w 886720"/>
                      <a:gd name="connsiteY1" fmla="*/ 709775 h 959291"/>
                      <a:gd name="connsiteX2" fmla="*/ 518675 w 886720"/>
                      <a:gd name="connsiteY2" fmla="*/ 732139 h 959291"/>
                      <a:gd name="connsiteX3" fmla="*/ 518675 w 886720"/>
                      <a:gd name="connsiteY3" fmla="*/ 794499 h 959291"/>
                      <a:gd name="connsiteX4" fmla="*/ 496310 w 886720"/>
                      <a:gd name="connsiteY4" fmla="*/ 816845 h 959291"/>
                      <a:gd name="connsiteX5" fmla="*/ 259471 w 886720"/>
                      <a:gd name="connsiteY5" fmla="*/ 816845 h 959291"/>
                      <a:gd name="connsiteX6" fmla="*/ 237107 w 886720"/>
                      <a:gd name="connsiteY6" fmla="*/ 794499 h 959291"/>
                      <a:gd name="connsiteX7" fmla="*/ 237107 w 886720"/>
                      <a:gd name="connsiteY7" fmla="*/ 732139 h 959291"/>
                      <a:gd name="connsiteX8" fmla="*/ 259471 w 886720"/>
                      <a:gd name="connsiteY8" fmla="*/ 709775 h 959291"/>
                      <a:gd name="connsiteX9" fmla="*/ 259471 w 886720"/>
                      <a:gd name="connsiteY9" fmla="*/ 695487 h 959291"/>
                      <a:gd name="connsiteX10" fmla="*/ 222819 w 886720"/>
                      <a:gd name="connsiteY10" fmla="*/ 732139 h 959291"/>
                      <a:gd name="connsiteX11" fmla="*/ 222819 w 886720"/>
                      <a:gd name="connsiteY11" fmla="*/ 794499 h 959291"/>
                      <a:gd name="connsiteX12" fmla="*/ 259471 w 886720"/>
                      <a:gd name="connsiteY12" fmla="*/ 831133 h 959291"/>
                      <a:gd name="connsiteX13" fmla="*/ 496310 w 886720"/>
                      <a:gd name="connsiteY13" fmla="*/ 831133 h 959291"/>
                      <a:gd name="connsiteX14" fmla="*/ 532963 w 886720"/>
                      <a:gd name="connsiteY14" fmla="*/ 794499 h 959291"/>
                      <a:gd name="connsiteX15" fmla="*/ 532963 w 886720"/>
                      <a:gd name="connsiteY15" fmla="*/ 732139 h 959291"/>
                      <a:gd name="connsiteX16" fmla="*/ 496310 w 886720"/>
                      <a:gd name="connsiteY16" fmla="*/ 695487 h 959291"/>
                      <a:gd name="connsiteX17" fmla="*/ 259471 w 886720"/>
                      <a:gd name="connsiteY17" fmla="*/ 695487 h 959291"/>
                      <a:gd name="connsiteX18" fmla="*/ 815721 w 886720"/>
                      <a:gd name="connsiteY18" fmla="*/ 690314 h 959291"/>
                      <a:gd name="connsiteX19" fmla="*/ 805634 w 886720"/>
                      <a:gd name="connsiteY19" fmla="*/ 690962 h 959291"/>
                      <a:gd name="connsiteX20" fmla="*/ 791661 w 886720"/>
                      <a:gd name="connsiteY20" fmla="*/ 706879 h 959291"/>
                      <a:gd name="connsiteX21" fmla="*/ 780573 w 886720"/>
                      <a:gd name="connsiteY21" fmla="*/ 719509 h 959291"/>
                      <a:gd name="connsiteX22" fmla="*/ 691925 w 886720"/>
                      <a:gd name="connsiteY22" fmla="*/ 719509 h 959291"/>
                      <a:gd name="connsiteX23" fmla="*/ 691925 w 886720"/>
                      <a:gd name="connsiteY23" fmla="*/ 810444 h 959291"/>
                      <a:gd name="connsiteX24" fmla="*/ 782860 w 886720"/>
                      <a:gd name="connsiteY24" fmla="*/ 810444 h 959291"/>
                      <a:gd name="connsiteX25" fmla="*/ 782860 w 886720"/>
                      <a:gd name="connsiteY25" fmla="*/ 738567 h 959291"/>
                      <a:gd name="connsiteX26" fmla="*/ 743369 w 886720"/>
                      <a:gd name="connsiteY26" fmla="*/ 783546 h 959291"/>
                      <a:gd name="connsiteX27" fmla="*/ 738016 w 886720"/>
                      <a:gd name="connsiteY27" fmla="*/ 785975 h 959291"/>
                      <a:gd name="connsiteX28" fmla="*/ 738007 w 886720"/>
                      <a:gd name="connsiteY28" fmla="*/ 785975 h 959291"/>
                      <a:gd name="connsiteX29" fmla="*/ 732654 w 886720"/>
                      <a:gd name="connsiteY29" fmla="*/ 783565 h 959291"/>
                      <a:gd name="connsiteX30" fmla="*/ 710270 w 886720"/>
                      <a:gd name="connsiteY30" fmla="*/ 758286 h 959291"/>
                      <a:gd name="connsiteX31" fmla="*/ 710880 w 886720"/>
                      <a:gd name="connsiteY31" fmla="*/ 748199 h 959291"/>
                      <a:gd name="connsiteX32" fmla="*/ 720967 w 886720"/>
                      <a:gd name="connsiteY32" fmla="*/ 748808 h 959291"/>
                      <a:gd name="connsiteX33" fmla="*/ 737978 w 886720"/>
                      <a:gd name="connsiteY33" fmla="*/ 768030 h 959291"/>
                      <a:gd name="connsiteX34" fmla="*/ 780573 w 886720"/>
                      <a:gd name="connsiteY34" fmla="*/ 719510 h 959291"/>
                      <a:gd name="connsiteX35" fmla="*/ 791661 w 886720"/>
                      <a:gd name="connsiteY35" fmla="*/ 706880 h 959291"/>
                      <a:gd name="connsiteX36" fmla="*/ 797147 w 886720"/>
                      <a:gd name="connsiteY36" fmla="*/ 712366 h 959291"/>
                      <a:gd name="connsiteX37" fmla="*/ 797147 w 886720"/>
                      <a:gd name="connsiteY37" fmla="*/ 722294 h 959291"/>
                      <a:gd name="connsiteX38" fmla="*/ 797148 w 886720"/>
                      <a:gd name="connsiteY38" fmla="*/ 722293 h 959291"/>
                      <a:gd name="connsiteX39" fmla="*/ 797148 w 886720"/>
                      <a:gd name="connsiteY39" fmla="*/ 712366 h 959291"/>
                      <a:gd name="connsiteX40" fmla="*/ 791662 w 886720"/>
                      <a:gd name="connsiteY40" fmla="*/ 706880 h 959291"/>
                      <a:gd name="connsiteX41" fmla="*/ 805635 w 886720"/>
                      <a:gd name="connsiteY41" fmla="*/ 690963 h 959291"/>
                      <a:gd name="connsiteX42" fmla="*/ 815721 w 886720"/>
                      <a:gd name="connsiteY42" fmla="*/ 690315 h 959291"/>
                      <a:gd name="connsiteX43" fmla="*/ 815721 w 886720"/>
                      <a:gd name="connsiteY43" fmla="*/ 690314 h 959291"/>
                      <a:gd name="connsiteX44" fmla="*/ 691925 w 886720"/>
                      <a:gd name="connsiteY44" fmla="*/ 525819 h 959291"/>
                      <a:gd name="connsiteX45" fmla="*/ 691925 w 886720"/>
                      <a:gd name="connsiteY45" fmla="*/ 616773 h 959291"/>
                      <a:gd name="connsiteX46" fmla="*/ 782860 w 886720"/>
                      <a:gd name="connsiteY46" fmla="*/ 616773 h 959291"/>
                      <a:gd name="connsiteX47" fmla="*/ 782860 w 886720"/>
                      <a:gd name="connsiteY47" fmla="*/ 525819 h 959291"/>
                      <a:gd name="connsiteX48" fmla="*/ 691925 w 886720"/>
                      <a:gd name="connsiteY48" fmla="*/ 525819 h 959291"/>
                      <a:gd name="connsiteX49" fmla="*/ 113805 w 886720"/>
                      <a:gd name="connsiteY49" fmla="*/ 524246 h 959291"/>
                      <a:gd name="connsiteX50" fmla="*/ 382601 w 886720"/>
                      <a:gd name="connsiteY50" fmla="*/ 524246 h 959291"/>
                      <a:gd name="connsiteX51" fmla="*/ 404946 w 886720"/>
                      <a:gd name="connsiteY51" fmla="*/ 546592 h 959291"/>
                      <a:gd name="connsiteX52" fmla="*/ 404946 w 886720"/>
                      <a:gd name="connsiteY52" fmla="*/ 608961 h 959291"/>
                      <a:gd name="connsiteX53" fmla="*/ 382601 w 886720"/>
                      <a:gd name="connsiteY53" fmla="*/ 631326 h 959291"/>
                      <a:gd name="connsiteX54" fmla="*/ 113805 w 886720"/>
                      <a:gd name="connsiteY54" fmla="*/ 631326 h 959291"/>
                      <a:gd name="connsiteX55" fmla="*/ 91460 w 886720"/>
                      <a:gd name="connsiteY55" fmla="*/ 608961 h 959291"/>
                      <a:gd name="connsiteX56" fmla="*/ 91460 w 886720"/>
                      <a:gd name="connsiteY56" fmla="*/ 546592 h 959291"/>
                      <a:gd name="connsiteX57" fmla="*/ 113805 w 886720"/>
                      <a:gd name="connsiteY57" fmla="*/ 524246 h 959291"/>
                      <a:gd name="connsiteX58" fmla="*/ 113805 w 886720"/>
                      <a:gd name="connsiteY58" fmla="*/ 509949 h 959291"/>
                      <a:gd name="connsiteX59" fmla="*/ 77172 w 886720"/>
                      <a:gd name="connsiteY59" fmla="*/ 546582 h 959291"/>
                      <a:gd name="connsiteX60" fmla="*/ 77172 w 886720"/>
                      <a:gd name="connsiteY60" fmla="*/ 608952 h 959291"/>
                      <a:gd name="connsiteX61" fmla="*/ 113805 w 886720"/>
                      <a:gd name="connsiteY61" fmla="*/ 645604 h 959291"/>
                      <a:gd name="connsiteX62" fmla="*/ 382601 w 886720"/>
                      <a:gd name="connsiteY62" fmla="*/ 645604 h 959291"/>
                      <a:gd name="connsiteX63" fmla="*/ 419234 w 886720"/>
                      <a:gd name="connsiteY63" fmla="*/ 608952 h 959291"/>
                      <a:gd name="connsiteX64" fmla="*/ 419234 w 886720"/>
                      <a:gd name="connsiteY64" fmla="*/ 546582 h 959291"/>
                      <a:gd name="connsiteX65" fmla="*/ 382601 w 886720"/>
                      <a:gd name="connsiteY65" fmla="*/ 509949 h 959291"/>
                      <a:gd name="connsiteX66" fmla="*/ 113805 w 886720"/>
                      <a:gd name="connsiteY66" fmla="*/ 509949 h 959291"/>
                      <a:gd name="connsiteX67" fmla="*/ 110138 w 886720"/>
                      <a:gd name="connsiteY67" fmla="*/ 338700 h 959291"/>
                      <a:gd name="connsiteX68" fmla="*/ 455438 w 886720"/>
                      <a:gd name="connsiteY68" fmla="*/ 338700 h 959291"/>
                      <a:gd name="connsiteX69" fmla="*/ 477784 w 886720"/>
                      <a:gd name="connsiteY69" fmla="*/ 361045 h 959291"/>
                      <a:gd name="connsiteX70" fmla="*/ 477784 w 886720"/>
                      <a:gd name="connsiteY70" fmla="*/ 423434 h 959291"/>
                      <a:gd name="connsiteX71" fmla="*/ 455438 w 886720"/>
                      <a:gd name="connsiteY71" fmla="*/ 445770 h 959291"/>
                      <a:gd name="connsiteX72" fmla="*/ 110138 w 886720"/>
                      <a:gd name="connsiteY72" fmla="*/ 445770 h 959291"/>
                      <a:gd name="connsiteX73" fmla="*/ 87793 w 886720"/>
                      <a:gd name="connsiteY73" fmla="*/ 423434 h 959291"/>
                      <a:gd name="connsiteX74" fmla="*/ 87793 w 886720"/>
                      <a:gd name="connsiteY74" fmla="*/ 361045 h 959291"/>
                      <a:gd name="connsiteX75" fmla="*/ 110138 w 886720"/>
                      <a:gd name="connsiteY75" fmla="*/ 338700 h 959291"/>
                      <a:gd name="connsiteX76" fmla="*/ 110138 w 886720"/>
                      <a:gd name="connsiteY76" fmla="*/ 324412 h 959291"/>
                      <a:gd name="connsiteX77" fmla="*/ 73505 w 886720"/>
                      <a:gd name="connsiteY77" fmla="*/ 361045 h 959291"/>
                      <a:gd name="connsiteX78" fmla="*/ 73505 w 886720"/>
                      <a:gd name="connsiteY78" fmla="*/ 423434 h 959291"/>
                      <a:gd name="connsiteX79" fmla="*/ 110138 w 886720"/>
                      <a:gd name="connsiteY79" fmla="*/ 460058 h 959291"/>
                      <a:gd name="connsiteX80" fmla="*/ 455438 w 886720"/>
                      <a:gd name="connsiteY80" fmla="*/ 460058 h 959291"/>
                      <a:gd name="connsiteX81" fmla="*/ 492072 w 886720"/>
                      <a:gd name="connsiteY81" fmla="*/ 423434 h 959291"/>
                      <a:gd name="connsiteX82" fmla="*/ 492072 w 886720"/>
                      <a:gd name="connsiteY82" fmla="*/ 361045 h 959291"/>
                      <a:gd name="connsiteX83" fmla="*/ 455438 w 886720"/>
                      <a:gd name="connsiteY83" fmla="*/ 324412 h 959291"/>
                      <a:gd name="connsiteX84" fmla="*/ 110138 w 886720"/>
                      <a:gd name="connsiteY84" fmla="*/ 324412 h 959291"/>
                      <a:gd name="connsiteX85" fmla="*/ 805635 w 886720"/>
                      <a:gd name="connsiteY85" fmla="*/ 320268 h 959291"/>
                      <a:gd name="connsiteX86" fmla="*/ 805634 w 886720"/>
                      <a:gd name="connsiteY86" fmla="*/ 320268 h 959291"/>
                      <a:gd name="connsiteX87" fmla="*/ 791657 w 886720"/>
                      <a:gd name="connsiteY87" fmla="*/ 336191 h 959291"/>
                      <a:gd name="connsiteX88" fmla="*/ 780567 w 886720"/>
                      <a:gd name="connsiteY88" fmla="*/ 348825 h 959291"/>
                      <a:gd name="connsiteX89" fmla="*/ 766544 w 886720"/>
                      <a:gd name="connsiteY89" fmla="*/ 348709 h 959291"/>
                      <a:gd name="connsiteX90" fmla="*/ 691925 w 886720"/>
                      <a:gd name="connsiteY90" fmla="*/ 348825 h 959291"/>
                      <a:gd name="connsiteX91" fmla="*/ 691925 w 886720"/>
                      <a:gd name="connsiteY91" fmla="*/ 439760 h 959291"/>
                      <a:gd name="connsiteX92" fmla="*/ 782860 w 886720"/>
                      <a:gd name="connsiteY92" fmla="*/ 439760 h 959291"/>
                      <a:gd name="connsiteX93" fmla="*/ 782860 w 886720"/>
                      <a:gd name="connsiteY93" fmla="*/ 367877 h 959291"/>
                      <a:gd name="connsiteX94" fmla="*/ 782860 w 886720"/>
                      <a:gd name="connsiteY94" fmla="*/ 367876 h 959291"/>
                      <a:gd name="connsiteX95" fmla="*/ 743369 w 886720"/>
                      <a:gd name="connsiteY95" fmla="*/ 412860 h 959291"/>
                      <a:gd name="connsiteX96" fmla="*/ 738016 w 886720"/>
                      <a:gd name="connsiteY96" fmla="*/ 415289 h 959291"/>
                      <a:gd name="connsiteX97" fmla="*/ 738007 w 886720"/>
                      <a:gd name="connsiteY97" fmla="*/ 415289 h 959291"/>
                      <a:gd name="connsiteX98" fmla="*/ 732654 w 886720"/>
                      <a:gd name="connsiteY98" fmla="*/ 412879 h 959291"/>
                      <a:gd name="connsiteX99" fmla="*/ 710270 w 886720"/>
                      <a:gd name="connsiteY99" fmla="*/ 387600 h 959291"/>
                      <a:gd name="connsiteX100" fmla="*/ 710880 w 886720"/>
                      <a:gd name="connsiteY100" fmla="*/ 377513 h 959291"/>
                      <a:gd name="connsiteX101" fmla="*/ 720967 w 886720"/>
                      <a:gd name="connsiteY101" fmla="*/ 378123 h 959291"/>
                      <a:gd name="connsiteX102" fmla="*/ 737978 w 886720"/>
                      <a:gd name="connsiteY102" fmla="*/ 397344 h 959291"/>
                      <a:gd name="connsiteX103" fmla="*/ 780567 w 886720"/>
                      <a:gd name="connsiteY103" fmla="*/ 348825 h 959291"/>
                      <a:gd name="connsiteX104" fmla="*/ 780568 w 886720"/>
                      <a:gd name="connsiteY104" fmla="*/ 348825 h 959291"/>
                      <a:gd name="connsiteX105" fmla="*/ 791657 w 886720"/>
                      <a:gd name="connsiteY105" fmla="*/ 336192 h 959291"/>
                      <a:gd name="connsiteX106" fmla="*/ 797147 w 886720"/>
                      <a:gd name="connsiteY106" fmla="*/ 341682 h 959291"/>
                      <a:gd name="connsiteX107" fmla="*/ 797147 w 886720"/>
                      <a:gd name="connsiteY107" fmla="*/ 351602 h 959291"/>
                      <a:gd name="connsiteX108" fmla="*/ 797148 w 886720"/>
                      <a:gd name="connsiteY108" fmla="*/ 351601 h 959291"/>
                      <a:gd name="connsiteX109" fmla="*/ 797148 w 886720"/>
                      <a:gd name="connsiteY109" fmla="*/ 341681 h 959291"/>
                      <a:gd name="connsiteX110" fmla="*/ 791658 w 886720"/>
                      <a:gd name="connsiteY110" fmla="*/ 336191 h 959291"/>
                      <a:gd name="connsiteX111" fmla="*/ 805635 w 886720"/>
                      <a:gd name="connsiteY111" fmla="*/ 320268 h 959291"/>
                      <a:gd name="connsiteX112" fmla="*/ 186633 w 886720"/>
                      <a:gd name="connsiteY112" fmla="*/ 153163 h 959291"/>
                      <a:gd name="connsiteX113" fmla="*/ 497053 w 886720"/>
                      <a:gd name="connsiteY113" fmla="*/ 153163 h 959291"/>
                      <a:gd name="connsiteX114" fmla="*/ 519399 w 886720"/>
                      <a:gd name="connsiteY114" fmla="*/ 175528 h 959291"/>
                      <a:gd name="connsiteX115" fmla="*/ 519399 w 886720"/>
                      <a:gd name="connsiteY115" fmla="*/ 237888 h 959291"/>
                      <a:gd name="connsiteX116" fmla="*/ 497053 w 886720"/>
                      <a:gd name="connsiteY116" fmla="*/ 260234 h 959291"/>
                      <a:gd name="connsiteX117" fmla="*/ 186633 w 886720"/>
                      <a:gd name="connsiteY117" fmla="*/ 260234 h 959291"/>
                      <a:gd name="connsiteX118" fmla="*/ 164269 w 886720"/>
                      <a:gd name="connsiteY118" fmla="*/ 237888 h 959291"/>
                      <a:gd name="connsiteX119" fmla="*/ 164269 w 886720"/>
                      <a:gd name="connsiteY119" fmla="*/ 175528 h 959291"/>
                      <a:gd name="connsiteX120" fmla="*/ 186633 w 886720"/>
                      <a:gd name="connsiteY120" fmla="*/ 153163 h 959291"/>
                      <a:gd name="connsiteX121" fmla="*/ 684781 w 886720"/>
                      <a:gd name="connsiteY121" fmla="*/ 149275 h 959291"/>
                      <a:gd name="connsiteX122" fmla="*/ 677637 w 886720"/>
                      <a:gd name="connsiteY122" fmla="*/ 156419 h 959291"/>
                      <a:gd name="connsiteX123" fmla="*/ 677637 w 886720"/>
                      <a:gd name="connsiteY123" fmla="*/ 261660 h 959291"/>
                      <a:gd name="connsiteX124" fmla="*/ 684781 w 886720"/>
                      <a:gd name="connsiteY124" fmla="*/ 268804 h 959291"/>
                      <a:gd name="connsiteX125" fmla="*/ 790003 w 886720"/>
                      <a:gd name="connsiteY125" fmla="*/ 268804 h 959291"/>
                      <a:gd name="connsiteX126" fmla="*/ 797147 w 886720"/>
                      <a:gd name="connsiteY126" fmla="*/ 261660 h 959291"/>
                      <a:gd name="connsiteX127" fmla="*/ 797147 w 886720"/>
                      <a:gd name="connsiteY127" fmla="*/ 156419 h 959291"/>
                      <a:gd name="connsiteX128" fmla="*/ 790003 w 886720"/>
                      <a:gd name="connsiteY128" fmla="*/ 149275 h 959291"/>
                      <a:gd name="connsiteX129" fmla="*/ 684781 w 886720"/>
                      <a:gd name="connsiteY129" fmla="*/ 149275 h 959291"/>
                      <a:gd name="connsiteX130" fmla="*/ 186633 w 886720"/>
                      <a:gd name="connsiteY130" fmla="*/ 138865 h 959291"/>
                      <a:gd name="connsiteX131" fmla="*/ 149981 w 886720"/>
                      <a:gd name="connsiteY131" fmla="*/ 175517 h 959291"/>
                      <a:gd name="connsiteX132" fmla="*/ 149981 w 886720"/>
                      <a:gd name="connsiteY132" fmla="*/ 237877 h 959291"/>
                      <a:gd name="connsiteX133" fmla="*/ 186633 w 886720"/>
                      <a:gd name="connsiteY133" fmla="*/ 274511 h 959291"/>
                      <a:gd name="connsiteX134" fmla="*/ 497053 w 886720"/>
                      <a:gd name="connsiteY134" fmla="*/ 274511 h 959291"/>
                      <a:gd name="connsiteX135" fmla="*/ 533686 w 886720"/>
                      <a:gd name="connsiteY135" fmla="*/ 237877 h 959291"/>
                      <a:gd name="connsiteX136" fmla="*/ 533686 w 886720"/>
                      <a:gd name="connsiteY136" fmla="*/ 175517 h 959291"/>
                      <a:gd name="connsiteX137" fmla="*/ 497053 w 886720"/>
                      <a:gd name="connsiteY137" fmla="*/ 138865 h 959291"/>
                      <a:gd name="connsiteX138" fmla="*/ 186633 w 886720"/>
                      <a:gd name="connsiteY138" fmla="*/ 138865 h 959291"/>
                      <a:gd name="connsiteX139" fmla="*/ 95621 w 886720"/>
                      <a:gd name="connsiteY139" fmla="*/ 0 h 959291"/>
                      <a:gd name="connsiteX140" fmla="*/ 791099 w 886720"/>
                      <a:gd name="connsiteY140" fmla="*/ 0 h 959291"/>
                      <a:gd name="connsiteX141" fmla="*/ 886720 w 886720"/>
                      <a:gd name="connsiteY141" fmla="*/ 95621 h 959291"/>
                      <a:gd name="connsiteX142" fmla="*/ 886720 w 886720"/>
                      <a:gd name="connsiteY142" fmla="*/ 863670 h 959291"/>
                      <a:gd name="connsiteX143" fmla="*/ 791099 w 886720"/>
                      <a:gd name="connsiteY143" fmla="*/ 959291 h 959291"/>
                      <a:gd name="connsiteX144" fmla="*/ 95621 w 886720"/>
                      <a:gd name="connsiteY144" fmla="*/ 959291 h 959291"/>
                      <a:gd name="connsiteX145" fmla="*/ 0 w 886720"/>
                      <a:gd name="connsiteY145" fmla="*/ 863670 h 959291"/>
                      <a:gd name="connsiteX146" fmla="*/ 0 w 886720"/>
                      <a:gd name="connsiteY146" fmla="*/ 95621 h 959291"/>
                      <a:gd name="connsiteX147" fmla="*/ 95621 w 886720"/>
                      <a:gd name="connsiteY147" fmla="*/ 0 h 959291"/>
                      <a:gd name="connsiteX0" fmla="*/ 259471 w 886720"/>
                      <a:gd name="connsiteY0" fmla="*/ 709775 h 959291"/>
                      <a:gd name="connsiteX1" fmla="*/ 496310 w 886720"/>
                      <a:gd name="connsiteY1" fmla="*/ 709775 h 959291"/>
                      <a:gd name="connsiteX2" fmla="*/ 518675 w 886720"/>
                      <a:gd name="connsiteY2" fmla="*/ 732139 h 959291"/>
                      <a:gd name="connsiteX3" fmla="*/ 518675 w 886720"/>
                      <a:gd name="connsiteY3" fmla="*/ 794499 h 959291"/>
                      <a:gd name="connsiteX4" fmla="*/ 496310 w 886720"/>
                      <a:gd name="connsiteY4" fmla="*/ 816845 h 959291"/>
                      <a:gd name="connsiteX5" fmla="*/ 259471 w 886720"/>
                      <a:gd name="connsiteY5" fmla="*/ 816845 h 959291"/>
                      <a:gd name="connsiteX6" fmla="*/ 237107 w 886720"/>
                      <a:gd name="connsiteY6" fmla="*/ 794499 h 959291"/>
                      <a:gd name="connsiteX7" fmla="*/ 237107 w 886720"/>
                      <a:gd name="connsiteY7" fmla="*/ 732139 h 959291"/>
                      <a:gd name="connsiteX8" fmla="*/ 259471 w 886720"/>
                      <a:gd name="connsiteY8" fmla="*/ 709775 h 959291"/>
                      <a:gd name="connsiteX9" fmla="*/ 259471 w 886720"/>
                      <a:gd name="connsiteY9" fmla="*/ 695487 h 959291"/>
                      <a:gd name="connsiteX10" fmla="*/ 222819 w 886720"/>
                      <a:gd name="connsiteY10" fmla="*/ 732139 h 959291"/>
                      <a:gd name="connsiteX11" fmla="*/ 222819 w 886720"/>
                      <a:gd name="connsiteY11" fmla="*/ 794499 h 959291"/>
                      <a:gd name="connsiteX12" fmla="*/ 259471 w 886720"/>
                      <a:gd name="connsiteY12" fmla="*/ 831133 h 959291"/>
                      <a:gd name="connsiteX13" fmla="*/ 496310 w 886720"/>
                      <a:gd name="connsiteY13" fmla="*/ 831133 h 959291"/>
                      <a:gd name="connsiteX14" fmla="*/ 532963 w 886720"/>
                      <a:gd name="connsiteY14" fmla="*/ 794499 h 959291"/>
                      <a:gd name="connsiteX15" fmla="*/ 532963 w 886720"/>
                      <a:gd name="connsiteY15" fmla="*/ 732139 h 959291"/>
                      <a:gd name="connsiteX16" fmla="*/ 496310 w 886720"/>
                      <a:gd name="connsiteY16" fmla="*/ 695487 h 959291"/>
                      <a:gd name="connsiteX17" fmla="*/ 259471 w 886720"/>
                      <a:gd name="connsiteY17" fmla="*/ 695487 h 959291"/>
                      <a:gd name="connsiteX18" fmla="*/ 815721 w 886720"/>
                      <a:gd name="connsiteY18" fmla="*/ 690314 h 959291"/>
                      <a:gd name="connsiteX19" fmla="*/ 805634 w 886720"/>
                      <a:gd name="connsiteY19" fmla="*/ 690962 h 959291"/>
                      <a:gd name="connsiteX20" fmla="*/ 791661 w 886720"/>
                      <a:gd name="connsiteY20" fmla="*/ 706879 h 959291"/>
                      <a:gd name="connsiteX21" fmla="*/ 780573 w 886720"/>
                      <a:gd name="connsiteY21" fmla="*/ 719509 h 959291"/>
                      <a:gd name="connsiteX22" fmla="*/ 691925 w 886720"/>
                      <a:gd name="connsiteY22" fmla="*/ 719509 h 959291"/>
                      <a:gd name="connsiteX23" fmla="*/ 691925 w 886720"/>
                      <a:gd name="connsiteY23" fmla="*/ 810444 h 959291"/>
                      <a:gd name="connsiteX24" fmla="*/ 782860 w 886720"/>
                      <a:gd name="connsiteY24" fmla="*/ 810444 h 959291"/>
                      <a:gd name="connsiteX25" fmla="*/ 782860 w 886720"/>
                      <a:gd name="connsiteY25" fmla="*/ 738567 h 959291"/>
                      <a:gd name="connsiteX26" fmla="*/ 743369 w 886720"/>
                      <a:gd name="connsiteY26" fmla="*/ 783546 h 959291"/>
                      <a:gd name="connsiteX27" fmla="*/ 738016 w 886720"/>
                      <a:gd name="connsiteY27" fmla="*/ 785975 h 959291"/>
                      <a:gd name="connsiteX28" fmla="*/ 738007 w 886720"/>
                      <a:gd name="connsiteY28" fmla="*/ 785975 h 959291"/>
                      <a:gd name="connsiteX29" fmla="*/ 732654 w 886720"/>
                      <a:gd name="connsiteY29" fmla="*/ 783565 h 959291"/>
                      <a:gd name="connsiteX30" fmla="*/ 710270 w 886720"/>
                      <a:gd name="connsiteY30" fmla="*/ 758286 h 959291"/>
                      <a:gd name="connsiteX31" fmla="*/ 710880 w 886720"/>
                      <a:gd name="connsiteY31" fmla="*/ 748199 h 959291"/>
                      <a:gd name="connsiteX32" fmla="*/ 720967 w 886720"/>
                      <a:gd name="connsiteY32" fmla="*/ 748808 h 959291"/>
                      <a:gd name="connsiteX33" fmla="*/ 737978 w 886720"/>
                      <a:gd name="connsiteY33" fmla="*/ 768030 h 959291"/>
                      <a:gd name="connsiteX34" fmla="*/ 780573 w 886720"/>
                      <a:gd name="connsiteY34" fmla="*/ 719510 h 959291"/>
                      <a:gd name="connsiteX35" fmla="*/ 791661 w 886720"/>
                      <a:gd name="connsiteY35" fmla="*/ 706880 h 959291"/>
                      <a:gd name="connsiteX36" fmla="*/ 797147 w 886720"/>
                      <a:gd name="connsiteY36" fmla="*/ 712366 h 959291"/>
                      <a:gd name="connsiteX37" fmla="*/ 797147 w 886720"/>
                      <a:gd name="connsiteY37" fmla="*/ 722294 h 959291"/>
                      <a:gd name="connsiteX38" fmla="*/ 797148 w 886720"/>
                      <a:gd name="connsiteY38" fmla="*/ 722293 h 959291"/>
                      <a:gd name="connsiteX39" fmla="*/ 797148 w 886720"/>
                      <a:gd name="connsiteY39" fmla="*/ 712366 h 959291"/>
                      <a:gd name="connsiteX40" fmla="*/ 791662 w 886720"/>
                      <a:gd name="connsiteY40" fmla="*/ 706880 h 959291"/>
                      <a:gd name="connsiteX41" fmla="*/ 805635 w 886720"/>
                      <a:gd name="connsiteY41" fmla="*/ 690963 h 959291"/>
                      <a:gd name="connsiteX42" fmla="*/ 815721 w 886720"/>
                      <a:gd name="connsiteY42" fmla="*/ 690315 h 959291"/>
                      <a:gd name="connsiteX43" fmla="*/ 815721 w 886720"/>
                      <a:gd name="connsiteY43" fmla="*/ 690314 h 959291"/>
                      <a:gd name="connsiteX44" fmla="*/ 691925 w 886720"/>
                      <a:gd name="connsiteY44" fmla="*/ 525819 h 959291"/>
                      <a:gd name="connsiteX45" fmla="*/ 691925 w 886720"/>
                      <a:gd name="connsiteY45" fmla="*/ 616773 h 959291"/>
                      <a:gd name="connsiteX46" fmla="*/ 782860 w 886720"/>
                      <a:gd name="connsiteY46" fmla="*/ 616773 h 959291"/>
                      <a:gd name="connsiteX47" fmla="*/ 782860 w 886720"/>
                      <a:gd name="connsiteY47" fmla="*/ 525819 h 959291"/>
                      <a:gd name="connsiteX48" fmla="*/ 691925 w 886720"/>
                      <a:gd name="connsiteY48" fmla="*/ 525819 h 959291"/>
                      <a:gd name="connsiteX49" fmla="*/ 113805 w 886720"/>
                      <a:gd name="connsiteY49" fmla="*/ 524246 h 959291"/>
                      <a:gd name="connsiteX50" fmla="*/ 382601 w 886720"/>
                      <a:gd name="connsiteY50" fmla="*/ 524246 h 959291"/>
                      <a:gd name="connsiteX51" fmla="*/ 404946 w 886720"/>
                      <a:gd name="connsiteY51" fmla="*/ 546592 h 959291"/>
                      <a:gd name="connsiteX52" fmla="*/ 404946 w 886720"/>
                      <a:gd name="connsiteY52" fmla="*/ 608961 h 959291"/>
                      <a:gd name="connsiteX53" fmla="*/ 382601 w 886720"/>
                      <a:gd name="connsiteY53" fmla="*/ 631326 h 959291"/>
                      <a:gd name="connsiteX54" fmla="*/ 113805 w 886720"/>
                      <a:gd name="connsiteY54" fmla="*/ 631326 h 959291"/>
                      <a:gd name="connsiteX55" fmla="*/ 91460 w 886720"/>
                      <a:gd name="connsiteY55" fmla="*/ 608961 h 959291"/>
                      <a:gd name="connsiteX56" fmla="*/ 91460 w 886720"/>
                      <a:gd name="connsiteY56" fmla="*/ 546592 h 959291"/>
                      <a:gd name="connsiteX57" fmla="*/ 113805 w 886720"/>
                      <a:gd name="connsiteY57" fmla="*/ 524246 h 959291"/>
                      <a:gd name="connsiteX58" fmla="*/ 113805 w 886720"/>
                      <a:gd name="connsiteY58" fmla="*/ 509949 h 959291"/>
                      <a:gd name="connsiteX59" fmla="*/ 77172 w 886720"/>
                      <a:gd name="connsiteY59" fmla="*/ 546582 h 959291"/>
                      <a:gd name="connsiteX60" fmla="*/ 77172 w 886720"/>
                      <a:gd name="connsiteY60" fmla="*/ 608952 h 959291"/>
                      <a:gd name="connsiteX61" fmla="*/ 113805 w 886720"/>
                      <a:gd name="connsiteY61" fmla="*/ 645604 h 959291"/>
                      <a:gd name="connsiteX62" fmla="*/ 382601 w 886720"/>
                      <a:gd name="connsiteY62" fmla="*/ 645604 h 959291"/>
                      <a:gd name="connsiteX63" fmla="*/ 419234 w 886720"/>
                      <a:gd name="connsiteY63" fmla="*/ 608952 h 959291"/>
                      <a:gd name="connsiteX64" fmla="*/ 419234 w 886720"/>
                      <a:gd name="connsiteY64" fmla="*/ 546582 h 959291"/>
                      <a:gd name="connsiteX65" fmla="*/ 382601 w 886720"/>
                      <a:gd name="connsiteY65" fmla="*/ 509949 h 959291"/>
                      <a:gd name="connsiteX66" fmla="*/ 113805 w 886720"/>
                      <a:gd name="connsiteY66" fmla="*/ 509949 h 959291"/>
                      <a:gd name="connsiteX67" fmla="*/ 110138 w 886720"/>
                      <a:gd name="connsiteY67" fmla="*/ 338700 h 959291"/>
                      <a:gd name="connsiteX68" fmla="*/ 455438 w 886720"/>
                      <a:gd name="connsiteY68" fmla="*/ 338700 h 959291"/>
                      <a:gd name="connsiteX69" fmla="*/ 477784 w 886720"/>
                      <a:gd name="connsiteY69" fmla="*/ 361045 h 959291"/>
                      <a:gd name="connsiteX70" fmla="*/ 477784 w 886720"/>
                      <a:gd name="connsiteY70" fmla="*/ 423434 h 959291"/>
                      <a:gd name="connsiteX71" fmla="*/ 455438 w 886720"/>
                      <a:gd name="connsiteY71" fmla="*/ 445770 h 959291"/>
                      <a:gd name="connsiteX72" fmla="*/ 110138 w 886720"/>
                      <a:gd name="connsiteY72" fmla="*/ 445770 h 959291"/>
                      <a:gd name="connsiteX73" fmla="*/ 87793 w 886720"/>
                      <a:gd name="connsiteY73" fmla="*/ 423434 h 959291"/>
                      <a:gd name="connsiteX74" fmla="*/ 87793 w 886720"/>
                      <a:gd name="connsiteY74" fmla="*/ 361045 h 959291"/>
                      <a:gd name="connsiteX75" fmla="*/ 110138 w 886720"/>
                      <a:gd name="connsiteY75" fmla="*/ 338700 h 959291"/>
                      <a:gd name="connsiteX76" fmla="*/ 110138 w 886720"/>
                      <a:gd name="connsiteY76" fmla="*/ 324412 h 959291"/>
                      <a:gd name="connsiteX77" fmla="*/ 73505 w 886720"/>
                      <a:gd name="connsiteY77" fmla="*/ 361045 h 959291"/>
                      <a:gd name="connsiteX78" fmla="*/ 73505 w 886720"/>
                      <a:gd name="connsiteY78" fmla="*/ 423434 h 959291"/>
                      <a:gd name="connsiteX79" fmla="*/ 110138 w 886720"/>
                      <a:gd name="connsiteY79" fmla="*/ 460058 h 959291"/>
                      <a:gd name="connsiteX80" fmla="*/ 455438 w 886720"/>
                      <a:gd name="connsiteY80" fmla="*/ 460058 h 959291"/>
                      <a:gd name="connsiteX81" fmla="*/ 492072 w 886720"/>
                      <a:gd name="connsiteY81" fmla="*/ 423434 h 959291"/>
                      <a:gd name="connsiteX82" fmla="*/ 492072 w 886720"/>
                      <a:gd name="connsiteY82" fmla="*/ 361045 h 959291"/>
                      <a:gd name="connsiteX83" fmla="*/ 455438 w 886720"/>
                      <a:gd name="connsiteY83" fmla="*/ 324412 h 959291"/>
                      <a:gd name="connsiteX84" fmla="*/ 110138 w 886720"/>
                      <a:gd name="connsiteY84" fmla="*/ 324412 h 959291"/>
                      <a:gd name="connsiteX85" fmla="*/ 791658 w 886720"/>
                      <a:gd name="connsiteY85" fmla="*/ 336191 h 959291"/>
                      <a:gd name="connsiteX86" fmla="*/ 805634 w 886720"/>
                      <a:gd name="connsiteY86" fmla="*/ 320268 h 959291"/>
                      <a:gd name="connsiteX87" fmla="*/ 791657 w 886720"/>
                      <a:gd name="connsiteY87" fmla="*/ 336191 h 959291"/>
                      <a:gd name="connsiteX88" fmla="*/ 780567 w 886720"/>
                      <a:gd name="connsiteY88" fmla="*/ 348825 h 959291"/>
                      <a:gd name="connsiteX89" fmla="*/ 766544 w 886720"/>
                      <a:gd name="connsiteY89" fmla="*/ 348709 h 959291"/>
                      <a:gd name="connsiteX90" fmla="*/ 691925 w 886720"/>
                      <a:gd name="connsiteY90" fmla="*/ 348825 h 959291"/>
                      <a:gd name="connsiteX91" fmla="*/ 691925 w 886720"/>
                      <a:gd name="connsiteY91" fmla="*/ 439760 h 959291"/>
                      <a:gd name="connsiteX92" fmla="*/ 782860 w 886720"/>
                      <a:gd name="connsiteY92" fmla="*/ 439760 h 959291"/>
                      <a:gd name="connsiteX93" fmla="*/ 782860 w 886720"/>
                      <a:gd name="connsiteY93" fmla="*/ 367877 h 959291"/>
                      <a:gd name="connsiteX94" fmla="*/ 782860 w 886720"/>
                      <a:gd name="connsiteY94" fmla="*/ 367876 h 959291"/>
                      <a:gd name="connsiteX95" fmla="*/ 743369 w 886720"/>
                      <a:gd name="connsiteY95" fmla="*/ 412860 h 959291"/>
                      <a:gd name="connsiteX96" fmla="*/ 738016 w 886720"/>
                      <a:gd name="connsiteY96" fmla="*/ 415289 h 959291"/>
                      <a:gd name="connsiteX97" fmla="*/ 738007 w 886720"/>
                      <a:gd name="connsiteY97" fmla="*/ 415289 h 959291"/>
                      <a:gd name="connsiteX98" fmla="*/ 732654 w 886720"/>
                      <a:gd name="connsiteY98" fmla="*/ 412879 h 959291"/>
                      <a:gd name="connsiteX99" fmla="*/ 710270 w 886720"/>
                      <a:gd name="connsiteY99" fmla="*/ 387600 h 959291"/>
                      <a:gd name="connsiteX100" fmla="*/ 710880 w 886720"/>
                      <a:gd name="connsiteY100" fmla="*/ 377513 h 959291"/>
                      <a:gd name="connsiteX101" fmla="*/ 720967 w 886720"/>
                      <a:gd name="connsiteY101" fmla="*/ 378123 h 959291"/>
                      <a:gd name="connsiteX102" fmla="*/ 737978 w 886720"/>
                      <a:gd name="connsiteY102" fmla="*/ 397344 h 959291"/>
                      <a:gd name="connsiteX103" fmla="*/ 780567 w 886720"/>
                      <a:gd name="connsiteY103" fmla="*/ 348825 h 959291"/>
                      <a:gd name="connsiteX104" fmla="*/ 780568 w 886720"/>
                      <a:gd name="connsiteY104" fmla="*/ 348825 h 959291"/>
                      <a:gd name="connsiteX105" fmla="*/ 791657 w 886720"/>
                      <a:gd name="connsiteY105" fmla="*/ 336192 h 959291"/>
                      <a:gd name="connsiteX106" fmla="*/ 797147 w 886720"/>
                      <a:gd name="connsiteY106" fmla="*/ 341682 h 959291"/>
                      <a:gd name="connsiteX107" fmla="*/ 797147 w 886720"/>
                      <a:gd name="connsiteY107" fmla="*/ 351602 h 959291"/>
                      <a:gd name="connsiteX108" fmla="*/ 797148 w 886720"/>
                      <a:gd name="connsiteY108" fmla="*/ 351601 h 959291"/>
                      <a:gd name="connsiteX109" fmla="*/ 797148 w 886720"/>
                      <a:gd name="connsiteY109" fmla="*/ 341681 h 959291"/>
                      <a:gd name="connsiteX110" fmla="*/ 791658 w 886720"/>
                      <a:gd name="connsiteY110" fmla="*/ 336191 h 959291"/>
                      <a:gd name="connsiteX111" fmla="*/ 186633 w 886720"/>
                      <a:gd name="connsiteY111" fmla="*/ 153163 h 959291"/>
                      <a:gd name="connsiteX112" fmla="*/ 497053 w 886720"/>
                      <a:gd name="connsiteY112" fmla="*/ 153163 h 959291"/>
                      <a:gd name="connsiteX113" fmla="*/ 519399 w 886720"/>
                      <a:gd name="connsiteY113" fmla="*/ 175528 h 959291"/>
                      <a:gd name="connsiteX114" fmla="*/ 519399 w 886720"/>
                      <a:gd name="connsiteY114" fmla="*/ 237888 h 959291"/>
                      <a:gd name="connsiteX115" fmla="*/ 497053 w 886720"/>
                      <a:gd name="connsiteY115" fmla="*/ 260234 h 959291"/>
                      <a:gd name="connsiteX116" fmla="*/ 186633 w 886720"/>
                      <a:gd name="connsiteY116" fmla="*/ 260234 h 959291"/>
                      <a:gd name="connsiteX117" fmla="*/ 164269 w 886720"/>
                      <a:gd name="connsiteY117" fmla="*/ 237888 h 959291"/>
                      <a:gd name="connsiteX118" fmla="*/ 164269 w 886720"/>
                      <a:gd name="connsiteY118" fmla="*/ 175528 h 959291"/>
                      <a:gd name="connsiteX119" fmla="*/ 186633 w 886720"/>
                      <a:gd name="connsiteY119" fmla="*/ 153163 h 959291"/>
                      <a:gd name="connsiteX120" fmla="*/ 684781 w 886720"/>
                      <a:gd name="connsiteY120" fmla="*/ 149275 h 959291"/>
                      <a:gd name="connsiteX121" fmla="*/ 677637 w 886720"/>
                      <a:gd name="connsiteY121" fmla="*/ 156419 h 959291"/>
                      <a:gd name="connsiteX122" fmla="*/ 677637 w 886720"/>
                      <a:gd name="connsiteY122" fmla="*/ 261660 h 959291"/>
                      <a:gd name="connsiteX123" fmla="*/ 684781 w 886720"/>
                      <a:gd name="connsiteY123" fmla="*/ 268804 h 959291"/>
                      <a:gd name="connsiteX124" fmla="*/ 790003 w 886720"/>
                      <a:gd name="connsiteY124" fmla="*/ 268804 h 959291"/>
                      <a:gd name="connsiteX125" fmla="*/ 797147 w 886720"/>
                      <a:gd name="connsiteY125" fmla="*/ 261660 h 959291"/>
                      <a:gd name="connsiteX126" fmla="*/ 797147 w 886720"/>
                      <a:gd name="connsiteY126" fmla="*/ 156419 h 959291"/>
                      <a:gd name="connsiteX127" fmla="*/ 790003 w 886720"/>
                      <a:gd name="connsiteY127" fmla="*/ 149275 h 959291"/>
                      <a:gd name="connsiteX128" fmla="*/ 684781 w 886720"/>
                      <a:gd name="connsiteY128" fmla="*/ 149275 h 959291"/>
                      <a:gd name="connsiteX129" fmla="*/ 186633 w 886720"/>
                      <a:gd name="connsiteY129" fmla="*/ 138865 h 959291"/>
                      <a:gd name="connsiteX130" fmla="*/ 149981 w 886720"/>
                      <a:gd name="connsiteY130" fmla="*/ 175517 h 959291"/>
                      <a:gd name="connsiteX131" fmla="*/ 149981 w 886720"/>
                      <a:gd name="connsiteY131" fmla="*/ 237877 h 959291"/>
                      <a:gd name="connsiteX132" fmla="*/ 186633 w 886720"/>
                      <a:gd name="connsiteY132" fmla="*/ 274511 h 959291"/>
                      <a:gd name="connsiteX133" fmla="*/ 497053 w 886720"/>
                      <a:gd name="connsiteY133" fmla="*/ 274511 h 959291"/>
                      <a:gd name="connsiteX134" fmla="*/ 533686 w 886720"/>
                      <a:gd name="connsiteY134" fmla="*/ 237877 h 959291"/>
                      <a:gd name="connsiteX135" fmla="*/ 533686 w 886720"/>
                      <a:gd name="connsiteY135" fmla="*/ 175517 h 959291"/>
                      <a:gd name="connsiteX136" fmla="*/ 497053 w 886720"/>
                      <a:gd name="connsiteY136" fmla="*/ 138865 h 959291"/>
                      <a:gd name="connsiteX137" fmla="*/ 186633 w 886720"/>
                      <a:gd name="connsiteY137" fmla="*/ 138865 h 959291"/>
                      <a:gd name="connsiteX138" fmla="*/ 95621 w 886720"/>
                      <a:gd name="connsiteY138" fmla="*/ 0 h 959291"/>
                      <a:gd name="connsiteX139" fmla="*/ 791099 w 886720"/>
                      <a:gd name="connsiteY139" fmla="*/ 0 h 959291"/>
                      <a:gd name="connsiteX140" fmla="*/ 886720 w 886720"/>
                      <a:gd name="connsiteY140" fmla="*/ 95621 h 959291"/>
                      <a:gd name="connsiteX141" fmla="*/ 886720 w 886720"/>
                      <a:gd name="connsiteY141" fmla="*/ 863670 h 959291"/>
                      <a:gd name="connsiteX142" fmla="*/ 791099 w 886720"/>
                      <a:gd name="connsiteY142" fmla="*/ 959291 h 959291"/>
                      <a:gd name="connsiteX143" fmla="*/ 95621 w 886720"/>
                      <a:gd name="connsiteY143" fmla="*/ 959291 h 959291"/>
                      <a:gd name="connsiteX144" fmla="*/ 0 w 886720"/>
                      <a:gd name="connsiteY144" fmla="*/ 863670 h 959291"/>
                      <a:gd name="connsiteX145" fmla="*/ 0 w 886720"/>
                      <a:gd name="connsiteY145" fmla="*/ 95621 h 959291"/>
                      <a:gd name="connsiteX146" fmla="*/ 95621 w 886720"/>
                      <a:gd name="connsiteY146" fmla="*/ 0 h 959291"/>
                      <a:gd name="connsiteX0" fmla="*/ 259471 w 886720"/>
                      <a:gd name="connsiteY0" fmla="*/ 709775 h 959291"/>
                      <a:gd name="connsiteX1" fmla="*/ 496310 w 886720"/>
                      <a:gd name="connsiteY1" fmla="*/ 709775 h 959291"/>
                      <a:gd name="connsiteX2" fmla="*/ 518675 w 886720"/>
                      <a:gd name="connsiteY2" fmla="*/ 732139 h 959291"/>
                      <a:gd name="connsiteX3" fmla="*/ 518675 w 886720"/>
                      <a:gd name="connsiteY3" fmla="*/ 794499 h 959291"/>
                      <a:gd name="connsiteX4" fmla="*/ 496310 w 886720"/>
                      <a:gd name="connsiteY4" fmla="*/ 816845 h 959291"/>
                      <a:gd name="connsiteX5" fmla="*/ 259471 w 886720"/>
                      <a:gd name="connsiteY5" fmla="*/ 816845 h 959291"/>
                      <a:gd name="connsiteX6" fmla="*/ 237107 w 886720"/>
                      <a:gd name="connsiteY6" fmla="*/ 794499 h 959291"/>
                      <a:gd name="connsiteX7" fmla="*/ 237107 w 886720"/>
                      <a:gd name="connsiteY7" fmla="*/ 732139 h 959291"/>
                      <a:gd name="connsiteX8" fmla="*/ 259471 w 886720"/>
                      <a:gd name="connsiteY8" fmla="*/ 709775 h 959291"/>
                      <a:gd name="connsiteX9" fmla="*/ 259471 w 886720"/>
                      <a:gd name="connsiteY9" fmla="*/ 695487 h 959291"/>
                      <a:gd name="connsiteX10" fmla="*/ 222819 w 886720"/>
                      <a:gd name="connsiteY10" fmla="*/ 732139 h 959291"/>
                      <a:gd name="connsiteX11" fmla="*/ 222819 w 886720"/>
                      <a:gd name="connsiteY11" fmla="*/ 794499 h 959291"/>
                      <a:gd name="connsiteX12" fmla="*/ 259471 w 886720"/>
                      <a:gd name="connsiteY12" fmla="*/ 831133 h 959291"/>
                      <a:gd name="connsiteX13" fmla="*/ 496310 w 886720"/>
                      <a:gd name="connsiteY13" fmla="*/ 831133 h 959291"/>
                      <a:gd name="connsiteX14" fmla="*/ 532963 w 886720"/>
                      <a:gd name="connsiteY14" fmla="*/ 794499 h 959291"/>
                      <a:gd name="connsiteX15" fmla="*/ 532963 w 886720"/>
                      <a:gd name="connsiteY15" fmla="*/ 732139 h 959291"/>
                      <a:gd name="connsiteX16" fmla="*/ 496310 w 886720"/>
                      <a:gd name="connsiteY16" fmla="*/ 695487 h 959291"/>
                      <a:gd name="connsiteX17" fmla="*/ 259471 w 886720"/>
                      <a:gd name="connsiteY17" fmla="*/ 695487 h 959291"/>
                      <a:gd name="connsiteX18" fmla="*/ 815721 w 886720"/>
                      <a:gd name="connsiteY18" fmla="*/ 690314 h 959291"/>
                      <a:gd name="connsiteX19" fmla="*/ 805634 w 886720"/>
                      <a:gd name="connsiteY19" fmla="*/ 690962 h 959291"/>
                      <a:gd name="connsiteX20" fmla="*/ 791661 w 886720"/>
                      <a:gd name="connsiteY20" fmla="*/ 706879 h 959291"/>
                      <a:gd name="connsiteX21" fmla="*/ 780573 w 886720"/>
                      <a:gd name="connsiteY21" fmla="*/ 719509 h 959291"/>
                      <a:gd name="connsiteX22" fmla="*/ 691925 w 886720"/>
                      <a:gd name="connsiteY22" fmla="*/ 719509 h 959291"/>
                      <a:gd name="connsiteX23" fmla="*/ 691925 w 886720"/>
                      <a:gd name="connsiteY23" fmla="*/ 810444 h 959291"/>
                      <a:gd name="connsiteX24" fmla="*/ 782860 w 886720"/>
                      <a:gd name="connsiteY24" fmla="*/ 810444 h 959291"/>
                      <a:gd name="connsiteX25" fmla="*/ 782860 w 886720"/>
                      <a:gd name="connsiteY25" fmla="*/ 738567 h 959291"/>
                      <a:gd name="connsiteX26" fmla="*/ 743369 w 886720"/>
                      <a:gd name="connsiteY26" fmla="*/ 783546 h 959291"/>
                      <a:gd name="connsiteX27" fmla="*/ 738016 w 886720"/>
                      <a:gd name="connsiteY27" fmla="*/ 785975 h 959291"/>
                      <a:gd name="connsiteX28" fmla="*/ 738007 w 886720"/>
                      <a:gd name="connsiteY28" fmla="*/ 785975 h 959291"/>
                      <a:gd name="connsiteX29" fmla="*/ 732654 w 886720"/>
                      <a:gd name="connsiteY29" fmla="*/ 783565 h 959291"/>
                      <a:gd name="connsiteX30" fmla="*/ 710270 w 886720"/>
                      <a:gd name="connsiteY30" fmla="*/ 758286 h 959291"/>
                      <a:gd name="connsiteX31" fmla="*/ 710880 w 886720"/>
                      <a:gd name="connsiteY31" fmla="*/ 748199 h 959291"/>
                      <a:gd name="connsiteX32" fmla="*/ 720967 w 886720"/>
                      <a:gd name="connsiteY32" fmla="*/ 748808 h 959291"/>
                      <a:gd name="connsiteX33" fmla="*/ 737978 w 886720"/>
                      <a:gd name="connsiteY33" fmla="*/ 768030 h 959291"/>
                      <a:gd name="connsiteX34" fmla="*/ 780573 w 886720"/>
                      <a:gd name="connsiteY34" fmla="*/ 719510 h 959291"/>
                      <a:gd name="connsiteX35" fmla="*/ 791661 w 886720"/>
                      <a:gd name="connsiteY35" fmla="*/ 706880 h 959291"/>
                      <a:gd name="connsiteX36" fmla="*/ 797147 w 886720"/>
                      <a:gd name="connsiteY36" fmla="*/ 712366 h 959291"/>
                      <a:gd name="connsiteX37" fmla="*/ 797147 w 886720"/>
                      <a:gd name="connsiteY37" fmla="*/ 722294 h 959291"/>
                      <a:gd name="connsiteX38" fmla="*/ 797148 w 886720"/>
                      <a:gd name="connsiteY38" fmla="*/ 722293 h 959291"/>
                      <a:gd name="connsiteX39" fmla="*/ 797148 w 886720"/>
                      <a:gd name="connsiteY39" fmla="*/ 712366 h 959291"/>
                      <a:gd name="connsiteX40" fmla="*/ 791662 w 886720"/>
                      <a:gd name="connsiteY40" fmla="*/ 706880 h 959291"/>
                      <a:gd name="connsiteX41" fmla="*/ 805635 w 886720"/>
                      <a:gd name="connsiteY41" fmla="*/ 690963 h 959291"/>
                      <a:gd name="connsiteX42" fmla="*/ 815721 w 886720"/>
                      <a:gd name="connsiteY42" fmla="*/ 690315 h 959291"/>
                      <a:gd name="connsiteX43" fmla="*/ 815721 w 886720"/>
                      <a:gd name="connsiteY43" fmla="*/ 690314 h 959291"/>
                      <a:gd name="connsiteX44" fmla="*/ 691925 w 886720"/>
                      <a:gd name="connsiteY44" fmla="*/ 525819 h 959291"/>
                      <a:gd name="connsiteX45" fmla="*/ 691925 w 886720"/>
                      <a:gd name="connsiteY45" fmla="*/ 616773 h 959291"/>
                      <a:gd name="connsiteX46" fmla="*/ 782860 w 886720"/>
                      <a:gd name="connsiteY46" fmla="*/ 616773 h 959291"/>
                      <a:gd name="connsiteX47" fmla="*/ 782860 w 886720"/>
                      <a:gd name="connsiteY47" fmla="*/ 525819 h 959291"/>
                      <a:gd name="connsiteX48" fmla="*/ 691925 w 886720"/>
                      <a:gd name="connsiteY48" fmla="*/ 525819 h 959291"/>
                      <a:gd name="connsiteX49" fmla="*/ 113805 w 886720"/>
                      <a:gd name="connsiteY49" fmla="*/ 524246 h 959291"/>
                      <a:gd name="connsiteX50" fmla="*/ 382601 w 886720"/>
                      <a:gd name="connsiteY50" fmla="*/ 524246 h 959291"/>
                      <a:gd name="connsiteX51" fmla="*/ 404946 w 886720"/>
                      <a:gd name="connsiteY51" fmla="*/ 546592 h 959291"/>
                      <a:gd name="connsiteX52" fmla="*/ 404946 w 886720"/>
                      <a:gd name="connsiteY52" fmla="*/ 608961 h 959291"/>
                      <a:gd name="connsiteX53" fmla="*/ 382601 w 886720"/>
                      <a:gd name="connsiteY53" fmla="*/ 631326 h 959291"/>
                      <a:gd name="connsiteX54" fmla="*/ 113805 w 886720"/>
                      <a:gd name="connsiteY54" fmla="*/ 631326 h 959291"/>
                      <a:gd name="connsiteX55" fmla="*/ 91460 w 886720"/>
                      <a:gd name="connsiteY55" fmla="*/ 608961 h 959291"/>
                      <a:gd name="connsiteX56" fmla="*/ 91460 w 886720"/>
                      <a:gd name="connsiteY56" fmla="*/ 546592 h 959291"/>
                      <a:gd name="connsiteX57" fmla="*/ 113805 w 886720"/>
                      <a:gd name="connsiteY57" fmla="*/ 524246 h 959291"/>
                      <a:gd name="connsiteX58" fmla="*/ 113805 w 886720"/>
                      <a:gd name="connsiteY58" fmla="*/ 509949 h 959291"/>
                      <a:gd name="connsiteX59" fmla="*/ 77172 w 886720"/>
                      <a:gd name="connsiteY59" fmla="*/ 546582 h 959291"/>
                      <a:gd name="connsiteX60" fmla="*/ 77172 w 886720"/>
                      <a:gd name="connsiteY60" fmla="*/ 608952 h 959291"/>
                      <a:gd name="connsiteX61" fmla="*/ 113805 w 886720"/>
                      <a:gd name="connsiteY61" fmla="*/ 645604 h 959291"/>
                      <a:gd name="connsiteX62" fmla="*/ 382601 w 886720"/>
                      <a:gd name="connsiteY62" fmla="*/ 645604 h 959291"/>
                      <a:gd name="connsiteX63" fmla="*/ 419234 w 886720"/>
                      <a:gd name="connsiteY63" fmla="*/ 608952 h 959291"/>
                      <a:gd name="connsiteX64" fmla="*/ 419234 w 886720"/>
                      <a:gd name="connsiteY64" fmla="*/ 546582 h 959291"/>
                      <a:gd name="connsiteX65" fmla="*/ 382601 w 886720"/>
                      <a:gd name="connsiteY65" fmla="*/ 509949 h 959291"/>
                      <a:gd name="connsiteX66" fmla="*/ 113805 w 886720"/>
                      <a:gd name="connsiteY66" fmla="*/ 509949 h 959291"/>
                      <a:gd name="connsiteX67" fmla="*/ 110138 w 886720"/>
                      <a:gd name="connsiteY67" fmla="*/ 338700 h 959291"/>
                      <a:gd name="connsiteX68" fmla="*/ 455438 w 886720"/>
                      <a:gd name="connsiteY68" fmla="*/ 338700 h 959291"/>
                      <a:gd name="connsiteX69" fmla="*/ 477784 w 886720"/>
                      <a:gd name="connsiteY69" fmla="*/ 361045 h 959291"/>
                      <a:gd name="connsiteX70" fmla="*/ 477784 w 886720"/>
                      <a:gd name="connsiteY70" fmla="*/ 423434 h 959291"/>
                      <a:gd name="connsiteX71" fmla="*/ 455438 w 886720"/>
                      <a:gd name="connsiteY71" fmla="*/ 445770 h 959291"/>
                      <a:gd name="connsiteX72" fmla="*/ 110138 w 886720"/>
                      <a:gd name="connsiteY72" fmla="*/ 445770 h 959291"/>
                      <a:gd name="connsiteX73" fmla="*/ 87793 w 886720"/>
                      <a:gd name="connsiteY73" fmla="*/ 423434 h 959291"/>
                      <a:gd name="connsiteX74" fmla="*/ 87793 w 886720"/>
                      <a:gd name="connsiteY74" fmla="*/ 361045 h 959291"/>
                      <a:gd name="connsiteX75" fmla="*/ 110138 w 886720"/>
                      <a:gd name="connsiteY75" fmla="*/ 338700 h 959291"/>
                      <a:gd name="connsiteX76" fmla="*/ 110138 w 886720"/>
                      <a:gd name="connsiteY76" fmla="*/ 324412 h 959291"/>
                      <a:gd name="connsiteX77" fmla="*/ 73505 w 886720"/>
                      <a:gd name="connsiteY77" fmla="*/ 361045 h 959291"/>
                      <a:gd name="connsiteX78" fmla="*/ 73505 w 886720"/>
                      <a:gd name="connsiteY78" fmla="*/ 423434 h 959291"/>
                      <a:gd name="connsiteX79" fmla="*/ 110138 w 886720"/>
                      <a:gd name="connsiteY79" fmla="*/ 460058 h 959291"/>
                      <a:gd name="connsiteX80" fmla="*/ 455438 w 886720"/>
                      <a:gd name="connsiteY80" fmla="*/ 460058 h 959291"/>
                      <a:gd name="connsiteX81" fmla="*/ 492072 w 886720"/>
                      <a:gd name="connsiteY81" fmla="*/ 423434 h 959291"/>
                      <a:gd name="connsiteX82" fmla="*/ 492072 w 886720"/>
                      <a:gd name="connsiteY82" fmla="*/ 361045 h 959291"/>
                      <a:gd name="connsiteX83" fmla="*/ 455438 w 886720"/>
                      <a:gd name="connsiteY83" fmla="*/ 324412 h 959291"/>
                      <a:gd name="connsiteX84" fmla="*/ 110138 w 886720"/>
                      <a:gd name="connsiteY84" fmla="*/ 324412 h 959291"/>
                      <a:gd name="connsiteX85" fmla="*/ 791658 w 886720"/>
                      <a:gd name="connsiteY85" fmla="*/ 336191 h 959291"/>
                      <a:gd name="connsiteX86" fmla="*/ 791657 w 886720"/>
                      <a:gd name="connsiteY86" fmla="*/ 336191 h 959291"/>
                      <a:gd name="connsiteX87" fmla="*/ 780567 w 886720"/>
                      <a:gd name="connsiteY87" fmla="*/ 348825 h 959291"/>
                      <a:gd name="connsiteX88" fmla="*/ 766544 w 886720"/>
                      <a:gd name="connsiteY88" fmla="*/ 348709 h 959291"/>
                      <a:gd name="connsiteX89" fmla="*/ 691925 w 886720"/>
                      <a:gd name="connsiteY89" fmla="*/ 348825 h 959291"/>
                      <a:gd name="connsiteX90" fmla="*/ 691925 w 886720"/>
                      <a:gd name="connsiteY90" fmla="*/ 439760 h 959291"/>
                      <a:gd name="connsiteX91" fmla="*/ 782860 w 886720"/>
                      <a:gd name="connsiteY91" fmla="*/ 439760 h 959291"/>
                      <a:gd name="connsiteX92" fmla="*/ 782860 w 886720"/>
                      <a:gd name="connsiteY92" fmla="*/ 367877 h 959291"/>
                      <a:gd name="connsiteX93" fmla="*/ 782860 w 886720"/>
                      <a:gd name="connsiteY93" fmla="*/ 367876 h 959291"/>
                      <a:gd name="connsiteX94" fmla="*/ 743369 w 886720"/>
                      <a:gd name="connsiteY94" fmla="*/ 412860 h 959291"/>
                      <a:gd name="connsiteX95" fmla="*/ 738016 w 886720"/>
                      <a:gd name="connsiteY95" fmla="*/ 415289 h 959291"/>
                      <a:gd name="connsiteX96" fmla="*/ 738007 w 886720"/>
                      <a:gd name="connsiteY96" fmla="*/ 415289 h 959291"/>
                      <a:gd name="connsiteX97" fmla="*/ 732654 w 886720"/>
                      <a:gd name="connsiteY97" fmla="*/ 412879 h 959291"/>
                      <a:gd name="connsiteX98" fmla="*/ 710270 w 886720"/>
                      <a:gd name="connsiteY98" fmla="*/ 387600 h 959291"/>
                      <a:gd name="connsiteX99" fmla="*/ 710880 w 886720"/>
                      <a:gd name="connsiteY99" fmla="*/ 377513 h 959291"/>
                      <a:gd name="connsiteX100" fmla="*/ 720967 w 886720"/>
                      <a:gd name="connsiteY100" fmla="*/ 378123 h 959291"/>
                      <a:gd name="connsiteX101" fmla="*/ 737978 w 886720"/>
                      <a:gd name="connsiteY101" fmla="*/ 397344 h 959291"/>
                      <a:gd name="connsiteX102" fmla="*/ 780567 w 886720"/>
                      <a:gd name="connsiteY102" fmla="*/ 348825 h 959291"/>
                      <a:gd name="connsiteX103" fmla="*/ 780568 w 886720"/>
                      <a:gd name="connsiteY103" fmla="*/ 348825 h 959291"/>
                      <a:gd name="connsiteX104" fmla="*/ 791657 w 886720"/>
                      <a:gd name="connsiteY104" fmla="*/ 336192 h 959291"/>
                      <a:gd name="connsiteX105" fmla="*/ 797147 w 886720"/>
                      <a:gd name="connsiteY105" fmla="*/ 341682 h 959291"/>
                      <a:gd name="connsiteX106" fmla="*/ 797147 w 886720"/>
                      <a:gd name="connsiteY106" fmla="*/ 351602 h 959291"/>
                      <a:gd name="connsiteX107" fmla="*/ 797148 w 886720"/>
                      <a:gd name="connsiteY107" fmla="*/ 351601 h 959291"/>
                      <a:gd name="connsiteX108" fmla="*/ 797148 w 886720"/>
                      <a:gd name="connsiteY108" fmla="*/ 341681 h 959291"/>
                      <a:gd name="connsiteX109" fmla="*/ 791658 w 886720"/>
                      <a:gd name="connsiteY109" fmla="*/ 336191 h 959291"/>
                      <a:gd name="connsiteX110" fmla="*/ 186633 w 886720"/>
                      <a:gd name="connsiteY110" fmla="*/ 153163 h 959291"/>
                      <a:gd name="connsiteX111" fmla="*/ 497053 w 886720"/>
                      <a:gd name="connsiteY111" fmla="*/ 153163 h 959291"/>
                      <a:gd name="connsiteX112" fmla="*/ 519399 w 886720"/>
                      <a:gd name="connsiteY112" fmla="*/ 175528 h 959291"/>
                      <a:gd name="connsiteX113" fmla="*/ 519399 w 886720"/>
                      <a:gd name="connsiteY113" fmla="*/ 237888 h 959291"/>
                      <a:gd name="connsiteX114" fmla="*/ 497053 w 886720"/>
                      <a:gd name="connsiteY114" fmla="*/ 260234 h 959291"/>
                      <a:gd name="connsiteX115" fmla="*/ 186633 w 886720"/>
                      <a:gd name="connsiteY115" fmla="*/ 260234 h 959291"/>
                      <a:gd name="connsiteX116" fmla="*/ 164269 w 886720"/>
                      <a:gd name="connsiteY116" fmla="*/ 237888 h 959291"/>
                      <a:gd name="connsiteX117" fmla="*/ 164269 w 886720"/>
                      <a:gd name="connsiteY117" fmla="*/ 175528 h 959291"/>
                      <a:gd name="connsiteX118" fmla="*/ 186633 w 886720"/>
                      <a:gd name="connsiteY118" fmla="*/ 153163 h 959291"/>
                      <a:gd name="connsiteX119" fmla="*/ 684781 w 886720"/>
                      <a:gd name="connsiteY119" fmla="*/ 149275 h 959291"/>
                      <a:gd name="connsiteX120" fmla="*/ 677637 w 886720"/>
                      <a:gd name="connsiteY120" fmla="*/ 156419 h 959291"/>
                      <a:gd name="connsiteX121" fmla="*/ 677637 w 886720"/>
                      <a:gd name="connsiteY121" fmla="*/ 261660 h 959291"/>
                      <a:gd name="connsiteX122" fmla="*/ 684781 w 886720"/>
                      <a:gd name="connsiteY122" fmla="*/ 268804 h 959291"/>
                      <a:gd name="connsiteX123" fmla="*/ 790003 w 886720"/>
                      <a:gd name="connsiteY123" fmla="*/ 268804 h 959291"/>
                      <a:gd name="connsiteX124" fmla="*/ 797147 w 886720"/>
                      <a:gd name="connsiteY124" fmla="*/ 261660 h 959291"/>
                      <a:gd name="connsiteX125" fmla="*/ 797147 w 886720"/>
                      <a:gd name="connsiteY125" fmla="*/ 156419 h 959291"/>
                      <a:gd name="connsiteX126" fmla="*/ 790003 w 886720"/>
                      <a:gd name="connsiteY126" fmla="*/ 149275 h 959291"/>
                      <a:gd name="connsiteX127" fmla="*/ 684781 w 886720"/>
                      <a:gd name="connsiteY127" fmla="*/ 149275 h 959291"/>
                      <a:gd name="connsiteX128" fmla="*/ 186633 w 886720"/>
                      <a:gd name="connsiteY128" fmla="*/ 138865 h 959291"/>
                      <a:gd name="connsiteX129" fmla="*/ 149981 w 886720"/>
                      <a:gd name="connsiteY129" fmla="*/ 175517 h 959291"/>
                      <a:gd name="connsiteX130" fmla="*/ 149981 w 886720"/>
                      <a:gd name="connsiteY130" fmla="*/ 237877 h 959291"/>
                      <a:gd name="connsiteX131" fmla="*/ 186633 w 886720"/>
                      <a:gd name="connsiteY131" fmla="*/ 274511 h 959291"/>
                      <a:gd name="connsiteX132" fmla="*/ 497053 w 886720"/>
                      <a:gd name="connsiteY132" fmla="*/ 274511 h 959291"/>
                      <a:gd name="connsiteX133" fmla="*/ 533686 w 886720"/>
                      <a:gd name="connsiteY133" fmla="*/ 237877 h 959291"/>
                      <a:gd name="connsiteX134" fmla="*/ 533686 w 886720"/>
                      <a:gd name="connsiteY134" fmla="*/ 175517 h 959291"/>
                      <a:gd name="connsiteX135" fmla="*/ 497053 w 886720"/>
                      <a:gd name="connsiteY135" fmla="*/ 138865 h 959291"/>
                      <a:gd name="connsiteX136" fmla="*/ 186633 w 886720"/>
                      <a:gd name="connsiteY136" fmla="*/ 138865 h 959291"/>
                      <a:gd name="connsiteX137" fmla="*/ 95621 w 886720"/>
                      <a:gd name="connsiteY137" fmla="*/ 0 h 959291"/>
                      <a:gd name="connsiteX138" fmla="*/ 791099 w 886720"/>
                      <a:gd name="connsiteY138" fmla="*/ 0 h 959291"/>
                      <a:gd name="connsiteX139" fmla="*/ 886720 w 886720"/>
                      <a:gd name="connsiteY139" fmla="*/ 95621 h 959291"/>
                      <a:gd name="connsiteX140" fmla="*/ 886720 w 886720"/>
                      <a:gd name="connsiteY140" fmla="*/ 863670 h 959291"/>
                      <a:gd name="connsiteX141" fmla="*/ 791099 w 886720"/>
                      <a:gd name="connsiteY141" fmla="*/ 959291 h 959291"/>
                      <a:gd name="connsiteX142" fmla="*/ 95621 w 886720"/>
                      <a:gd name="connsiteY142" fmla="*/ 959291 h 959291"/>
                      <a:gd name="connsiteX143" fmla="*/ 0 w 886720"/>
                      <a:gd name="connsiteY143" fmla="*/ 863670 h 959291"/>
                      <a:gd name="connsiteX144" fmla="*/ 0 w 886720"/>
                      <a:gd name="connsiteY144" fmla="*/ 95621 h 959291"/>
                      <a:gd name="connsiteX145" fmla="*/ 95621 w 886720"/>
                      <a:gd name="connsiteY145" fmla="*/ 0 h 959291"/>
                      <a:gd name="connsiteX0" fmla="*/ 259471 w 886720"/>
                      <a:gd name="connsiteY0" fmla="*/ 709775 h 959291"/>
                      <a:gd name="connsiteX1" fmla="*/ 496310 w 886720"/>
                      <a:gd name="connsiteY1" fmla="*/ 709775 h 959291"/>
                      <a:gd name="connsiteX2" fmla="*/ 518675 w 886720"/>
                      <a:gd name="connsiteY2" fmla="*/ 732139 h 959291"/>
                      <a:gd name="connsiteX3" fmla="*/ 518675 w 886720"/>
                      <a:gd name="connsiteY3" fmla="*/ 794499 h 959291"/>
                      <a:gd name="connsiteX4" fmla="*/ 496310 w 886720"/>
                      <a:gd name="connsiteY4" fmla="*/ 816845 h 959291"/>
                      <a:gd name="connsiteX5" fmla="*/ 259471 w 886720"/>
                      <a:gd name="connsiteY5" fmla="*/ 816845 h 959291"/>
                      <a:gd name="connsiteX6" fmla="*/ 237107 w 886720"/>
                      <a:gd name="connsiteY6" fmla="*/ 794499 h 959291"/>
                      <a:gd name="connsiteX7" fmla="*/ 237107 w 886720"/>
                      <a:gd name="connsiteY7" fmla="*/ 732139 h 959291"/>
                      <a:gd name="connsiteX8" fmla="*/ 259471 w 886720"/>
                      <a:gd name="connsiteY8" fmla="*/ 709775 h 959291"/>
                      <a:gd name="connsiteX9" fmla="*/ 259471 w 886720"/>
                      <a:gd name="connsiteY9" fmla="*/ 695487 h 959291"/>
                      <a:gd name="connsiteX10" fmla="*/ 222819 w 886720"/>
                      <a:gd name="connsiteY10" fmla="*/ 732139 h 959291"/>
                      <a:gd name="connsiteX11" fmla="*/ 222819 w 886720"/>
                      <a:gd name="connsiteY11" fmla="*/ 794499 h 959291"/>
                      <a:gd name="connsiteX12" fmla="*/ 259471 w 886720"/>
                      <a:gd name="connsiteY12" fmla="*/ 831133 h 959291"/>
                      <a:gd name="connsiteX13" fmla="*/ 496310 w 886720"/>
                      <a:gd name="connsiteY13" fmla="*/ 831133 h 959291"/>
                      <a:gd name="connsiteX14" fmla="*/ 532963 w 886720"/>
                      <a:gd name="connsiteY14" fmla="*/ 794499 h 959291"/>
                      <a:gd name="connsiteX15" fmla="*/ 532963 w 886720"/>
                      <a:gd name="connsiteY15" fmla="*/ 732139 h 959291"/>
                      <a:gd name="connsiteX16" fmla="*/ 496310 w 886720"/>
                      <a:gd name="connsiteY16" fmla="*/ 695487 h 959291"/>
                      <a:gd name="connsiteX17" fmla="*/ 259471 w 886720"/>
                      <a:gd name="connsiteY17" fmla="*/ 695487 h 959291"/>
                      <a:gd name="connsiteX18" fmla="*/ 815721 w 886720"/>
                      <a:gd name="connsiteY18" fmla="*/ 690314 h 959291"/>
                      <a:gd name="connsiteX19" fmla="*/ 805634 w 886720"/>
                      <a:gd name="connsiteY19" fmla="*/ 690962 h 959291"/>
                      <a:gd name="connsiteX20" fmla="*/ 791661 w 886720"/>
                      <a:gd name="connsiteY20" fmla="*/ 706879 h 959291"/>
                      <a:gd name="connsiteX21" fmla="*/ 780573 w 886720"/>
                      <a:gd name="connsiteY21" fmla="*/ 719509 h 959291"/>
                      <a:gd name="connsiteX22" fmla="*/ 691925 w 886720"/>
                      <a:gd name="connsiteY22" fmla="*/ 719509 h 959291"/>
                      <a:gd name="connsiteX23" fmla="*/ 691925 w 886720"/>
                      <a:gd name="connsiteY23" fmla="*/ 810444 h 959291"/>
                      <a:gd name="connsiteX24" fmla="*/ 782860 w 886720"/>
                      <a:gd name="connsiteY24" fmla="*/ 810444 h 959291"/>
                      <a:gd name="connsiteX25" fmla="*/ 782860 w 886720"/>
                      <a:gd name="connsiteY25" fmla="*/ 738567 h 959291"/>
                      <a:gd name="connsiteX26" fmla="*/ 743369 w 886720"/>
                      <a:gd name="connsiteY26" fmla="*/ 783546 h 959291"/>
                      <a:gd name="connsiteX27" fmla="*/ 738016 w 886720"/>
                      <a:gd name="connsiteY27" fmla="*/ 785975 h 959291"/>
                      <a:gd name="connsiteX28" fmla="*/ 738007 w 886720"/>
                      <a:gd name="connsiteY28" fmla="*/ 785975 h 959291"/>
                      <a:gd name="connsiteX29" fmla="*/ 732654 w 886720"/>
                      <a:gd name="connsiteY29" fmla="*/ 783565 h 959291"/>
                      <a:gd name="connsiteX30" fmla="*/ 710270 w 886720"/>
                      <a:gd name="connsiteY30" fmla="*/ 758286 h 959291"/>
                      <a:gd name="connsiteX31" fmla="*/ 710880 w 886720"/>
                      <a:gd name="connsiteY31" fmla="*/ 748199 h 959291"/>
                      <a:gd name="connsiteX32" fmla="*/ 720967 w 886720"/>
                      <a:gd name="connsiteY32" fmla="*/ 748808 h 959291"/>
                      <a:gd name="connsiteX33" fmla="*/ 737978 w 886720"/>
                      <a:gd name="connsiteY33" fmla="*/ 768030 h 959291"/>
                      <a:gd name="connsiteX34" fmla="*/ 780573 w 886720"/>
                      <a:gd name="connsiteY34" fmla="*/ 719510 h 959291"/>
                      <a:gd name="connsiteX35" fmla="*/ 791661 w 886720"/>
                      <a:gd name="connsiteY35" fmla="*/ 706880 h 959291"/>
                      <a:gd name="connsiteX36" fmla="*/ 797147 w 886720"/>
                      <a:gd name="connsiteY36" fmla="*/ 712366 h 959291"/>
                      <a:gd name="connsiteX37" fmla="*/ 797147 w 886720"/>
                      <a:gd name="connsiteY37" fmla="*/ 722294 h 959291"/>
                      <a:gd name="connsiteX38" fmla="*/ 797148 w 886720"/>
                      <a:gd name="connsiteY38" fmla="*/ 722293 h 959291"/>
                      <a:gd name="connsiteX39" fmla="*/ 797148 w 886720"/>
                      <a:gd name="connsiteY39" fmla="*/ 712366 h 959291"/>
                      <a:gd name="connsiteX40" fmla="*/ 791662 w 886720"/>
                      <a:gd name="connsiteY40" fmla="*/ 706880 h 959291"/>
                      <a:gd name="connsiteX41" fmla="*/ 805635 w 886720"/>
                      <a:gd name="connsiteY41" fmla="*/ 690963 h 959291"/>
                      <a:gd name="connsiteX42" fmla="*/ 815721 w 886720"/>
                      <a:gd name="connsiteY42" fmla="*/ 690315 h 959291"/>
                      <a:gd name="connsiteX43" fmla="*/ 815721 w 886720"/>
                      <a:gd name="connsiteY43" fmla="*/ 690314 h 959291"/>
                      <a:gd name="connsiteX44" fmla="*/ 691925 w 886720"/>
                      <a:gd name="connsiteY44" fmla="*/ 525819 h 959291"/>
                      <a:gd name="connsiteX45" fmla="*/ 691925 w 886720"/>
                      <a:gd name="connsiteY45" fmla="*/ 616773 h 959291"/>
                      <a:gd name="connsiteX46" fmla="*/ 782860 w 886720"/>
                      <a:gd name="connsiteY46" fmla="*/ 616773 h 959291"/>
                      <a:gd name="connsiteX47" fmla="*/ 782860 w 886720"/>
                      <a:gd name="connsiteY47" fmla="*/ 525819 h 959291"/>
                      <a:gd name="connsiteX48" fmla="*/ 691925 w 886720"/>
                      <a:gd name="connsiteY48" fmla="*/ 525819 h 959291"/>
                      <a:gd name="connsiteX49" fmla="*/ 113805 w 886720"/>
                      <a:gd name="connsiteY49" fmla="*/ 524246 h 959291"/>
                      <a:gd name="connsiteX50" fmla="*/ 382601 w 886720"/>
                      <a:gd name="connsiteY50" fmla="*/ 524246 h 959291"/>
                      <a:gd name="connsiteX51" fmla="*/ 404946 w 886720"/>
                      <a:gd name="connsiteY51" fmla="*/ 546592 h 959291"/>
                      <a:gd name="connsiteX52" fmla="*/ 404946 w 886720"/>
                      <a:gd name="connsiteY52" fmla="*/ 608961 h 959291"/>
                      <a:gd name="connsiteX53" fmla="*/ 382601 w 886720"/>
                      <a:gd name="connsiteY53" fmla="*/ 631326 h 959291"/>
                      <a:gd name="connsiteX54" fmla="*/ 113805 w 886720"/>
                      <a:gd name="connsiteY54" fmla="*/ 631326 h 959291"/>
                      <a:gd name="connsiteX55" fmla="*/ 91460 w 886720"/>
                      <a:gd name="connsiteY55" fmla="*/ 608961 h 959291"/>
                      <a:gd name="connsiteX56" fmla="*/ 91460 w 886720"/>
                      <a:gd name="connsiteY56" fmla="*/ 546592 h 959291"/>
                      <a:gd name="connsiteX57" fmla="*/ 113805 w 886720"/>
                      <a:gd name="connsiteY57" fmla="*/ 524246 h 959291"/>
                      <a:gd name="connsiteX58" fmla="*/ 113805 w 886720"/>
                      <a:gd name="connsiteY58" fmla="*/ 509949 h 959291"/>
                      <a:gd name="connsiteX59" fmla="*/ 77172 w 886720"/>
                      <a:gd name="connsiteY59" fmla="*/ 546582 h 959291"/>
                      <a:gd name="connsiteX60" fmla="*/ 77172 w 886720"/>
                      <a:gd name="connsiteY60" fmla="*/ 608952 h 959291"/>
                      <a:gd name="connsiteX61" fmla="*/ 113805 w 886720"/>
                      <a:gd name="connsiteY61" fmla="*/ 645604 h 959291"/>
                      <a:gd name="connsiteX62" fmla="*/ 382601 w 886720"/>
                      <a:gd name="connsiteY62" fmla="*/ 645604 h 959291"/>
                      <a:gd name="connsiteX63" fmla="*/ 419234 w 886720"/>
                      <a:gd name="connsiteY63" fmla="*/ 608952 h 959291"/>
                      <a:gd name="connsiteX64" fmla="*/ 419234 w 886720"/>
                      <a:gd name="connsiteY64" fmla="*/ 546582 h 959291"/>
                      <a:gd name="connsiteX65" fmla="*/ 382601 w 886720"/>
                      <a:gd name="connsiteY65" fmla="*/ 509949 h 959291"/>
                      <a:gd name="connsiteX66" fmla="*/ 113805 w 886720"/>
                      <a:gd name="connsiteY66" fmla="*/ 509949 h 959291"/>
                      <a:gd name="connsiteX67" fmla="*/ 110138 w 886720"/>
                      <a:gd name="connsiteY67" fmla="*/ 338700 h 959291"/>
                      <a:gd name="connsiteX68" fmla="*/ 455438 w 886720"/>
                      <a:gd name="connsiteY68" fmla="*/ 338700 h 959291"/>
                      <a:gd name="connsiteX69" fmla="*/ 477784 w 886720"/>
                      <a:gd name="connsiteY69" fmla="*/ 361045 h 959291"/>
                      <a:gd name="connsiteX70" fmla="*/ 477784 w 886720"/>
                      <a:gd name="connsiteY70" fmla="*/ 423434 h 959291"/>
                      <a:gd name="connsiteX71" fmla="*/ 455438 w 886720"/>
                      <a:gd name="connsiteY71" fmla="*/ 445770 h 959291"/>
                      <a:gd name="connsiteX72" fmla="*/ 110138 w 886720"/>
                      <a:gd name="connsiteY72" fmla="*/ 445770 h 959291"/>
                      <a:gd name="connsiteX73" fmla="*/ 87793 w 886720"/>
                      <a:gd name="connsiteY73" fmla="*/ 423434 h 959291"/>
                      <a:gd name="connsiteX74" fmla="*/ 87793 w 886720"/>
                      <a:gd name="connsiteY74" fmla="*/ 361045 h 959291"/>
                      <a:gd name="connsiteX75" fmla="*/ 110138 w 886720"/>
                      <a:gd name="connsiteY75" fmla="*/ 338700 h 959291"/>
                      <a:gd name="connsiteX76" fmla="*/ 110138 w 886720"/>
                      <a:gd name="connsiteY76" fmla="*/ 324412 h 959291"/>
                      <a:gd name="connsiteX77" fmla="*/ 73505 w 886720"/>
                      <a:gd name="connsiteY77" fmla="*/ 361045 h 959291"/>
                      <a:gd name="connsiteX78" fmla="*/ 73505 w 886720"/>
                      <a:gd name="connsiteY78" fmla="*/ 423434 h 959291"/>
                      <a:gd name="connsiteX79" fmla="*/ 110138 w 886720"/>
                      <a:gd name="connsiteY79" fmla="*/ 460058 h 959291"/>
                      <a:gd name="connsiteX80" fmla="*/ 455438 w 886720"/>
                      <a:gd name="connsiteY80" fmla="*/ 460058 h 959291"/>
                      <a:gd name="connsiteX81" fmla="*/ 492072 w 886720"/>
                      <a:gd name="connsiteY81" fmla="*/ 423434 h 959291"/>
                      <a:gd name="connsiteX82" fmla="*/ 492072 w 886720"/>
                      <a:gd name="connsiteY82" fmla="*/ 361045 h 959291"/>
                      <a:gd name="connsiteX83" fmla="*/ 455438 w 886720"/>
                      <a:gd name="connsiteY83" fmla="*/ 324412 h 959291"/>
                      <a:gd name="connsiteX84" fmla="*/ 110138 w 886720"/>
                      <a:gd name="connsiteY84" fmla="*/ 324412 h 959291"/>
                      <a:gd name="connsiteX85" fmla="*/ 797148 w 886720"/>
                      <a:gd name="connsiteY85" fmla="*/ 341681 h 959291"/>
                      <a:gd name="connsiteX86" fmla="*/ 791657 w 886720"/>
                      <a:gd name="connsiteY86" fmla="*/ 336191 h 959291"/>
                      <a:gd name="connsiteX87" fmla="*/ 780567 w 886720"/>
                      <a:gd name="connsiteY87" fmla="*/ 348825 h 959291"/>
                      <a:gd name="connsiteX88" fmla="*/ 766544 w 886720"/>
                      <a:gd name="connsiteY88" fmla="*/ 348709 h 959291"/>
                      <a:gd name="connsiteX89" fmla="*/ 691925 w 886720"/>
                      <a:gd name="connsiteY89" fmla="*/ 348825 h 959291"/>
                      <a:gd name="connsiteX90" fmla="*/ 691925 w 886720"/>
                      <a:gd name="connsiteY90" fmla="*/ 439760 h 959291"/>
                      <a:gd name="connsiteX91" fmla="*/ 782860 w 886720"/>
                      <a:gd name="connsiteY91" fmla="*/ 439760 h 959291"/>
                      <a:gd name="connsiteX92" fmla="*/ 782860 w 886720"/>
                      <a:gd name="connsiteY92" fmla="*/ 367877 h 959291"/>
                      <a:gd name="connsiteX93" fmla="*/ 782860 w 886720"/>
                      <a:gd name="connsiteY93" fmla="*/ 367876 h 959291"/>
                      <a:gd name="connsiteX94" fmla="*/ 743369 w 886720"/>
                      <a:gd name="connsiteY94" fmla="*/ 412860 h 959291"/>
                      <a:gd name="connsiteX95" fmla="*/ 738016 w 886720"/>
                      <a:gd name="connsiteY95" fmla="*/ 415289 h 959291"/>
                      <a:gd name="connsiteX96" fmla="*/ 738007 w 886720"/>
                      <a:gd name="connsiteY96" fmla="*/ 415289 h 959291"/>
                      <a:gd name="connsiteX97" fmla="*/ 732654 w 886720"/>
                      <a:gd name="connsiteY97" fmla="*/ 412879 h 959291"/>
                      <a:gd name="connsiteX98" fmla="*/ 710270 w 886720"/>
                      <a:gd name="connsiteY98" fmla="*/ 387600 h 959291"/>
                      <a:gd name="connsiteX99" fmla="*/ 710880 w 886720"/>
                      <a:gd name="connsiteY99" fmla="*/ 377513 h 959291"/>
                      <a:gd name="connsiteX100" fmla="*/ 720967 w 886720"/>
                      <a:gd name="connsiteY100" fmla="*/ 378123 h 959291"/>
                      <a:gd name="connsiteX101" fmla="*/ 737978 w 886720"/>
                      <a:gd name="connsiteY101" fmla="*/ 397344 h 959291"/>
                      <a:gd name="connsiteX102" fmla="*/ 780567 w 886720"/>
                      <a:gd name="connsiteY102" fmla="*/ 348825 h 959291"/>
                      <a:gd name="connsiteX103" fmla="*/ 780568 w 886720"/>
                      <a:gd name="connsiteY103" fmla="*/ 348825 h 959291"/>
                      <a:gd name="connsiteX104" fmla="*/ 791657 w 886720"/>
                      <a:gd name="connsiteY104" fmla="*/ 336192 h 959291"/>
                      <a:gd name="connsiteX105" fmla="*/ 797147 w 886720"/>
                      <a:gd name="connsiteY105" fmla="*/ 341682 h 959291"/>
                      <a:gd name="connsiteX106" fmla="*/ 797147 w 886720"/>
                      <a:gd name="connsiteY106" fmla="*/ 351602 h 959291"/>
                      <a:gd name="connsiteX107" fmla="*/ 797148 w 886720"/>
                      <a:gd name="connsiteY107" fmla="*/ 351601 h 959291"/>
                      <a:gd name="connsiteX108" fmla="*/ 797148 w 886720"/>
                      <a:gd name="connsiteY108" fmla="*/ 341681 h 959291"/>
                      <a:gd name="connsiteX109" fmla="*/ 186633 w 886720"/>
                      <a:gd name="connsiteY109" fmla="*/ 153163 h 959291"/>
                      <a:gd name="connsiteX110" fmla="*/ 497053 w 886720"/>
                      <a:gd name="connsiteY110" fmla="*/ 153163 h 959291"/>
                      <a:gd name="connsiteX111" fmla="*/ 519399 w 886720"/>
                      <a:gd name="connsiteY111" fmla="*/ 175528 h 959291"/>
                      <a:gd name="connsiteX112" fmla="*/ 519399 w 886720"/>
                      <a:gd name="connsiteY112" fmla="*/ 237888 h 959291"/>
                      <a:gd name="connsiteX113" fmla="*/ 497053 w 886720"/>
                      <a:gd name="connsiteY113" fmla="*/ 260234 h 959291"/>
                      <a:gd name="connsiteX114" fmla="*/ 186633 w 886720"/>
                      <a:gd name="connsiteY114" fmla="*/ 260234 h 959291"/>
                      <a:gd name="connsiteX115" fmla="*/ 164269 w 886720"/>
                      <a:gd name="connsiteY115" fmla="*/ 237888 h 959291"/>
                      <a:gd name="connsiteX116" fmla="*/ 164269 w 886720"/>
                      <a:gd name="connsiteY116" fmla="*/ 175528 h 959291"/>
                      <a:gd name="connsiteX117" fmla="*/ 186633 w 886720"/>
                      <a:gd name="connsiteY117" fmla="*/ 153163 h 959291"/>
                      <a:gd name="connsiteX118" fmla="*/ 684781 w 886720"/>
                      <a:gd name="connsiteY118" fmla="*/ 149275 h 959291"/>
                      <a:gd name="connsiteX119" fmla="*/ 677637 w 886720"/>
                      <a:gd name="connsiteY119" fmla="*/ 156419 h 959291"/>
                      <a:gd name="connsiteX120" fmla="*/ 677637 w 886720"/>
                      <a:gd name="connsiteY120" fmla="*/ 261660 h 959291"/>
                      <a:gd name="connsiteX121" fmla="*/ 684781 w 886720"/>
                      <a:gd name="connsiteY121" fmla="*/ 268804 h 959291"/>
                      <a:gd name="connsiteX122" fmla="*/ 790003 w 886720"/>
                      <a:gd name="connsiteY122" fmla="*/ 268804 h 959291"/>
                      <a:gd name="connsiteX123" fmla="*/ 797147 w 886720"/>
                      <a:gd name="connsiteY123" fmla="*/ 261660 h 959291"/>
                      <a:gd name="connsiteX124" fmla="*/ 797147 w 886720"/>
                      <a:gd name="connsiteY124" fmla="*/ 156419 h 959291"/>
                      <a:gd name="connsiteX125" fmla="*/ 790003 w 886720"/>
                      <a:gd name="connsiteY125" fmla="*/ 149275 h 959291"/>
                      <a:gd name="connsiteX126" fmla="*/ 684781 w 886720"/>
                      <a:gd name="connsiteY126" fmla="*/ 149275 h 959291"/>
                      <a:gd name="connsiteX127" fmla="*/ 186633 w 886720"/>
                      <a:gd name="connsiteY127" fmla="*/ 138865 h 959291"/>
                      <a:gd name="connsiteX128" fmla="*/ 149981 w 886720"/>
                      <a:gd name="connsiteY128" fmla="*/ 175517 h 959291"/>
                      <a:gd name="connsiteX129" fmla="*/ 149981 w 886720"/>
                      <a:gd name="connsiteY129" fmla="*/ 237877 h 959291"/>
                      <a:gd name="connsiteX130" fmla="*/ 186633 w 886720"/>
                      <a:gd name="connsiteY130" fmla="*/ 274511 h 959291"/>
                      <a:gd name="connsiteX131" fmla="*/ 497053 w 886720"/>
                      <a:gd name="connsiteY131" fmla="*/ 274511 h 959291"/>
                      <a:gd name="connsiteX132" fmla="*/ 533686 w 886720"/>
                      <a:gd name="connsiteY132" fmla="*/ 237877 h 959291"/>
                      <a:gd name="connsiteX133" fmla="*/ 533686 w 886720"/>
                      <a:gd name="connsiteY133" fmla="*/ 175517 h 959291"/>
                      <a:gd name="connsiteX134" fmla="*/ 497053 w 886720"/>
                      <a:gd name="connsiteY134" fmla="*/ 138865 h 959291"/>
                      <a:gd name="connsiteX135" fmla="*/ 186633 w 886720"/>
                      <a:gd name="connsiteY135" fmla="*/ 138865 h 959291"/>
                      <a:gd name="connsiteX136" fmla="*/ 95621 w 886720"/>
                      <a:gd name="connsiteY136" fmla="*/ 0 h 959291"/>
                      <a:gd name="connsiteX137" fmla="*/ 791099 w 886720"/>
                      <a:gd name="connsiteY137" fmla="*/ 0 h 959291"/>
                      <a:gd name="connsiteX138" fmla="*/ 886720 w 886720"/>
                      <a:gd name="connsiteY138" fmla="*/ 95621 h 959291"/>
                      <a:gd name="connsiteX139" fmla="*/ 886720 w 886720"/>
                      <a:gd name="connsiteY139" fmla="*/ 863670 h 959291"/>
                      <a:gd name="connsiteX140" fmla="*/ 791099 w 886720"/>
                      <a:gd name="connsiteY140" fmla="*/ 959291 h 959291"/>
                      <a:gd name="connsiteX141" fmla="*/ 95621 w 886720"/>
                      <a:gd name="connsiteY141" fmla="*/ 959291 h 959291"/>
                      <a:gd name="connsiteX142" fmla="*/ 0 w 886720"/>
                      <a:gd name="connsiteY142" fmla="*/ 863670 h 959291"/>
                      <a:gd name="connsiteX143" fmla="*/ 0 w 886720"/>
                      <a:gd name="connsiteY143" fmla="*/ 95621 h 959291"/>
                      <a:gd name="connsiteX144" fmla="*/ 95621 w 886720"/>
                      <a:gd name="connsiteY144" fmla="*/ 0 h 959291"/>
                      <a:gd name="connsiteX0" fmla="*/ 259471 w 886720"/>
                      <a:gd name="connsiteY0" fmla="*/ 709775 h 959291"/>
                      <a:gd name="connsiteX1" fmla="*/ 496310 w 886720"/>
                      <a:gd name="connsiteY1" fmla="*/ 709775 h 959291"/>
                      <a:gd name="connsiteX2" fmla="*/ 518675 w 886720"/>
                      <a:gd name="connsiteY2" fmla="*/ 732139 h 959291"/>
                      <a:gd name="connsiteX3" fmla="*/ 518675 w 886720"/>
                      <a:gd name="connsiteY3" fmla="*/ 794499 h 959291"/>
                      <a:gd name="connsiteX4" fmla="*/ 496310 w 886720"/>
                      <a:gd name="connsiteY4" fmla="*/ 816845 h 959291"/>
                      <a:gd name="connsiteX5" fmla="*/ 259471 w 886720"/>
                      <a:gd name="connsiteY5" fmla="*/ 816845 h 959291"/>
                      <a:gd name="connsiteX6" fmla="*/ 237107 w 886720"/>
                      <a:gd name="connsiteY6" fmla="*/ 794499 h 959291"/>
                      <a:gd name="connsiteX7" fmla="*/ 237107 w 886720"/>
                      <a:gd name="connsiteY7" fmla="*/ 732139 h 959291"/>
                      <a:gd name="connsiteX8" fmla="*/ 259471 w 886720"/>
                      <a:gd name="connsiteY8" fmla="*/ 709775 h 959291"/>
                      <a:gd name="connsiteX9" fmla="*/ 259471 w 886720"/>
                      <a:gd name="connsiteY9" fmla="*/ 695487 h 959291"/>
                      <a:gd name="connsiteX10" fmla="*/ 222819 w 886720"/>
                      <a:gd name="connsiteY10" fmla="*/ 732139 h 959291"/>
                      <a:gd name="connsiteX11" fmla="*/ 222819 w 886720"/>
                      <a:gd name="connsiteY11" fmla="*/ 794499 h 959291"/>
                      <a:gd name="connsiteX12" fmla="*/ 259471 w 886720"/>
                      <a:gd name="connsiteY12" fmla="*/ 831133 h 959291"/>
                      <a:gd name="connsiteX13" fmla="*/ 496310 w 886720"/>
                      <a:gd name="connsiteY13" fmla="*/ 831133 h 959291"/>
                      <a:gd name="connsiteX14" fmla="*/ 532963 w 886720"/>
                      <a:gd name="connsiteY14" fmla="*/ 794499 h 959291"/>
                      <a:gd name="connsiteX15" fmla="*/ 532963 w 886720"/>
                      <a:gd name="connsiteY15" fmla="*/ 732139 h 959291"/>
                      <a:gd name="connsiteX16" fmla="*/ 496310 w 886720"/>
                      <a:gd name="connsiteY16" fmla="*/ 695487 h 959291"/>
                      <a:gd name="connsiteX17" fmla="*/ 259471 w 886720"/>
                      <a:gd name="connsiteY17" fmla="*/ 695487 h 959291"/>
                      <a:gd name="connsiteX18" fmla="*/ 815721 w 886720"/>
                      <a:gd name="connsiteY18" fmla="*/ 690314 h 959291"/>
                      <a:gd name="connsiteX19" fmla="*/ 805634 w 886720"/>
                      <a:gd name="connsiteY19" fmla="*/ 690962 h 959291"/>
                      <a:gd name="connsiteX20" fmla="*/ 791661 w 886720"/>
                      <a:gd name="connsiteY20" fmla="*/ 706879 h 959291"/>
                      <a:gd name="connsiteX21" fmla="*/ 780573 w 886720"/>
                      <a:gd name="connsiteY21" fmla="*/ 719509 h 959291"/>
                      <a:gd name="connsiteX22" fmla="*/ 691925 w 886720"/>
                      <a:gd name="connsiteY22" fmla="*/ 719509 h 959291"/>
                      <a:gd name="connsiteX23" fmla="*/ 691925 w 886720"/>
                      <a:gd name="connsiteY23" fmla="*/ 810444 h 959291"/>
                      <a:gd name="connsiteX24" fmla="*/ 782860 w 886720"/>
                      <a:gd name="connsiteY24" fmla="*/ 810444 h 959291"/>
                      <a:gd name="connsiteX25" fmla="*/ 782860 w 886720"/>
                      <a:gd name="connsiteY25" fmla="*/ 738567 h 959291"/>
                      <a:gd name="connsiteX26" fmla="*/ 743369 w 886720"/>
                      <a:gd name="connsiteY26" fmla="*/ 783546 h 959291"/>
                      <a:gd name="connsiteX27" fmla="*/ 738016 w 886720"/>
                      <a:gd name="connsiteY27" fmla="*/ 785975 h 959291"/>
                      <a:gd name="connsiteX28" fmla="*/ 738007 w 886720"/>
                      <a:gd name="connsiteY28" fmla="*/ 785975 h 959291"/>
                      <a:gd name="connsiteX29" fmla="*/ 732654 w 886720"/>
                      <a:gd name="connsiteY29" fmla="*/ 783565 h 959291"/>
                      <a:gd name="connsiteX30" fmla="*/ 710270 w 886720"/>
                      <a:gd name="connsiteY30" fmla="*/ 758286 h 959291"/>
                      <a:gd name="connsiteX31" fmla="*/ 710880 w 886720"/>
                      <a:gd name="connsiteY31" fmla="*/ 748199 h 959291"/>
                      <a:gd name="connsiteX32" fmla="*/ 720967 w 886720"/>
                      <a:gd name="connsiteY32" fmla="*/ 748808 h 959291"/>
                      <a:gd name="connsiteX33" fmla="*/ 737978 w 886720"/>
                      <a:gd name="connsiteY33" fmla="*/ 768030 h 959291"/>
                      <a:gd name="connsiteX34" fmla="*/ 780573 w 886720"/>
                      <a:gd name="connsiteY34" fmla="*/ 719510 h 959291"/>
                      <a:gd name="connsiteX35" fmla="*/ 791661 w 886720"/>
                      <a:gd name="connsiteY35" fmla="*/ 706880 h 959291"/>
                      <a:gd name="connsiteX36" fmla="*/ 797147 w 886720"/>
                      <a:gd name="connsiteY36" fmla="*/ 712366 h 959291"/>
                      <a:gd name="connsiteX37" fmla="*/ 797147 w 886720"/>
                      <a:gd name="connsiteY37" fmla="*/ 722294 h 959291"/>
                      <a:gd name="connsiteX38" fmla="*/ 797148 w 886720"/>
                      <a:gd name="connsiteY38" fmla="*/ 722293 h 959291"/>
                      <a:gd name="connsiteX39" fmla="*/ 797148 w 886720"/>
                      <a:gd name="connsiteY39" fmla="*/ 712366 h 959291"/>
                      <a:gd name="connsiteX40" fmla="*/ 791662 w 886720"/>
                      <a:gd name="connsiteY40" fmla="*/ 706880 h 959291"/>
                      <a:gd name="connsiteX41" fmla="*/ 805635 w 886720"/>
                      <a:gd name="connsiteY41" fmla="*/ 690963 h 959291"/>
                      <a:gd name="connsiteX42" fmla="*/ 815721 w 886720"/>
                      <a:gd name="connsiteY42" fmla="*/ 690315 h 959291"/>
                      <a:gd name="connsiteX43" fmla="*/ 815721 w 886720"/>
                      <a:gd name="connsiteY43" fmla="*/ 690314 h 959291"/>
                      <a:gd name="connsiteX44" fmla="*/ 691925 w 886720"/>
                      <a:gd name="connsiteY44" fmla="*/ 525819 h 959291"/>
                      <a:gd name="connsiteX45" fmla="*/ 691925 w 886720"/>
                      <a:gd name="connsiteY45" fmla="*/ 616773 h 959291"/>
                      <a:gd name="connsiteX46" fmla="*/ 782860 w 886720"/>
                      <a:gd name="connsiteY46" fmla="*/ 616773 h 959291"/>
                      <a:gd name="connsiteX47" fmla="*/ 782860 w 886720"/>
                      <a:gd name="connsiteY47" fmla="*/ 525819 h 959291"/>
                      <a:gd name="connsiteX48" fmla="*/ 691925 w 886720"/>
                      <a:gd name="connsiteY48" fmla="*/ 525819 h 959291"/>
                      <a:gd name="connsiteX49" fmla="*/ 113805 w 886720"/>
                      <a:gd name="connsiteY49" fmla="*/ 524246 h 959291"/>
                      <a:gd name="connsiteX50" fmla="*/ 382601 w 886720"/>
                      <a:gd name="connsiteY50" fmla="*/ 524246 h 959291"/>
                      <a:gd name="connsiteX51" fmla="*/ 404946 w 886720"/>
                      <a:gd name="connsiteY51" fmla="*/ 546592 h 959291"/>
                      <a:gd name="connsiteX52" fmla="*/ 404946 w 886720"/>
                      <a:gd name="connsiteY52" fmla="*/ 608961 h 959291"/>
                      <a:gd name="connsiteX53" fmla="*/ 382601 w 886720"/>
                      <a:gd name="connsiteY53" fmla="*/ 631326 h 959291"/>
                      <a:gd name="connsiteX54" fmla="*/ 113805 w 886720"/>
                      <a:gd name="connsiteY54" fmla="*/ 631326 h 959291"/>
                      <a:gd name="connsiteX55" fmla="*/ 91460 w 886720"/>
                      <a:gd name="connsiteY55" fmla="*/ 608961 h 959291"/>
                      <a:gd name="connsiteX56" fmla="*/ 91460 w 886720"/>
                      <a:gd name="connsiteY56" fmla="*/ 546592 h 959291"/>
                      <a:gd name="connsiteX57" fmla="*/ 113805 w 886720"/>
                      <a:gd name="connsiteY57" fmla="*/ 524246 h 959291"/>
                      <a:gd name="connsiteX58" fmla="*/ 113805 w 886720"/>
                      <a:gd name="connsiteY58" fmla="*/ 509949 h 959291"/>
                      <a:gd name="connsiteX59" fmla="*/ 77172 w 886720"/>
                      <a:gd name="connsiteY59" fmla="*/ 546582 h 959291"/>
                      <a:gd name="connsiteX60" fmla="*/ 77172 w 886720"/>
                      <a:gd name="connsiteY60" fmla="*/ 608952 h 959291"/>
                      <a:gd name="connsiteX61" fmla="*/ 113805 w 886720"/>
                      <a:gd name="connsiteY61" fmla="*/ 645604 h 959291"/>
                      <a:gd name="connsiteX62" fmla="*/ 382601 w 886720"/>
                      <a:gd name="connsiteY62" fmla="*/ 645604 h 959291"/>
                      <a:gd name="connsiteX63" fmla="*/ 419234 w 886720"/>
                      <a:gd name="connsiteY63" fmla="*/ 608952 h 959291"/>
                      <a:gd name="connsiteX64" fmla="*/ 419234 w 886720"/>
                      <a:gd name="connsiteY64" fmla="*/ 546582 h 959291"/>
                      <a:gd name="connsiteX65" fmla="*/ 382601 w 886720"/>
                      <a:gd name="connsiteY65" fmla="*/ 509949 h 959291"/>
                      <a:gd name="connsiteX66" fmla="*/ 113805 w 886720"/>
                      <a:gd name="connsiteY66" fmla="*/ 509949 h 959291"/>
                      <a:gd name="connsiteX67" fmla="*/ 110138 w 886720"/>
                      <a:gd name="connsiteY67" fmla="*/ 338700 h 959291"/>
                      <a:gd name="connsiteX68" fmla="*/ 455438 w 886720"/>
                      <a:gd name="connsiteY68" fmla="*/ 338700 h 959291"/>
                      <a:gd name="connsiteX69" fmla="*/ 477784 w 886720"/>
                      <a:gd name="connsiteY69" fmla="*/ 361045 h 959291"/>
                      <a:gd name="connsiteX70" fmla="*/ 477784 w 886720"/>
                      <a:gd name="connsiteY70" fmla="*/ 423434 h 959291"/>
                      <a:gd name="connsiteX71" fmla="*/ 455438 w 886720"/>
                      <a:gd name="connsiteY71" fmla="*/ 445770 h 959291"/>
                      <a:gd name="connsiteX72" fmla="*/ 110138 w 886720"/>
                      <a:gd name="connsiteY72" fmla="*/ 445770 h 959291"/>
                      <a:gd name="connsiteX73" fmla="*/ 87793 w 886720"/>
                      <a:gd name="connsiteY73" fmla="*/ 423434 h 959291"/>
                      <a:gd name="connsiteX74" fmla="*/ 87793 w 886720"/>
                      <a:gd name="connsiteY74" fmla="*/ 361045 h 959291"/>
                      <a:gd name="connsiteX75" fmla="*/ 110138 w 886720"/>
                      <a:gd name="connsiteY75" fmla="*/ 338700 h 959291"/>
                      <a:gd name="connsiteX76" fmla="*/ 110138 w 886720"/>
                      <a:gd name="connsiteY76" fmla="*/ 324412 h 959291"/>
                      <a:gd name="connsiteX77" fmla="*/ 73505 w 886720"/>
                      <a:gd name="connsiteY77" fmla="*/ 361045 h 959291"/>
                      <a:gd name="connsiteX78" fmla="*/ 73505 w 886720"/>
                      <a:gd name="connsiteY78" fmla="*/ 423434 h 959291"/>
                      <a:gd name="connsiteX79" fmla="*/ 110138 w 886720"/>
                      <a:gd name="connsiteY79" fmla="*/ 460058 h 959291"/>
                      <a:gd name="connsiteX80" fmla="*/ 455438 w 886720"/>
                      <a:gd name="connsiteY80" fmla="*/ 460058 h 959291"/>
                      <a:gd name="connsiteX81" fmla="*/ 492072 w 886720"/>
                      <a:gd name="connsiteY81" fmla="*/ 423434 h 959291"/>
                      <a:gd name="connsiteX82" fmla="*/ 492072 w 886720"/>
                      <a:gd name="connsiteY82" fmla="*/ 361045 h 959291"/>
                      <a:gd name="connsiteX83" fmla="*/ 455438 w 886720"/>
                      <a:gd name="connsiteY83" fmla="*/ 324412 h 959291"/>
                      <a:gd name="connsiteX84" fmla="*/ 110138 w 886720"/>
                      <a:gd name="connsiteY84" fmla="*/ 324412 h 959291"/>
                      <a:gd name="connsiteX85" fmla="*/ 797148 w 886720"/>
                      <a:gd name="connsiteY85" fmla="*/ 341681 h 959291"/>
                      <a:gd name="connsiteX86" fmla="*/ 791657 w 886720"/>
                      <a:gd name="connsiteY86" fmla="*/ 336191 h 959291"/>
                      <a:gd name="connsiteX87" fmla="*/ 780567 w 886720"/>
                      <a:gd name="connsiteY87" fmla="*/ 348825 h 959291"/>
                      <a:gd name="connsiteX88" fmla="*/ 766544 w 886720"/>
                      <a:gd name="connsiteY88" fmla="*/ 348709 h 959291"/>
                      <a:gd name="connsiteX89" fmla="*/ 691925 w 886720"/>
                      <a:gd name="connsiteY89" fmla="*/ 348825 h 959291"/>
                      <a:gd name="connsiteX90" fmla="*/ 691925 w 886720"/>
                      <a:gd name="connsiteY90" fmla="*/ 439760 h 959291"/>
                      <a:gd name="connsiteX91" fmla="*/ 782860 w 886720"/>
                      <a:gd name="connsiteY91" fmla="*/ 439760 h 959291"/>
                      <a:gd name="connsiteX92" fmla="*/ 782860 w 886720"/>
                      <a:gd name="connsiteY92" fmla="*/ 367877 h 959291"/>
                      <a:gd name="connsiteX93" fmla="*/ 782860 w 886720"/>
                      <a:gd name="connsiteY93" fmla="*/ 367876 h 959291"/>
                      <a:gd name="connsiteX94" fmla="*/ 743369 w 886720"/>
                      <a:gd name="connsiteY94" fmla="*/ 412860 h 959291"/>
                      <a:gd name="connsiteX95" fmla="*/ 738016 w 886720"/>
                      <a:gd name="connsiteY95" fmla="*/ 415289 h 959291"/>
                      <a:gd name="connsiteX96" fmla="*/ 738007 w 886720"/>
                      <a:gd name="connsiteY96" fmla="*/ 415289 h 959291"/>
                      <a:gd name="connsiteX97" fmla="*/ 732654 w 886720"/>
                      <a:gd name="connsiteY97" fmla="*/ 412879 h 959291"/>
                      <a:gd name="connsiteX98" fmla="*/ 710270 w 886720"/>
                      <a:gd name="connsiteY98" fmla="*/ 387600 h 959291"/>
                      <a:gd name="connsiteX99" fmla="*/ 710880 w 886720"/>
                      <a:gd name="connsiteY99" fmla="*/ 377513 h 959291"/>
                      <a:gd name="connsiteX100" fmla="*/ 720967 w 886720"/>
                      <a:gd name="connsiteY100" fmla="*/ 378123 h 959291"/>
                      <a:gd name="connsiteX101" fmla="*/ 737978 w 886720"/>
                      <a:gd name="connsiteY101" fmla="*/ 397344 h 959291"/>
                      <a:gd name="connsiteX102" fmla="*/ 780567 w 886720"/>
                      <a:gd name="connsiteY102" fmla="*/ 348825 h 959291"/>
                      <a:gd name="connsiteX103" fmla="*/ 780568 w 886720"/>
                      <a:gd name="connsiteY103" fmla="*/ 348825 h 959291"/>
                      <a:gd name="connsiteX104" fmla="*/ 791657 w 886720"/>
                      <a:gd name="connsiteY104" fmla="*/ 336192 h 959291"/>
                      <a:gd name="connsiteX105" fmla="*/ 797147 w 886720"/>
                      <a:gd name="connsiteY105" fmla="*/ 341682 h 959291"/>
                      <a:gd name="connsiteX106" fmla="*/ 797147 w 886720"/>
                      <a:gd name="connsiteY106" fmla="*/ 351602 h 959291"/>
                      <a:gd name="connsiteX107" fmla="*/ 797148 w 886720"/>
                      <a:gd name="connsiteY107" fmla="*/ 341681 h 959291"/>
                      <a:gd name="connsiteX108" fmla="*/ 186633 w 886720"/>
                      <a:gd name="connsiteY108" fmla="*/ 153163 h 959291"/>
                      <a:gd name="connsiteX109" fmla="*/ 497053 w 886720"/>
                      <a:gd name="connsiteY109" fmla="*/ 153163 h 959291"/>
                      <a:gd name="connsiteX110" fmla="*/ 519399 w 886720"/>
                      <a:gd name="connsiteY110" fmla="*/ 175528 h 959291"/>
                      <a:gd name="connsiteX111" fmla="*/ 519399 w 886720"/>
                      <a:gd name="connsiteY111" fmla="*/ 237888 h 959291"/>
                      <a:gd name="connsiteX112" fmla="*/ 497053 w 886720"/>
                      <a:gd name="connsiteY112" fmla="*/ 260234 h 959291"/>
                      <a:gd name="connsiteX113" fmla="*/ 186633 w 886720"/>
                      <a:gd name="connsiteY113" fmla="*/ 260234 h 959291"/>
                      <a:gd name="connsiteX114" fmla="*/ 164269 w 886720"/>
                      <a:gd name="connsiteY114" fmla="*/ 237888 h 959291"/>
                      <a:gd name="connsiteX115" fmla="*/ 164269 w 886720"/>
                      <a:gd name="connsiteY115" fmla="*/ 175528 h 959291"/>
                      <a:gd name="connsiteX116" fmla="*/ 186633 w 886720"/>
                      <a:gd name="connsiteY116" fmla="*/ 153163 h 959291"/>
                      <a:gd name="connsiteX117" fmla="*/ 684781 w 886720"/>
                      <a:gd name="connsiteY117" fmla="*/ 149275 h 959291"/>
                      <a:gd name="connsiteX118" fmla="*/ 677637 w 886720"/>
                      <a:gd name="connsiteY118" fmla="*/ 156419 h 959291"/>
                      <a:gd name="connsiteX119" fmla="*/ 677637 w 886720"/>
                      <a:gd name="connsiteY119" fmla="*/ 261660 h 959291"/>
                      <a:gd name="connsiteX120" fmla="*/ 684781 w 886720"/>
                      <a:gd name="connsiteY120" fmla="*/ 268804 h 959291"/>
                      <a:gd name="connsiteX121" fmla="*/ 790003 w 886720"/>
                      <a:gd name="connsiteY121" fmla="*/ 268804 h 959291"/>
                      <a:gd name="connsiteX122" fmla="*/ 797147 w 886720"/>
                      <a:gd name="connsiteY122" fmla="*/ 261660 h 959291"/>
                      <a:gd name="connsiteX123" fmla="*/ 797147 w 886720"/>
                      <a:gd name="connsiteY123" fmla="*/ 156419 h 959291"/>
                      <a:gd name="connsiteX124" fmla="*/ 790003 w 886720"/>
                      <a:gd name="connsiteY124" fmla="*/ 149275 h 959291"/>
                      <a:gd name="connsiteX125" fmla="*/ 684781 w 886720"/>
                      <a:gd name="connsiteY125" fmla="*/ 149275 h 959291"/>
                      <a:gd name="connsiteX126" fmla="*/ 186633 w 886720"/>
                      <a:gd name="connsiteY126" fmla="*/ 138865 h 959291"/>
                      <a:gd name="connsiteX127" fmla="*/ 149981 w 886720"/>
                      <a:gd name="connsiteY127" fmla="*/ 175517 h 959291"/>
                      <a:gd name="connsiteX128" fmla="*/ 149981 w 886720"/>
                      <a:gd name="connsiteY128" fmla="*/ 237877 h 959291"/>
                      <a:gd name="connsiteX129" fmla="*/ 186633 w 886720"/>
                      <a:gd name="connsiteY129" fmla="*/ 274511 h 959291"/>
                      <a:gd name="connsiteX130" fmla="*/ 497053 w 886720"/>
                      <a:gd name="connsiteY130" fmla="*/ 274511 h 959291"/>
                      <a:gd name="connsiteX131" fmla="*/ 533686 w 886720"/>
                      <a:gd name="connsiteY131" fmla="*/ 237877 h 959291"/>
                      <a:gd name="connsiteX132" fmla="*/ 533686 w 886720"/>
                      <a:gd name="connsiteY132" fmla="*/ 175517 h 959291"/>
                      <a:gd name="connsiteX133" fmla="*/ 497053 w 886720"/>
                      <a:gd name="connsiteY133" fmla="*/ 138865 h 959291"/>
                      <a:gd name="connsiteX134" fmla="*/ 186633 w 886720"/>
                      <a:gd name="connsiteY134" fmla="*/ 138865 h 959291"/>
                      <a:gd name="connsiteX135" fmla="*/ 95621 w 886720"/>
                      <a:gd name="connsiteY135" fmla="*/ 0 h 959291"/>
                      <a:gd name="connsiteX136" fmla="*/ 791099 w 886720"/>
                      <a:gd name="connsiteY136" fmla="*/ 0 h 959291"/>
                      <a:gd name="connsiteX137" fmla="*/ 886720 w 886720"/>
                      <a:gd name="connsiteY137" fmla="*/ 95621 h 959291"/>
                      <a:gd name="connsiteX138" fmla="*/ 886720 w 886720"/>
                      <a:gd name="connsiteY138" fmla="*/ 863670 h 959291"/>
                      <a:gd name="connsiteX139" fmla="*/ 791099 w 886720"/>
                      <a:gd name="connsiteY139" fmla="*/ 959291 h 959291"/>
                      <a:gd name="connsiteX140" fmla="*/ 95621 w 886720"/>
                      <a:gd name="connsiteY140" fmla="*/ 959291 h 959291"/>
                      <a:gd name="connsiteX141" fmla="*/ 0 w 886720"/>
                      <a:gd name="connsiteY141" fmla="*/ 863670 h 959291"/>
                      <a:gd name="connsiteX142" fmla="*/ 0 w 886720"/>
                      <a:gd name="connsiteY142" fmla="*/ 95621 h 959291"/>
                      <a:gd name="connsiteX143" fmla="*/ 95621 w 886720"/>
                      <a:gd name="connsiteY143" fmla="*/ 0 h 959291"/>
                      <a:gd name="connsiteX0" fmla="*/ 259471 w 886720"/>
                      <a:gd name="connsiteY0" fmla="*/ 709775 h 959291"/>
                      <a:gd name="connsiteX1" fmla="*/ 496310 w 886720"/>
                      <a:gd name="connsiteY1" fmla="*/ 709775 h 959291"/>
                      <a:gd name="connsiteX2" fmla="*/ 518675 w 886720"/>
                      <a:gd name="connsiteY2" fmla="*/ 732139 h 959291"/>
                      <a:gd name="connsiteX3" fmla="*/ 518675 w 886720"/>
                      <a:gd name="connsiteY3" fmla="*/ 794499 h 959291"/>
                      <a:gd name="connsiteX4" fmla="*/ 496310 w 886720"/>
                      <a:gd name="connsiteY4" fmla="*/ 816845 h 959291"/>
                      <a:gd name="connsiteX5" fmla="*/ 259471 w 886720"/>
                      <a:gd name="connsiteY5" fmla="*/ 816845 h 959291"/>
                      <a:gd name="connsiteX6" fmla="*/ 237107 w 886720"/>
                      <a:gd name="connsiteY6" fmla="*/ 794499 h 959291"/>
                      <a:gd name="connsiteX7" fmla="*/ 237107 w 886720"/>
                      <a:gd name="connsiteY7" fmla="*/ 732139 h 959291"/>
                      <a:gd name="connsiteX8" fmla="*/ 259471 w 886720"/>
                      <a:gd name="connsiteY8" fmla="*/ 709775 h 959291"/>
                      <a:gd name="connsiteX9" fmla="*/ 259471 w 886720"/>
                      <a:gd name="connsiteY9" fmla="*/ 695487 h 959291"/>
                      <a:gd name="connsiteX10" fmla="*/ 222819 w 886720"/>
                      <a:gd name="connsiteY10" fmla="*/ 732139 h 959291"/>
                      <a:gd name="connsiteX11" fmla="*/ 222819 w 886720"/>
                      <a:gd name="connsiteY11" fmla="*/ 794499 h 959291"/>
                      <a:gd name="connsiteX12" fmla="*/ 259471 w 886720"/>
                      <a:gd name="connsiteY12" fmla="*/ 831133 h 959291"/>
                      <a:gd name="connsiteX13" fmla="*/ 496310 w 886720"/>
                      <a:gd name="connsiteY13" fmla="*/ 831133 h 959291"/>
                      <a:gd name="connsiteX14" fmla="*/ 532963 w 886720"/>
                      <a:gd name="connsiteY14" fmla="*/ 794499 h 959291"/>
                      <a:gd name="connsiteX15" fmla="*/ 532963 w 886720"/>
                      <a:gd name="connsiteY15" fmla="*/ 732139 h 959291"/>
                      <a:gd name="connsiteX16" fmla="*/ 496310 w 886720"/>
                      <a:gd name="connsiteY16" fmla="*/ 695487 h 959291"/>
                      <a:gd name="connsiteX17" fmla="*/ 259471 w 886720"/>
                      <a:gd name="connsiteY17" fmla="*/ 695487 h 959291"/>
                      <a:gd name="connsiteX18" fmla="*/ 815721 w 886720"/>
                      <a:gd name="connsiteY18" fmla="*/ 690314 h 959291"/>
                      <a:gd name="connsiteX19" fmla="*/ 805634 w 886720"/>
                      <a:gd name="connsiteY19" fmla="*/ 690962 h 959291"/>
                      <a:gd name="connsiteX20" fmla="*/ 791661 w 886720"/>
                      <a:gd name="connsiteY20" fmla="*/ 706879 h 959291"/>
                      <a:gd name="connsiteX21" fmla="*/ 780573 w 886720"/>
                      <a:gd name="connsiteY21" fmla="*/ 719509 h 959291"/>
                      <a:gd name="connsiteX22" fmla="*/ 691925 w 886720"/>
                      <a:gd name="connsiteY22" fmla="*/ 719509 h 959291"/>
                      <a:gd name="connsiteX23" fmla="*/ 691925 w 886720"/>
                      <a:gd name="connsiteY23" fmla="*/ 810444 h 959291"/>
                      <a:gd name="connsiteX24" fmla="*/ 782860 w 886720"/>
                      <a:gd name="connsiteY24" fmla="*/ 810444 h 959291"/>
                      <a:gd name="connsiteX25" fmla="*/ 782860 w 886720"/>
                      <a:gd name="connsiteY25" fmla="*/ 738567 h 959291"/>
                      <a:gd name="connsiteX26" fmla="*/ 743369 w 886720"/>
                      <a:gd name="connsiteY26" fmla="*/ 783546 h 959291"/>
                      <a:gd name="connsiteX27" fmla="*/ 738016 w 886720"/>
                      <a:gd name="connsiteY27" fmla="*/ 785975 h 959291"/>
                      <a:gd name="connsiteX28" fmla="*/ 738007 w 886720"/>
                      <a:gd name="connsiteY28" fmla="*/ 785975 h 959291"/>
                      <a:gd name="connsiteX29" fmla="*/ 732654 w 886720"/>
                      <a:gd name="connsiteY29" fmla="*/ 783565 h 959291"/>
                      <a:gd name="connsiteX30" fmla="*/ 710270 w 886720"/>
                      <a:gd name="connsiteY30" fmla="*/ 758286 h 959291"/>
                      <a:gd name="connsiteX31" fmla="*/ 710880 w 886720"/>
                      <a:gd name="connsiteY31" fmla="*/ 748199 h 959291"/>
                      <a:gd name="connsiteX32" fmla="*/ 720967 w 886720"/>
                      <a:gd name="connsiteY32" fmla="*/ 748808 h 959291"/>
                      <a:gd name="connsiteX33" fmla="*/ 737978 w 886720"/>
                      <a:gd name="connsiteY33" fmla="*/ 768030 h 959291"/>
                      <a:gd name="connsiteX34" fmla="*/ 780573 w 886720"/>
                      <a:gd name="connsiteY34" fmla="*/ 719510 h 959291"/>
                      <a:gd name="connsiteX35" fmla="*/ 791661 w 886720"/>
                      <a:gd name="connsiteY35" fmla="*/ 706880 h 959291"/>
                      <a:gd name="connsiteX36" fmla="*/ 797147 w 886720"/>
                      <a:gd name="connsiteY36" fmla="*/ 712366 h 959291"/>
                      <a:gd name="connsiteX37" fmla="*/ 797147 w 886720"/>
                      <a:gd name="connsiteY37" fmla="*/ 722294 h 959291"/>
                      <a:gd name="connsiteX38" fmla="*/ 797148 w 886720"/>
                      <a:gd name="connsiteY38" fmla="*/ 722293 h 959291"/>
                      <a:gd name="connsiteX39" fmla="*/ 797148 w 886720"/>
                      <a:gd name="connsiteY39" fmla="*/ 712366 h 959291"/>
                      <a:gd name="connsiteX40" fmla="*/ 791662 w 886720"/>
                      <a:gd name="connsiteY40" fmla="*/ 706880 h 959291"/>
                      <a:gd name="connsiteX41" fmla="*/ 805635 w 886720"/>
                      <a:gd name="connsiteY41" fmla="*/ 690963 h 959291"/>
                      <a:gd name="connsiteX42" fmla="*/ 815721 w 886720"/>
                      <a:gd name="connsiteY42" fmla="*/ 690315 h 959291"/>
                      <a:gd name="connsiteX43" fmla="*/ 815721 w 886720"/>
                      <a:gd name="connsiteY43" fmla="*/ 690314 h 959291"/>
                      <a:gd name="connsiteX44" fmla="*/ 691925 w 886720"/>
                      <a:gd name="connsiteY44" fmla="*/ 525819 h 959291"/>
                      <a:gd name="connsiteX45" fmla="*/ 691925 w 886720"/>
                      <a:gd name="connsiteY45" fmla="*/ 616773 h 959291"/>
                      <a:gd name="connsiteX46" fmla="*/ 782860 w 886720"/>
                      <a:gd name="connsiteY46" fmla="*/ 616773 h 959291"/>
                      <a:gd name="connsiteX47" fmla="*/ 782860 w 886720"/>
                      <a:gd name="connsiteY47" fmla="*/ 525819 h 959291"/>
                      <a:gd name="connsiteX48" fmla="*/ 691925 w 886720"/>
                      <a:gd name="connsiteY48" fmla="*/ 525819 h 959291"/>
                      <a:gd name="connsiteX49" fmla="*/ 113805 w 886720"/>
                      <a:gd name="connsiteY49" fmla="*/ 524246 h 959291"/>
                      <a:gd name="connsiteX50" fmla="*/ 382601 w 886720"/>
                      <a:gd name="connsiteY50" fmla="*/ 524246 h 959291"/>
                      <a:gd name="connsiteX51" fmla="*/ 404946 w 886720"/>
                      <a:gd name="connsiteY51" fmla="*/ 546592 h 959291"/>
                      <a:gd name="connsiteX52" fmla="*/ 404946 w 886720"/>
                      <a:gd name="connsiteY52" fmla="*/ 608961 h 959291"/>
                      <a:gd name="connsiteX53" fmla="*/ 382601 w 886720"/>
                      <a:gd name="connsiteY53" fmla="*/ 631326 h 959291"/>
                      <a:gd name="connsiteX54" fmla="*/ 113805 w 886720"/>
                      <a:gd name="connsiteY54" fmla="*/ 631326 h 959291"/>
                      <a:gd name="connsiteX55" fmla="*/ 91460 w 886720"/>
                      <a:gd name="connsiteY55" fmla="*/ 608961 h 959291"/>
                      <a:gd name="connsiteX56" fmla="*/ 91460 w 886720"/>
                      <a:gd name="connsiteY56" fmla="*/ 546592 h 959291"/>
                      <a:gd name="connsiteX57" fmla="*/ 113805 w 886720"/>
                      <a:gd name="connsiteY57" fmla="*/ 524246 h 959291"/>
                      <a:gd name="connsiteX58" fmla="*/ 113805 w 886720"/>
                      <a:gd name="connsiteY58" fmla="*/ 509949 h 959291"/>
                      <a:gd name="connsiteX59" fmla="*/ 77172 w 886720"/>
                      <a:gd name="connsiteY59" fmla="*/ 546582 h 959291"/>
                      <a:gd name="connsiteX60" fmla="*/ 77172 w 886720"/>
                      <a:gd name="connsiteY60" fmla="*/ 608952 h 959291"/>
                      <a:gd name="connsiteX61" fmla="*/ 113805 w 886720"/>
                      <a:gd name="connsiteY61" fmla="*/ 645604 h 959291"/>
                      <a:gd name="connsiteX62" fmla="*/ 382601 w 886720"/>
                      <a:gd name="connsiteY62" fmla="*/ 645604 h 959291"/>
                      <a:gd name="connsiteX63" fmla="*/ 419234 w 886720"/>
                      <a:gd name="connsiteY63" fmla="*/ 608952 h 959291"/>
                      <a:gd name="connsiteX64" fmla="*/ 419234 w 886720"/>
                      <a:gd name="connsiteY64" fmla="*/ 546582 h 959291"/>
                      <a:gd name="connsiteX65" fmla="*/ 382601 w 886720"/>
                      <a:gd name="connsiteY65" fmla="*/ 509949 h 959291"/>
                      <a:gd name="connsiteX66" fmla="*/ 113805 w 886720"/>
                      <a:gd name="connsiteY66" fmla="*/ 509949 h 959291"/>
                      <a:gd name="connsiteX67" fmla="*/ 110138 w 886720"/>
                      <a:gd name="connsiteY67" fmla="*/ 338700 h 959291"/>
                      <a:gd name="connsiteX68" fmla="*/ 455438 w 886720"/>
                      <a:gd name="connsiteY68" fmla="*/ 338700 h 959291"/>
                      <a:gd name="connsiteX69" fmla="*/ 477784 w 886720"/>
                      <a:gd name="connsiteY69" fmla="*/ 361045 h 959291"/>
                      <a:gd name="connsiteX70" fmla="*/ 477784 w 886720"/>
                      <a:gd name="connsiteY70" fmla="*/ 423434 h 959291"/>
                      <a:gd name="connsiteX71" fmla="*/ 455438 w 886720"/>
                      <a:gd name="connsiteY71" fmla="*/ 445770 h 959291"/>
                      <a:gd name="connsiteX72" fmla="*/ 110138 w 886720"/>
                      <a:gd name="connsiteY72" fmla="*/ 445770 h 959291"/>
                      <a:gd name="connsiteX73" fmla="*/ 87793 w 886720"/>
                      <a:gd name="connsiteY73" fmla="*/ 423434 h 959291"/>
                      <a:gd name="connsiteX74" fmla="*/ 87793 w 886720"/>
                      <a:gd name="connsiteY74" fmla="*/ 361045 h 959291"/>
                      <a:gd name="connsiteX75" fmla="*/ 110138 w 886720"/>
                      <a:gd name="connsiteY75" fmla="*/ 338700 h 959291"/>
                      <a:gd name="connsiteX76" fmla="*/ 110138 w 886720"/>
                      <a:gd name="connsiteY76" fmla="*/ 324412 h 959291"/>
                      <a:gd name="connsiteX77" fmla="*/ 73505 w 886720"/>
                      <a:gd name="connsiteY77" fmla="*/ 361045 h 959291"/>
                      <a:gd name="connsiteX78" fmla="*/ 73505 w 886720"/>
                      <a:gd name="connsiteY78" fmla="*/ 423434 h 959291"/>
                      <a:gd name="connsiteX79" fmla="*/ 110138 w 886720"/>
                      <a:gd name="connsiteY79" fmla="*/ 460058 h 959291"/>
                      <a:gd name="connsiteX80" fmla="*/ 455438 w 886720"/>
                      <a:gd name="connsiteY80" fmla="*/ 460058 h 959291"/>
                      <a:gd name="connsiteX81" fmla="*/ 492072 w 886720"/>
                      <a:gd name="connsiteY81" fmla="*/ 423434 h 959291"/>
                      <a:gd name="connsiteX82" fmla="*/ 492072 w 886720"/>
                      <a:gd name="connsiteY82" fmla="*/ 361045 h 959291"/>
                      <a:gd name="connsiteX83" fmla="*/ 455438 w 886720"/>
                      <a:gd name="connsiteY83" fmla="*/ 324412 h 959291"/>
                      <a:gd name="connsiteX84" fmla="*/ 110138 w 886720"/>
                      <a:gd name="connsiteY84" fmla="*/ 324412 h 959291"/>
                      <a:gd name="connsiteX85" fmla="*/ 797148 w 886720"/>
                      <a:gd name="connsiteY85" fmla="*/ 341681 h 959291"/>
                      <a:gd name="connsiteX86" fmla="*/ 791657 w 886720"/>
                      <a:gd name="connsiteY86" fmla="*/ 336191 h 959291"/>
                      <a:gd name="connsiteX87" fmla="*/ 780567 w 886720"/>
                      <a:gd name="connsiteY87" fmla="*/ 348825 h 959291"/>
                      <a:gd name="connsiteX88" fmla="*/ 766544 w 886720"/>
                      <a:gd name="connsiteY88" fmla="*/ 348709 h 959291"/>
                      <a:gd name="connsiteX89" fmla="*/ 691925 w 886720"/>
                      <a:gd name="connsiteY89" fmla="*/ 348825 h 959291"/>
                      <a:gd name="connsiteX90" fmla="*/ 691925 w 886720"/>
                      <a:gd name="connsiteY90" fmla="*/ 439760 h 959291"/>
                      <a:gd name="connsiteX91" fmla="*/ 782860 w 886720"/>
                      <a:gd name="connsiteY91" fmla="*/ 439760 h 959291"/>
                      <a:gd name="connsiteX92" fmla="*/ 782860 w 886720"/>
                      <a:gd name="connsiteY92" fmla="*/ 367877 h 959291"/>
                      <a:gd name="connsiteX93" fmla="*/ 782860 w 886720"/>
                      <a:gd name="connsiteY93" fmla="*/ 367876 h 959291"/>
                      <a:gd name="connsiteX94" fmla="*/ 743369 w 886720"/>
                      <a:gd name="connsiteY94" fmla="*/ 412860 h 959291"/>
                      <a:gd name="connsiteX95" fmla="*/ 738016 w 886720"/>
                      <a:gd name="connsiteY95" fmla="*/ 415289 h 959291"/>
                      <a:gd name="connsiteX96" fmla="*/ 738007 w 886720"/>
                      <a:gd name="connsiteY96" fmla="*/ 415289 h 959291"/>
                      <a:gd name="connsiteX97" fmla="*/ 732654 w 886720"/>
                      <a:gd name="connsiteY97" fmla="*/ 412879 h 959291"/>
                      <a:gd name="connsiteX98" fmla="*/ 710270 w 886720"/>
                      <a:gd name="connsiteY98" fmla="*/ 387600 h 959291"/>
                      <a:gd name="connsiteX99" fmla="*/ 710880 w 886720"/>
                      <a:gd name="connsiteY99" fmla="*/ 377513 h 959291"/>
                      <a:gd name="connsiteX100" fmla="*/ 720967 w 886720"/>
                      <a:gd name="connsiteY100" fmla="*/ 378123 h 959291"/>
                      <a:gd name="connsiteX101" fmla="*/ 737978 w 886720"/>
                      <a:gd name="connsiteY101" fmla="*/ 397344 h 959291"/>
                      <a:gd name="connsiteX102" fmla="*/ 780567 w 886720"/>
                      <a:gd name="connsiteY102" fmla="*/ 348825 h 959291"/>
                      <a:gd name="connsiteX103" fmla="*/ 780568 w 886720"/>
                      <a:gd name="connsiteY103" fmla="*/ 348825 h 959291"/>
                      <a:gd name="connsiteX104" fmla="*/ 791657 w 886720"/>
                      <a:gd name="connsiteY104" fmla="*/ 336192 h 959291"/>
                      <a:gd name="connsiteX105" fmla="*/ 797147 w 886720"/>
                      <a:gd name="connsiteY105" fmla="*/ 341682 h 959291"/>
                      <a:gd name="connsiteX106" fmla="*/ 797148 w 886720"/>
                      <a:gd name="connsiteY106" fmla="*/ 341681 h 959291"/>
                      <a:gd name="connsiteX107" fmla="*/ 186633 w 886720"/>
                      <a:gd name="connsiteY107" fmla="*/ 153163 h 959291"/>
                      <a:gd name="connsiteX108" fmla="*/ 497053 w 886720"/>
                      <a:gd name="connsiteY108" fmla="*/ 153163 h 959291"/>
                      <a:gd name="connsiteX109" fmla="*/ 519399 w 886720"/>
                      <a:gd name="connsiteY109" fmla="*/ 175528 h 959291"/>
                      <a:gd name="connsiteX110" fmla="*/ 519399 w 886720"/>
                      <a:gd name="connsiteY110" fmla="*/ 237888 h 959291"/>
                      <a:gd name="connsiteX111" fmla="*/ 497053 w 886720"/>
                      <a:gd name="connsiteY111" fmla="*/ 260234 h 959291"/>
                      <a:gd name="connsiteX112" fmla="*/ 186633 w 886720"/>
                      <a:gd name="connsiteY112" fmla="*/ 260234 h 959291"/>
                      <a:gd name="connsiteX113" fmla="*/ 164269 w 886720"/>
                      <a:gd name="connsiteY113" fmla="*/ 237888 h 959291"/>
                      <a:gd name="connsiteX114" fmla="*/ 164269 w 886720"/>
                      <a:gd name="connsiteY114" fmla="*/ 175528 h 959291"/>
                      <a:gd name="connsiteX115" fmla="*/ 186633 w 886720"/>
                      <a:gd name="connsiteY115" fmla="*/ 153163 h 959291"/>
                      <a:gd name="connsiteX116" fmla="*/ 684781 w 886720"/>
                      <a:gd name="connsiteY116" fmla="*/ 149275 h 959291"/>
                      <a:gd name="connsiteX117" fmla="*/ 677637 w 886720"/>
                      <a:gd name="connsiteY117" fmla="*/ 156419 h 959291"/>
                      <a:gd name="connsiteX118" fmla="*/ 677637 w 886720"/>
                      <a:gd name="connsiteY118" fmla="*/ 261660 h 959291"/>
                      <a:gd name="connsiteX119" fmla="*/ 684781 w 886720"/>
                      <a:gd name="connsiteY119" fmla="*/ 268804 h 959291"/>
                      <a:gd name="connsiteX120" fmla="*/ 790003 w 886720"/>
                      <a:gd name="connsiteY120" fmla="*/ 268804 h 959291"/>
                      <a:gd name="connsiteX121" fmla="*/ 797147 w 886720"/>
                      <a:gd name="connsiteY121" fmla="*/ 261660 h 959291"/>
                      <a:gd name="connsiteX122" fmla="*/ 797147 w 886720"/>
                      <a:gd name="connsiteY122" fmla="*/ 156419 h 959291"/>
                      <a:gd name="connsiteX123" fmla="*/ 790003 w 886720"/>
                      <a:gd name="connsiteY123" fmla="*/ 149275 h 959291"/>
                      <a:gd name="connsiteX124" fmla="*/ 684781 w 886720"/>
                      <a:gd name="connsiteY124" fmla="*/ 149275 h 959291"/>
                      <a:gd name="connsiteX125" fmla="*/ 186633 w 886720"/>
                      <a:gd name="connsiteY125" fmla="*/ 138865 h 959291"/>
                      <a:gd name="connsiteX126" fmla="*/ 149981 w 886720"/>
                      <a:gd name="connsiteY126" fmla="*/ 175517 h 959291"/>
                      <a:gd name="connsiteX127" fmla="*/ 149981 w 886720"/>
                      <a:gd name="connsiteY127" fmla="*/ 237877 h 959291"/>
                      <a:gd name="connsiteX128" fmla="*/ 186633 w 886720"/>
                      <a:gd name="connsiteY128" fmla="*/ 274511 h 959291"/>
                      <a:gd name="connsiteX129" fmla="*/ 497053 w 886720"/>
                      <a:gd name="connsiteY129" fmla="*/ 274511 h 959291"/>
                      <a:gd name="connsiteX130" fmla="*/ 533686 w 886720"/>
                      <a:gd name="connsiteY130" fmla="*/ 237877 h 959291"/>
                      <a:gd name="connsiteX131" fmla="*/ 533686 w 886720"/>
                      <a:gd name="connsiteY131" fmla="*/ 175517 h 959291"/>
                      <a:gd name="connsiteX132" fmla="*/ 497053 w 886720"/>
                      <a:gd name="connsiteY132" fmla="*/ 138865 h 959291"/>
                      <a:gd name="connsiteX133" fmla="*/ 186633 w 886720"/>
                      <a:gd name="connsiteY133" fmla="*/ 138865 h 959291"/>
                      <a:gd name="connsiteX134" fmla="*/ 95621 w 886720"/>
                      <a:gd name="connsiteY134" fmla="*/ 0 h 959291"/>
                      <a:gd name="connsiteX135" fmla="*/ 791099 w 886720"/>
                      <a:gd name="connsiteY135" fmla="*/ 0 h 959291"/>
                      <a:gd name="connsiteX136" fmla="*/ 886720 w 886720"/>
                      <a:gd name="connsiteY136" fmla="*/ 95621 h 959291"/>
                      <a:gd name="connsiteX137" fmla="*/ 886720 w 886720"/>
                      <a:gd name="connsiteY137" fmla="*/ 863670 h 959291"/>
                      <a:gd name="connsiteX138" fmla="*/ 791099 w 886720"/>
                      <a:gd name="connsiteY138" fmla="*/ 959291 h 959291"/>
                      <a:gd name="connsiteX139" fmla="*/ 95621 w 886720"/>
                      <a:gd name="connsiteY139" fmla="*/ 959291 h 959291"/>
                      <a:gd name="connsiteX140" fmla="*/ 0 w 886720"/>
                      <a:gd name="connsiteY140" fmla="*/ 863670 h 959291"/>
                      <a:gd name="connsiteX141" fmla="*/ 0 w 886720"/>
                      <a:gd name="connsiteY141" fmla="*/ 95621 h 959291"/>
                      <a:gd name="connsiteX142" fmla="*/ 95621 w 886720"/>
                      <a:gd name="connsiteY142" fmla="*/ 0 h 959291"/>
                      <a:gd name="connsiteX0" fmla="*/ 259471 w 886720"/>
                      <a:gd name="connsiteY0" fmla="*/ 709775 h 959291"/>
                      <a:gd name="connsiteX1" fmla="*/ 496310 w 886720"/>
                      <a:gd name="connsiteY1" fmla="*/ 709775 h 959291"/>
                      <a:gd name="connsiteX2" fmla="*/ 518675 w 886720"/>
                      <a:gd name="connsiteY2" fmla="*/ 732139 h 959291"/>
                      <a:gd name="connsiteX3" fmla="*/ 518675 w 886720"/>
                      <a:gd name="connsiteY3" fmla="*/ 794499 h 959291"/>
                      <a:gd name="connsiteX4" fmla="*/ 496310 w 886720"/>
                      <a:gd name="connsiteY4" fmla="*/ 816845 h 959291"/>
                      <a:gd name="connsiteX5" fmla="*/ 259471 w 886720"/>
                      <a:gd name="connsiteY5" fmla="*/ 816845 h 959291"/>
                      <a:gd name="connsiteX6" fmla="*/ 237107 w 886720"/>
                      <a:gd name="connsiteY6" fmla="*/ 794499 h 959291"/>
                      <a:gd name="connsiteX7" fmla="*/ 237107 w 886720"/>
                      <a:gd name="connsiteY7" fmla="*/ 732139 h 959291"/>
                      <a:gd name="connsiteX8" fmla="*/ 259471 w 886720"/>
                      <a:gd name="connsiteY8" fmla="*/ 709775 h 959291"/>
                      <a:gd name="connsiteX9" fmla="*/ 259471 w 886720"/>
                      <a:gd name="connsiteY9" fmla="*/ 695487 h 959291"/>
                      <a:gd name="connsiteX10" fmla="*/ 222819 w 886720"/>
                      <a:gd name="connsiteY10" fmla="*/ 732139 h 959291"/>
                      <a:gd name="connsiteX11" fmla="*/ 222819 w 886720"/>
                      <a:gd name="connsiteY11" fmla="*/ 794499 h 959291"/>
                      <a:gd name="connsiteX12" fmla="*/ 259471 w 886720"/>
                      <a:gd name="connsiteY12" fmla="*/ 831133 h 959291"/>
                      <a:gd name="connsiteX13" fmla="*/ 496310 w 886720"/>
                      <a:gd name="connsiteY13" fmla="*/ 831133 h 959291"/>
                      <a:gd name="connsiteX14" fmla="*/ 532963 w 886720"/>
                      <a:gd name="connsiteY14" fmla="*/ 794499 h 959291"/>
                      <a:gd name="connsiteX15" fmla="*/ 532963 w 886720"/>
                      <a:gd name="connsiteY15" fmla="*/ 732139 h 959291"/>
                      <a:gd name="connsiteX16" fmla="*/ 496310 w 886720"/>
                      <a:gd name="connsiteY16" fmla="*/ 695487 h 959291"/>
                      <a:gd name="connsiteX17" fmla="*/ 259471 w 886720"/>
                      <a:gd name="connsiteY17" fmla="*/ 695487 h 959291"/>
                      <a:gd name="connsiteX18" fmla="*/ 815721 w 886720"/>
                      <a:gd name="connsiteY18" fmla="*/ 690314 h 959291"/>
                      <a:gd name="connsiteX19" fmla="*/ 805634 w 886720"/>
                      <a:gd name="connsiteY19" fmla="*/ 690962 h 959291"/>
                      <a:gd name="connsiteX20" fmla="*/ 791661 w 886720"/>
                      <a:gd name="connsiteY20" fmla="*/ 706879 h 959291"/>
                      <a:gd name="connsiteX21" fmla="*/ 780573 w 886720"/>
                      <a:gd name="connsiteY21" fmla="*/ 719509 h 959291"/>
                      <a:gd name="connsiteX22" fmla="*/ 691925 w 886720"/>
                      <a:gd name="connsiteY22" fmla="*/ 719509 h 959291"/>
                      <a:gd name="connsiteX23" fmla="*/ 691925 w 886720"/>
                      <a:gd name="connsiteY23" fmla="*/ 810444 h 959291"/>
                      <a:gd name="connsiteX24" fmla="*/ 782860 w 886720"/>
                      <a:gd name="connsiteY24" fmla="*/ 810444 h 959291"/>
                      <a:gd name="connsiteX25" fmla="*/ 782860 w 886720"/>
                      <a:gd name="connsiteY25" fmla="*/ 738567 h 959291"/>
                      <a:gd name="connsiteX26" fmla="*/ 743369 w 886720"/>
                      <a:gd name="connsiteY26" fmla="*/ 783546 h 959291"/>
                      <a:gd name="connsiteX27" fmla="*/ 738016 w 886720"/>
                      <a:gd name="connsiteY27" fmla="*/ 785975 h 959291"/>
                      <a:gd name="connsiteX28" fmla="*/ 738007 w 886720"/>
                      <a:gd name="connsiteY28" fmla="*/ 785975 h 959291"/>
                      <a:gd name="connsiteX29" fmla="*/ 732654 w 886720"/>
                      <a:gd name="connsiteY29" fmla="*/ 783565 h 959291"/>
                      <a:gd name="connsiteX30" fmla="*/ 710270 w 886720"/>
                      <a:gd name="connsiteY30" fmla="*/ 758286 h 959291"/>
                      <a:gd name="connsiteX31" fmla="*/ 710880 w 886720"/>
                      <a:gd name="connsiteY31" fmla="*/ 748199 h 959291"/>
                      <a:gd name="connsiteX32" fmla="*/ 720967 w 886720"/>
                      <a:gd name="connsiteY32" fmla="*/ 748808 h 959291"/>
                      <a:gd name="connsiteX33" fmla="*/ 737978 w 886720"/>
                      <a:gd name="connsiteY33" fmla="*/ 768030 h 959291"/>
                      <a:gd name="connsiteX34" fmla="*/ 780573 w 886720"/>
                      <a:gd name="connsiteY34" fmla="*/ 719510 h 959291"/>
                      <a:gd name="connsiteX35" fmla="*/ 791661 w 886720"/>
                      <a:gd name="connsiteY35" fmla="*/ 706880 h 959291"/>
                      <a:gd name="connsiteX36" fmla="*/ 797147 w 886720"/>
                      <a:gd name="connsiteY36" fmla="*/ 712366 h 959291"/>
                      <a:gd name="connsiteX37" fmla="*/ 797147 w 886720"/>
                      <a:gd name="connsiteY37" fmla="*/ 722294 h 959291"/>
                      <a:gd name="connsiteX38" fmla="*/ 797148 w 886720"/>
                      <a:gd name="connsiteY38" fmla="*/ 722293 h 959291"/>
                      <a:gd name="connsiteX39" fmla="*/ 797148 w 886720"/>
                      <a:gd name="connsiteY39" fmla="*/ 712366 h 959291"/>
                      <a:gd name="connsiteX40" fmla="*/ 791662 w 886720"/>
                      <a:gd name="connsiteY40" fmla="*/ 706880 h 959291"/>
                      <a:gd name="connsiteX41" fmla="*/ 805635 w 886720"/>
                      <a:gd name="connsiteY41" fmla="*/ 690963 h 959291"/>
                      <a:gd name="connsiteX42" fmla="*/ 815721 w 886720"/>
                      <a:gd name="connsiteY42" fmla="*/ 690315 h 959291"/>
                      <a:gd name="connsiteX43" fmla="*/ 815721 w 886720"/>
                      <a:gd name="connsiteY43" fmla="*/ 690314 h 959291"/>
                      <a:gd name="connsiteX44" fmla="*/ 691925 w 886720"/>
                      <a:gd name="connsiteY44" fmla="*/ 525819 h 959291"/>
                      <a:gd name="connsiteX45" fmla="*/ 691925 w 886720"/>
                      <a:gd name="connsiteY45" fmla="*/ 616773 h 959291"/>
                      <a:gd name="connsiteX46" fmla="*/ 782860 w 886720"/>
                      <a:gd name="connsiteY46" fmla="*/ 616773 h 959291"/>
                      <a:gd name="connsiteX47" fmla="*/ 782860 w 886720"/>
                      <a:gd name="connsiteY47" fmla="*/ 525819 h 959291"/>
                      <a:gd name="connsiteX48" fmla="*/ 691925 w 886720"/>
                      <a:gd name="connsiteY48" fmla="*/ 525819 h 959291"/>
                      <a:gd name="connsiteX49" fmla="*/ 113805 w 886720"/>
                      <a:gd name="connsiteY49" fmla="*/ 524246 h 959291"/>
                      <a:gd name="connsiteX50" fmla="*/ 382601 w 886720"/>
                      <a:gd name="connsiteY50" fmla="*/ 524246 h 959291"/>
                      <a:gd name="connsiteX51" fmla="*/ 404946 w 886720"/>
                      <a:gd name="connsiteY51" fmla="*/ 546592 h 959291"/>
                      <a:gd name="connsiteX52" fmla="*/ 404946 w 886720"/>
                      <a:gd name="connsiteY52" fmla="*/ 608961 h 959291"/>
                      <a:gd name="connsiteX53" fmla="*/ 382601 w 886720"/>
                      <a:gd name="connsiteY53" fmla="*/ 631326 h 959291"/>
                      <a:gd name="connsiteX54" fmla="*/ 113805 w 886720"/>
                      <a:gd name="connsiteY54" fmla="*/ 631326 h 959291"/>
                      <a:gd name="connsiteX55" fmla="*/ 91460 w 886720"/>
                      <a:gd name="connsiteY55" fmla="*/ 608961 h 959291"/>
                      <a:gd name="connsiteX56" fmla="*/ 91460 w 886720"/>
                      <a:gd name="connsiteY56" fmla="*/ 546592 h 959291"/>
                      <a:gd name="connsiteX57" fmla="*/ 113805 w 886720"/>
                      <a:gd name="connsiteY57" fmla="*/ 524246 h 959291"/>
                      <a:gd name="connsiteX58" fmla="*/ 113805 w 886720"/>
                      <a:gd name="connsiteY58" fmla="*/ 509949 h 959291"/>
                      <a:gd name="connsiteX59" fmla="*/ 77172 w 886720"/>
                      <a:gd name="connsiteY59" fmla="*/ 546582 h 959291"/>
                      <a:gd name="connsiteX60" fmla="*/ 77172 w 886720"/>
                      <a:gd name="connsiteY60" fmla="*/ 608952 h 959291"/>
                      <a:gd name="connsiteX61" fmla="*/ 113805 w 886720"/>
                      <a:gd name="connsiteY61" fmla="*/ 645604 h 959291"/>
                      <a:gd name="connsiteX62" fmla="*/ 382601 w 886720"/>
                      <a:gd name="connsiteY62" fmla="*/ 645604 h 959291"/>
                      <a:gd name="connsiteX63" fmla="*/ 419234 w 886720"/>
                      <a:gd name="connsiteY63" fmla="*/ 608952 h 959291"/>
                      <a:gd name="connsiteX64" fmla="*/ 419234 w 886720"/>
                      <a:gd name="connsiteY64" fmla="*/ 546582 h 959291"/>
                      <a:gd name="connsiteX65" fmla="*/ 382601 w 886720"/>
                      <a:gd name="connsiteY65" fmla="*/ 509949 h 959291"/>
                      <a:gd name="connsiteX66" fmla="*/ 113805 w 886720"/>
                      <a:gd name="connsiteY66" fmla="*/ 509949 h 959291"/>
                      <a:gd name="connsiteX67" fmla="*/ 110138 w 886720"/>
                      <a:gd name="connsiteY67" fmla="*/ 338700 h 959291"/>
                      <a:gd name="connsiteX68" fmla="*/ 455438 w 886720"/>
                      <a:gd name="connsiteY68" fmla="*/ 338700 h 959291"/>
                      <a:gd name="connsiteX69" fmla="*/ 477784 w 886720"/>
                      <a:gd name="connsiteY69" fmla="*/ 361045 h 959291"/>
                      <a:gd name="connsiteX70" fmla="*/ 477784 w 886720"/>
                      <a:gd name="connsiteY70" fmla="*/ 423434 h 959291"/>
                      <a:gd name="connsiteX71" fmla="*/ 455438 w 886720"/>
                      <a:gd name="connsiteY71" fmla="*/ 445770 h 959291"/>
                      <a:gd name="connsiteX72" fmla="*/ 110138 w 886720"/>
                      <a:gd name="connsiteY72" fmla="*/ 445770 h 959291"/>
                      <a:gd name="connsiteX73" fmla="*/ 87793 w 886720"/>
                      <a:gd name="connsiteY73" fmla="*/ 423434 h 959291"/>
                      <a:gd name="connsiteX74" fmla="*/ 87793 w 886720"/>
                      <a:gd name="connsiteY74" fmla="*/ 361045 h 959291"/>
                      <a:gd name="connsiteX75" fmla="*/ 110138 w 886720"/>
                      <a:gd name="connsiteY75" fmla="*/ 338700 h 959291"/>
                      <a:gd name="connsiteX76" fmla="*/ 110138 w 886720"/>
                      <a:gd name="connsiteY76" fmla="*/ 324412 h 959291"/>
                      <a:gd name="connsiteX77" fmla="*/ 73505 w 886720"/>
                      <a:gd name="connsiteY77" fmla="*/ 361045 h 959291"/>
                      <a:gd name="connsiteX78" fmla="*/ 73505 w 886720"/>
                      <a:gd name="connsiteY78" fmla="*/ 423434 h 959291"/>
                      <a:gd name="connsiteX79" fmla="*/ 110138 w 886720"/>
                      <a:gd name="connsiteY79" fmla="*/ 460058 h 959291"/>
                      <a:gd name="connsiteX80" fmla="*/ 455438 w 886720"/>
                      <a:gd name="connsiteY80" fmla="*/ 460058 h 959291"/>
                      <a:gd name="connsiteX81" fmla="*/ 492072 w 886720"/>
                      <a:gd name="connsiteY81" fmla="*/ 423434 h 959291"/>
                      <a:gd name="connsiteX82" fmla="*/ 492072 w 886720"/>
                      <a:gd name="connsiteY82" fmla="*/ 361045 h 959291"/>
                      <a:gd name="connsiteX83" fmla="*/ 455438 w 886720"/>
                      <a:gd name="connsiteY83" fmla="*/ 324412 h 959291"/>
                      <a:gd name="connsiteX84" fmla="*/ 110138 w 886720"/>
                      <a:gd name="connsiteY84" fmla="*/ 324412 h 959291"/>
                      <a:gd name="connsiteX85" fmla="*/ 797147 w 886720"/>
                      <a:gd name="connsiteY85" fmla="*/ 341682 h 959291"/>
                      <a:gd name="connsiteX86" fmla="*/ 791657 w 886720"/>
                      <a:gd name="connsiteY86" fmla="*/ 336191 h 959291"/>
                      <a:gd name="connsiteX87" fmla="*/ 780567 w 886720"/>
                      <a:gd name="connsiteY87" fmla="*/ 348825 h 959291"/>
                      <a:gd name="connsiteX88" fmla="*/ 766544 w 886720"/>
                      <a:gd name="connsiteY88" fmla="*/ 348709 h 959291"/>
                      <a:gd name="connsiteX89" fmla="*/ 691925 w 886720"/>
                      <a:gd name="connsiteY89" fmla="*/ 348825 h 959291"/>
                      <a:gd name="connsiteX90" fmla="*/ 691925 w 886720"/>
                      <a:gd name="connsiteY90" fmla="*/ 439760 h 959291"/>
                      <a:gd name="connsiteX91" fmla="*/ 782860 w 886720"/>
                      <a:gd name="connsiteY91" fmla="*/ 439760 h 959291"/>
                      <a:gd name="connsiteX92" fmla="*/ 782860 w 886720"/>
                      <a:gd name="connsiteY92" fmla="*/ 367877 h 959291"/>
                      <a:gd name="connsiteX93" fmla="*/ 782860 w 886720"/>
                      <a:gd name="connsiteY93" fmla="*/ 367876 h 959291"/>
                      <a:gd name="connsiteX94" fmla="*/ 743369 w 886720"/>
                      <a:gd name="connsiteY94" fmla="*/ 412860 h 959291"/>
                      <a:gd name="connsiteX95" fmla="*/ 738016 w 886720"/>
                      <a:gd name="connsiteY95" fmla="*/ 415289 h 959291"/>
                      <a:gd name="connsiteX96" fmla="*/ 738007 w 886720"/>
                      <a:gd name="connsiteY96" fmla="*/ 415289 h 959291"/>
                      <a:gd name="connsiteX97" fmla="*/ 732654 w 886720"/>
                      <a:gd name="connsiteY97" fmla="*/ 412879 h 959291"/>
                      <a:gd name="connsiteX98" fmla="*/ 710270 w 886720"/>
                      <a:gd name="connsiteY98" fmla="*/ 387600 h 959291"/>
                      <a:gd name="connsiteX99" fmla="*/ 710880 w 886720"/>
                      <a:gd name="connsiteY99" fmla="*/ 377513 h 959291"/>
                      <a:gd name="connsiteX100" fmla="*/ 720967 w 886720"/>
                      <a:gd name="connsiteY100" fmla="*/ 378123 h 959291"/>
                      <a:gd name="connsiteX101" fmla="*/ 737978 w 886720"/>
                      <a:gd name="connsiteY101" fmla="*/ 397344 h 959291"/>
                      <a:gd name="connsiteX102" fmla="*/ 780567 w 886720"/>
                      <a:gd name="connsiteY102" fmla="*/ 348825 h 959291"/>
                      <a:gd name="connsiteX103" fmla="*/ 780568 w 886720"/>
                      <a:gd name="connsiteY103" fmla="*/ 348825 h 959291"/>
                      <a:gd name="connsiteX104" fmla="*/ 791657 w 886720"/>
                      <a:gd name="connsiteY104" fmla="*/ 336192 h 959291"/>
                      <a:gd name="connsiteX105" fmla="*/ 797147 w 886720"/>
                      <a:gd name="connsiteY105" fmla="*/ 341682 h 959291"/>
                      <a:gd name="connsiteX106" fmla="*/ 186633 w 886720"/>
                      <a:gd name="connsiteY106" fmla="*/ 153163 h 959291"/>
                      <a:gd name="connsiteX107" fmla="*/ 497053 w 886720"/>
                      <a:gd name="connsiteY107" fmla="*/ 153163 h 959291"/>
                      <a:gd name="connsiteX108" fmla="*/ 519399 w 886720"/>
                      <a:gd name="connsiteY108" fmla="*/ 175528 h 959291"/>
                      <a:gd name="connsiteX109" fmla="*/ 519399 w 886720"/>
                      <a:gd name="connsiteY109" fmla="*/ 237888 h 959291"/>
                      <a:gd name="connsiteX110" fmla="*/ 497053 w 886720"/>
                      <a:gd name="connsiteY110" fmla="*/ 260234 h 959291"/>
                      <a:gd name="connsiteX111" fmla="*/ 186633 w 886720"/>
                      <a:gd name="connsiteY111" fmla="*/ 260234 h 959291"/>
                      <a:gd name="connsiteX112" fmla="*/ 164269 w 886720"/>
                      <a:gd name="connsiteY112" fmla="*/ 237888 h 959291"/>
                      <a:gd name="connsiteX113" fmla="*/ 164269 w 886720"/>
                      <a:gd name="connsiteY113" fmla="*/ 175528 h 959291"/>
                      <a:gd name="connsiteX114" fmla="*/ 186633 w 886720"/>
                      <a:gd name="connsiteY114" fmla="*/ 153163 h 959291"/>
                      <a:gd name="connsiteX115" fmla="*/ 684781 w 886720"/>
                      <a:gd name="connsiteY115" fmla="*/ 149275 h 959291"/>
                      <a:gd name="connsiteX116" fmla="*/ 677637 w 886720"/>
                      <a:gd name="connsiteY116" fmla="*/ 156419 h 959291"/>
                      <a:gd name="connsiteX117" fmla="*/ 677637 w 886720"/>
                      <a:gd name="connsiteY117" fmla="*/ 261660 h 959291"/>
                      <a:gd name="connsiteX118" fmla="*/ 684781 w 886720"/>
                      <a:gd name="connsiteY118" fmla="*/ 268804 h 959291"/>
                      <a:gd name="connsiteX119" fmla="*/ 790003 w 886720"/>
                      <a:gd name="connsiteY119" fmla="*/ 268804 h 959291"/>
                      <a:gd name="connsiteX120" fmla="*/ 797147 w 886720"/>
                      <a:gd name="connsiteY120" fmla="*/ 261660 h 959291"/>
                      <a:gd name="connsiteX121" fmla="*/ 797147 w 886720"/>
                      <a:gd name="connsiteY121" fmla="*/ 156419 h 959291"/>
                      <a:gd name="connsiteX122" fmla="*/ 790003 w 886720"/>
                      <a:gd name="connsiteY122" fmla="*/ 149275 h 959291"/>
                      <a:gd name="connsiteX123" fmla="*/ 684781 w 886720"/>
                      <a:gd name="connsiteY123" fmla="*/ 149275 h 959291"/>
                      <a:gd name="connsiteX124" fmla="*/ 186633 w 886720"/>
                      <a:gd name="connsiteY124" fmla="*/ 138865 h 959291"/>
                      <a:gd name="connsiteX125" fmla="*/ 149981 w 886720"/>
                      <a:gd name="connsiteY125" fmla="*/ 175517 h 959291"/>
                      <a:gd name="connsiteX126" fmla="*/ 149981 w 886720"/>
                      <a:gd name="connsiteY126" fmla="*/ 237877 h 959291"/>
                      <a:gd name="connsiteX127" fmla="*/ 186633 w 886720"/>
                      <a:gd name="connsiteY127" fmla="*/ 274511 h 959291"/>
                      <a:gd name="connsiteX128" fmla="*/ 497053 w 886720"/>
                      <a:gd name="connsiteY128" fmla="*/ 274511 h 959291"/>
                      <a:gd name="connsiteX129" fmla="*/ 533686 w 886720"/>
                      <a:gd name="connsiteY129" fmla="*/ 237877 h 959291"/>
                      <a:gd name="connsiteX130" fmla="*/ 533686 w 886720"/>
                      <a:gd name="connsiteY130" fmla="*/ 175517 h 959291"/>
                      <a:gd name="connsiteX131" fmla="*/ 497053 w 886720"/>
                      <a:gd name="connsiteY131" fmla="*/ 138865 h 959291"/>
                      <a:gd name="connsiteX132" fmla="*/ 186633 w 886720"/>
                      <a:gd name="connsiteY132" fmla="*/ 138865 h 959291"/>
                      <a:gd name="connsiteX133" fmla="*/ 95621 w 886720"/>
                      <a:gd name="connsiteY133" fmla="*/ 0 h 959291"/>
                      <a:gd name="connsiteX134" fmla="*/ 791099 w 886720"/>
                      <a:gd name="connsiteY134" fmla="*/ 0 h 959291"/>
                      <a:gd name="connsiteX135" fmla="*/ 886720 w 886720"/>
                      <a:gd name="connsiteY135" fmla="*/ 95621 h 959291"/>
                      <a:gd name="connsiteX136" fmla="*/ 886720 w 886720"/>
                      <a:gd name="connsiteY136" fmla="*/ 863670 h 959291"/>
                      <a:gd name="connsiteX137" fmla="*/ 791099 w 886720"/>
                      <a:gd name="connsiteY137" fmla="*/ 959291 h 959291"/>
                      <a:gd name="connsiteX138" fmla="*/ 95621 w 886720"/>
                      <a:gd name="connsiteY138" fmla="*/ 959291 h 959291"/>
                      <a:gd name="connsiteX139" fmla="*/ 0 w 886720"/>
                      <a:gd name="connsiteY139" fmla="*/ 863670 h 959291"/>
                      <a:gd name="connsiteX140" fmla="*/ 0 w 886720"/>
                      <a:gd name="connsiteY140" fmla="*/ 95621 h 959291"/>
                      <a:gd name="connsiteX141" fmla="*/ 95621 w 886720"/>
                      <a:gd name="connsiteY141" fmla="*/ 0 h 959291"/>
                      <a:gd name="connsiteX0" fmla="*/ 259471 w 886720"/>
                      <a:gd name="connsiteY0" fmla="*/ 709775 h 959291"/>
                      <a:gd name="connsiteX1" fmla="*/ 496310 w 886720"/>
                      <a:gd name="connsiteY1" fmla="*/ 709775 h 959291"/>
                      <a:gd name="connsiteX2" fmla="*/ 518675 w 886720"/>
                      <a:gd name="connsiteY2" fmla="*/ 732139 h 959291"/>
                      <a:gd name="connsiteX3" fmla="*/ 518675 w 886720"/>
                      <a:gd name="connsiteY3" fmla="*/ 794499 h 959291"/>
                      <a:gd name="connsiteX4" fmla="*/ 496310 w 886720"/>
                      <a:gd name="connsiteY4" fmla="*/ 816845 h 959291"/>
                      <a:gd name="connsiteX5" fmla="*/ 259471 w 886720"/>
                      <a:gd name="connsiteY5" fmla="*/ 816845 h 959291"/>
                      <a:gd name="connsiteX6" fmla="*/ 237107 w 886720"/>
                      <a:gd name="connsiteY6" fmla="*/ 794499 h 959291"/>
                      <a:gd name="connsiteX7" fmla="*/ 237107 w 886720"/>
                      <a:gd name="connsiteY7" fmla="*/ 732139 h 959291"/>
                      <a:gd name="connsiteX8" fmla="*/ 259471 w 886720"/>
                      <a:gd name="connsiteY8" fmla="*/ 709775 h 959291"/>
                      <a:gd name="connsiteX9" fmla="*/ 259471 w 886720"/>
                      <a:gd name="connsiteY9" fmla="*/ 695487 h 959291"/>
                      <a:gd name="connsiteX10" fmla="*/ 222819 w 886720"/>
                      <a:gd name="connsiteY10" fmla="*/ 732139 h 959291"/>
                      <a:gd name="connsiteX11" fmla="*/ 222819 w 886720"/>
                      <a:gd name="connsiteY11" fmla="*/ 794499 h 959291"/>
                      <a:gd name="connsiteX12" fmla="*/ 259471 w 886720"/>
                      <a:gd name="connsiteY12" fmla="*/ 831133 h 959291"/>
                      <a:gd name="connsiteX13" fmla="*/ 496310 w 886720"/>
                      <a:gd name="connsiteY13" fmla="*/ 831133 h 959291"/>
                      <a:gd name="connsiteX14" fmla="*/ 532963 w 886720"/>
                      <a:gd name="connsiteY14" fmla="*/ 794499 h 959291"/>
                      <a:gd name="connsiteX15" fmla="*/ 532963 w 886720"/>
                      <a:gd name="connsiteY15" fmla="*/ 732139 h 959291"/>
                      <a:gd name="connsiteX16" fmla="*/ 496310 w 886720"/>
                      <a:gd name="connsiteY16" fmla="*/ 695487 h 959291"/>
                      <a:gd name="connsiteX17" fmla="*/ 259471 w 886720"/>
                      <a:gd name="connsiteY17" fmla="*/ 695487 h 959291"/>
                      <a:gd name="connsiteX18" fmla="*/ 815721 w 886720"/>
                      <a:gd name="connsiteY18" fmla="*/ 690314 h 959291"/>
                      <a:gd name="connsiteX19" fmla="*/ 805634 w 886720"/>
                      <a:gd name="connsiteY19" fmla="*/ 690962 h 959291"/>
                      <a:gd name="connsiteX20" fmla="*/ 791661 w 886720"/>
                      <a:gd name="connsiteY20" fmla="*/ 706879 h 959291"/>
                      <a:gd name="connsiteX21" fmla="*/ 780573 w 886720"/>
                      <a:gd name="connsiteY21" fmla="*/ 719509 h 959291"/>
                      <a:gd name="connsiteX22" fmla="*/ 691925 w 886720"/>
                      <a:gd name="connsiteY22" fmla="*/ 719509 h 959291"/>
                      <a:gd name="connsiteX23" fmla="*/ 691925 w 886720"/>
                      <a:gd name="connsiteY23" fmla="*/ 810444 h 959291"/>
                      <a:gd name="connsiteX24" fmla="*/ 782860 w 886720"/>
                      <a:gd name="connsiteY24" fmla="*/ 810444 h 959291"/>
                      <a:gd name="connsiteX25" fmla="*/ 782860 w 886720"/>
                      <a:gd name="connsiteY25" fmla="*/ 738567 h 959291"/>
                      <a:gd name="connsiteX26" fmla="*/ 743369 w 886720"/>
                      <a:gd name="connsiteY26" fmla="*/ 783546 h 959291"/>
                      <a:gd name="connsiteX27" fmla="*/ 738016 w 886720"/>
                      <a:gd name="connsiteY27" fmla="*/ 785975 h 959291"/>
                      <a:gd name="connsiteX28" fmla="*/ 738007 w 886720"/>
                      <a:gd name="connsiteY28" fmla="*/ 785975 h 959291"/>
                      <a:gd name="connsiteX29" fmla="*/ 732654 w 886720"/>
                      <a:gd name="connsiteY29" fmla="*/ 783565 h 959291"/>
                      <a:gd name="connsiteX30" fmla="*/ 710270 w 886720"/>
                      <a:gd name="connsiteY30" fmla="*/ 758286 h 959291"/>
                      <a:gd name="connsiteX31" fmla="*/ 710880 w 886720"/>
                      <a:gd name="connsiteY31" fmla="*/ 748199 h 959291"/>
                      <a:gd name="connsiteX32" fmla="*/ 720967 w 886720"/>
                      <a:gd name="connsiteY32" fmla="*/ 748808 h 959291"/>
                      <a:gd name="connsiteX33" fmla="*/ 737978 w 886720"/>
                      <a:gd name="connsiteY33" fmla="*/ 768030 h 959291"/>
                      <a:gd name="connsiteX34" fmla="*/ 780573 w 886720"/>
                      <a:gd name="connsiteY34" fmla="*/ 719510 h 959291"/>
                      <a:gd name="connsiteX35" fmla="*/ 791661 w 886720"/>
                      <a:gd name="connsiteY35" fmla="*/ 706880 h 959291"/>
                      <a:gd name="connsiteX36" fmla="*/ 797147 w 886720"/>
                      <a:gd name="connsiteY36" fmla="*/ 712366 h 959291"/>
                      <a:gd name="connsiteX37" fmla="*/ 797147 w 886720"/>
                      <a:gd name="connsiteY37" fmla="*/ 722294 h 959291"/>
                      <a:gd name="connsiteX38" fmla="*/ 797148 w 886720"/>
                      <a:gd name="connsiteY38" fmla="*/ 722293 h 959291"/>
                      <a:gd name="connsiteX39" fmla="*/ 797148 w 886720"/>
                      <a:gd name="connsiteY39" fmla="*/ 712366 h 959291"/>
                      <a:gd name="connsiteX40" fmla="*/ 791662 w 886720"/>
                      <a:gd name="connsiteY40" fmla="*/ 706880 h 959291"/>
                      <a:gd name="connsiteX41" fmla="*/ 805635 w 886720"/>
                      <a:gd name="connsiteY41" fmla="*/ 690963 h 959291"/>
                      <a:gd name="connsiteX42" fmla="*/ 815721 w 886720"/>
                      <a:gd name="connsiteY42" fmla="*/ 690315 h 959291"/>
                      <a:gd name="connsiteX43" fmla="*/ 815721 w 886720"/>
                      <a:gd name="connsiteY43" fmla="*/ 690314 h 959291"/>
                      <a:gd name="connsiteX44" fmla="*/ 691925 w 886720"/>
                      <a:gd name="connsiteY44" fmla="*/ 525819 h 959291"/>
                      <a:gd name="connsiteX45" fmla="*/ 691925 w 886720"/>
                      <a:gd name="connsiteY45" fmla="*/ 616773 h 959291"/>
                      <a:gd name="connsiteX46" fmla="*/ 782860 w 886720"/>
                      <a:gd name="connsiteY46" fmla="*/ 616773 h 959291"/>
                      <a:gd name="connsiteX47" fmla="*/ 782860 w 886720"/>
                      <a:gd name="connsiteY47" fmla="*/ 525819 h 959291"/>
                      <a:gd name="connsiteX48" fmla="*/ 691925 w 886720"/>
                      <a:gd name="connsiteY48" fmla="*/ 525819 h 959291"/>
                      <a:gd name="connsiteX49" fmla="*/ 113805 w 886720"/>
                      <a:gd name="connsiteY49" fmla="*/ 524246 h 959291"/>
                      <a:gd name="connsiteX50" fmla="*/ 382601 w 886720"/>
                      <a:gd name="connsiteY50" fmla="*/ 524246 h 959291"/>
                      <a:gd name="connsiteX51" fmla="*/ 404946 w 886720"/>
                      <a:gd name="connsiteY51" fmla="*/ 546592 h 959291"/>
                      <a:gd name="connsiteX52" fmla="*/ 404946 w 886720"/>
                      <a:gd name="connsiteY52" fmla="*/ 608961 h 959291"/>
                      <a:gd name="connsiteX53" fmla="*/ 382601 w 886720"/>
                      <a:gd name="connsiteY53" fmla="*/ 631326 h 959291"/>
                      <a:gd name="connsiteX54" fmla="*/ 113805 w 886720"/>
                      <a:gd name="connsiteY54" fmla="*/ 631326 h 959291"/>
                      <a:gd name="connsiteX55" fmla="*/ 91460 w 886720"/>
                      <a:gd name="connsiteY55" fmla="*/ 608961 h 959291"/>
                      <a:gd name="connsiteX56" fmla="*/ 91460 w 886720"/>
                      <a:gd name="connsiteY56" fmla="*/ 546592 h 959291"/>
                      <a:gd name="connsiteX57" fmla="*/ 113805 w 886720"/>
                      <a:gd name="connsiteY57" fmla="*/ 524246 h 959291"/>
                      <a:gd name="connsiteX58" fmla="*/ 113805 w 886720"/>
                      <a:gd name="connsiteY58" fmla="*/ 509949 h 959291"/>
                      <a:gd name="connsiteX59" fmla="*/ 77172 w 886720"/>
                      <a:gd name="connsiteY59" fmla="*/ 546582 h 959291"/>
                      <a:gd name="connsiteX60" fmla="*/ 77172 w 886720"/>
                      <a:gd name="connsiteY60" fmla="*/ 608952 h 959291"/>
                      <a:gd name="connsiteX61" fmla="*/ 113805 w 886720"/>
                      <a:gd name="connsiteY61" fmla="*/ 645604 h 959291"/>
                      <a:gd name="connsiteX62" fmla="*/ 382601 w 886720"/>
                      <a:gd name="connsiteY62" fmla="*/ 645604 h 959291"/>
                      <a:gd name="connsiteX63" fmla="*/ 419234 w 886720"/>
                      <a:gd name="connsiteY63" fmla="*/ 608952 h 959291"/>
                      <a:gd name="connsiteX64" fmla="*/ 419234 w 886720"/>
                      <a:gd name="connsiteY64" fmla="*/ 546582 h 959291"/>
                      <a:gd name="connsiteX65" fmla="*/ 382601 w 886720"/>
                      <a:gd name="connsiteY65" fmla="*/ 509949 h 959291"/>
                      <a:gd name="connsiteX66" fmla="*/ 113805 w 886720"/>
                      <a:gd name="connsiteY66" fmla="*/ 509949 h 959291"/>
                      <a:gd name="connsiteX67" fmla="*/ 110138 w 886720"/>
                      <a:gd name="connsiteY67" fmla="*/ 338700 h 959291"/>
                      <a:gd name="connsiteX68" fmla="*/ 455438 w 886720"/>
                      <a:gd name="connsiteY68" fmla="*/ 338700 h 959291"/>
                      <a:gd name="connsiteX69" fmla="*/ 477784 w 886720"/>
                      <a:gd name="connsiteY69" fmla="*/ 361045 h 959291"/>
                      <a:gd name="connsiteX70" fmla="*/ 477784 w 886720"/>
                      <a:gd name="connsiteY70" fmla="*/ 423434 h 959291"/>
                      <a:gd name="connsiteX71" fmla="*/ 455438 w 886720"/>
                      <a:gd name="connsiteY71" fmla="*/ 445770 h 959291"/>
                      <a:gd name="connsiteX72" fmla="*/ 110138 w 886720"/>
                      <a:gd name="connsiteY72" fmla="*/ 445770 h 959291"/>
                      <a:gd name="connsiteX73" fmla="*/ 87793 w 886720"/>
                      <a:gd name="connsiteY73" fmla="*/ 423434 h 959291"/>
                      <a:gd name="connsiteX74" fmla="*/ 87793 w 886720"/>
                      <a:gd name="connsiteY74" fmla="*/ 361045 h 959291"/>
                      <a:gd name="connsiteX75" fmla="*/ 110138 w 886720"/>
                      <a:gd name="connsiteY75" fmla="*/ 338700 h 959291"/>
                      <a:gd name="connsiteX76" fmla="*/ 110138 w 886720"/>
                      <a:gd name="connsiteY76" fmla="*/ 324412 h 959291"/>
                      <a:gd name="connsiteX77" fmla="*/ 73505 w 886720"/>
                      <a:gd name="connsiteY77" fmla="*/ 361045 h 959291"/>
                      <a:gd name="connsiteX78" fmla="*/ 73505 w 886720"/>
                      <a:gd name="connsiteY78" fmla="*/ 423434 h 959291"/>
                      <a:gd name="connsiteX79" fmla="*/ 110138 w 886720"/>
                      <a:gd name="connsiteY79" fmla="*/ 460058 h 959291"/>
                      <a:gd name="connsiteX80" fmla="*/ 455438 w 886720"/>
                      <a:gd name="connsiteY80" fmla="*/ 460058 h 959291"/>
                      <a:gd name="connsiteX81" fmla="*/ 492072 w 886720"/>
                      <a:gd name="connsiteY81" fmla="*/ 423434 h 959291"/>
                      <a:gd name="connsiteX82" fmla="*/ 492072 w 886720"/>
                      <a:gd name="connsiteY82" fmla="*/ 361045 h 959291"/>
                      <a:gd name="connsiteX83" fmla="*/ 455438 w 886720"/>
                      <a:gd name="connsiteY83" fmla="*/ 324412 h 959291"/>
                      <a:gd name="connsiteX84" fmla="*/ 110138 w 886720"/>
                      <a:gd name="connsiteY84" fmla="*/ 324412 h 959291"/>
                      <a:gd name="connsiteX85" fmla="*/ 791657 w 886720"/>
                      <a:gd name="connsiteY85" fmla="*/ 336192 h 959291"/>
                      <a:gd name="connsiteX86" fmla="*/ 791657 w 886720"/>
                      <a:gd name="connsiteY86" fmla="*/ 336191 h 959291"/>
                      <a:gd name="connsiteX87" fmla="*/ 780567 w 886720"/>
                      <a:gd name="connsiteY87" fmla="*/ 348825 h 959291"/>
                      <a:gd name="connsiteX88" fmla="*/ 766544 w 886720"/>
                      <a:gd name="connsiteY88" fmla="*/ 348709 h 959291"/>
                      <a:gd name="connsiteX89" fmla="*/ 691925 w 886720"/>
                      <a:gd name="connsiteY89" fmla="*/ 348825 h 959291"/>
                      <a:gd name="connsiteX90" fmla="*/ 691925 w 886720"/>
                      <a:gd name="connsiteY90" fmla="*/ 439760 h 959291"/>
                      <a:gd name="connsiteX91" fmla="*/ 782860 w 886720"/>
                      <a:gd name="connsiteY91" fmla="*/ 439760 h 959291"/>
                      <a:gd name="connsiteX92" fmla="*/ 782860 w 886720"/>
                      <a:gd name="connsiteY92" fmla="*/ 367877 h 959291"/>
                      <a:gd name="connsiteX93" fmla="*/ 782860 w 886720"/>
                      <a:gd name="connsiteY93" fmla="*/ 367876 h 959291"/>
                      <a:gd name="connsiteX94" fmla="*/ 743369 w 886720"/>
                      <a:gd name="connsiteY94" fmla="*/ 412860 h 959291"/>
                      <a:gd name="connsiteX95" fmla="*/ 738016 w 886720"/>
                      <a:gd name="connsiteY95" fmla="*/ 415289 h 959291"/>
                      <a:gd name="connsiteX96" fmla="*/ 738007 w 886720"/>
                      <a:gd name="connsiteY96" fmla="*/ 415289 h 959291"/>
                      <a:gd name="connsiteX97" fmla="*/ 732654 w 886720"/>
                      <a:gd name="connsiteY97" fmla="*/ 412879 h 959291"/>
                      <a:gd name="connsiteX98" fmla="*/ 710270 w 886720"/>
                      <a:gd name="connsiteY98" fmla="*/ 387600 h 959291"/>
                      <a:gd name="connsiteX99" fmla="*/ 710880 w 886720"/>
                      <a:gd name="connsiteY99" fmla="*/ 377513 h 959291"/>
                      <a:gd name="connsiteX100" fmla="*/ 720967 w 886720"/>
                      <a:gd name="connsiteY100" fmla="*/ 378123 h 959291"/>
                      <a:gd name="connsiteX101" fmla="*/ 737978 w 886720"/>
                      <a:gd name="connsiteY101" fmla="*/ 397344 h 959291"/>
                      <a:gd name="connsiteX102" fmla="*/ 780567 w 886720"/>
                      <a:gd name="connsiteY102" fmla="*/ 348825 h 959291"/>
                      <a:gd name="connsiteX103" fmla="*/ 780568 w 886720"/>
                      <a:gd name="connsiteY103" fmla="*/ 348825 h 959291"/>
                      <a:gd name="connsiteX104" fmla="*/ 791657 w 886720"/>
                      <a:gd name="connsiteY104" fmla="*/ 336192 h 959291"/>
                      <a:gd name="connsiteX105" fmla="*/ 186633 w 886720"/>
                      <a:gd name="connsiteY105" fmla="*/ 153163 h 959291"/>
                      <a:gd name="connsiteX106" fmla="*/ 497053 w 886720"/>
                      <a:gd name="connsiteY106" fmla="*/ 153163 h 959291"/>
                      <a:gd name="connsiteX107" fmla="*/ 519399 w 886720"/>
                      <a:gd name="connsiteY107" fmla="*/ 175528 h 959291"/>
                      <a:gd name="connsiteX108" fmla="*/ 519399 w 886720"/>
                      <a:gd name="connsiteY108" fmla="*/ 237888 h 959291"/>
                      <a:gd name="connsiteX109" fmla="*/ 497053 w 886720"/>
                      <a:gd name="connsiteY109" fmla="*/ 260234 h 959291"/>
                      <a:gd name="connsiteX110" fmla="*/ 186633 w 886720"/>
                      <a:gd name="connsiteY110" fmla="*/ 260234 h 959291"/>
                      <a:gd name="connsiteX111" fmla="*/ 164269 w 886720"/>
                      <a:gd name="connsiteY111" fmla="*/ 237888 h 959291"/>
                      <a:gd name="connsiteX112" fmla="*/ 164269 w 886720"/>
                      <a:gd name="connsiteY112" fmla="*/ 175528 h 959291"/>
                      <a:gd name="connsiteX113" fmla="*/ 186633 w 886720"/>
                      <a:gd name="connsiteY113" fmla="*/ 153163 h 959291"/>
                      <a:gd name="connsiteX114" fmla="*/ 684781 w 886720"/>
                      <a:gd name="connsiteY114" fmla="*/ 149275 h 959291"/>
                      <a:gd name="connsiteX115" fmla="*/ 677637 w 886720"/>
                      <a:gd name="connsiteY115" fmla="*/ 156419 h 959291"/>
                      <a:gd name="connsiteX116" fmla="*/ 677637 w 886720"/>
                      <a:gd name="connsiteY116" fmla="*/ 261660 h 959291"/>
                      <a:gd name="connsiteX117" fmla="*/ 684781 w 886720"/>
                      <a:gd name="connsiteY117" fmla="*/ 268804 h 959291"/>
                      <a:gd name="connsiteX118" fmla="*/ 790003 w 886720"/>
                      <a:gd name="connsiteY118" fmla="*/ 268804 h 959291"/>
                      <a:gd name="connsiteX119" fmla="*/ 797147 w 886720"/>
                      <a:gd name="connsiteY119" fmla="*/ 261660 h 959291"/>
                      <a:gd name="connsiteX120" fmla="*/ 797147 w 886720"/>
                      <a:gd name="connsiteY120" fmla="*/ 156419 h 959291"/>
                      <a:gd name="connsiteX121" fmla="*/ 790003 w 886720"/>
                      <a:gd name="connsiteY121" fmla="*/ 149275 h 959291"/>
                      <a:gd name="connsiteX122" fmla="*/ 684781 w 886720"/>
                      <a:gd name="connsiteY122" fmla="*/ 149275 h 959291"/>
                      <a:gd name="connsiteX123" fmla="*/ 186633 w 886720"/>
                      <a:gd name="connsiteY123" fmla="*/ 138865 h 959291"/>
                      <a:gd name="connsiteX124" fmla="*/ 149981 w 886720"/>
                      <a:gd name="connsiteY124" fmla="*/ 175517 h 959291"/>
                      <a:gd name="connsiteX125" fmla="*/ 149981 w 886720"/>
                      <a:gd name="connsiteY125" fmla="*/ 237877 h 959291"/>
                      <a:gd name="connsiteX126" fmla="*/ 186633 w 886720"/>
                      <a:gd name="connsiteY126" fmla="*/ 274511 h 959291"/>
                      <a:gd name="connsiteX127" fmla="*/ 497053 w 886720"/>
                      <a:gd name="connsiteY127" fmla="*/ 274511 h 959291"/>
                      <a:gd name="connsiteX128" fmla="*/ 533686 w 886720"/>
                      <a:gd name="connsiteY128" fmla="*/ 237877 h 959291"/>
                      <a:gd name="connsiteX129" fmla="*/ 533686 w 886720"/>
                      <a:gd name="connsiteY129" fmla="*/ 175517 h 959291"/>
                      <a:gd name="connsiteX130" fmla="*/ 497053 w 886720"/>
                      <a:gd name="connsiteY130" fmla="*/ 138865 h 959291"/>
                      <a:gd name="connsiteX131" fmla="*/ 186633 w 886720"/>
                      <a:gd name="connsiteY131" fmla="*/ 138865 h 959291"/>
                      <a:gd name="connsiteX132" fmla="*/ 95621 w 886720"/>
                      <a:gd name="connsiteY132" fmla="*/ 0 h 959291"/>
                      <a:gd name="connsiteX133" fmla="*/ 791099 w 886720"/>
                      <a:gd name="connsiteY133" fmla="*/ 0 h 959291"/>
                      <a:gd name="connsiteX134" fmla="*/ 886720 w 886720"/>
                      <a:gd name="connsiteY134" fmla="*/ 95621 h 959291"/>
                      <a:gd name="connsiteX135" fmla="*/ 886720 w 886720"/>
                      <a:gd name="connsiteY135" fmla="*/ 863670 h 959291"/>
                      <a:gd name="connsiteX136" fmla="*/ 791099 w 886720"/>
                      <a:gd name="connsiteY136" fmla="*/ 959291 h 959291"/>
                      <a:gd name="connsiteX137" fmla="*/ 95621 w 886720"/>
                      <a:gd name="connsiteY137" fmla="*/ 959291 h 959291"/>
                      <a:gd name="connsiteX138" fmla="*/ 0 w 886720"/>
                      <a:gd name="connsiteY138" fmla="*/ 863670 h 959291"/>
                      <a:gd name="connsiteX139" fmla="*/ 0 w 886720"/>
                      <a:gd name="connsiteY139" fmla="*/ 95621 h 959291"/>
                      <a:gd name="connsiteX140" fmla="*/ 95621 w 886720"/>
                      <a:gd name="connsiteY140" fmla="*/ 0 h 959291"/>
                      <a:gd name="connsiteX0" fmla="*/ 259471 w 886720"/>
                      <a:gd name="connsiteY0" fmla="*/ 709775 h 959291"/>
                      <a:gd name="connsiteX1" fmla="*/ 496310 w 886720"/>
                      <a:gd name="connsiteY1" fmla="*/ 709775 h 959291"/>
                      <a:gd name="connsiteX2" fmla="*/ 518675 w 886720"/>
                      <a:gd name="connsiteY2" fmla="*/ 732139 h 959291"/>
                      <a:gd name="connsiteX3" fmla="*/ 518675 w 886720"/>
                      <a:gd name="connsiteY3" fmla="*/ 794499 h 959291"/>
                      <a:gd name="connsiteX4" fmla="*/ 496310 w 886720"/>
                      <a:gd name="connsiteY4" fmla="*/ 816845 h 959291"/>
                      <a:gd name="connsiteX5" fmla="*/ 259471 w 886720"/>
                      <a:gd name="connsiteY5" fmla="*/ 816845 h 959291"/>
                      <a:gd name="connsiteX6" fmla="*/ 237107 w 886720"/>
                      <a:gd name="connsiteY6" fmla="*/ 794499 h 959291"/>
                      <a:gd name="connsiteX7" fmla="*/ 237107 w 886720"/>
                      <a:gd name="connsiteY7" fmla="*/ 732139 h 959291"/>
                      <a:gd name="connsiteX8" fmla="*/ 259471 w 886720"/>
                      <a:gd name="connsiteY8" fmla="*/ 709775 h 959291"/>
                      <a:gd name="connsiteX9" fmla="*/ 259471 w 886720"/>
                      <a:gd name="connsiteY9" fmla="*/ 695487 h 959291"/>
                      <a:gd name="connsiteX10" fmla="*/ 222819 w 886720"/>
                      <a:gd name="connsiteY10" fmla="*/ 732139 h 959291"/>
                      <a:gd name="connsiteX11" fmla="*/ 222819 w 886720"/>
                      <a:gd name="connsiteY11" fmla="*/ 794499 h 959291"/>
                      <a:gd name="connsiteX12" fmla="*/ 259471 w 886720"/>
                      <a:gd name="connsiteY12" fmla="*/ 831133 h 959291"/>
                      <a:gd name="connsiteX13" fmla="*/ 496310 w 886720"/>
                      <a:gd name="connsiteY13" fmla="*/ 831133 h 959291"/>
                      <a:gd name="connsiteX14" fmla="*/ 532963 w 886720"/>
                      <a:gd name="connsiteY14" fmla="*/ 794499 h 959291"/>
                      <a:gd name="connsiteX15" fmla="*/ 532963 w 886720"/>
                      <a:gd name="connsiteY15" fmla="*/ 732139 h 959291"/>
                      <a:gd name="connsiteX16" fmla="*/ 496310 w 886720"/>
                      <a:gd name="connsiteY16" fmla="*/ 695487 h 959291"/>
                      <a:gd name="connsiteX17" fmla="*/ 259471 w 886720"/>
                      <a:gd name="connsiteY17" fmla="*/ 695487 h 959291"/>
                      <a:gd name="connsiteX18" fmla="*/ 815721 w 886720"/>
                      <a:gd name="connsiteY18" fmla="*/ 690314 h 959291"/>
                      <a:gd name="connsiteX19" fmla="*/ 805634 w 886720"/>
                      <a:gd name="connsiteY19" fmla="*/ 690962 h 959291"/>
                      <a:gd name="connsiteX20" fmla="*/ 791661 w 886720"/>
                      <a:gd name="connsiteY20" fmla="*/ 706879 h 959291"/>
                      <a:gd name="connsiteX21" fmla="*/ 780573 w 886720"/>
                      <a:gd name="connsiteY21" fmla="*/ 719509 h 959291"/>
                      <a:gd name="connsiteX22" fmla="*/ 691925 w 886720"/>
                      <a:gd name="connsiteY22" fmla="*/ 719509 h 959291"/>
                      <a:gd name="connsiteX23" fmla="*/ 691925 w 886720"/>
                      <a:gd name="connsiteY23" fmla="*/ 810444 h 959291"/>
                      <a:gd name="connsiteX24" fmla="*/ 782860 w 886720"/>
                      <a:gd name="connsiteY24" fmla="*/ 810444 h 959291"/>
                      <a:gd name="connsiteX25" fmla="*/ 782860 w 886720"/>
                      <a:gd name="connsiteY25" fmla="*/ 738567 h 959291"/>
                      <a:gd name="connsiteX26" fmla="*/ 743369 w 886720"/>
                      <a:gd name="connsiteY26" fmla="*/ 783546 h 959291"/>
                      <a:gd name="connsiteX27" fmla="*/ 738016 w 886720"/>
                      <a:gd name="connsiteY27" fmla="*/ 785975 h 959291"/>
                      <a:gd name="connsiteX28" fmla="*/ 738007 w 886720"/>
                      <a:gd name="connsiteY28" fmla="*/ 785975 h 959291"/>
                      <a:gd name="connsiteX29" fmla="*/ 732654 w 886720"/>
                      <a:gd name="connsiteY29" fmla="*/ 783565 h 959291"/>
                      <a:gd name="connsiteX30" fmla="*/ 710270 w 886720"/>
                      <a:gd name="connsiteY30" fmla="*/ 758286 h 959291"/>
                      <a:gd name="connsiteX31" fmla="*/ 710880 w 886720"/>
                      <a:gd name="connsiteY31" fmla="*/ 748199 h 959291"/>
                      <a:gd name="connsiteX32" fmla="*/ 720967 w 886720"/>
                      <a:gd name="connsiteY32" fmla="*/ 748808 h 959291"/>
                      <a:gd name="connsiteX33" fmla="*/ 737978 w 886720"/>
                      <a:gd name="connsiteY33" fmla="*/ 768030 h 959291"/>
                      <a:gd name="connsiteX34" fmla="*/ 780573 w 886720"/>
                      <a:gd name="connsiteY34" fmla="*/ 719510 h 959291"/>
                      <a:gd name="connsiteX35" fmla="*/ 791661 w 886720"/>
                      <a:gd name="connsiteY35" fmla="*/ 706880 h 959291"/>
                      <a:gd name="connsiteX36" fmla="*/ 797147 w 886720"/>
                      <a:gd name="connsiteY36" fmla="*/ 712366 h 959291"/>
                      <a:gd name="connsiteX37" fmla="*/ 797147 w 886720"/>
                      <a:gd name="connsiteY37" fmla="*/ 722294 h 959291"/>
                      <a:gd name="connsiteX38" fmla="*/ 797148 w 886720"/>
                      <a:gd name="connsiteY38" fmla="*/ 722293 h 959291"/>
                      <a:gd name="connsiteX39" fmla="*/ 797148 w 886720"/>
                      <a:gd name="connsiteY39" fmla="*/ 712366 h 959291"/>
                      <a:gd name="connsiteX40" fmla="*/ 791662 w 886720"/>
                      <a:gd name="connsiteY40" fmla="*/ 706880 h 959291"/>
                      <a:gd name="connsiteX41" fmla="*/ 805635 w 886720"/>
                      <a:gd name="connsiteY41" fmla="*/ 690963 h 959291"/>
                      <a:gd name="connsiteX42" fmla="*/ 815721 w 886720"/>
                      <a:gd name="connsiteY42" fmla="*/ 690315 h 959291"/>
                      <a:gd name="connsiteX43" fmla="*/ 815721 w 886720"/>
                      <a:gd name="connsiteY43" fmla="*/ 690314 h 959291"/>
                      <a:gd name="connsiteX44" fmla="*/ 691925 w 886720"/>
                      <a:gd name="connsiteY44" fmla="*/ 525819 h 959291"/>
                      <a:gd name="connsiteX45" fmla="*/ 691925 w 886720"/>
                      <a:gd name="connsiteY45" fmla="*/ 616773 h 959291"/>
                      <a:gd name="connsiteX46" fmla="*/ 782860 w 886720"/>
                      <a:gd name="connsiteY46" fmla="*/ 616773 h 959291"/>
                      <a:gd name="connsiteX47" fmla="*/ 782860 w 886720"/>
                      <a:gd name="connsiteY47" fmla="*/ 525819 h 959291"/>
                      <a:gd name="connsiteX48" fmla="*/ 691925 w 886720"/>
                      <a:gd name="connsiteY48" fmla="*/ 525819 h 959291"/>
                      <a:gd name="connsiteX49" fmla="*/ 113805 w 886720"/>
                      <a:gd name="connsiteY49" fmla="*/ 524246 h 959291"/>
                      <a:gd name="connsiteX50" fmla="*/ 382601 w 886720"/>
                      <a:gd name="connsiteY50" fmla="*/ 524246 h 959291"/>
                      <a:gd name="connsiteX51" fmla="*/ 404946 w 886720"/>
                      <a:gd name="connsiteY51" fmla="*/ 546592 h 959291"/>
                      <a:gd name="connsiteX52" fmla="*/ 404946 w 886720"/>
                      <a:gd name="connsiteY52" fmla="*/ 608961 h 959291"/>
                      <a:gd name="connsiteX53" fmla="*/ 382601 w 886720"/>
                      <a:gd name="connsiteY53" fmla="*/ 631326 h 959291"/>
                      <a:gd name="connsiteX54" fmla="*/ 113805 w 886720"/>
                      <a:gd name="connsiteY54" fmla="*/ 631326 h 959291"/>
                      <a:gd name="connsiteX55" fmla="*/ 91460 w 886720"/>
                      <a:gd name="connsiteY55" fmla="*/ 608961 h 959291"/>
                      <a:gd name="connsiteX56" fmla="*/ 91460 w 886720"/>
                      <a:gd name="connsiteY56" fmla="*/ 546592 h 959291"/>
                      <a:gd name="connsiteX57" fmla="*/ 113805 w 886720"/>
                      <a:gd name="connsiteY57" fmla="*/ 524246 h 959291"/>
                      <a:gd name="connsiteX58" fmla="*/ 113805 w 886720"/>
                      <a:gd name="connsiteY58" fmla="*/ 509949 h 959291"/>
                      <a:gd name="connsiteX59" fmla="*/ 77172 w 886720"/>
                      <a:gd name="connsiteY59" fmla="*/ 546582 h 959291"/>
                      <a:gd name="connsiteX60" fmla="*/ 77172 w 886720"/>
                      <a:gd name="connsiteY60" fmla="*/ 608952 h 959291"/>
                      <a:gd name="connsiteX61" fmla="*/ 113805 w 886720"/>
                      <a:gd name="connsiteY61" fmla="*/ 645604 h 959291"/>
                      <a:gd name="connsiteX62" fmla="*/ 382601 w 886720"/>
                      <a:gd name="connsiteY62" fmla="*/ 645604 h 959291"/>
                      <a:gd name="connsiteX63" fmla="*/ 419234 w 886720"/>
                      <a:gd name="connsiteY63" fmla="*/ 608952 h 959291"/>
                      <a:gd name="connsiteX64" fmla="*/ 419234 w 886720"/>
                      <a:gd name="connsiteY64" fmla="*/ 546582 h 959291"/>
                      <a:gd name="connsiteX65" fmla="*/ 382601 w 886720"/>
                      <a:gd name="connsiteY65" fmla="*/ 509949 h 959291"/>
                      <a:gd name="connsiteX66" fmla="*/ 113805 w 886720"/>
                      <a:gd name="connsiteY66" fmla="*/ 509949 h 959291"/>
                      <a:gd name="connsiteX67" fmla="*/ 110138 w 886720"/>
                      <a:gd name="connsiteY67" fmla="*/ 338700 h 959291"/>
                      <a:gd name="connsiteX68" fmla="*/ 455438 w 886720"/>
                      <a:gd name="connsiteY68" fmla="*/ 338700 h 959291"/>
                      <a:gd name="connsiteX69" fmla="*/ 477784 w 886720"/>
                      <a:gd name="connsiteY69" fmla="*/ 361045 h 959291"/>
                      <a:gd name="connsiteX70" fmla="*/ 477784 w 886720"/>
                      <a:gd name="connsiteY70" fmla="*/ 423434 h 959291"/>
                      <a:gd name="connsiteX71" fmla="*/ 455438 w 886720"/>
                      <a:gd name="connsiteY71" fmla="*/ 445770 h 959291"/>
                      <a:gd name="connsiteX72" fmla="*/ 110138 w 886720"/>
                      <a:gd name="connsiteY72" fmla="*/ 445770 h 959291"/>
                      <a:gd name="connsiteX73" fmla="*/ 87793 w 886720"/>
                      <a:gd name="connsiteY73" fmla="*/ 423434 h 959291"/>
                      <a:gd name="connsiteX74" fmla="*/ 87793 w 886720"/>
                      <a:gd name="connsiteY74" fmla="*/ 361045 h 959291"/>
                      <a:gd name="connsiteX75" fmla="*/ 110138 w 886720"/>
                      <a:gd name="connsiteY75" fmla="*/ 338700 h 959291"/>
                      <a:gd name="connsiteX76" fmla="*/ 110138 w 886720"/>
                      <a:gd name="connsiteY76" fmla="*/ 324412 h 959291"/>
                      <a:gd name="connsiteX77" fmla="*/ 73505 w 886720"/>
                      <a:gd name="connsiteY77" fmla="*/ 361045 h 959291"/>
                      <a:gd name="connsiteX78" fmla="*/ 73505 w 886720"/>
                      <a:gd name="connsiteY78" fmla="*/ 423434 h 959291"/>
                      <a:gd name="connsiteX79" fmla="*/ 110138 w 886720"/>
                      <a:gd name="connsiteY79" fmla="*/ 460058 h 959291"/>
                      <a:gd name="connsiteX80" fmla="*/ 455438 w 886720"/>
                      <a:gd name="connsiteY80" fmla="*/ 460058 h 959291"/>
                      <a:gd name="connsiteX81" fmla="*/ 492072 w 886720"/>
                      <a:gd name="connsiteY81" fmla="*/ 423434 h 959291"/>
                      <a:gd name="connsiteX82" fmla="*/ 492072 w 886720"/>
                      <a:gd name="connsiteY82" fmla="*/ 361045 h 959291"/>
                      <a:gd name="connsiteX83" fmla="*/ 455438 w 886720"/>
                      <a:gd name="connsiteY83" fmla="*/ 324412 h 959291"/>
                      <a:gd name="connsiteX84" fmla="*/ 110138 w 886720"/>
                      <a:gd name="connsiteY84" fmla="*/ 324412 h 959291"/>
                      <a:gd name="connsiteX85" fmla="*/ 780568 w 886720"/>
                      <a:gd name="connsiteY85" fmla="*/ 348825 h 959291"/>
                      <a:gd name="connsiteX86" fmla="*/ 791657 w 886720"/>
                      <a:gd name="connsiteY86" fmla="*/ 336191 h 959291"/>
                      <a:gd name="connsiteX87" fmla="*/ 780567 w 886720"/>
                      <a:gd name="connsiteY87" fmla="*/ 348825 h 959291"/>
                      <a:gd name="connsiteX88" fmla="*/ 766544 w 886720"/>
                      <a:gd name="connsiteY88" fmla="*/ 348709 h 959291"/>
                      <a:gd name="connsiteX89" fmla="*/ 691925 w 886720"/>
                      <a:gd name="connsiteY89" fmla="*/ 348825 h 959291"/>
                      <a:gd name="connsiteX90" fmla="*/ 691925 w 886720"/>
                      <a:gd name="connsiteY90" fmla="*/ 439760 h 959291"/>
                      <a:gd name="connsiteX91" fmla="*/ 782860 w 886720"/>
                      <a:gd name="connsiteY91" fmla="*/ 439760 h 959291"/>
                      <a:gd name="connsiteX92" fmla="*/ 782860 w 886720"/>
                      <a:gd name="connsiteY92" fmla="*/ 367877 h 959291"/>
                      <a:gd name="connsiteX93" fmla="*/ 782860 w 886720"/>
                      <a:gd name="connsiteY93" fmla="*/ 367876 h 959291"/>
                      <a:gd name="connsiteX94" fmla="*/ 743369 w 886720"/>
                      <a:gd name="connsiteY94" fmla="*/ 412860 h 959291"/>
                      <a:gd name="connsiteX95" fmla="*/ 738016 w 886720"/>
                      <a:gd name="connsiteY95" fmla="*/ 415289 h 959291"/>
                      <a:gd name="connsiteX96" fmla="*/ 738007 w 886720"/>
                      <a:gd name="connsiteY96" fmla="*/ 415289 h 959291"/>
                      <a:gd name="connsiteX97" fmla="*/ 732654 w 886720"/>
                      <a:gd name="connsiteY97" fmla="*/ 412879 h 959291"/>
                      <a:gd name="connsiteX98" fmla="*/ 710270 w 886720"/>
                      <a:gd name="connsiteY98" fmla="*/ 387600 h 959291"/>
                      <a:gd name="connsiteX99" fmla="*/ 710880 w 886720"/>
                      <a:gd name="connsiteY99" fmla="*/ 377513 h 959291"/>
                      <a:gd name="connsiteX100" fmla="*/ 720967 w 886720"/>
                      <a:gd name="connsiteY100" fmla="*/ 378123 h 959291"/>
                      <a:gd name="connsiteX101" fmla="*/ 737978 w 886720"/>
                      <a:gd name="connsiteY101" fmla="*/ 397344 h 959291"/>
                      <a:gd name="connsiteX102" fmla="*/ 780567 w 886720"/>
                      <a:gd name="connsiteY102" fmla="*/ 348825 h 959291"/>
                      <a:gd name="connsiteX103" fmla="*/ 780568 w 886720"/>
                      <a:gd name="connsiteY103" fmla="*/ 348825 h 959291"/>
                      <a:gd name="connsiteX104" fmla="*/ 186633 w 886720"/>
                      <a:gd name="connsiteY104" fmla="*/ 153163 h 959291"/>
                      <a:gd name="connsiteX105" fmla="*/ 497053 w 886720"/>
                      <a:gd name="connsiteY105" fmla="*/ 153163 h 959291"/>
                      <a:gd name="connsiteX106" fmla="*/ 519399 w 886720"/>
                      <a:gd name="connsiteY106" fmla="*/ 175528 h 959291"/>
                      <a:gd name="connsiteX107" fmla="*/ 519399 w 886720"/>
                      <a:gd name="connsiteY107" fmla="*/ 237888 h 959291"/>
                      <a:gd name="connsiteX108" fmla="*/ 497053 w 886720"/>
                      <a:gd name="connsiteY108" fmla="*/ 260234 h 959291"/>
                      <a:gd name="connsiteX109" fmla="*/ 186633 w 886720"/>
                      <a:gd name="connsiteY109" fmla="*/ 260234 h 959291"/>
                      <a:gd name="connsiteX110" fmla="*/ 164269 w 886720"/>
                      <a:gd name="connsiteY110" fmla="*/ 237888 h 959291"/>
                      <a:gd name="connsiteX111" fmla="*/ 164269 w 886720"/>
                      <a:gd name="connsiteY111" fmla="*/ 175528 h 959291"/>
                      <a:gd name="connsiteX112" fmla="*/ 186633 w 886720"/>
                      <a:gd name="connsiteY112" fmla="*/ 153163 h 959291"/>
                      <a:gd name="connsiteX113" fmla="*/ 684781 w 886720"/>
                      <a:gd name="connsiteY113" fmla="*/ 149275 h 959291"/>
                      <a:gd name="connsiteX114" fmla="*/ 677637 w 886720"/>
                      <a:gd name="connsiteY114" fmla="*/ 156419 h 959291"/>
                      <a:gd name="connsiteX115" fmla="*/ 677637 w 886720"/>
                      <a:gd name="connsiteY115" fmla="*/ 261660 h 959291"/>
                      <a:gd name="connsiteX116" fmla="*/ 684781 w 886720"/>
                      <a:gd name="connsiteY116" fmla="*/ 268804 h 959291"/>
                      <a:gd name="connsiteX117" fmla="*/ 790003 w 886720"/>
                      <a:gd name="connsiteY117" fmla="*/ 268804 h 959291"/>
                      <a:gd name="connsiteX118" fmla="*/ 797147 w 886720"/>
                      <a:gd name="connsiteY118" fmla="*/ 261660 h 959291"/>
                      <a:gd name="connsiteX119" fmla="*/ 797147 w 886720"/>
                      <a:gd name="connsiteY119" fmla="*/ 156419 h 959291"/>
                      <a:gd name="connsiteX120" fmla="*/ 790003 w 886720"/>
                      <a:gd name="connsiteY120" fmla="*/ 149275 h 959291"/>
                      <a:gd name="connsiteX121" fmla="*/ 684781 w 886720"/>
                      <a:gd name="connsiteY121" fmla="*/ 149275 h 959291"/>
                      <a:gd name="connsiteX122" fmla="*/ 186633 w 886720"/>
                      <a:gd name="connsiteY122" fmla="*/ 138865 h 959291"/>
                      <a:gd name="connsiteX123" fmla="*/ 149981 w 886720"/>
                      <a:gd name="connsiteY123" fmla="*/ 175517 h 959291"/>
                      <a:gd name="connsiteX124" fmla="*/ 149981 w 886720"/>
                      <a:gd name="connsiteY124" fmla="*/ 237877 h 959291"/>
                      <a:gd name="connsiteX125" fmla="*/ 186633 w 886720"/>
                      <a:gd name="connsiteY125" fmla="*/ 274511 h 959291"/>
                      <a:gd name="connsiteX126" fmla="*/ 497053 w 886720"/>
                      <a:gd name="connsiteY126" fmla="*/ 274511 h 959291"/>
                      <a:gd name="connsiteX127" fmla="*/ 533686 w 886720"/>
                      <a:gd name="connsiteY127" fmla="*/ 237877 h 959291"/>
                      <a:gd name="connsiteX128" fmla="*/ 533686 w 886720"/>
                      <a:gd name="connsiteY128" fmla="*/ 175517 h 959291"/>
                      <a:gd name="connsiteX129" fmla="*/ 497053 w 886720"/>
                      <a:gd name="connsiteY129" fmla="*/ 138865 h 959291"/>
                      <a:gd name="connsiteX130" fmla="*/ 186633 w 886720"/>
                      <a:gd name="connsiteY130" fmla="*/ 138865 h 959291"/>
                      <a:gd name="connsiteX131" fmla="*/ 95621 w 886720"/>
                      <a:gd name="connsiteY131" fmla="*/ 0 h 959291"/>
                      <a:gd name="connsiteX132" fmla="*/ 791099 w 886720"/>
                      <a:gd name="connsiteY132" fmla="*/ 0 h 959291"/>
                      <a:gd name="connsiteX133" fmla="*/ 886720 w 886720"/>
                      <a:gd name="connsiteY133" fmla="*/ 95621 h 959291"/>
                      <a:gd name="connsiteX134" fmla="*/ 886720 w 886720"/>
                      <a:gd name="connsiteY134" fmla="*/ 863670 h 959291"/>
                      <a:gd name="connsiteX135" fmla="*/ 791099 w 886720"/>
                      <a:gd name="connsiteY135" fmla="*/ 959291 h 959291"/>
                      <a:gd name="connsiteX136" fmla="*/ 95621 w 886720"/>
                      <a:gd name="connsiteY136" fmla="*/ 959291 h 959291"/>
                      <a:gd name="connsiteX137" fmla="*/ 0 w 886720"/>
                      <a:gd name="connsiteY137" fmla="*/ 863670 h 959291"/>
                      <a:gd name="connsiteX138" fmla="*/ 0 w 886720"/>
                      <a:gd name="connsiteY138" fmla="*/ 95621 h 959291"/>
                      <a:gd name="connsiteX139" fmla="*/ 95621 w 886720"/>
                      <a:gd name="connsiteY139" fmla="*/ 0 h 959291"/>
                      <a:gd name="connsiteX0" fmla="*/ 259471 w 886720"/>
                      <a:gd name="connsiteY0" fmla="*/ 709775 h 959291"/>
                      <a:gd name="connsiteX1" fmla="*/ 496310 w 886720"/>
                      <a:gd name="connsiteY1" fmla="*/ 709775 h 959291"/>
                      <a:gd name="connsiteX2" fmla="*/ 518675 w 886720"/>
                      <a:gd name="connsiteY2" fmla="*/ 732139 h 959291"/>
                      <a:gd name="connsiteX3" fmla="*/ 518675 w 886720"/>
                      <a:gd name="connsiteY3" fmla="*/ 794499 h 959291"/>
                      <a:gd name="connsiteX4" fmla="*/ 496310 w 886720"/>
                      <a:gd name="connsiteY4" fmla="*/ 816845 h 959291"/>
                      <a:gd name="connsiteX5" fmla="*/ 259471 w 886720"/>
                      <a:gd name="connsiteY5" fmla="*/ 816845 h 959291"/>
                      <a:gd name="connsiteX6" fmla="*/ 237107 w 886720"/>
                      <a:gd name="connsiteY6" fmla="*/ 794499 h 959291"/>
                      <a:gd name="connsiteX7" fmla="*/ 237107 w 886720"/>
                      <a:gd name="connsiteY7" fmla="*/ 732139 h 959291"/>
                      <a:gd name="connsiteX8" fmla="*/ 259471 w 886720"/>
                      <a:gd name="connsiteY8" fmla="*/ 709775 h 959291"/>
                      <a:gd name="connsiteX9" fmla="*/ 259471 w 886720"/>
                      <a:gd name="connsiteY9" fmla="*/ 695487 h 959291"/>
                      <a:gd name="connsiteX10" fmla="*/ 222819 w 886720"/>
                      <a:gd name="connsiteY10" fmla="*/ 732139 h 959291"/>
                      <a:gd name="connsiteX11" fmla="*/ 222819 w 886720"/>
                      <a:gd name="connsiteY11" fmla="*/ 794499 h 959291"/>
                      <a:gd name="connsiteX12" fmla="*/ 259471 w 886720"/>
                      <a:gd name="connsiteY12" fmla="*/ 831133 h 959291"/>
                      <a:gd name="connsiteX13" fmla="*/ 496310 w 886720"/>
                      <a:gd name="connsiteY13" fmla="*/ 831133 h 959291"/>
                      <a:gd name="connsiteX14" fmla="*/ 532963 w 886720"/>
                      <a:gd name="connsiteY14" fmla="*/ 794499 h 959291"/>
                      <a:gd name="connsiteX15" fmla="*/ 532963 w 886720"/>
                      <a:gd name="connsiteY15" fmla="*/ 732139 h 959291"/>
                      <a:gd name="connsiteX16" fmla="*/ 496310 w 886720"/>
                      <a:gd name="connsiteY16" fmla="*/ 695487 h 959291"/>
                      <a:gd name="connsiteX17" fmla="*/ 259471 w 886720"/>
                      <a:gd name="connsiteY17" fmla="*/ 695487 h 959291"/>
                      <a:gd name="connsiteX18" fmla="*/ 815721 w 886720"/>
                      <a:gd name="connsiteY18" fmla="*/ 690314 h 959291"/>
                      <a:gd name="connsiteX19" fmla="*/ 805634 w 886720"/>
                      <a:gd name="connsiteY19" fmla="*/ 690962 h 959291"/>
                      <a:gd name="connsiteX20" fmla="*/ 791661 w 886720"/>
                      <a:gd name="connsiteY20" fmla="*/ 706879 h 959291"/>
                      <a:gd name="connsiteX21" fmla="*/ 780573 w 886720"/>
                      <a:gd name="connsiteY21" fmla="*/ 719509 h 959291"/>
                      <a:gd name="connsiteX22" fmla="*/ 691925 w 886720"/>
                      <a:gd name="connsiteY22" fmla="*/ 719509 h 959291"/>
                      <a:gd name="connsiteX23" fmla="*/ 691925 w 886720"/>
                      <a:gd name="connsiteY23" fmla="*/ 810444 h 959291"/>
                      <a:gd name="connsiteX24" fmla="*/ 782860 w 886720"/>
                      <a:gd name="connsiteY24" fmla="*/ 810444 h 959291"/>
                      <a:gd name="connsiteX25" fmla="*/ 782860 w 886720"/>
                      <a:gd name="connsiteY25" fmla="*/ 738567 h 959291"/>
                      <a:gd name="connsiteX26" fmla="*/ 743369 w 886720"/>
                      <a:gd name="connsiteY26" fmla="*/ 783546 h 959291"/>
                      <a:gd name="connsiteX27" fmla="*/ 738016 w 886720"/>
                      <a:gd name="connsiteY27" fmla="*/ 785975 h 959291"/>
                      <a:gd name="connsiteX28" fmla="*/ 738007 w 886720"/>
                      <a:gd name="connsiteY28" fmla="*/ 785975 h 959291"/>
                      <a:gd name="connsiteX29" fmla="*/ 732654 w 886720"/>
                      <a:gd name="connsiteY29" fmla="*/ 783565 h 959291"/>
                      <a:gd name="connsiteX30" fmla="*/ 710270 w 886720"/>
                      <a:gd name="connsiteY30" fmla="*/ 758286 h 959291"/>
                      <a:gd name="connsiteX31" fmla="*/ 710880 w 886720"/>
                      <a:gd name="connsiteY31" fmla="*/ 748199 h 959291"/>
                      <a:gd name="connsiteX32" fmla="*/ 720967 w 886720"/>
                      <a:gd name="connsiteY32" fmla="*/ 748808 h 959291"/>
                      <a:gd name="connsiteX33" fmla="*/ 737978 w 886720"/>
                      <a:gd name="connsiteY33" fmla="*/ 768030 h 959291"/>
                      <a:gd name="connsiteX34" fmla="*/ 780573 w 886720"/>
                      <a:gd name="connsiteY34" fmla="*/ 719510 h 959291"/>
                      <a:gd name="connsiteX35" fmla="*/ 791661 w 886720"/>
                      <a:gd name="connsiteY35" fmla="*/ 706880 h 959291"/>
                      <a:gd name="connsiteX36" fmla="*/ 797147 w 886720"/>
                      <a:gd name="connsiteY36" fmla="*/ 712366 h 959291"/>
                      <a:gd name="connsiteX37" fmla="*/ 797147 w 886720"/>
                      <a:gd name="connsiteY37" fmla="*/ 722294 h 959291"/>
                      <a:gd name="connsiteX38" fmla="*/ 797148 w 886720"/>
                      <a:gd name="connsiteY38" fmla="*/ 722293 h 959291"/>
                      <a:gd name="connsiteX39" fmla="*/ 797148 w 886720"/>
                      <a:gd name="connsiteY39" fmla="*/ 712366 h 959291"/>
                      <a:gd name="connsiteX40" fmla="*/ 791662 w 886720"/>
                      <a:gd name="connsiteY40" fmla="*/ 706880 h 959291"/>
                      <a:gd name="connsiteX41" fmla="*/ 805635 w 886720"/>
                      <a:gd name="connsiteY41" fmla="*/ 690963 h 959291"/>
                      <a:gd name="connsiteX42" fmla="*/ 815721 w 886720"/>
                      <a:gd name="connsiteY42" fmla="*/ 690315 h 959291"/>
                      <a:gd name="connsiteX43" fmla="*/ 815721 w 886720"/>
                      <a:gd name="connsiteY43" fmla="*/ 690314 h 959291"/>
                      <a:gd name="connsiteX44" fmla="*/ 691925 w 886720"/>
                      <a:gd name="connsiteY44" fmla="*/ 525819 h 959291"/>
                      <a:gd name="connsiteX45" fmla="*/ 691925 w 886720"/>
                      <a:gd name="connsiteY45" fmla="*/ 616773 h 959291"/>
                      <a:gd name="connsiteX46" fmla="*/ 782860 w 886720"/>
                      <a:gd name="connsiteY46" fmla="*/ 616773 h 959291"/>
                      <a:gd name="connsiteX47" fmla="*/ 782860 w 886720"/>
                      <a:gd name="connsiteY47" fmla="*/ 525819 h 959291"/>
                      <a:gd name="connsiteX48" fmla="*/ 691925 w 886720"/>
                      <a:gd name="connsiteY48" fmla="*/ 525819 h 959291"/>
                      <a:gd name="connsiteX49" fmla="*/ 113805 w 886720"/>
                      <a:gd name="connsiteY49" fmla="*/ 524246 h 959291"/>
                      <a:gd name="connsiteX50" fmla="*/ 382601 w 886720"/>
                      <a:gd name="connsiteY50" fmla="*/ 524246 h 959291"/>
                      <a:gd name="connsiteX51" fmla="*/ 404946 w 886720"/>
                      <a:gd name="connsiteY51" fmla="*/ 546592 h 959291"/>
                      <a:gd name="connsiteX52" fmla="*/ 404946 w 886720"/>
                      <a:gd name="connsiteY52" fmla="*/ 608961 h 959291"/>
                      <a:gd name="connsiteX53" fmla="*/ 382601 w 886720"/>
                      <a:gd name="connsiteY53" fmla="*/ 631326 h 959291"/>
                      <a:gd name="connsiteX54" fmla="*/ 113805 w 886720"/>
                      <a:gd name="connsiteY54" fmla="*/ 631326 h 959291"/>
                      <a:gd name="connsiteX55" fmla="*/ 91460 w 886720"/>
                      <a:gd name="connsiteY55" fmla="*/ 608961 h 959291"/>
                      <a:gd name="connsiteX56" fmla="*/ 91460 w 886720"/>
                      <a:gd name="connsiteY56" fmla="*/ 546592 h 959291"/>
                      <a:gd name="connsiteX57" fmla="*/ 113805 w 886720"/>
                      <a:gd name="connsiteY57" fmla="*/ 524246 h 959291"/>
                      <a:gd name="connsiteX58" fmla="*/ 113805 w 886720"/>
                      <a:gd name="connsiteY58" fmla="*/ 509949 h 959291"/>
                      <a:gd name="connsiteX59" fmla="*/ 77172 w 886720"/>
                      <a:gd name="connsiteY59" fmla="*/ 546582 h 959291"/>
                      <a:gd name="connsiteX60" fmla="*/ 77172 w 886720"/>
                      <a:gd name="connsiteY60" fmla="*/ 608952 h 959291"/>
                      <a:gd name="connsiteX61" fmla="*/ 113805 w 886720"/>
                      <a:gd name="connsiteY61" fmla="*/ 645604 h 959291"/>
                      <a:gd name="connsiteX62" fmla="*/ 382601 w 886720"/>
                      <a:gd name="connsiteY62" fmla="*/ 645604 h 959291"/>
                      <a:gd name="connsiteX63" fmla="*/ 419234 w 886720"/>
                      <a:gd name="connsiteY63" fmla="*/ 608952 h 959291"/>
                      <a:gd name="connsiteX64" fmla="*/ 419234 w 886720"/>
                      <a:gd name="connsiteY64" fmla="*/ 546582 h 959291"/>
                      <a:gd name="connsiteX65" fmla="*/ 382601 w 886720"/>
                      <a:gd name="connsiteY65" fmla="*/ 509949 h 959291"/>
                      <a:gd name="connsiteX66" fmla="*/ 113805 w 886720"/>
                      <a:gd name="connsiteY66" fmla="*/ 509949 h 959291"/>
                      <a:gd name="connsiteX67" fmla="*/ 110138 w 886720"/>
                      <a:gd name="connsiteY67" fmla="*/ 338700 h 959291"/>
                      <a:gd name="connsiteX68" fmla="*/ 455438 w 886720"/>
                      <a:gd name="connsiteY68" fmla="*/ 338700 h 959291"/>
                      <a:gd name="connsiteX69" fmla="*/ 477784 w 886720"/>
                      <a:gd name="connsiteY69" fmla="*/ 361045 h 959291"/>
                      <a:gd name="connsiteX70" fmla="*/ 477784 w 886720"/>
                      <a:gd name="connsiteY70" fmla="*/ 423434 h 959291"/>
                      <a:gd name="connsiteX71" fmla="*/ 455438 w 886720"/>
                      <a:gd name="connsiteY71" fmla="*/ 445770 h 959291"/>
                      <a:gd name="connsiteX72" fmla="*/ 110138 w 886720"/>
                      <a:gd name="connsiteY72" fmla="*/ 445770 h 959291"/>
                      <a:gd name="connsiteX73" fmla="*/ 87793 w 886720"/>
                      <a:gd name="connsiteY73" fmla="*/ 423434 h 959291"/>
                      <a:gd name="connsiteX74" fmla="*/ 87793 w 886720"/>
                      <a:gd name="connsiteY74" fmla="*/ 361045 h 959291"/>
                      <a:gd name="connsiteX75" fmla="*/ 110138 w 886720"/>
                      <a:gd name="connsiteY75" fmla="*/ 338700 h 959291"/>
                      <a:gd name="connsiteX76" fmla="*/ 110138 w 886720"/>
                      <a:gd name="connsiteY76" fmla="*/ 324412 h 959291"/>
                      <a:gd name="connsiteX77" fmla="*/ 73505 w 886720"/>
                      <a:gd name="connsiteY77" fmla="*/ 361045 h 959291"/>
                      <a:gd name="connsiteX78" fmla="*/ 73505 w 886720"/>
                      <a:gd name="connsiteY78" fmla="*/ 423434 h 959291"/>
                      <a:gd name="connsiteX79" fmla="*/ 110138 w 886720"/>
                      <a:gd name="connsiteY79" fmla="*/ 460058 h 959291"/>
                      <a:gd name="connsiteX80" fmla="*/ 455438 w 886720"/>
                      <a:gd name="connsiteY80" fmla="*/ 460058 h 959291"/>
                      <a:gd name="connsiteX81" fmla="*/ 492072 w 886720"/>
                      <a:gd name="connsiteY81" fmla="*/ 423434 h 959291"/>
                      <a:gd name="connsiteX82" fmla="*/ 492072 w 886720"/>
                      <a:gd name="connsiteY82" fmla="*/ 361045 h 959291"/>
                      <a:gd name="connsiteX83" fmla="*/ 455438 w 886720"/>
                      <a:gd name="connsiteY83" fmla="*/ 324412 h 959291"/>
                      <a:gd name="connsiteX84" fmla="*/ 110138 w 886720"/>
                      <a:gd name="connsiteY84" fmla="*/ 324412 h 959291"/>
                      <a:gd name="connsiteX85" fmla="*/ 780568 w 886720"/>
                      <a:gd name="connsiteY85" fmla="*/ 348825 h 959291"/>
                      <a:gd name="connsiteX86" fmla="*/ 780567 w 886720"/>
                      <a:gd name="connsiteY86" fmla="*/ 348825 h 959291"/>
                      <a:gd name="connsiteX87" fmla="*/ 766544 w 886720"/>
                      <a:gd name="connsiteY87" fmla="*/ 348709 h 959291"/>
                      <a:gd name="connsiteX88" fmla="*/ 691925 w 886720"/>
                      <a:gd name="connsiteY88" fmla="*/ 348825 h 959291"/>
                      <a:gd name="connsiteX89" fmla="*/ 691925 w 886720"/>
                      <a:gd name="connsiteY89" fmla="*/ 439760 h 959291"/>
                      <a:gd name="connsiteX90" fmla="*/ 782860 w 886720"/>
                      <a:gd name="connsiteY90" fmla="*/ 439760 h 959291"/>
                      <a:gd name="connsiteX91" fmla="*/ 782860 w 886720"/>
                      <a:gd name="connsiteY91" fmla="*/ 367877 h 959291"/>
                      <a:gd name="connsiteX92" fmla="*/ 782860 w 886720"/>
                      <a:gd name="connsiteY92" fmla="*/ 367876 h 959291"/>
                      <a:gd name="connsiteX93" fmla="*/ 743369 w 886720"/>
                      <a:gd name="connsiteY93" fmla="*/ 412860 h 959291"/>
                      <a:gd name="connsiteX94" fmla="*/ 738016 w 886720"/>
                      <a:gd name="connsiteY94" fmla="*/ 415289 h 959291"/>
                      <a:gd name="connsiteX95" fmla="*/ 738007 w 886720"/>
                      <a:gd name="connsiteY95" fmla="*/ 415289 h 959291"/>
                      <a:gd name="connsiteX96" fmla="*/ 732654 w 886720"/>
                      <a:gd name="connsiteY96" fmla="*/ 412879 h 959291"/>
                      <a:gd name="connsiteX97" fmla="*/ 710270 w 886720"/>
                      <a:gd name="connsiteY97" fmla="*/ 387600 h 959291"/>
                      <a:gd name="connsiteX98" fmla="*/ 710880 w 886720"/>
                      <a:gd name="connsiteY98" fmla="*/ 377513 h 959291"/>
                      <a:gd name="connsiteX99" fmla="*/ 720967 w 886720"/>
                      <a:gd name="connsiteY99" fmla="*/ 378123 h 959291"/>
                      <a:gd name="connsiteX100" fmla="*/ 737978 w 886720"/>
                      <a:gd name="connsiteY100" fmla="*/ 397344 h 959291"/>
                      <a:gd name="connsiteX101" fmla="*/ 780567 w 886720"/>
                      <a:gd name="connsiteY101" fmla="*/ 348825 h 959291"/>
                      <a:gd name="connsiteX102" fmla="*/ 780568 w 886720"/>
                      <a:gd name="connsiteY102" fmla="*/ 348825 h 959291"/>
                      <a:gd name="connsiteX103" fmla="*/ 186633 w 886720"/>
                      <a:gd name="connsiteY103" fmla="*/ 153163 h 959291"/>
                      <a:gd name="connsiteX104" fmla="*/ 497053 w 886720"/>
                      <a:gd name="connsiteY104" fmla="*/ 153163 h 959291"/>
                      <a:gd name="connsiteX105" fmla="*/ 519399 w 886720"/>
                      <a:gd name="connsiteY105" fmla="*/ 175528 h 959291"/>
                      <a:gd name="connsiteX106" fmla="*/ 519399 w 886720"/>
                      <a:gd name="connsiteY106" fmla="*/ 237888 h 959291"/>
                      <a:gd name="connsiteX107" fmla="*/ 497053 w 886720"/>
                      <a:gd name="connsiteY107" fmla="*/ 260234 h 959291"/>
                      <a:gd name="connsiteX108" fmla="*/ 186633 w 886720"/>
                      <a:gd name="connsiteY108" fmla="*/ 260234 h 959291"/>
                      <a:gd name="connsiteX109" fmla="*/ 164269 w 886720"/>
                      <a:gd name="connsiteY109" fmla="*/ 237888 h 959291"/>
                      <a:gd name="connsiteX110" fmla="*/ 164269 w 886720"/>
                      <a:gd name="connsiteY110" fmla="*/ 175528 h 959291"/>
                      <a:gd name="connsiteX111" fmla="*/ 186633 w 886720"/>
                      <a:gd name="connsiteY111" fmla="*/ 153163 h 959291"/>
                      <a:gd name="connsiteX112" fmla="*/ 684781 w 886720"/>
                      <a:gd name="connsiteY112" fmla="*/ 149275 h 959291"/>
                      <a:gd name="connsiteX113" fmla="*/ 677637 w 886720"/>
                      <a:gd name="connsiteY113" fmla="*/ 156419 h 959291"/>
                      <a:gd name="connsiteX114" fmla="*/ 677637 w 886720"/>
                      <a:gd name="connsiteY114" fmla="*/ 261660 h 959291"/>
                      <a:gd name="connsiteX115" fmla="*/ 684781 w 886720"/>
                      <a:gd name="connsiteY115" fmla="*/ 268804 h 959291"/>
                      <a:gd name="connsiteX116" fmla="*/ 790003 w 886720"/>
                      <a:gd name="connsiteY116" fmla="*/ 268804 h 959291"/>
                      <a:gd name="connsiteX117" fmla="*/ 797147 w 886720"/>
                      <a:gd name="connsiteY117" fmla="*/ 261660 h 959291"/>
                      <a:gd name="connsiteX118" fmla="*/ 797147 w 886720"/>
                      <a:gd name="connsiteY118" fmla="*/ 156419 h 959291"/>
                      <a:gd name="connsiteX119" fmla="*/ 790003 w 886720"/>
                      <a:gd name="connsiteY119" fmla="*/ 149275 h 959291"/>
                      <a:gd name="connsiteX120" fmla="*/ 684781 w 886720"/>
                      <a:gd name="connsiteY120" fmla="*/ 149275 h 959291"/>
                      <a:gd name="connsiteX121" fmla="*/ 186633 w 886720"/>
                      <a:gd name="connsiteY121" fmla="*/ 138865 h 959291"/>
                      <a:gd name="connsiteX122" fmla="*/ 149981 w 886720"/>
                      <a:gd name="connsiteY122" fmla="*/ 175517 h 959291"/>
                      <a:gd name="connsiteX123" fmla="*/ 149981 w 886720"/>
                      <a:gd name="connsiteY123" fmla="*/ 237877 h 959291"/>
                      <a:gd name="connsiteX124" fmla="*/ 186633 w 886720"/>
                      <a:gd name="connsiteY124" fmla="*/ 274511 h 959291"/>
                      <a:gd name="connsiteX125" fmla="*/ 497053 w 886720"/>
                      <a:gd name="connsiteY125" fmla="*/ 274511 h 959291"/>
                      <a:gd name="connsiteX126" fmla="*/ 533686 w 886720"/>
                      <a:gd name="connsiteY126" fmla="*/ 237877 h 959291"/>
                      <a:gd name="connsiteX127" fmla="*/ 533686 w 886720"/>
                      <a:gd name="connsiteY127" fmla="*/ 175517 h 959291"/>
                      <a:gd name="connsiteX128" fmla="*/ 497053 w 886720"/>
                      <a:gd name="connsiteY128" fmla="*/ 138865 h 959291"/>
                      <a:gd name="connsiteX129" fmla="*/ 186633 w 886720"/>
                      <a:gd name="connsiteY129" fmla="*/ 138865 h 959291"/>
                      <a:gd name="connsiteX130" fmla="*/ 95621 w 886720"/>
                      <a:gd name="connsiteY130" fmla="*/ 0 h 959291"/>
                      <a:gd name="connsiteX131" fmla="*/ 791099 w 886720"/>
                      <a:gd name="connsiteY131" fmla="*/ 0 h 959291"/>
                      <a:gd name="connsiteX132" fmla="*/ 886720 w 886720"/>
                      <a:gd name="connsiteY132" fmla="*/ 95621 h 959291"/>
                      <a:gd name="connsiteX133" fmla="*/ 886720 w 886720"/>
                      <a:gd name="connsiteY133" fmla="*/ 863670 h 959291"/>
                      <a:gd name="connsiteX134" fmla="*/ 791099 w 886720"/>
                      <a:gd name="connsiteY134" fmla="*/ 959291 h 959291"/>
                      <a:gd name="connsiteX135" fmla="*/ 95621 w 886720"/>
                      <a:gd name="connsiteY135" fmla="*/ 959291 h 959291"/>
                      <a:gd name="connsiteX136" fmla="*/ 0 w 886720"/>
                      <a:gd name="connsiteY136" fmla="*/ 863670 h 959291"/>
                      <a:gd name="connsiteX137" fmla="*/ 0 w 886720"/>
                      <a:gd name="connsiteY137" fmla="*/ 95621 h 959291"/>
                      <a:gd name="connsiteX138" fmla="*/ 95621 w 886720"/>
                      <a:gd name="connsiteY138" fmla="*/ 0 h 959291"/>
                      <a:gd name="connsiteX0" fmla="*/ 259471 w 886720"/>
                      <a:gd name="connsiteY0" fmla="*/ 709775 h 959291"/>
                      <a:gd name="connsiteX1" fmla="*/ 496310 w 886720"/>
                      <a:gd name="connsiteY1" fmla="*/ 709775 h 959291"/>
                      <a:gd name="connsiteX2" fmla="*/ 518675 w 886720"/>
                      <a:gd name="connsiteY2" fmla="*/ 732139 h 959291"/>
                      <a:gd name="connsiteX3" fmla="*/ 518675 w 886720"/>
                      <a:gd name="connsiteY3" fmla="*/ 794499 h 959291"/>
                      <a:gd name="connsiteX4" fmla="*/ 496310 w 886720"/>
                      <a:gd name="connsiteY4" fmla="*/ 816845 h 959291"/>
                      <a:gd name="connsiteX5" fmla="*/ 259471 w 886720"/>
                      <a:gd name="connsiteY5" fmla="*/ 816845 h 959291"/>
                      <a:gd name="connsiteX6" fmla="*/ 237107 w 886720"/>
                      <a:gd name="connsiteY6" fmla="*/ 794499 h 959291"/>
                      <a:gd name="connsiteX7" fmla="*/ 237107 w 886720"/>
                      <a:gd name="connsiteY7" fmla="*/ 732139 h 959291"/>
                      <a:gd name="connsiteX8" fmla="*/ 259471 w 886720"/>
                      <a:gd name="connsiteY8" fmla="*/ 709775 h 959291"/>
                      <a:gd name="connsiteX9" fmla="*/ 259471 w 886720"/>
                      <a:gd name="connsiteY9" fmla="*/ 695487 h 959291"/>
                      <a:gd name="connsiteX10" fmla="*/ 222819 w 886720"/>
                      <a:gd name="connsiteY10" fmla="*/ 732139 h 959291"/>
                      <a:gd name="connsiteX11" fmla="*/ 222819 w 886720"/>
                      <a:gd name="connsiteY11" fmla="*/ 794499 h 959291"/>
                      <a:gd name="connsiteX12" fmla="*/ 259471 w 886720"/>
                      <a:gd name="connsiteY12" fmla="*/ 831133 h 959291"/>
                      <a:gd name="connsiteX13" fmla="*/ 496310 w 886720"/>
                      <a:gd name="connsiteY13" fmla="*/ 831133 h 959291"/>
                      <a:gd name="connsiteX14" fmla="*/ 532963 w 886720"/>
                      <a:gd name="connsiteY14" fmla="*/ 794499 h 959291"/>
                      <a:gd name="connsiteX15" fmla="*/ 532963 w 886720"/>
                      <a:gd name="connsiteY15" fmla="*/ 732139 h 959291"/>
                      <a:gd name="connsiteX16" fmla="*/ 496310 w 886720"/>
                      <a:gd name="connsiteY16" fmla="*/ 695487 h 959291"/>
                      <a:gd name="connsiteX17" fmla="*/ 259471 w 886720"/>
                      <a:gd name="connsiteY17" fmla="*/ 695487 h 959291"/>
                      <a:gd name="connsiteX18" fmla="*/ 815721 w 886720"/>
                      <a:gd name="connsiteY18" fmla="*/ 690315 h 959291"/>
                      <a:gd name="connsiteX19" fmla="*/ 805634 w 886720"/>
                      <a:gd name="connsiteY19" fmla="*/ 690962 h 959291"/>
                      <a:gd name="connsiteX20" fmla="*/ 791661 w 886720"/>
                      <a:gd name="connsiteY20" fmla="*/ 706879 h 959291"/>
                      <a:gd name="connsiteX21" fmla="*/ 780573 w 886720"/>
                      <a:gd name="connsiteY21" fmla="*/ 719509 h 959291"/>
                      <a:gd name="connsiteX22" fmla="*/ 691925 w 886720"/>
                      <a:gd name="connsiteY22" fmla="*/ 719509 h 959291"/>
                      <a:gd name="connsiteX23" fmla="*/ 691925 w 886720"/>
                      <a:gd name="connsiteY23" fmla="*/ 810444 h 959291"/>
                      <a:gd name="connsiteX24" fmla="*/ 782860 w 886720"/>
                      <a:gd name="connsiteY24" fmla="*/ 810444 h 959291"/>
                      <a:gd name="connsiteX25" fmla="*/ 782860 w 886720"/>
                      <a:gd name="connsiteY25" fmla="*/ 738567 h 959291"/>
                      <a:gd name="connsiteX26" fmla="*/ 743369 w 886720"/>
                      <a:gd name="connsiteY26" fmla="*/ 783546 h 959291"/>
                      <a:gd name="connsiteX27" fmla="*/ 738016 w 886720"/>
                      <a:gd name="connsiteY27" fmla="*/ 785975 h 959291"/>
                      <a:gd name="connsiteX28" fmla="*/ 738007 w 886720"/>
                      <a:gd name="connsiteY28" fmla="*/ 785975 h 959291"/>
                      <a:gd name="connsiteX29" fmla="*/ 732654 w 886720"/>
                      <a:gd name="connsiteY29" fmla="*/ 783565 h 959291"/>
                      <a:gd name="connsiteX30" fmla="*/ 710270 w 886720"/>
                      <a:gd name="connsiteY30" fmla="*/ 758286 h 959291"/>
                      <a:gd name="connsiteX31" fmla="*/ 710880 w 886720"/>
                      <a:gd name="connsiteY31" fmla="*/ 748199 h 959291"/>
                      <a:gd name="connsiteX32" fmla="*/ 720967 w 886720"/>
                      <a:gd name="connsiteY32" fmla="*/ 748808 h 959291"/>
                      <a:gd name="connsiteX33" fmla="*/ 737978 w 886720"/>
                      <a:gd name="connsiteY33" fmla="*/ 768030 h 959291"/>
                      <a:gd name="connsiteX34" fmla="*/ 780573 w 886720"/>
                      <a:gd name="connsiteY34" fmla="*/ 719510 h 959291"/>
                      <a:gd name="connsiteX35" fmla="*/ 791661 w 886720"/>
                      <a:gd name="connsiteY35" fmla="*/ 706880 h 959291"/>
                      <a:gd name="connsiteX36" fmla="*/ 797147 w 886720"/>
                      <a:gd name="connsiteY36" fmla="*/ 712366 h 959291"/>
                      <a:gd name="connsiteX37" fmla="*/ 797147 w 886720"/>
                      <a:gd name="connsiteY37" fmla="*/ 722294 h 959291"/>
                      <a:gd name="connsiteX38" fmla="*/ 797148 w 886720"/>
                      <a:gd name="connsiteY38" fmla="*/ 722293 h 959291"/>
                      <a:gd name="connsiteX39" fmla="*/ 797148 w 886720"/>
                      <a:gd name="connsiteY39" fmla="*/ 712366 h 959291"/>
                      <a:gd name="connsiteX40" fmla="*/ 791662 w 886720"/>
                      <a:gd name="connsiteY40" fmla="*/ 706880 h 959291"/>
                      <a:gd name="connsiteX41" fmla="*/ 805635 w 886720"/>
                      <a:gd name="connsiteY41" fmla="*/ 690963 h 959291"/>
                      <a:gd name="connsiteX42" fmla="*/ 815721 w 886720"/>
                      <a:gd name="connsiteY42" fmla="*/ 690315 h 959291"/>
                      <a:gd name="connsiteX43" fmla="*/ 691925 w 886720"/>
                      <a:gd name="connsiteY43" fmla="*/ 525819 h 959291"/>
                      <a:gd name="connsiteX44" fmla="*/ 691925 w 886720"/>
                      <a:gd name="connsiteY44" fmla="*/ 616773 h 959291"/>
                      <a:gd name="connsiteX45" fmla="*/ 782860 w 886720"/>
                      <a:gd name="connsiteY45" fmla="*/ 616773 h 959291"/>
                      <a:gd name="connsiteX46" fmla="*/ 782860 w 886720"/>
                      <a:gd name="connsiteY46" fmla="*/ 525819 h 959291"/>
                      <a:gd name="connsiteX47" fmla="*/ 691925 w 886720"/>
                      <a:gd name="connsiteY47" fmla="*/ 525819 h 959291"/>
                      <a:gd name="connsiteX48" fmla="*/ 113805 w 886720"/>
                      <a:gd name="connsiteY48" fmla="*/ 524246 h 959291"/>
                      <a:gd name="connsiteX49" fmla="*/ 382601 w 886720"/>
                      <a:gd name="connsiteY49" fmla="*/ 524246 h 959291"/>
                      <a:gd name="connsiteX50" fmla="*/ 404946 w 886720"/>
                      <a:gd name="connsiteY50" fmla="*/ 546592 h 959291"/>
                      <a:gd name="connsiteX51" fmla="*/ 404946 w 886720"/>
                      <a:gd name="connsiteY51" fmla="*/ 608961 h 959291"/>
                      <a:gd name="connsiteX52" fmla="*/ 382601 w 886720"/>
                      <a:gd name="connsiteY52" fmla="*/ 631326 h 959291"/>
                      <a:gd name="connsiteX53" fmla="*/ 113805 w 886720"/>
                      <a:gd name="connsiteY53" fmla="*/ 631326 h 959291"/>
                      <a:gd name="connsiteX54" fmla="*/ 91460 w 886720"/>
                      <a:gd name="connsiteY54" fmla="*/ 608961 h 959291"/>
                      <a:gd name="connsiteX55" fmla="*/ 91460 w 886720"/>
                      <a:gd name="connsiteY55" fmla="*/ 546592 h 959291"/>
                      <a:gd name="connsiteX56" fmla="*/ 113805 w 886720"/>
                      <a:gd name="connsiteY56" fmla="*/ 524246 h 959291"/>
                      <a:gd name="connsiteX57" fmla="*/ 113805 w 886720"/>
                      <a:gd name="connsiteY57" fmla="*/ 509949 h 959291"/>
                      <a:gd name="connsiteX58" fmla="*/ 77172 w 886720"/>
                      <a:gd name="connsiteY58" fmla="*/ 546582 h 959291"/>
                      <a:gd name="connsiteX59" fmla="*/ 77172 w 886720"/>
                      <a:gd name="connsiteY59" fmla="*/ 608952 h 959291"/>
                      <a:gd name="connsiteX60" fmla="*/ 113805 w 886720"/>
                      <a:gd name="connsiteY60" fmla="*/ 645604 h 959291"/>
                      <a:gd name="connsiteX61" fmla="*/ 382601 w 886720"/>
                      <a:gd name="connsiteY61" fmla="*/ 645604 h 959291"/>
                      <a:gd name="connsiteX62" fmla="*/ 419234 w 886720"/>
                      <a:gd name="connsiteY62" fmla="*/ 608952 h 959291"/>
                      <a:gd name="connsiteX63" fmla="*/ 419234 w 886720"/>
                      <a:gd name="connsiteY63" fmla="*/ 546582 h 959291"/>
                      <a:gd name="connsiteX64" fmla="*/ 382601 w 886720"/>
                      <a:gd name="connsiteY64" fmla="*/ 509949 h 959291"/>
                      <a:gd name="connsiteX65" fmla="*/ 113805 w 886720"/>
                      <a:gd name="connsiteY65" fmla="*/ 509949 h 959291"/>
                      <a:gd name="connsiteX66" fmla="*/ 110138 w 886720"/>
                      <a:gd name="connsiteY66" fmla="*/ 338700 h 959291"/>
                      <a:gd name="connsiteX67" fmla="*/ 455438 w 886720"/>
                      <a:gd name="connsiteY67" fmla="*/ 338700 h 959291"/>
                      <a:gd name="connsiteX68" fmla="*/ 477784 w 886720"/>
                      <a:gd name="connsiteY68" fmla="*/ 361045 h 959291"/>
                      <a:gd name="connsiteX69" fmla="*/ 477784 w 886720"/>
                      <a:gd name="connsiteY69" fmla="*/ 423434 h 959291"/>
                      <a:gd name="connsiteX70" fmla="*/ 455438 w 886720"/>
                      <a:gd name="connsiteY70" fmla="*/ 445770 h 959291"/>
                      <a:gd name="connsiteX71" fmla="*/ 110138 w 886720"/>
                      <a:gd name="connsiteY71" fmla="*/ 445770 h 959291"/>
                      <a:gd name="connsiteX72" fmla="*/ 87793 w 886720"/>
                      <a:gd name="connsiteY72" fmla="*/ 423434 h 959291"/>
                      <a:gd name="connsiteX73" fmla="*/ 87793 w 886720"/>
                      <a:gd name="connsiteY73" fmla="*/ 361045 h 959291"/>
                      <a:gd name="connsiteX74" fmla="*/ 110138 w 886720"/>
                      <a:gd name="connsiteY74" fmla="*/ 338700 h 959291"/>
                      <a:gd name="connsiteX75" fmla="*/ 110138 w 886720"/>
                      <a:gd name="connsiteY75" fmla="*/ 324412 h 959291"/>
                      <a:gd name="connsiteX76" fmla="*/ 73505 w 886720"/>
                      <a:gd name="connsiteY76" fmla="*/ 361045 h 959291"/>
                      <a:gd name="connsiteX77" fmla="*/ 73505 w 886720"/>
                      <a:gd name="connsiteY77" fmla="*/ 423434 h 959291"/>
                      <a:gd name="connsiteX78" fmla="*/ 110138 w 886720"/>
                      <a:gd name="connsiteY78" fmla="*/ 460058 h 959291"/>
                      <a:gd name="connsiteX79" fmla="*/ 455438 w 886720"/>
                      <a:gd name="connsiteY79" fmla="*/ 460058 h 959291"/>
                      <a:gd name="connsiteX80" fmla="*/ 492072 w 886720"/>
                      <a:gd name="connsiteY80" fmla="*/ 423434 h 959291"/>
                      <a:gd name="connsiteX81" fmla="*/ 492072 w 886720"/>
                      <a:gd name="connsiteY81" fmla="*/ 361045 h 959291"/>
                      <a:gd name="connsiteX82" fmla="*/ 455438 w 886720"/>
                      <a:gd name="connsiteY82" fmla="*/ 324412 h 959291"/>
                      <a:gd name="connsiteX83" fmla="*/ 110138 w 886720"/>
                      <a:gd name="connsiteY83" fmla="*/ 324412 h 959291"/>
                      <a:gd name="connsiteX84" fmla="*/ 780568 w 886720"/>
                      <a:gd name="connsiteY84" fmla="*/ 348825 h 959291"/>
                      <a:gd name="connsiteX85" fmla="*/ 780567 w 886720"/>
                      <a:gd name="connsiteY85" fmla="*/ 348825 h 959291"/>
                      <a:gd name="connsiteX86" fmla="*/ 766544 w 886720"/>
                      <a:gd name="connsiteY86" fmla="*/ 348709 h 959291"/>
                      <a:gd name="connsiteX87" fmla="*/ 691925 w 886720"/>
                      <a:gd name="connsiteY87" fmla="*/ 348825 h 959291"/>
                      <a:gd name="connsiteX88" fmla="*/ 691925 w 886720"/>
                      <a:gd name="connsiteY88" fmla="*/ 439760 h 959291"/>
                      <a:gd name="connsiteX89" fmla="*/ 782860 w 886720"/>
                      <a:gd name="connsiteY89" fmla="*/ 439760 h 959291"/>
                      <a:gd name="connsiteX90" fmla="*/ 782860 w 886720"/>
                      <a:gd name="connsiteY90" fmla="*/ 367877 h 959291"/>
                      <a:gd name="connsiteX91" fmla="*/ 782860 w 886720"/>
                      <a:gd name="connsiteY91" fmla="*/ 367876 h 959291"/>
                      <a:gd name="connsiteX92" fmla="*/ 743369 w 886720"/>
                      <a:gd name="connsiteY92" fmla="*/ 412860 h 959291"/>
                      <a:gd name="connsiteX93" fmla="*/ 738016 w 886720"/>
                      <a:gd name="connsiteY93" fmla="*/ 415289 h 959291"/>
                      <a:gd name="connsiteX94" fmla="*/ 738007 w 886720"/>
                      <a:gd name="connsiteY94" fmla="*/ 415289 h 959291"/>
                      <a:gd name="connsiteX95" fmla="*/ 732654 w 886720"/>
                      <a:gd name="connsiteY95" fmla="*/ 412879 h 959291"/>
                      <a:gd name="connsiteX96" fmla="*/ 710270 w 886720"/>
                      <a:gd name="connsiteY96" fmla="*/ 387600 h 959291"/>
                      <a:gd name="connsiteX97" fmla="*/ 710880 w 886720"/>
                      <a:gd name="connsiteY97" fmla="*/ 377513 h 959291"/>
                      <a:gd name="connsiteX98" fmla="*/ 720967 w 886720"/>
                      <a:gd name="connsiteY98" fmla="*/ 378123 h 959291"/>
                      <a:gd name="connsiteX99" fmla="*/ 737978 w 886720"/>
                      <a:gd name="connsiteY99" fmla="*/ 397344 h 959291"/>
                      <a:gd name="connsiteX100" fmla="*/ 780567 w 886720"/>
                      <a:gd name="connsiteY100" fmla="*/ 348825 h 959291"/>
                      <a:gd name="connsiteX101" fmla="*/ 780568 w 886720"/>
                      <a:gd name="connsiteY101" fmla="*/ 348825 h 959291"/>
                      <a:gd name="connsiteX102" fmla="*/ 186633 w 886720"/>
                      <a:gd name="connsiteY102" fmla="*/ 153163 h 959291"/>
                      <a:gd name="connsiteX103" fmla="*/ 497053 w 886720"/>
                      <a:gd name="connsiteY103" fmla="*/ 153163 h 959291"/>
                      <a:gd name="connsiteX104" fmla="*/ 519399 w 886720"/>
                      <a:gd name="connsiteY104" fmla="*/ 175528 h 959291"/>
                      <a:gd name="connsiteX105" fmla="*/ 519399 w 886720"/>
                      <a:gd name="connsiteY105" fmla="*/ 237888 h 959291"/>
                      <a:gd name="connsiteX106" fmla="*/ 497053 w 886720"/>
                      <a:gd name="connsiteY106" fmla="*/ 260234 h 959291"/>
                      <a:gd name="connsiteX107" fmla="*/ 186633 w 886720"/>
                      <a:gd name="connsiteY107" fmla="*/ 260234 h 959291"/>
                      <a:gd name="connsiteX108" fmla="*/ 164269 w 886720"/>
                      <a:gd name="connsiteY108" fmla="*/ 237888 h 959291"/>
                      <a:gd name="connsiteX109" fmla="*/ 164269 w 886720"/>
                      <a:gd name="connsiteY109" fmla="*/ 175528 h 959291"/>
                      <a:gd name="connsiteX110" fmla="*/ 186633 w 886720"/>
                      <a:gd name="connsiteY110" fmla="*/ 153163 h 959291"/>
                      <a:gd name="connsiteX111" fmla="*/ 684781 w 886720"/>
                      <a:gd name="connsiteY111" fmla="*/ 149275 h 959291"/>
                      <a:gd name="connsiteX112" fmla="*/ 677637 w 886720"/>
                      <a:gd name="connsiteY112" fmla="*/ 156419 h 959291"/>
                      <a:gd name="connsiteX113" fmla="*/ 677637 w 886720"/>
                      <a:gd name="connsiteY113" fmla="*/ 261660 h 959291"/>
                      <a:gd name="connsiteX114" fmla="*/ 684781 w 886720"/>
                      <a:gd name="connsiteY114" fmla="*/ 268804 h 959291"/>
                      <a:gd name="connsiteX115" fmla="*/ 790003 w 886720"/>
                      <a:gd name="connsiteY115" fmla="*/ 268804 h 959291"/>
                      <a:gd name="connsiteX116" fmla="*/ 797147 w 886720"/>
                      <a:gd name="connsiteY116" fmla="*/ 261660 h 959291"/>
                      <a:gd name="connsiteX117" fmla="*/ 797147 w 886720"/>
                      <a:gd name="connsiteY117" fmla="*/ 156419 h 959291"/>
                      <a:gd name="connsiteX118" fmla="*/ 790003 w 886720"/>
                      <a:gd name="connsiteY118" fmla="*/ 149275 h 959291"/>
                      <a:gd name="connsiteX119" fmla="*/ 684781 w 886720"/>
                      <a:gd name="connsiteY119" fmla="*/ 149275 h 959291"/>
                      <a:gd name="connsiteX120" fmla="*/ 186633 w 886720"/>
                      <a:gd name="connsiteY120" fmla="*/ 138865 h 959291"/>
                      <a:gd name="connsiteX121" fmla="*/ 149981 w 886720"/>
                      <a:gd name="connsiteY121" fmla="*/ 175517 h 959291"/>
                      <a:gd name="connsiteX122" fmla="*/ 149981 w 886720"/>
                      <a:gd name="connsiteY122" fmla="*/ 237877 h 959291"/>
                      <a:gd name="connsiteX123" fmla="*/ 186633 w 886720"/>
                      <a:gd name="connsiteY123" fmla="*/ 274511 h 959291"/>
                      <a:gd name="connsiteX124" fmla="*/ 497053 w 886720"/>
                      <a:gd name="connsiteY124" fmla="*/ 274511 h 959291"/>
                      <a:gd name="connsiteX125" fmla="*/ 533686 w 886720"/>
                      <a:gd name="connsiteY125" fmla="*/ 237877 h 959291"/>
                      <a:gd name="connsiteX126" fmla="*/ 533686 w 886720"/>
                      <a:gd name="connsiteY126" fmla="*/ 175517 h 959291"/>
                      <a:gd name="connsiteX127" fmla="*/ 497053 w 886720"/>
                      <a:gd name="connsiteY127" fmla="*/ 138865 h 959291"/>
                      <a:gd name="connsiteX128" fmla="*/ 186633 w 886720"/>
                      <a:gd name="connsiteY128" fmla="*/ 138865 h 959291"/>
                      <a:gd name="connsiteX129" fmla="*/ 95621 w 886720"/>
                      <a:gd name="connsiteY129" fmla="*/ 0 h 959291"/>
                      <a:gd name="connsiteX130" fmla="*/ 791099 w 886720"/>
                      <a:gd name="connsiteY130" fmla="*/ 0 h 959291"/>
                      <a:gd name="connsiteX131" fmla="*/ 886720 w 886720"/>
                      <a:gd name="connsiteY131" fmla="*/ 95621 h 959291"/>
                      <a:gd name="connsiteX132" fmla="*/ 886720 w 886720"/>
                      <a:gd name="connsiteY132" fmla="*/ 863670 h 959291"/>
                      <a:gd name="connsiteX133" fmla="*/ 791099 w 886720"/>
                      <a:gd name="connsiteY133" fmla="*/ 959291 h 959291"/>
                      <a:gd name="connsiteX134" fmla="*/ 95621 w 886720"/>
                      <a:gd name="connsiteY134" fmla="*/ 959291 h 959291"/>
                      <a:gd name="connsiteX135" fmla="*/ 0 w 886720"/>
                      <a:gd name="connsiteY135" fmla="*/ 863670 h 959291"/>
                      <a:gd name="connsiteX136" fmla="*/ 0 w 886720"/>
                      <a:gd name="connsiteY136" fmla="*/ 95621 h 959291"/>
                      <a:gd name="connsiteX137" fmla="*/ 95621 w 886720"/>
                      <a:gd name="connsiteY137" fmla="*/ 0 h 959291"/>
                      <a:gd name="connsiteX0" fmla="*/ 259471 w 886720"/>
                      <a:gd name="connsiteY0" fmla="*/ 709775 h 959291"/>
                      <a:gd name="connsiteX1" fmla="*/ 496310 w 886720"/>
                      <a:gd name="connsiteY1" fmla="*/ 709775 h 959291"/>
                      <a:gd name="connsiteX2" fmla="*/ 518675 w 886720"/>
                      <a:gd name="connsiteY2" fmla="*/ 732139 h 959291"/>
                      <a:gd name="connsiteX3" fmla="*/ 518675 w 886720"/>
                      <a:gd name="connsiteY3" fmla="*/ 794499 h 959291"/>
                      <a:gd name="connsiteX4" fmla="*/ 496310 w 886720"/>
                      <a:gd name="connsiteY4" fmla="*/ 816845 h 959291"/>
                      <a:gd name="connsiteX5" fmla="*/ 259471 w 886720"/>
                      <a:gd name="connsiteY5" fmla="*/ 816845 h 959291"/>
                      <a:gd name="connsiteX6" fmla="*/ 237107 w 886720"/>
                      <a:gd name="connsiteY6" fmla="*/ 794499 h 959291"/>
                      <a:gd name="connsiteX7" fmla="*/ 237107 w 886720"/>
                      <a:gd name="connsiteY7" fmla="*/ 732139 h 959291"/>
                      <a:gd name="connsiteX8" fmla="*/ 259471 w 886720"/>
                      <a:gd name="connsiteY8" fmla="*/ 709775 h 959291"/>
                      <a:gd name="connsiteX9" fmla="*/ 259471 w 886720"/>
                      <a:gd name="connsiteY9" fmla="*/ 695487 h 959291"/>
                      <a:gd name="connsiteX10" fmla="*/ 222819 w 886720"/>
                      <a:gd name="connsiteY10" fmla="*/ 732139 h 959291"/>
                      <a:gd name="connsiteX11" fmla="*/ 222819 w 886720"/>
                      <a:gd name="connsiteY11" fmla="*/ 794499 h 959291"/>
                      <a:gd name="connsiteX12" fmla="*/ 259471 w 886720"/>
                      <a:gd name="connsiteY12" fmla="*/ 831133 h 959291"/>
                      <a:gd name="connsiteX13" fmla="*/ 496310 w 886720"/>
                      <a:gd name="connsiteY13" fmla="*/ 831133 h 959291"/>
                      <a:gd name="connsiteX14" fmla="*/ 532963 w 886720"/>
                      <a:gd name="connsiteY14" fmla="*/ 794499 h 959291"/>
                      <a:gd name="connsiteX15" fmla="*/ 532963 w 886720"/>
                      <a:gd name="connsiteY15" fmla="*/ 732139 h 959291"/>
                      <a:gd name="connsiteX16" fmla="*/ 496310 w 886720"/>
                      <a:gd name="connsiteY16" fmla="*/ 695487 h 959291"/>
                      <a:gd name="connsiteX17" fmla="*/ 259471 w 886720"/>
                      <a:gd name="connsiteY17" fmla="*/ 695487 h 959291"/>
                      <a:gd name="connsiteX18" fmla="*/ 805635 w 886720"/>
                      <a:gd name="connsiteY18" fmla="*/ 690963 h 959291"/>
                      <a:gd name="connsiteX19" fmla="*/ 805634 w 886720"/>
                      <a:gd name="connsiteY19" fmla="*/ 690962 h 959291"/>
                      <a:gd name="connsiteX20" fmla="*/ 791661 w 886720"/>
                      <a:gd name="connsiteY20" fmla="*/ 706879 h 959291"/>
                      <a:gd name="connsiteX21" fmla="*/ 780573 w 886720"/>
                      <a:gd name="connsiteY21" fmla="*/ 719509 h 959291"/>
                      <a:gd name="connsiteX22" fmla="*/ 691925 w 886720"/>
                      <a:gd name="connsiteY22" fmla="*/ 719509 h 959291"/>
                      <a:gd name="connsiteX23" fmla="*/ 691925 w 886720"/>
                      <a:gd name="connsiteY23" fmla="*/ 810444 h 959291"/>
                      <a:gd name="connsiteX24" fmla="*/ 782860 w 886720"/>
                      <a:gd name="connsiteY24" fmla="*/ 810444 h 959291"/>
                      <a:gd name="connsiteX25" fmla="*/ 782860 w 886720"/>
                      <a:gd name="connsiteY25" fmla="*/ 738567 h 959291"/>
                      <a:gd name="connsiteX26" fmla="*/ 743369 w 886720"/>
                      <a:gd name="connsiteY26" fmla="*/ 783546 h 959291"/>
                      <a:gd name="connsiteX27" fmla="*/ 738016 w 886720"/>
                      <a:gd name="connsiteY27" fmla="*/ 785975 h 959291"/>
                      <a:gd name="connsiteX28" fmla="*/ 738007 w 886720"/>
                      <a:gd name="connsiteY28" fmla="*/ 785975 h 959291"/>
                      <a:gd name="connsiteX29" fmla="*/ 732654 w 886720"/>
                      <a:gd name="connsiteY29" fmla="*/ 783565 h 959291"/>
                      <a:gd name="connsiteX30" fmla="*/ 710270 w 886720"/>
                      <a:gd name="connsiteY30" fmla="*/ 758286 h 959291"/>
                      <a:gd name="connsiteX31" fmla="*/ 710880 w 886720"/>
                      <a:gd name="connsiteY31" fmla="*/ 748199 h 959291"/>
                      <a:gd name="connsiteX32" fmla="*/ 720967 w 886720"/>
                      <a:gd name="connsiteY32" fmla="*/ 748808 h 959291"/>
                      <a:gd name="connsiteX33" fmla="*/ 737978 w 886720"/>
                      <a:gd name="connsiteY33" fmla="*/ 768030 h 959291"/>
                      <a:gd name="connsiteX34" fmla="*/ 780573 w 886720"/>
                      <a:gd name="connsiteY34" fmla="*/ 719510 h 959291"/>
                      <a:gd name="connsiteX35" fmla="*/ 791661 w 886720"/>
                      <a:gd name="connsiteY35" fmla="*/ 706880 h 959291"/>
                      <a:gd name="connsiteX36" fmla="*/ 797147 w 886720"/>
                      <a:gd name="connsiteY36" fmla="*/ 712366 h 959291"/>
                      <a:gd name="connsiteX37" fmla="*/ 797147 w 886720"/>
                      <a:gd name="connsiteY37" fmla="*/ 722294 h 959291"/>
                      <a:gd name="connsiteX38" fmla="*/ 797148 w 886720"/>
                      <a:gd name="connsiteY38" fmla="*/ 722293 h 959291"/>
                      <a:gd name="connsiteX39" fmla="*/ 797148 w 886720"/>
                      <a:gd name="connsiteY39" fmla="*/ 712366 h 959291"/>
                      <a:gd name="connsiteX40" fmla="*/ 791662 w 886720"/>
                      <a:gd name="connsiteY40" fmla="*/ 706880 h 959291"/>
                      <a:gd name="connsiteX41" fmla="*/ 805635 w 886720"/>
                      <a:gd name="connsiteY41" fmla="*/ 690963 h 959291"/>
                      <a:gd name="connsiteX42" fmla="*/ 691925 w 886720"/>
                      <a:gd name="connsiteY42" fmla="*/ 525819 h 959291"/>
                      <a:gd name="connsiteX43" fmla="*/ 691925 w 886720"/>
                      <a:gd name="connsiteY43" fmla="*/ 616773 h 959291"/>
                      <a:gd name="connsiteX44" fmla="*/ 782860 w 886720"/>
                      <a:gd name="connsiteY44" fmla="*/ 616773 h 959291"/>
                      <a:gd name="connsiteX45" fmla="*/ 782860 w 886720"/>
                      <a:gd name="connsiteY45" fmla="*/ 525819 h 959291"/>
                      <a:gd name="connsiteX46" fmla="*/ 691925 w 886720"/>
                      <a:gd name="connsiteY46" fmla="*/ 525819 h 959291"/>
                      <a:gd name="connsiteX47" fmla="*/ 113805 w 886720"/>
                      <a:gd name="connsiteY47" fmla="*/ 524246 h 959291"/>
                      <a:gd name="connsiteX48" fmla="*/ 382601 w 886720"/>
                      <a:gd name="connsiteY48" fmla="*/ 524246 h 959291"/>
                      <a:gd name="connsiteX49" fmla="*/ 404946 w 886720"/>
                      <a:gd name="connsiteY49" fmla="*/ 546592 h 959291"/>
                      <a:gd name="connsiteX50" fmla="*/ 404946 w 886720"/>
                      <a:gd name="connsiteY50" fmla="*/ 608961 h 959291"/>
                      <a:gd name="connsiteX51" fmla="*/ 382601 w 886720"/>
                      <a:gd name="connsiteY51" fmla="*/ 631326 h 959291"/>
                      <a:gd name="connsiteX52" fmla="*/ 113805 w 886720"/>
                      <a:gd name="connsiteY52" fmla="*/ 631326 h 959291"/>
                      <a:gd name="connsiteX53" fmla="*/ 91460 w 886720"/>
                      <a:gd name="connsiteY53" fmla="*/ 608961 h 959291"/>
                      <a:gd name="connsiteX54" fmla="*/ 91460 w 886720"/>
                      <a:gd name="connsiteY54" fmla="*/ 546592 h 959291"/>
                      <a:gd name="connsiteX55" fmla="*/ 113805 w 886720"/>
                      <a:gd name="connsiteY55" fmla="*/ 524246 h 959291"/>
                      <a:gd name="connsiteX56" fmla="*/ 113805 w 886720"/>
                      <a:gd name="connsiteY56" fmla="*/ 509949 h 959291"/>
                      <a:gd name="connsiteX57" fmla="*/ 77172 w 886720"/>
                      <a:gd name="connsiteY57" fmla="*/ 546582 h 959291"/>
                      <a:gd name="connsiteX58" fmla="*/ 77172 w 886720"/>
                      <a:gd name="connsiteY58" fmla="*/ 608952 h 959291"/>
                      <a:gd name="connsiteX59" fmla="*/ 113805 w 886720"/>
                      <a:gd name="connsiteY59" fmla="*/ 645604 h 959291"/>
                      <a:gd name="connsiteX60" fmla="*/ 382601 w 886720"/>
                      <a:gd name="connsiteY60" fmla="*/ 645604 h 959291"/>
                      <a:gd name="connsiteX61" fmla="*/ 419234 w 886720"/>
                      <a:gd name="connsiteY61" fmla="*/ 608952 h 959291"/>
                      <a:gd name="connsiteX62" fmla="*/ 419234 w 886720"/>
                      <a:gd name="connsiteY62" fmla="*/ 546582 h 959291"/>
                      <a:gd name="connsiteX63" fmla="*/ 382601 w 886720"/>
                      <a:gd name="connsiteY63" fmla="*/ 509949 h 959291"/>
                      <a:gd name="connsiteX64" fmla="*/ 113805 w 886720"/>
                      <a:gd name="connsiteY64" fmla="*/ 509949 h 959291"/>
                      <a:gd name="connsiteX65" fmla="*/ 110138 w 886720"/>
                      <a:gd name="connsiteY65" fmla="*/ 338700 h 959291"/>
                      <a:gd name="connsiteX66" fmla="*/ 455438 w 886720"/>
                      <a:gd name="connsiteY66" fmla="*/ 338700 h 959291"/>
                      <a:gd name="connsiteX67" fmla="*/ 477784 w 886720"/>
                      <a:gd name="connsiteY67" fmla="*/ 361045 h 959291"/>
                      <a:gd name="connsiteX68" fmla="*/ 477784 w 886720"/>
                      <a:gd name="connsiteY68" fmla="*/ 423434 h 959291"/>
                      <a:gd name="connsiteX69" fmla="*/ 455438 w 886720"/>
                      <a:gd name="connsiteY69" fmla="*/ 445770 h 959291"/>
                      <a:gd name="connsiteX70" fmla="*/ 110138 w 886720"/>
                      <a:gd name="connsiteY70" fmla="*/ 445770 h 959291"/>
                      <a:gd name="connsiteX71" fmla="*/ 87793 w 886720"/>
                      <a:gd name="connsiteY71" fmla="*/ 423434 h 959291"/>
                      <a:gd name="connsiteX72" fmla="*/ 87793 w 886720"/>
                      <a:gd name="connsiteY72" fmla="*/ 361045 h 959291"/>
                      <a:gd name="connsiteX73" fmla="*/ 110138 w 886720"/>
                      <a:gd name="connsiteY73" fmla="*/ 338700 h 959291"/>
                      <a:gd name="connsiteX74" fmla="*/ 110138 w 886720"/>
                      <a:gd name="connsiteY74" fmla="*/ 324412 h 959291"/>
                      <a:gd name="connsiteX75" fmla="*/ 73505 w 886720"/>
                      <a:gd name="connsiteY75" fmla="*/ 361045 h 959291"/>
                      <a:gd name="connsiteX76" fmla="*/ 73505 w 886720"/>
                      <a:gd name="connsiteY76" fmla="*/ 423434 h 959291"/>
                      <a:gd name="connsiteX77" fmla="*/ 110138 w 886720"/>
                      <a:gd name="connsiteY77" fmla="*/ 460058 h 959291"/>
                      <a:gd name="connsiteX78" fmla="*/ 455438 w 886720"/>
                      <a:gd name="connsiteY78" fmla="*/ 460058 h 959291"/>
                      <a:gd name="connsiteX79" fmla="*/ 492072 w 886720"/>
                      <a:gd name="connsiteY79" fmla="*/ 423434 h 959291"/>
                      <a:gd name="connsiteX80" fmla="*/ 492072 w 886720"/>
                      <a:gd name="connsiteY80" fmla="*/ 361045 h 959291"/>
                      <a:gd name="connsiteX81" fmla="*/ 455438 w 886720"/>
                      <a:gd name="connsiteY81" fmla="*/ 324412 h 959291"/>
                      <a:gd name="connsiteX82" fmla="*/ 110138 w 886720"/>
                      <a:gd name="connsiteY82" fmla="*/ 324412 h 959291"/>
                      <a:gd name="connsiteX83" fmla="*/ 780568 w 886720"/>
                      <a:gd name="connsiteY83" fmla="*/ 348825 h 959291"/>
                      <a:gd name="connsiteX84" fmla="*/ 780567 w 886720"/>
                      <a:gd name="connsiteY84" fmla="*/ 348825 h 959291"/>
                      <a:gd name="connsiteX85" fmla="*/ 766544 w 886720"/>
                      <a:gd name="connsiteY85" fmla="*/ 348709 h 959291"/>
                      <a:gd name="connsiteX86" fmla="*/ 691925 w 886720"/>
                      <a:gd name="connsiteY86" fmla="*/ 348825 h 959291"/>
                      <a:gd name="connsiteX87" fmla="*/ 691925 w 886720"/>
                      <a:gd name="connsiteY87" fmla="*/ 439760 h 959291"/>
                      <a:gd name="connsiteX88" fmla="*/ 782860 w 886720"/>
                      <a:gd name="connsiteY88" fmla="*/ 439760 h 959291"/>
                      <a:gd name="connsiteX89" fmla="*/ 782860 w 886720"/>
                      <a:gd name="connsiteY89" fmla="*/ 367877 h 959291"/>
                      <a:gd name="connsiteX90" fmla="*/ 782860 w 886720"/>
                      <a:gd name="connsiteY90" fmla="*/ 367876 h 959291"/>
                      <a:gd name="connsiteX91" fmla="*/ 743369 w 886720"/>
                      <a:gd name="connsiteY91" fmla="*/ 412860 h 959291"/>
                      <a:gd name="connsiteX92" fmla="*/ 738016 w 886720"/>
                      <a:gd name="connsiteY92" fmla="*/ 415289 h 959291"/>
                      <a:gd name="connsiteX93" fmla="*/ 738007 w 886720"/>
                      <a:gd name="connsiteY93" fmla="*/ 415289 h 959291"/>
                      <a:gd name="connsiteX94" fmla="*/ 732654 w 886720"/>
                      <a:gd name="connsiteY94" fmla="*/ 412879 h 959291"/>
                      <a:gd name="connsiteX95" fmla="*/ 710270 w 886720"/>
                      <a:gd name="connsiteY95" fmla="*/ 387600 h 959291"/>
                      <a:gd name="connsiteX96" fmla="*/ 710880 w 886720"/>
                      <a:gd name="connsiteY96" fmla="*/ 377513 h 959291"/>
                      <a:gd name="connsiteX97" fmla="*/ 720967 w 886720"/>
                      <a:gd name="connsiteY97" fmla="*/ 378123 h 959291"/>
                      <a:gd name="connsiteX98" fmla="*/ 737978 w 886720"/>
                      <a:gd name="connsiteY98" fmla="*/ 397344 h 959291"/>
                      <a:gd name="connsiteX99" fmla="*/ 780567 w 886720"/>
                      <a:gd name="connsiteY99" fmla="*/ 348825 h 959291"/>
                      <a:gd name="connsiteX100" fmla="*/ 780568 w 886720"/>
                      <a:gd name="connsiteY100" fmla="*/ 348825 h 959291"/>
                      <a:gd name="connsiteX101" fmla="*/ 186633 w 886720"/>
                      <a:gd name="connsiteY101" fmla="*/ 153163 h 959291"/>
                      <a:gd name="connsiteX102" fmla="*/ 497053 w 886720"/>
                      <a:gd name="connsiteY102" fmla="*/ 153163 h 959291"/>
                      <a:gd name="connsiteX103" fmla="*/ 519399 w 886720"/>
                      <a:gd name="connsiteY103" fmla="*/ 175528 h 959291"/>
                      <a:gd name="connsiteX104" fmla="*/ 519399 w 886720"/>
                      <a:gd name="connsiteY104" fmla="*/ 237888 h 959291"/>
                      <a:gd name="connsiteX105" fmla="*/ 497053 w 886720"/>
                      <a:gd name="connsiteY105" fmla="*/ 260234 h 959291"/>
                      <a:gd name="connsiteX106" fmla="*/ 186633 w 886720"/>
                      <a:gd name="connsiteY106" fmla="*/ 260234 h 959291"/>
                      <a:gd name="connsiteX107" fmla="*/ 164269 w 886720"/>
                      <a:gd name="connsiteY107" fmla="*/ 237888 h 959291"/>
                      <a:gd name="connsiteX108" fmla="*/ 164269 w 886720"/>
                      <a:gd name="connsiteY108" fmla="*/ 175528 h 959291"/>
                      <a:gd name="connsiteX109" fmla="*/ 186633 w 886720"/>
                      <a:gd name="connsiteY109" fmla="*/ 153163 h 959291"/>
                      <a:gd name="connsiteX110" fmla="*/ 684781 w 886720"/>
                      <a:gd name="connsiteY110" fmla="*/ 149275 h 959291"/>
                      <a:gd name="connsiteX111" fmla="*/ 677637 w 886720"/>
                      <a:gd name="connsiteY111" fmla="*/ 156419 h 959291"/>
                      <a:gd name="connsiteX112" fmla="*/ 677637 w 886720"/>
                      <a:gd name="connsiteY112" fmla="*/ 261660 h 959291"/>
                      <a:gd name="connsiteX113" fmla="*/ 684781 w 886720"/>
                      <a:gd name="connsiteY113" fmla="*/ 268804 h 959291"/>
                      <a:gd name="connsiteX114" fmla="*/ 790003 w 886720"/>
                      <a:gd name="connsiteY114" fmla="*/ 268804 h 959291"/>
                      <a:gd name="connsiteX115" fmla="*/ 797147 w 886720"/>
                      <a:gd name="connsiteY115" fmla="*/ 261660 h 959291"/>
                      <a:gd name="connsiteX116" fmla="*/ 797147 w 886720"/>
                      <a:gd name="connsiteY116" fmla="*/ 156419 h 959291"/>
                      <a:gd name="connsiteX117" fmla="*/ 790003 w 886720"/>
                      <a:gd name="connsiteY117" fmla="*/ 149275 h 959291"/>
                      <a:gd name="connsiteX118" fmla="*/ 684781 w 886720"/>
                      <a:gd name="connsiteY118" fmla="*/ 149275 h 959291"/>
                      <a:gd name="connsiteX119" fmla="*/ 186633 w 886720"/>
                      <a:gd name="connsiteY119" fmla="*/ 138865 h 959291"/>
                      <a:gd name="connsiteX120" fmla="*/ 149981 w 886720"/>
                      <a:gd name="connsiteY120" fmla="*/ 175517 h 959291"/>
                      <a:gd name="connsiteX121" fmla="*/ 149981 w 886720"/>
                      <a:gd name="connsiteY121" fmla="*/ 237877 h 959291"/>
                      <a:gd name="connsiteX122" fmla="*/ 186633 w 886720"/>
                      <a:gd name="connsiteY122" fmla="*/ 274511 h 959291"/>
                      <a:gd name="connsiteX123" fmla="*/ 497053 w 886720"/>
                      <a:gd name="connsiteY123" fmla="*/ 274511 h 959291"/>
                      <a:gd name="connsiteX124" fmla="*/ 533686 w 886720"/>
                      <a:gd name="connsiteY124" fmla="*/ 237877 h 959291"/>
                      <a:gd name="connsiteX125" fmla="*/ 533686 w 886720"/>
                      <a:gd name="connsiteY125" fmla="*/ 175517 h 959291"/>
                      <a:gd name="connsiteX126" fmla="*/ 497053 w 886720"/>
                      <a:gd name="connsiteY126" fmla="*/ 138865 h 959291"/>
                      <a:gd name="connsiteX127" fmla="*/ 186633 w 886720"/>
                      <a:gd name="connsiteY127" fmla="*/ 138865 h 959291"/>
                      <a:gd name="connsiteX128" fmla="*/ 95621 w 886720"/>
                      <a:gd name="connsiteY128" fmla="*/ 0 h 959291"/>
                      <a:gd name="connsiteX129" fmla="*/ 791099 w 886720"/>
                      <a:gd name="connsiteY129" fmla="*/ 0 h 959291"/>
                      <a:gd name="connsiteX130" fmla="*/ 886720 w 886720"/>
                      <a:gd name="connsiteY130" fmla="*/ 95621 h 959291"/>
                      <a:gd name="connsiteX131" fmla="*/ 886720 w 886720"/>
                      <a:gd name="connsiteY131" fmla="*/ 863670 h 959291"/>
                      <a:gd name="connsiteX132" fmla="*/ 791099 w 886720"/>
                      <a:gd name="connsiteY132" fmla="*/ 959291 h 959291"/>
                      <a:gd name="connsiteX133" fmla="*/ 95621 w 886720"/>
                      <a:gd name="connsiteY133" fmla="*/ 959291 h 959291"/>
                      <a:gd name="connsiteX134" fmla="*/ 0 w 886720"/>
                      <a:gd name="connsiteY134" fmla="*/ 863670 h 959291"/>
                      <a:gd name="connsiteX135" fmla="*/ 0 w 886720"/>
                      <a:gd name="connsiteY135" fmla="*/ 95621 h 959291"/>
                      <a:gd name="connsiteX136" fmla="*/ 95621 w 886720"/>
                      <a:gd name="connsiteY136" fmla="*/ 0 h 959291"/>
                      <a:gd name="connsiteX0" fmla="*/ 259471 w 886720"/>
                      <a:gd name="connsiteY0" fmla="*/ 709775 h 959291"/>
                      <a:gd name="connsiteX1" fmla="*/ 496310 w 886720"/>
                      <a:gd name="connsiteY1" fmla="*/ 709775 h 959291"/>
                      <a:gd name="connsiteX2" fmla="*/ 518675 w 886720"/>
                      <a:gd name="connsiteY2" fmla="*/ 732139 h 959291"/>
                      <a:gd name="connsiteX3" fmla="*/ 518675 w 886720"/>
                      <a:gd name="connsiteY3" fmla="*/ 794499 h 959291"/>
                      <a:gd name="connsiteX4" fmla="*/ 496310 w 886720"/>
                      <a:gd name="connsiteY4" fmla="*/ 816845 h 959291"/>
                      <a:gd name="connsiteX5" fmla="*/ 259471 w 886720"/>
                      <a:gd name="connsiteY5" fmla="*/ 816845 h 959291"/>
                      <a:gd name="connsiteX6" fmla="*/ 237107 w 886720"/>
                      <a:gd name="connsiteY6" fmla="*/ 794499 h 959291"/>
                      <a:gd name="connsiteX7" fmla="*/ 237107 w 886720"/>
                      <a:gd name="connsiteY7" fmla="*/ 732139 h 959291"/>
                      <a:gd name="connsiteX8" fmla="*/ 259471 w 886720"/>
                      <a:gd name="connsiteY8" fmla="*/ 709775 h 959291"/>
                      <a:gd name="connsiteX9" fmla="*/ 259471 w 886720"/>
                      <a:gd name="connsiteY9" fmla="*/ 695487 h 959291"/>
                      <a:gd name="connsiteX10" fmla="*/ 222819 w 886720"/>
                      <a:gd name="connsiteY10" fmla="*/ 732139 h 959291"/>
                      <a:gd name="connsiteX11" fmla="*/ 222819 w 886720"/>
                      <a:gd name="connsiteY11" fmla="*/ 794499 h 959291"/>
                      <a:gd name="connsiteX12" fmla="*/ 259471 w 886720"/>
                      <a:gd name="connsiteY12" fmla="*/ 831133 h 959291"/>
                      <a:gd name="connsiteX13" fmla="*/ 496310 w 886720"/>
                      <a:gd name="connsiteY13" fmla="*/ 831133 h 959291"/>
                      <a:gd name="connsiteX14" fmla="*/ 532963 w 886720"/>
                      <a:gd name="connsiteY14" fmla="*/ 794499 h 959291"/>
                      <a:gd name="connsiteX15" fmla="*/ 532963 w 886720"/>
                      <a:gd name="connsiteY15" fmla="*/ 732139 h 959291"/>
                      <a:gd name="connsiteX16" fmla="*/ 496310 w 886720"/>
                      <a:gd name="connsiteY16" fmla="*/ 695487 h 959291"/>
                      <a:gd name="connsiteX17" fmla="*/ 259471 w 886720"/>
                      <a:gd name="connsiteY17" fmla="*/ 695487 h 959291"/>
                      <a:gd name="connsiteX18" fmla="*/ 791662 w 886720"/>
                      <a:gd name="connsiteY18" fmla="*/ 706880 h 959291"/>
                      <a:gd name="connsiteX19" fmla="*/ 805634 w 886720"/>
                      <a:gd name="connsiteY19" fmla="*/ 690962 h 959291"/>
                      <a:gd name="connsiteX20" fmla="*/ 791661 w 886720"/>
                      <a:gd name="connsiteY20" fmla="*/ 706879 h 959291"/>
                      <a:gd name="connsiteX21" fmla="*/ 780573 w 886720"/>
                      <a:gd name="connsiteY21" fmla="*/ 719509 h 959291"/>
                      <a:gd name="connsiteX22" fmla="*/ 691925 w 886720"/>
                      <a:gd name="connsiteY22" fmla="*/ 719509 h 959291"/>
                      <a:gd name="connsiteX23" fmla="*/ 691925 w 886720"/>
                      <a:gd name="connsiteY23" fmla="*/ 810444 h 959291"/>
                      <a:gd name="connsiteX24" fmla="*/ 782860 w 886720"/>
                      <a:gd name="connsiteY24" fmla="*/ 810444 h 959291"/>
                      <a:gd name="connsiteX25" fmla="*/ 782860 w 886720"/>
                      <a:gd name="connsiteY25" fmla="*/ 738567 h 959291"/>
                      <a:gd name="connsiteX26" fmla="*/ 743369 w 886720"/>
                      <a:gd name="connsiteY26" fmla="*/ 783546 h 959291"/>
                      <a:gd name="connsiteX27" fmla="*/ 738016 w 886720"/>
                      <a:gd name="connsiteY27" fmla="*/ 785975 h 959291"/>
                      <a:gd name="connsiteX28" fmla="*/ 738007 w 886720"/>
                      <a:gd name="connsiteY28" fmla="*/ 785975 h 959291"/>
                      <a:gd name="connsiteX29" fmla="*/ 732654 w 886720"/>
                      <a:gd name="connsiteY29" fmla="*/ 783565 h 959291"/>
                      <a:gd name="connsiteX30" fmla="*/ 710270 w 886720"/>
                      <a:gd name="connsiteY30" fmla="*/ 758286 h 959291"/>
                      <a:gd name="connsiteX31" fmla="*/ 710880 w 886720"/>
                      <a:gd name="connsiteY31" fmla="*/ 748199 h 959291"/>
                      <a:gd name="connsiteX32" fmla="*/ 720967 w 886720"/>
                      <a:gd name="connsiteY32" fmla="*/ 748808 h 959291"/>
                      <a:gd name="connsiteX33" fmla="*/ 737978 w 886720"/>
                      <a:gd name="connsiteY33" fmla="*/ 768030 h 959291"/>
                      <a:gd name="connsiteX34" fmla="*/ 780573 w 886720"/>
                      <a:gd name="connsiteY34" fmla="*/ 719510 h 959291"/>
                      <a:gd name="connsiteX35" fmla="*/ 791661 w 886720"/>
                      <a:gd name="connsiteY35" fmla="*/ 706880 h 959291"/>
                      <a:gd name="connsiteX36" fmla="*/ 797147 w 886720"/>
                      <a:gd name="connsiteY36" fmla="*/ 712366 h 959291"/>
                      <a:gd name="connsiteX37" fmla="*/ 797147 w 886720"/>
                      <a:gd name="connsiteY37" fmla="*/ 722294 h 959291"/>
                      <a:gd name="connsiteX38" fmla="*/ 797148 w 886720"/>
                      <a:gd name="connsiteY38" fmla="*/ 722293 h 959291"/>
                      <a:gd name="connsiteX39" fmla="*/ 797148 w 886720"/>
                      <a:gd name="connsiteY39" fmla="*/ 712366 h 959291"/>
                      <a:gd name="connsiteX40" fmla="*/ 791662 w 886720"/>
                      <a:gd name="connsiteY40" fmla="*/ 706880 h 959291"/>
                      <a:gd name="connsiteX41" fmla="*/ 691925 w 886720"/>
                      <a:gd name="connsiteY41" fmla="*/ 525819 h 959291"/>
                      <a:gd name="connsiteX42" fmla="*/ 691925 w 886720"/>
                      <a:gd name="connsiteY42" fmla="*/ 616773 h 959291"/>
                      <a:gd name="connsiteX43" fmla="*/ 782860 w 886720"/>
                      <a:gd name="connsiteY43" fmla="*/ 616773 h 959291"/>
                      <a:gd name="connsiteX44" fmla="*/ 782860 w 886720"/>
                      <a:gd name="connsiteY44" fmla="*/ 525819 h 959291"/>
                      <a:gd name="connsiteX45" fmla="*/ 691925 w 886720"/>
                      <a:gd name="connsiteY45" fmla="*/ 525819 h 959291"/>
                      <a:gd name="connsiteX46" fmla="*/ 113805 w 886720"/>
                      <a:gd name="connsiteY46" fmla="*/ 524246 h 959291"/>
                      <a:gd name="connsiteX47" fmla="*/ 382601 w 886720"/>
                      <a:gd name="connsiteY47" fmla="*/ 524246 h 959291"/>
                      <a:gd name="connsiteX48" fmla="*/ 404946 w 886720"/>
                      <a:gd name="connsiteY48" fmla="*/ 546592 h 959291"/>
                      <a:gd name="connsiteX49" fmla="*/ 404946 w 886720"/>
                      <a:gd name="connsiteY49" fmla="*/ 608961 h 959291"/>
                      <a:gd name="connsiteX50" fmla="*/ 382601 w 886720"/>
                      <a:gd name="connsiteY50" fmla="*/ 631326 h 959291"/>
                      <a:gd name="connsiteX51" fmla="*/ 113805 w 886720"/>
                      <a:gd name="connsiteY51" fmla="*/ 631326 h 959291"/>
                      <a:gd name="connsiteX52" fmla="*/ 91460 w 886720"/>
                      <a:gd name="connsiteY52" fmla="*/ 608961 h 959291"/>
                      <a:gd name="connsiteX53" fmla="*/ 91460 w 886720"/>
                      <a:gd name="connsiteY53" fmla="*/ 546592 h 959291"/>
                      <a:gd name="connsiteX54" fmla="*/ 113805 w 886720"/>
                      <a:gd name="connsiteY54" fmla="*/ 524246 h 959291"/>
                      <a:gd name="connsiteX55" fmla="*/ 113805 w 886720"/>
                      <a:gd name="connsiteY55" fmla="*/ 509949 h 959291"/>
                      <a:gd name="connsiteX56" fmla="*/ 77172 w 886720"/>
                      <a:gd name="connsiteY56" fmla="*/ 546582 h 959291"/>
                      <a:gd name="connsiteX57" fmla="*/ 77172 w 886720"/>
                      <a:gd name="connsiteY57" fmla="*/ 608952 h 959291"/>
                      <a:gd name="connsiteX58" fmla="*/ 113805 w 886720"/>
                      <a:gd name="connsiteY58" fmla="*/ 645604 h 959291"/>
                      <a:gd name="connsiteX59" fmla="*/ 382601 w 886720"/>
                      <a:gd name="connsiteY59" fmla="*/ 645604 h 959291"/>
                      <a:gd name="connsiteX60" fmla="*/ 419234 w 886720"/>
                      <a:gd name="connsiteY60" fmla="*/ 608952 h 959291"/>
                      <a:gd name="connsiteX61" fmla="*/ 419234 w 886720"/>
                      <a:gd name="connsiteY61" fmla="*/ 546582 h 959291"/>
                      <a:gd name="connsiteX62" fmla="*/ 382601 w 886720"/>
                      <a:gd name="connsiteY62" fmla="*/ 509949 h 959291"/>
                      <a:gd name="connsiteX63" fmla="*/ 113805 w 886720"/>
                      <a:gd name="connsiteY63" fmla="*/ 509949 h 959291"/>
                      <a:gd name="connsiteX64" fmla="*/ 110138 w 886720"/>
                      <a:gd name="connsiteY64" fmla="*/ 338700 h 959291"/>
                      <a:gd name="connsiteX65" fmla="*/ 455438 w 886720"/>
                      <a:gd name="connsiteY65" fmla="*/ 338700 h 959291"/>
                      <a:gd name="connsiteX66" fmla="*/ 477784 w 886720"/>
                      <a:gd name="connsiteY66" fmla="*/ 361045 h 959291"/>
                      <a:gd name="connsiteX67" fmla="*/ 477784 w 886720"/>
                      <a:gd name="connsiteY67" fmla="*/ 423434 h 959291"/>
                      <a:gd name="connsiteX68" fmla="*/ 455438 w 886720"/>
                      <a:gd name="connsiteY68" fmla="*/ 445770 h 959291"/>
                      <a:gd name="connsiteX69" fmla="*/ 110138 w 886720"/>
                      <a:gd name="connsiteY69" fmla="*/ 445770 h 959291"/>
                      <a:gd name="connsiteX70" fmla="*/ 87793 w 886720"/>
                      <a:gd name="connsiteY70" fmla="*/ 423434 h 959291"/>
                      <a:gd name="connsiteX71" fmla="*/ 87793 w 886720"/>
                      <a:gd name="connsiteY71" fmla="*/ 361045 h 959291"/>
                      <a:gd name="connsiteX72" fmla="*/ 110138 w 886720"/>
                      <a:gd name="connsiteY72" fmla="*/ 338700 h 959291"/>
                      <a:gd name="connsiteX73" fmla="*/ 110138 w 886720"/>
                      <a:gd name="connsiteY73" fmla="*/ 324412 h 959291"/>
                      <a:gd name="connsiteX74" fmla="*/ 73505 w 886720"/>
                      <a:gd name="connsiteY74" fmla="*/ 361045 h 959291"/>
                      <a:gd name="connsiteX75" fmla="*/ 73505 w 886720"/>
                      <a:gd name="connsiteY75" fmla="*/ 423434 h 959291"/>
                      <a:gd name="connsiteX76" fmla="*/ 110138 w 886720"/>
                      <a:gd name="connsiteY76" fmla="*/ 460058 h 959291"/>
                      <a:gd name="connsiteX77" fmla="*/ 455438 w 886720"/>
                      <a:gd name="connsiteY77" fmla="*/ 460058 h 959291"/>
                      <a:gd name="connsiteX78" fmla="*/ 492072 w 886720"/>
                      <a:gd name="connsiteY78" fmla="*/ 423434 h 959291"/>
                      <a:gd name="connsiteX79" fmla="*/ 492072 w 886720"/>
                      <a:gd name="connsiteY79" fmla="*/ 361045 h 959291"/>
                      <a:gd name="connsiteX80" fmla="*/ 455438 w 886720"/>
                      <a:gd name="connsiteY80" fmla="*/ 324412 h 959291"/>
                      <a:gd name="connsiteX81" fmla="*/ 110138 w 886720"/>
                      <a:gd name="connsiteY81" fmla="*/ 324412 h 959291"/>
                      <a:gd name="connsiteX82" fmla="*/ 780568 w 886720"/>
                      <a:gd name="connsiteY82" fmla="*/ 348825 h 959291"/>
                      <a:gd name="connsiteX83" fmla="*/ 780567 w 886720"/>
                      <a:gd name="connsiteY83" fmla="*/ 348825 h 959291"/>
                      <a:gd name="connsiteX84" fmla="*/ 766544 w 886720"/>
                      <a:gd name="connsiteY84" fmla="*/ 348709 h 959291"/>
                      <a:gd name="connsiteX85" fmla="*/ 691925 w 886720"/>
                      <a:gd name="connsiteY85" fmla="*/ 348825 h 959291"/>
                      <a:gd name="connsiteX86" fmla="*/ 691925 w 886720"/>
                      <a:gd name="connsiteY86" fmla="*/ 439760 h 959291"/>
                      <a:gd name="connsiteX87" fmla="*/ 782860 w 886720"/>
                      <a:gd name="connsiteY87" fmla="*/ 439760 h 959291"/>
                      <a:gd name="connsiteX88" fmla="*/ 782860 w 886720"/>
                      <a:gd name="connsiteY88" fmla="*/ 367877 h 959291"/>
                      <a:gd name="connsiteX89" fmla="*/ 782860 w 886720"/>
                      <a:gd name="connsiteY89" fmla="*/ 367876 h 959291"/>
                      <a:gd name="connsiteX90" fmla="*/ 743369 w 886720"/>
                      <a:gd name="connsiteY90" fmla="*/ 412860 h 959291"/>
                      <a:gd name="connsiteX91" fmla="*/ 738016 w 886720"/>
                      <a:gd name="connsiteY91" fmla="*/ 415289 h 959291"/>
                      <a:gd name="connsiteX92" fmla="*/ 738007 w 886720"/>
                      <a:gd name="connsiteY92" fmla="*/ 415289 h 959291"/>
                      <a:gd name="connsiteX93" fmla="*/ 732654 w 886720"/>
                      <a:gd name="connsiteY93" fmla="*/ 412879 h 959291"/>
                      <a:gd name="connsiteX94" fmla="*/ 710270 w 886720"/>
                      <a:gd name="connsiteY94" fmla="*/ 387600 h 959291"/>
                      <a:gd name="connsiteX95" fmla="*/ 710880 w 886720"/>
                      <a:gd name="connsiteY95" fmla="*/ 377513 h 959291"/>
                      <a:gd name="connsiteX96" fmla="*/ 720967 w 886720"/>
                      <a:gd name="connsiteY96" fmla="*/ 378123 h 959291"/>
                      <a:gd name="connsiteX97" fmla="*/ 737978 w 886720"/>
                      <a:gd name="connsiteY97" fmla="*/ 397344 h 959291"/>
                      <a:gd name="connsiteX98" fmla="*/ 780567 w 886720"/>
                      <a:gd name="connsiteY98" fmla="*/ 348825 h 959291"/>
                      <a:gd name="connsiteX99" fmla="*/ 780568 w 886720"/>
                      <a:gd name="connsiteY99" fmla="*/ 348825 h 959291"/>
                      <a:gd name="connsiteX100" fmla="*/ 186633 w 886720"/>
                      <a:gd name="connsiteY100" fmla="*/ 153163 h 959291"/>
                      <a:gd name="connsiteX101" fmla="*/ 497053 w 886720"/>
                      <a:gd name="connsiteY101" fmla="*/ 153163 h 959291"/>
                      <a:gd name="connsiteX102" fmla="*/ 519399 w 886720"/>
                      <a:gd name="connsiteY102" fmla="*/ 175528 h 959291"/>
                      <a:gd name="connsiteX103" fmla="*/ 519399 w 886720"/>
                      <a:gd name="connsiteY103" fmla="*/ 237888 h 959291"/>
                      <a:gd name="connsiteX104" fmla="*/ 497053 w 886720"/>
                      <a:gd name="connsiteY104" fmla="*/ 260234 h 959291"/>
                      <a:gd name="connsiteX105" fmla="*/ 186633 w 886720"/>
                      <a:gd name="connsiteY105" fmla="*/ 260234 h 959291"/>
                      <a:gd name="connsiteX106" fmla="*/ 164269 w 886720"/>
                      <a:gd name="connsiteY106" fmla="*/ 237888 h 959291"/>
                      <a:gd name="connsiteX107" fmla="*/ 164269 w 886720"/>
                      <a:gd name="connsiteY107" fmla="*/ 175528 h 959291"/>
                      <a:gd name="connsiteX108" fmla="*/ 186633 w 886720"/>
                      <a:gd name="connsiteY108" fmla="*/ 153163 h 959291"/>
                      <a:gd name="connsiteX109" fmla="*/ 684781 w 886720"/>
                      <a:gd name="connsiteY109" fmla="*/ 149275 h 959291"/>
                      <a:gd name="connsiteX110" fmla="*/ 677637 w 886720"/>
                      <a:gd name="connsiteY110" fmla="*/ 156419 h 959291"/>
                      <a:gd name="connsiteX111" fmla="*/ 677637 w 886720"/>
                      <a:gd name="connsiteY111" fmla="*/ 261660 h 959291"/>
                      <a:gd name="connsiteX112" fmla="*/ 684781 w 886720"/>
                      <a:gd name="connsiteY112" fmla="*/ 268804 h 959291"/>
                      <a:gd name="connsiteX113" fmla="*/ 790003 w 886720"/>
                      <a:gd name="connsiteY113" fmla="*/ 268804 h 959291"/>
                      <a:gd name="connsiteX114" fmla="*/ 797147 w 886720"/>
                      <a:gd name="connsiteY114" fmla="*/ 261660 h 959291"/>
                      <a:gd name="connsiteX115" fmla="*/ 797147 w 886720"/>
                      <a:gd name="connsiteY115" fmla="*/ 156419 h 959291"/>
                      <a:gd name="connsiteX116" fmla="*/ 790003 w 886720"/>
                      <a:gd name="connsiteY116" fmla="*/ 149275 h 959291"/>
                      <a:gd name="connsiteX117" fmla="*/ 684781 w 886720"/>
                      <a:gd name="connsiteY117" fmla="*/ 149275 h 959291"/>
                      <a:gd name="connsiteX118" fmla="*/ 186633 w 886720"/>
                      <a:gd name="connsiteY118" fmla="*/ 138865 h 959291"/>
                      <a:gd name="connsiteX119" fmla="*/ 149981 w 886720"/>
                      <a:gd name="connsiteY119" fmla="*/ 175517 h 959291"/>
                      <a:gd name="connsiteX120" fmla="*/ 149981 w 886720"/>
                      <a:gd name="connsiteY120" fmla="*/ 237877 h 959291"/>
                      <a:gd name="connsiteX121" fmla="*/ 186633 w 886720"/>
                      <a:gd name="connsiteY121" fmla="*/ 274511 h 959291"/>
                      <a:gd name="connsiteX122" fmla="*/ 497053 w 886720"/>
                      <a:gd name="connsiteY122" fmla="*/ 274511 h 959291"/>
                      <a:gd name="connsiteX123" fmla="*/ 533686 w 886720"/>
                      <a:gd name="connsiteY123" fmla="*/ 237877 h 959291"/>
                      <a:gd name="connsiteX124" fmla="*/ 533686 w 886720"/>
                      <a:gd name="connsiteY124" fmla="*/ 175517 h 959291"/>
                      <a:gd name="connsiteX125" fmla="*/ 497053 w 886720"/>
                      <a:gd name="connsiteY125" fmla="*/ 138865 h 959291"/>
                      <a:gd name="connsiteX126" fmla="*/ 186633 w 886720"/>
                      <a:gd name="connsiteY126" fmla="*/ 138865 h 959291"/>
                      <a:gd name="connsiteX127" fmla="*/ 95621 w 886720"/>
                      <a:gd name="connsiteY127" fmla="*/ 0 h 959291"/>
                      <a:gd name="connsiteX128" fmla="*/ 791099 w 886720"/>
                      <a:gd name="connsiteY128" fmla="*/ 0 h 959291"/>
                      <a:gd name="connsiteX129" fmla="*/ 886720 w 886720"/>
                      <a:gd name="connsiteY129" fmla="*/ 95621 h 959291"/>
                      <a:gd name="connsiteX130" fmla="*/ 886720 w 886720"/>
                      <a:gd name="connsiteY130" fmla="*/ 863670 h 959291"/>
                      <a:gd name="connsiteX131" fmla="*/ 791099 w 886720"/>
                      <a:gd name="connsiteY131" fmla="*/ 959291 h 959291"/>
                      <a:gd name="connsiteX132" fmla="*/ 95621 w 886720"/>
                      <a:gd name="connsiteY132" fmla="*/ 959291 h 959291"/>
                      <a:gd name="connsiteX133" fmla="*/ 0 w 886720"/>
                      <a:gd name="connsiteY133" fmla="*/ 863670 h 959291"/>
                      <a:gd name="connsiteX134" fmla="*/ 0 w 886720"/>
                      <a:gd name="connsiteY134" fmla="*/ 95621 h 959291"/>
                      <a:gd name="connsiteX135" fmla="*/ 95621 w 886720"/>
                      <a:gd name="connsiteY135" fmla="*/ 0 h 959291"/>
                      <a:gd name="connsiteX0" fmla="*/ 259471 w 886720"/>
                      <a:gd name="connsiteY0" fmla="*/ 709775 h 959291"/>
                      <a:gd name="connsiteX1" fmla="*/ 496310 w 886720"/>
                      <a:gd name="connsiteY1" fmla="*/ 709775 h 959291"/>
                      <a:gd name="connsiteX2" fmla="*/ 518675 w 886720"/>
                      <a:gd name="connsiteY2" fmla="*/ 732139 h 959291"/>
                      <a:gd name="connsiteX3" fmla="*/ 518675 w 886720"/>
                      <a:gd name="connsiteY3" fmla="*/ 794499 h 959291"/>
                      <a:gd name="connsiteX4" fmla="*/ 496310 w 886720"/>
                      <a:gd name="connsiteY4" fmla="*/ 816845 h 959291"/>
                      <a:gd name="connsiteX5" fmla="*/ 259471 w 886720"/>
                      <a:gd name="connsiteY5" fmla="*/ 816845 h 959291"/>
                      <a:gd name="connsiteX6" fmla="*/ 237107 w 886720"/>
                      <a:gd name="connsiteY6" fmla="*/ 794499 h 959291"/>
                      <a:gd name="connsiteX7" fmla="*/ 237107 w 886720"/>
                      <a:gd name="connsiteY7" fmla="*/ 732139 h 959291"/>
                      <a:gd name="connsiteX8" fmla="*/ 259471 w 886720"/>
                      <a:gd name="connsiteY8" fmla="*/ 709775 h 959291"/>
                      <a:gd name="connsiteX9" fmla="*/ 259471 w 886720"/>
                      <a:gd name="connsiteY9" fmla="*/ 695487 h 959291"/>
                      <a:gd name="connsiteX10" fmla="*/ 222819 w 886720"/>
                      <a:gd name="connsiteY10" fmla="*/ 732139 h 959291"/>
                      <a:gd name="connsiteX11" fmla="*/ 222819 w 886720"/>
                      <a:gd name="connsiteY11" fmla="*/ 794499 h 959291"/>
                      <a:gd name="connsiteX12" fmla="*/ 259471 w 886720"/>
                      <a:gd name="connsiteY12" fmla="*/ 831133 h 959291"/>
                      <a:gd name="connsiteX13" fmla="*/ 496310 w 886720"/>
                      <a:gd name="connsiteY13" fmla="*/ 831133 h 959291"/>
                      <a:gd name="connsiteX14" fmla="*/ 532963 w 886720"/>
                      <a:gd name="connsiteY14" fmla="*/ 794499 h 959291"/>
                      <a:gd name="connsiteX15" fmla="*/ 532963 w 886720"/>
                      <a:gd name="connsiteY15" fmla="*/ 732139 h 959291"/>
                      <a:gd name="connsiteX16" fmla="*/ 496310 w 886720"/>
                      <a:gd name="connsiteY16" fmla="*/ 695487 h 959291"/>
                      <a:gd name="connsiteX17" fmla="*/ 259471 w 886720"/>
                      <a:gd name="connsiteY17" fmla="*/ 695487 h 959291"/>
                      <a:gd name="connsiteX18" fmla="*/ 791662 w 886720"/>
                      <a:gd name="connsiteY18" fmla="*/ 706880 h 959291"/>
                      <a:gd name="connsiteX19" fmla="*/ 791661 w 886720"/>
                      <a:gd name="connsiteY19" fmla="*/ 706879 h 959291"/>
                      <a:gd name="connsiteX20" fmla="*/ 780573 w 886720"/>
                      <a:gd name="connsiteY20" fmla="*/ 719509 h 959291"/>
                      <a:gd name="connsiteX21" fmla="*/ 691925 w 886720"/>
                      <a:gd name="connsiteY21" fmla="*/ 719509 h 959291"/>
                      <a:gd name="connsiteX22" fmla="*/ 691925 w 886720"/>
                      <a:gd name="connsiteY22" fmla="*/ 810444 h 959291"/>
                      <a:gd name="connsiteX23" fmla="*/ 782860 w 886720"/>
                      <a:gd name="connsiteY23" fmla="*/ 810444 h 959291"/>
                      <a:gd name="connsiteX24" fmla="*/ 782860 w 886720"/>
                      <a:gd name="connsiteY24" fmla="*/ 738567 h 959291"/>
                      <a:gd name="connsiteX25" fmla="*/ 743369 w 886720"/>
                      <a:gd name="connsiteY25" fmla="*/ 783546 h 959291"/>
                      <a:gd name="connsiteX26" fmla="*/ 738016 w 886720"/>
                      <a:gd name="connsiteY26" fmla="*/ 785975 h 959291"/>
                      <a:gd name="connsiteX27" fmla="*/ 738007 w 886720"/>
                      <a:gd name="connsiteY27" fmla="*/ 785975 h 959291"/>
                      <a:gd name="connsiteX28" fmla="*/ 732654 w 886720"/>
                      <a:gd name="connsiteY28" fmla="*/ 783565 h 959291"/>
                      <a:gd name="connsiteX29" fmla="*/ 710270 w 886720"/>
                      <a:gd name="connsiteY29" fmla="*/ 758286 h 959291"/>
                      <a:gd name="connsiteX30" fmla="*/ 710880 w 886720"/>
                      <a:gd name="connsiteY30" fmla="*/ 748199 h 959291"/>
                      <a:gd name="connsiteX31" fmla="*/ 720967 w 886720"/>
                      <a:gd name="connsiteY31" fmla="*/ 748808 h 959291"/>
                      <a:gd name="connsiteX32" fmla="*/ 737978 w 886720"/>
                      <a:gd name="connsiteY32" fmla="*/ 768030 h 959291"/>
                      <a:gd name="connsiteX33" fmla="*/ 780573 w 886720"/>
                      <a:gd name="connsiteY33" fmla="*/ 719510 h 959291"/>
                      <a:gd name="connsiteX34" fmla="*/ 791661 w 886720"/>
                      <a:gd name="connsiteY34" fmla="*/ 706880 h 959291"/>
                      <a:gd name="connsiteX35" fmla="*/ 797147 w 886720"/>
                      <a:gd name="connsiteY35" fmla="*/ 712366 h 959291"/>
                      <a:gd name="connsiteX36" fmla="*/ 797147 w 886720"/>
                      <a:gd name="connsiteY36" fmla="*/ 722294 h 959291"/>
                      <a:gd name="connsiteX37" fmla="*/ 797148 w 886720"/>
                      <a:gd name="connsiteY37" fmla="*/ 722293 h 959291"/>
                      <a:gd name="connsiteX38" fmla="*/ 797148 w 886720"/>
                      <a:gd name="connsiteY38" fmla="*/ 712366 h 959291"/>
                      <a:gd name="connsiteX39" fmla="*/ 791662 w 886720"/>
                      <a:gd name="connsiteY39" fmla="*/ 706880 h 959291"/>
                      <a:gd name="connsiteX40" fmla="*/ 691925 w 886720"/>
                      <a:gd name="connsiteY40" fmla="*/ 525819 h 959291"/>
                      <a:gd name="connsiteX41" fmla="*/ 691925 w 886720"/>
                      <a:gd name="connsiteY41" fmla="*/ 616773 h 959291"/>
                      <a:gd name="connsiteX42" fmla="*/ 782860 w 886720"/>
                      <a:gd name="connsiteY42" fmla="*/ 616773 h 959291"/>
                      <a:gd name="connsiteX43" fmla="*/ 782860 w 886720"/>
                      <a:gd name="connsiteY43" fmla="*/ 525819 h 959291"/>
                      <a:gd name="connsiteX44" fmla="*/ 691925 w 886720"/>
                      <a:gd name="connsiteY44" fmla="*/ 525819 h 959291"/>
                      <a:gd name="connsiteX45" fmla="*/ 113805 w 886720"/>
                      <a:gd name="connsiteY45" fmla="*/ 524246 h 959291"/>
                      <a:gd name="connsiteX46" fmla="*/ 382601 w 886720"/>
                      <a:gd name="connsiteY46" fmla="*/ 524246 h 959291"/>
                      <a:gd name="connsiteX47" fmla="*/ 404946 w 886720"/>
                      <a:gd name="connsiteY47" fmla="*/ 546592 h 959291"/>
                      <a:gd name="connsiteX48" fmla="*/ 404946 w 886720"/>
                      <a:gd name="connsiteY48" fmla="*/ 608961 h 959291"/>
                      <a:gd name="connsiteX49" fmla="*/ 382601 w 886720"/>
                      <a:gd name="connsiteY49" fmla="*/ 631326 h 959291"/>
                      <a:gd name="connsiteX50" fmla="*/ 113805 w 886720"/>
                      <a:gd name="connsiteY50" fmla="*/ 631326 h 959291"/>
                      <a:gd name="connsiteX51" fmla="*/ 91460 w 886720"/>
                      <a:gd name="connsiteY51" fmla="*/ 608961 h 959291"/>
                      <a:gd name="connsiteX52" fmla="*/ 91460 w 886720"/>
                      <a:gd name="connsiteY52" fmla="*/ 546592 h 959291"/>
                      <a:gd name="connsiteX53" fmla="*/ 113805 w 886720"/>
                      <a:gd name="connsiteY53" fmla="*/ 524246 h 959291"/>
                      <a:gd name="connsiteX54" fmla="*/ 113805 w 886720"/>
                      <a:gd name="connsiteY54" fmla="*/ 509949 h 959291"/>
                      <a:gd name="connsiteX55" fmla="*/ 77172 w 886720"/>
                      <a:gd name="connsiteY55" fmla="*/ 546582 h 959291"/>
                      <a:gd name="connsiteX56" fmla="*/ 77172 w 886720"/>
                      <a:gd name="connsiteY56" fmla="*/ 608952 h 959291"/>
                      <a:gd name="connsiteX57" fmla="*/ 113805 w 886720"/>
                      <a:gd name="connsiteY57" fmla="*/ 645604 h 959291"/>
                      <a:gd name="connsiteX58" fmla="*/ 382601 w 886720"/>
                      <a:gd name="connsiteY58" fmla="*/ 645604 h 959291"/>
                      <a:gd name="connsiteX59" fmla="*/ 419234 w 886720"/>
                      <a:gd name="connsiteY59" fmla="*/ 608952 h 959291"/>
                      <a:gd name="connsiteX60" fmla="*/ 419234 w 886720"/>
                      <a:gd name="connsiteY60" fmla="*/ 546582 h 959291"/>
                      <a:gd name="connsiteX61" fmla="*/ 382601 w 886720"/>
                      <a:gd name="connsiteY61" fmla="*/ 509949 h 959291"/>
                      <a:gd name="connsiteX62" fmla="*/ 113805 w 886720"/>
                      <a:gd name="connsiteY62" fmla="*/ 509949 h 959291"/>
                      <a:gd name="connsiteX63" fmla="*/ 110138 w 886720"/>
                      <a:gd name="connsiteY63" fmla="*/ 338700 h 959291"/>
                      <a:gd name="connsiteX64" fmla="*/ 455438 w 886720"/>
                      <a:gd name="connsiteY64" fmla="*/ 338700 h 959291"/>
                      <a:gd name="connsiteX65" fmla="*/ 477784 w 886720"/>
                      <a:gd name="connsiteY65" fmla="*/ 361045 h 959291"/>
                      <a:gd name="connsiteX66" fmla="*/ 477784 w 886720"/>
                      <a:gd name="connsiteY66" fmla="*/ 423434 h 959291"/>
                      <a:gd name="connsiteX67" fmla="*/ 455438 w 886720"/>
                      <a:gd name="connsiteY67" fmla="*/ 445770 h 959291"/>
                      <a:gd name="connsiteX68" fmla="*/ 110138 w 886720"/>
                      <a:gd name="connsiteY68" fmla="*/ 445770 h 959291"/>
                      <a:gd name="connsiteX69" fmla="*/ 87793 w 886720"/>
                      <a:gd name="connsiteY69" fmla="*/ 423434 h 959291"/>
                      <a:gd name="connsiteX70" fmla="*/ 87793 w 886720"/>
                      <a:gd name="connsiteY70" fmla="*/ 361045 h 959291"/>
                      <a:gd name="connsiteX71" fmla="*/ 110138 w 886720"/>
                      <a:gd name="connsiteY71" fmla="*/ 338700 h 959291"/>
                      <a:gd name="connsiteX72" fmla="*/ 110138 w 886720"/>
                      <a:gd name="connsiteY72" fmla="*/ 324412 h 959291"/>
                      <a:gd name="connsiteX73" fmla="*/ 73505 w 886720"/>
                      <a:gd name="connsiteY73" fmla="*/ 361045 h 959291"/>
                      <a:gd name="connsiteX74" fmla="*/ 73505 w 886720"/>
                      <a:gd name="connsiteY74" fmla="*/ 423434 h 959291"/>
                      <a:gd name="connsiteX75" fmla="*/ 110138 w 886720"/>
                      <a:gd name="connsiteY75" fmla="*/ 460058 h 959291"/>
                      <a:gd name="connsiteX76" fmla="*/ 455438 w 886720"/>
                      <a:gd name="connsiteY76" fmla="*/ 460058 h 959291"/>
                      <a:gd name="connsiteX77" fmla="*/ 492072 w 886720"/>
                      <a:gd name="connsiteY77" fmla="*/ 423434 h 959291"/>
                      <a:gd name="connsiteX78" fmla="*/ 492072 w 886720"/>
                      <a:gd name="connsiteY78" fmla="*/ 361045 h 959291"/>
                      <a:gd name="connsiteX79" fmla="*/ 455438 w 886720"/>
                      <a:gd name="connsiteY79" fmla="*/ 324412 h 959291"/>
                      <a:gd name="connsiteX80" fmla="*/ 110138 w 886720"/>
                      <a:gd name="connsiteY80" fmla="*/ 324412 h 959291"/>
                      <a:gd name="connsiteX81" fmla="*/ 780568 w 886720"/>
                      <a:gd name="connsiteY81" fmla="*/ 348825 h 959291"/>
                      <a:gd name="connsiteX82" fmla="*/ 780567 w 886720"/>
                      <a:gd name="connsiteY82" fmla="*/ 348825 h 959291"/>
                      <a:gd name="connsiteX83" fmla="*/ 766544 w 886720"/>
                      <a:gd name="connsiteY83" fmla="*/ 348709 h 959291"/>
                      <a:gd name="connsiteX84" fmla="*/ 691925 w 886720"/>
                      <a:gd name="connsiteY84" fmla="*/ 348825 h 959291"/>
                      <a:gd name="connsiteX85" fmla="*/ 691925 w 886720"/>
                      <a:gd name="connsiteY85" fmla="*/ 439760 h 959291"/>
                      <a:gd name="connsiteX86" fmla="*/ 782860 w 886720"/>
                      <a:gd name="connsiteY86" fmla="*/ 439760 h 959291"/>
                      <a:gd name="connsiteX87" fmla="*/ 782860 w 886720"/>
                      <a:gd name="connsiteY87" fmla="*/ 367877 h 959291"/>
                      <a:gd name="connsiteX88" fmla="*/ 782860 w 886720"/>
                      <a:gd name="connsiteY88" fmla="*/ 367876 h 959291"/>
                      <a:gd name="connsiteX89" fmla="*/ 743369 w 886720"/>
                      <a:gd name="connsiteY89" fmla="*/ 412860 h 959291"/>
                      <a:gd name="connsiteX90" fmla="*/ 738016 w 886720"/>
                      <a:gd name="connsiteY90" fmla="*/ 415289 h 959291"/>
                      <a:gd name="connsiteX91" fmla="*/ 738007 w 886720"/>
                      <a:gd name="connsiteY91" fmla="*/ 415289 h 959291"/>
                      <a:gd name="connsiteX92" fmla="*/ 732654 w 886720"/>
                      <a:gd name="connsiteY92" fmla="*/ 412879 h 959291"/>
                      <a:gd name="connsiteX93" fmla="*/ 710270 w 886720"/>
                      <a:gd name="connsiteY93" fmla="*/ 387600 h 959291"/>
                      <a:gd name="connsiteX94" fmla="*/ 710880 w 886720"/>
                      <a:gd name="connsiteY94" fmla="*/ 377513 h 959291"/>
                      <a:gd name="connsiteX95" fmla="*/ 720967 w 886720"/>
                      <a:gd name="connsiteY95" fmla="*/ 378123 h 959291"/>
                      <a:gd name="connsiteX96" fmla="*/ 737978 w 886720"/>
                      <a:gd name="connsiteY96" fmla="*/ 397344 h 959291"/>
                      <a:gd name="connsiteX97" fmla="*/ 780567 w 886720"/>
                      <a:gd name="connsiteY97" fmla="*/ 348825 h 959291"/>
                      <a:gd name="connsiteX98" fmla="*/ 780568 w 886720"/>
                      <a:gd name="connsiteY98" fmla="*/ 348825 h 959291"/>
                      <a:gd name="connsiteX99" fmla="*/ 186633 w 886720"/>
                      <a:gd name="connsiteY99" fmla="*/ 153163 h 959291"/>
                      <a:gd name="connsiteX100" fmla="*/ 497053 w 886720"/>
                      <a:gd name="connsiteY100" fmla="*/ 153163 h 959291"/>
                      <a:gd name="connsiteX101" fmla="*/ 519399 w 886720"/>
                      <a:gd name="connsiteY101" fmla="*/ 175528 h 959291"/>
                      <a:gd name="connsiteX102" fmla="*/ 519399 w 886720"/>
                      <a:gd name="connsiteY102" fmla="*/ 237888 h 959291"/>
                      <a:gd name="connsiteX103" fmla="*/ 497053 w 886720"/>
                      <a:gd name="connsiteY103" fmla="*/ 260234 h 959291"/>
                      <a:gd name="connsiteX104" fmla="*/ 186633 w 886720"/>
                      <a:gd name="connsiteY104" fmla="*/ 260234 h 959291"/>
                      <a:gd name="connsiteX105" fmla="*/ 164269 w 886720"/>
                      <a:gd name="connsiteY105" fmla="*/ 237888 h 959291"/>
                      <a:gd name="connsiteX106" fmla="*/ 164269 w 886720"/>
                      <a:gd name="connsiteY106" fmla="*/ 175528 h 959291"/>
                      <a:gd name="connsiteX107" fmla="*/ 186633 w 886720"/>
                      <a:gd name="connsiteY107" fmla="*/ 153163 h 959291"/>
                      <a:gd name="connsiteX108" fmla="*/ 684781 w 886720"/>
                      <a:gd name="connsiteY108" fmla="*/ 149275 h 959291"/>
                      <a:gd name="connsiteX109" fmla="*/ 677637 w 886720"/>
                      <a:gd name="connsiteY109" fmla="*/ 156419 h 959291"/>
                      <a:gd name="connsiteX110" fmla="*/ 677637 w 886720"/>
                      <a:gd name="connsiteY110" fmla="*/ 261660 h 959291"/>
                      <a:gd name="connsiteX111" fmla="*/ 684781 w 886720"/>
                      <a:gd name="connsiteY111" fmla="*/ 268804 h 959291"/>
                      <a:gd name="connsiteX112" fmla="*/ 790003 w 886720"/>
                      <a:gd name="connsiteY112" fmla="*/ 268804 h 959291"/>
                      <a:gd name="connsiteX113" fmla="*/ 797147 w 886720"/>
                      <a:gd name="connsiteY113" fmla="*/ 261660 h 959291"/>
                      <a:gd name="connsiteX114" fmla="*/ 797147 w 886720"/>
                      <a:gd name="connsiteY114" fmla="*/ 156419 h 959291"/>
                      <a:gd name="connsiteX115" fmla="*/ 790003 w 886720"/>
                      <a:gd name="connsiteY115" fmla="*/ 149275 h 959291"/>
                      <a:gd name="connsiteX116" fmla="*/ 684781 w 886720"/>
                      <a:gd name="connsiteY116" fmla="*/ 149275 h 959291"/>
                      <a:gd name="connsiteX117" fmla="*/ 186633 w 886720"/>
                      <a:gd name="connsiteY117" fmla="*/ 138865 h 959291"/>
                      <a:gd name="connsiteX118" fmla="*/ 149981 w 886720"/>
                      <a:gd name="connsiteY118" fmla="*/ 175517 h 959291"/>
                      <a:gd name="connsiteX119" fmla="*/ 149981 w 886720"/>
                      <a:gd name="connsiteY119" fmla="*/ 237877 h 959291"/>
                      <a:gd name="connsiteX120" fmla="*/ 186633 w 886720"/>
                      <a:gd name="connsiteY120" fmla="*/ 274511 h 959291"/>
                      <a:gd name="connsiteX121" fmla="*/ 497053 w 886720"/>
                      <a:gd name="connsiteY121" fmla="*/ 274511 h 959291"/>
                      <a:gd name="connsiteX122" fmla="*/ 533686 w 886720"/>
                      <a:gd name="connsiteY122" fmla="*/ 237877 h 959291"/>
                      <a:gd name="connsiteX123" fmla="*/ 533686 w 886720"/>
                      <a:gd name="connsiteY123" fmla="*/ 175517 h 959291"/>
                      <a:gd name="connsiteX124" fmla="*/ 497053 w 886720"/>
                      <a:gd name="connsiteY124" fmla="*/ 138865 h 959291"/>
                      <a:gd name="connsiteX125" fmla="*/ 186633 w 886720"/>
                      <a:gd name="connsiteY125" fmla="*/ 138865 h 959291"/>
                      <a:gd name="connsiteX126" fmla="*/ 95621 w 886720"/>
                      <a:gd name="connsiteY126" fmla="*/ 0 h 959291"/>
                      <a:gd name="connsiteX127" fmla="*/ 791099 w 886720"/>
                      <a:gd name="connsiteY127" fmla="*/ 0 h 959291"/>
                      <a:gd name="connsiteX128" fmla="*/ 886720 w 886720"/>
                      <a:gd name="connsiteY128" fmla="*/ 95621 h 959291"/>
                      <a:gd name="connsiteX129" fmla="*/ 886720 w 886720"/>
                      <a:gd name="connsiteY129" fmla="*/ 863670 h 959291"/>
                      <a:gd name="connsiteX130" fmla="*/ 791099 w 886720"/>
                      <a:gd name="connsiteY130" fmla="*/ 959291 h 959291"/>
                      <a:gd name="connsiteX131" fmla="*/ 95621 w 886720"/>
                      <a:gd name="connsiteY131" fmla="*/ 959291 h 959291"/>
                      <a:gd name="connsiteX132" fmla="*/ 0 w 886720"/>
                      <a:gd name="connsiteY132" fmla="*/ 863670 h 959291"/>
                      <a:gd name="connsiteX133" fmla="*/ 0 w 886720"/>
                      <a:gd name="connsiteY133" fmla="*/ 95621 h 959291"/>
                      <a:gd name="connsiteX134" fmla="*/ 95621 w 886720"/>
                      <a:gd name="connsiteY134" fmla="*/ 0 h 959291"/>
                      <a:gd name="connsiteX0" fmla="*/ 259471 w 886720"/>
                      <a:gd name="connsiteY0" fmla="*/ 709775 h 959291"/>
                      <a:gd name="connsiteX1" fmla="*/ 496310 w 886720"/>
                      <a:gd name="connsiteY1" fmla="*/ 709775 h 959291"/>
                      <a:gd name="connsiteX2" fmla="*/ 518675 w 886720"/>
                      <a:gd name="connsiteY2" fmla="*/ 732139 h 959291"/>
                      <a:gd name="connsiteX3" fmla="*/ 518675 w 886720"/>
                      <a:gd name="connsiteY3" fmla="*/ 794499 h 959291"/>
                      <a:gd name="connsiteX4" fmla="*/ 496310 w 886720"/>
                      <a:gd name="connsiteY4" fmla="*/ 816845 h 959291"/>
                      <a:gd name="connsiteX5" fmla="*/ 259471 w 886720"/>
                      <a:gd name="connsiteY5" fmla="*/ 816845 h 959291"/>
                      <a:gd name="connsiteX6" fmla="*/ 237107 w 886720"/>
                      <a:gd name="connsiteY6" fmla="*/ 794499 h 959291"/>
                      <a:gd name="connsiteX7" fmla="*/ 237107 w 886720"/>
                      <a:gd name="connsiteY7" fmla="*/ 732139 h 959291"/>
                      <a:gd name="connsiteX8" fmla="*/ 259471 w 886720"/>
                      <a:gd name="connsiteY8" fmla="*/ 709775 h 959291"/>
                      <a:gd name="connsiteX9" fmla="*/ 259471 w 886720"/>
                      <a:gd name="connsiteY9" fmla="*/ 695487 h 959291"/>
                      <a:gd name="connsiteX10" fmla="*/ 222819 w 886720"/>
                      <a:gd name="connsiteY10" fmla="*/ 732139 h 959291"/>
                      <a:gd name="connsiteX11" fmla="*/ 222819 w 886720"/>
                      <a:gd name="connsiteY11" fmla="*/ 794499 h 959291"/>
                      <a:gd name="connsiteX12" fmla="*/ 259471 w 886720"/>
                      <a:gd name="connsiteY12" fmla="*/ 831133 h 959291"/>
                      <a:gd name="connsiteX13" fmla="*/ 496310 w 886720"/>
                      <a:gd name="connsiteY13" fmla="*/ 831133 h 959291"/>
                      <a:gd name="connsiteX14" fmla="*/ 532963 w 886720"/>
                      <a:gd name="connsiteY14" fmla="*/ 794499 h 959291"/>
                      <a:gd name="connsiteX15" fmla="*/ 532963 w 886720"/>
                      <a:gd name="connsiteY15" fmla="*/ 732139 h 959291"/>
                      <a:gd name="connsiteX16" fmla="*/ 496310 w 886720"/>
                      <a:gd name="connsiteY16" fmla="*/ 695487 h 959291"/>
                      <a:gd name="connsiteX17" fmla="*/ 259471 w 886720"/>
                      <a:gd name="connsiteY17" fmla="*/ 695487 h 959291"/>
                      <a:gd name="connsiteX18" fmla="*/ 791662 w 886720"/>
                      <a:gd name="connsiteY18" fmla="*/ 706880 h 959291"/>
                      <a:gd name="connsiteX19" fmla="*/ 791661 w 886720"/>
                      <a:gd name="connsiteY19" fmla="*/ 706879 h 959291"/>
                      <a:gd name="connsiteX20" fmla="*/ 780573 w 886720"/>
                      <a:gd name="connsiteY20" fmla="*/ 719509 h 959291"/>
                      <a:gd name="connsiteX21" fmla="*/ 691925 w 886720"/>
                      <a:gd name="connsiteY21" fmla="*/ 719509 h 959291"/>
                      <a:gd name="connsiteX22" fmla="*/ 691925 w 886720"/>
                      <a:gd name="connsiteY22" fmla="*/ 810444 h 959291"/>
                      <a:gd name="connsiteX23" fmla="*/ 782860 w 886720"/>
                      <a:gd name="connsiteY23" fmla="*/ 810444 h 959291"/>
                      <a:gd name="connsiteX24" fmla="*/ 782860 w 886720"/>
                      <a:gd name="connsiteY24" fmla="*/ 738567 h 959291"/>
                      <a:gd name="connsiteX25" fmla="*/ 743369 w 886720"/>
                      <a:gd name="connsiteY25" fmla="*/ 783546 h 959291"/>
                      <a:gd name="connsiteX26" fmla="*/ 738016 w 886720"/>
                      <a:gd name="connsiteY26" fmla="*/ 785975 h 959291"/>
                      <a:gd name="connsiteX27" fmla="*/ 738007 w 886720"/>
                      <a:gd name="connsiteY27" fmla="*/ 785975 h 959291"/>
                      <a:gd name="connsiteX28" fmla="*/ 732654 w 886720"/>
                      <a:gd name="connsiteY28" fmla="*/ 783565 h 959291"/>
                      <a:gd name="connsiteX29" fmla="*/ 710270 w 886720"/>
                      <a:gd name="connsiteY29" fmla="*/ 758286 h 959291"/>
                      <a:gd name="connsiteX30" fmla="*/ 710880 w 886720"/>
                      <a:gd name="connsiteY30" fmla="*/ 748199 h 959291"/>
                      <a:gd name="connsiteX31" fmla="*/ 720967 w 886720"/>
                      <a:gd name="connsiteY31" fmla="*/ 748808 h 959291"/>
                      <a:gd name="connsiteX32" fmla="*/ 737978 w 886720"/>
                      <a:gd name="connsiteY32" fmla="*/ 768030 h 959291"/>
                      <a:gd name="connsiteX33" fmla="*/ 780573 w 886720"/>
                      <a:gd name="connsiteY33" fmla="*/ 719510 h 959291"/>
                      <a:gd name="connsiteX34" fmla="*/ 791661 w 886720"/>
                      <a:gd name="connsiteY34" fmla="*/ 706880 h 959291"/>
                      <a:gd name="connsiteX35" fmla="*/ 797147 w 886720"/>
                      <a:gd name="connsiteY35" fmla="*/ 712366 h 959291"/>
                      <a:gd name="connsiteX36" fmla="*/ 797147 w 886720"/>
                      <a:gd name="connsiteY36" fmla="*/ 722294 h 959291"/>
                      <a:gd name="connsiteX37" fmla="*/ 797148 w 886720"/>
                      <a:gd name="connsiteY37" fmla="*/ 712366 h 959291"/>
                      <a:gd name="connsiteX38" fmla="*/ 791662 w 886720"/>
                      <a:gd name="connsiteY38" fmla="*/ 706880 h 959291"/>
                      <a:gd name="connsiteX39" fmla="*/ 691925 w 886720"/>
                      <a:gd name="connsiteY39" fmla="*/ 525819 h 959291"/>
                      <a:gd name="connsiteX40" fmla="*/ 691925 w 886720"/>
                      <a:gd name="connsiteY40" fmla="*/ 616773 h 959291"/>
                      <a:gd name="connsiteX41" fmla="*/ 782860 w 886720"/>
                      <a:gd name="connsiteY41" fmla="*/ 616773 h 959291"/>
                      <a:gd name="connsiteX42" fmla="*/ 782860 w 886720"/>
                      <a:gd name="connsiteY42" fmla="*/ 525819 h 959291"/>
                      <a:gd name="connsiteX43" fmla="*/ 691925 w 886720"/>
                      <a:gd name="connsiteY43" fmla="*/ 525819 h 959291"/>
                      <a:gd name="connsiteX44" fmla="*/ 113805 w 886720"/>
                      <a:gd name="connsiteY44" fmla="*/ 524246 h 959291"/>
                      <a:gd name="connsiteX45" fmla="*/ 382601 w 886720"/>
                      <a:gd name="connsiteY45" fmla="*/ 524246 h 959291"/>
                      <a:gd name="connsiteX46" fmla="*/ 404946 w 886720"/>
                      <a:gd name="connsiteY46" fmla="*/ 546592 h 959291"/>
                      <a:gd name="connsiteX47" fmla="*/ 404946 w 886720"/>
                      <a:gd name="connsiteY47" fmla="*/ 608961 h 959291"/>
                      <a:gd name="connsiteX48" fmla="*/ 382601 w 886720"/>
                      <a:gd name="connsiteY48" fmla="*/ 631326 h 959291"/>
                      <a:gd name="connsiteX49" fmla="*/ 113805 w 886720"/>
                      <a:gd name="connsiteY49" fmla="*/ 631326 h 959291"/>
                      <a:gd name="connsiteX50" fmla="*/ 91460 w 886720"/>
                      <a:gd name="connsiteY50" fmla="*/ 608961 h 959291"/>
                      <a:gd name="connsiteX51" fmla="*/ 91460 w 886720"/>
                      <a:gd name="connsiteY51" fmla="*/ 546592 h 959291"/>
                      <a:gd name="connsiteX52" fmla="*/ 113805 w 886720"/>
                      <a:gd name="connsiteY52" fmla="*/ 524246 h 959291"/>
                      <a:gd name="connsiteX53" fmla="*/ 113805 w 886720"/>
                      <a:gd name="connsiteY53" fmla="*/ 509949 h 959291"/>
                      <a:gd name="connsiteX54" fmla="*/ 77172 w 886720"/>
                      <a:gd name="connsiteY54" fmla="*/ 546582 h 959291"/>
                      <a:gd name="connsiteX55" fmla="*/ 77172 w 886720"/>
                      <a:gd name="connsiteY55" fmla="*/ 608952 h 959291"/>
                      <a:gd name="connsiteX56" fmla="*/ 113805 w 886720"/>
                      <a:gd name="connsiteY56" fmla="*/ 645604 h 959291"/>
                      <a:gd name="connsiteX57" fmla="*/ 382601 w 886720"/>
                      <a:gd name="connsiteY57" fmla="*/ 645604 h 959291"/>
                      <a:gd name="connsiteX58" fmla="*/ 419234 w 886720"/>
                      <a:gd name="connsiteY58" fmla="*/ 608952 h 959291"/>
                      <a:gd name="connsiteX59" fmla="*/ 419234 w 886720"/>
                      <a:gd name="connsiteY59" fmla="*/ 546582 h 959291"/>
                      <a:gd name="connsiteX60" fmla="*/ 382601 w 886720"/>
                      <a:gd name="connsiteY60" fmla="*/ 509949 h 959291"/>
                      <a:gd name="connsiteX61" fmla="*/ 113805 w 886720"/>
                      <a:gd name="connsiteY61" fmla="*/ 509949 h 959291"/>
                      <a:gd name="connsiteX62" fmla="*/ 110138 w 886720"/>
                      <a:gd name="connsiteY62" fmla="*/ 338700 h 959291"/>
                      <a:gd name="connsiteX63" fmla="*/ 455438 w 886720"/>
                      <a:gd name="connsiteY63" fmla="*/ 338700 h 959291"/>
                      <a:gd name="connsiteX64" fmla="*/ 477784 w 886720"/>
                      <a:gd name="connsiteY64" fmla="*/ 361045 h 959291"/>
                      <a:gd name="connsiteX65" fmla="*/ 477784 w 886720"/>
                      <a:gd name="connsiteY65" fmla="*/ 423434 h 959291"/>
                      <a:gd name="connsiteX66" fmla="*/ 455438 w 886720"/>
                      <a:gd name="connsiteY66" fmla="*/ 445770 h 959291"/>
                      <a:gd name="connsiteX67" fmla="*/ 110138 w 886720"/>
                      <a:gd name="connsiteY67" fmla="*/ 445770 h 959291"/>
                      <a:gd name="connsiteX68" fmla="*/ 87793 w 886720"/>
                      <a:gd name="connsiteY68" fmla="*/ 423434 h 959291"/>
                      <a:gd name="connsiteX69" fmla="*/ 87793 w 886720"/>
                      <a:gd name="connsiteY69" fmla="*/ 361045 h 959291"/>
                      <a:gd name="connsiteX70" fmla="*/ 110138 w 886720"/>
                      <a:gd name="connsiteY70" fmla="*/ 338700 h 959291"/>
                      <a:gd name="connsiteX71" fmla="*/ 110138 w 886720"/>
                      <a:gd name="connsiteY71" fmla="*/ 324412 h 959291"/>
                      <a:gd name="connsiteX72" fmla="*/ 73505 w 886720"/>
                      <a:gd name="connsiteY72" fmla="*/ 361045 h 959291"/>
                      <a:gd name="connsiteX73" fmla="*/ 73505 w 886720"/>
                      <a:gd name="connsiteY73" fmla="*/ 423434 h 959291"/>
                      <a:gd name="connsiteX74" fmla="*/ 110138 w 886720"/>
                      <a:gd name="connsiteY74" fmla="*/ 460058 h 959291"/>
                      <a:gd name="connsiteX75" fmla="*/ 455438 w 886720"/>
                      <a:gd name="connsiteY75" fmla="*/ 460058 h 959291"/>
                      <a:gd name="connsiteX76" fmla="*/ 492072 w 886720"/>
                      <a:gd name="connsiteY76" fmla="*/ 423434 h 959291"/>
                      <a:gd name="connsiteX77" fmla="*/ 492072 w 886720"/>
                      <a:gd name="connsiteY77" fmla="*/ 361045 h 959291"/>
                      <a:gd name="connsiteX78" fmla="*/ 455438 w 886720"/>
                      <a:gd name="connsiteY78" fmla="*/ 324412 h 959291"/>
                      <a:gd name="connsiteX79" fmla="*/ 110138 w 886720"/>
                      <a:gd name="connsiteY79" fmla="*/ 324412 h 959291"/>
                      <a:gd name="connsiteX80" fmla="*/ 780568 w 886720"/>
                      <a:gd name="connsiteY80" fmla="*/ 348825 h 959291"/>
                      <a:gd name="connsiteX81" fmla="*/ 780567 w 886720"/>
                      <a:gd name="connsiteY81" fmla="*/ 348825 h 959291"/>
                      <a:gd name="connsiteX82" fmla="*/ 766544 w 886720"/>
                      <a:gd name="connsiteY82" fmla="*/ 348709 h 959291"/>
                      <a:gd name="connsiteX83" fmla="*/ 691925 w 886720"/>
                      <a:gd name="connsiteY83" fmla="*/ 348825 h 959291"/>
                      <a:gd name="connsiteX84" fmla="*/ 691925 w 886720"/>
                      <a:gd name="connsiteY84" fmla="*/ 439760 h 959291"/>
                      <a:gd name="connsiteX85" fmla="*/ 782860 w 886720"/>
                      <a:gd name="connsiteY85" fmla="*/ 439760 h 959291"/>
                      <a:gd name="connsiteX86" fmla="*/ 782860 w 886720"/>
                      <a:gd name="connsiteY86" fmla="*/ 367877 h 959291"/>
                      <a:gd name="connsiteX87" fmla="*/ 782860 w 886720"/>
                      <a:gd name="connsiteY87" fmla="*/ 367876 h 959291"/>
                      <a:gd name="connsiteX88" fmla="*/ 743369 w 886720"/>
                      <a:gd name="connsiteY88" fmla="*/ 412860 h 959291"/>
                      <a:gd name="connsiteX89" fmla="*/ 738016 w 886720"/>
                      <a:gd name="connsiteY89" fmla="*/ 415289 h 959291"/>
                      <a:gd name="connsiteX90" fmla="*/ 738007 w 886720"/>
                      <a:gd name="connsiteY90" fmla="*/ 415289 h 959291"/>
                      <a:gd name="connsiteX91" fmla="*/ 732654 w 886720"/>
                      <a:gd name="connsiteY91" fmla="*/ 412879 h 959291"/>
                      <a:gd name="connsiteX92" fmla="*/ 710270 w 886720"/>
                      <a:gd name="connsiteY92" fmla="*/ 387600 h 959291"/>
                      <a:gd name="connsiteX93" fmla="*/ 710880 w 886720"/>
                      <a:gd name="connsiteY93" fmla="*/ 377513 h 959291"/>
                      <a:gd name="connsiteX94" fmla="*/ 720967 w 886720"/>
                      <a:gd name="connsiteY94" fmla="*/ 378123 h 959291"/>
                      <a:gd name="connsiteX95" fmla="*/ 737978 w 886720"/>
                      <a:gd name="connsiteY95" fmla="*/ 397344 h 959291"/>
                      <a:gd name="connsiteX96" fmla="*/ 780567 w 886720"/>
                      <a:gd name="connsiteY96" fmla="*/ 348825 h 959291"/>
                      <a:gd name="connsiteX97" fmla="*/ 780568 w 886720"/>
                      <a:gd name="connsiteY97" fmla="*/ 348825 h 959291"/>
                      <a:gd name="connsiteX98" fmla="*/ 186633 w 886720"/>
                      <a:gd name="connsiteY98" fmla="*/ 153163 h 959291"/>
                      <a:gd name="connsiteX99" fmla="*/ 497053 w 886720"/>
                      <a:gd name="connsiteY99" fmla="*/ 153163 h 959291"/>
                      <a:gd name="connsiteX100" fmla="*/ 519399 w 886720"/>
                      <a:gd name="connsiteY100" fmla="*/ 175528 h 959291"/>
                      <a:gd name="connsiteX101" fmla="*/ 519399 w 886720"/>
                      <a:gd name="connsiteY101" fmla="*/ 237888 h 959291"/>
                      <a:gd name="connsiteX102" fmla="*/ 497053 w 886720"/>
                      <a:gd name="connsiteY102" fmla="*/ 260234 h 959291"/>
                      <a:gd name="connsiteX103" fmla="*/ 186633 w 886720"/>
                      <a:gd name="connsiteY103" fmla="*/ 260234 h 959291"/>
                      <a:gd name="connsiteX104" fmla="*/ 164269 w 886720"/>
                      <a:gd name="connsiteY104" fmla="*/ 237888 h 959291"/>
                      <a:gd name="connsiteX105" fmla="*/ 164269 w 886720"/>
                      <a:gd name="connsiteY105" fmla="*/ 175528 h 959291"/>
                      <a:gd name="connsiteX106" fmla="*/ 186633 w 886720"/>
                      <a:gd name="connsiteY106" fmla="*/ 153163 h 959291"/>
                      <a:gd name="connsiteX107" fmla="*/ 684781 w 886720"/>
                      <a:gd name="connsiteY107" fmla="*/ 149275 h 959291"/>
                      <a:gd name="connsiteX108" fmla="*/ 677637 w 886720"/>
                      <a:gd name="connsiteY108" fmla="*/ 156419 h 959291"/>
                      <a:gd name="connsiteX109" fmla="*/ 677637 w 886720"/>
                      <a:gd name="connsiteY109" fmla="*/ 261660 h 959291"/>
                      <a:gd name="connsiteX110" fmla="*/ 684781 w 886720"/>
                      <a:gd name="connsiteY110" fmla="*/ 268804 h 959291"/>
                      <a:gd name="connsiteX111" fmla="*/ 790003 w 886720"/>
                      <a:gd name="connsiteY111" fmla="*/ 268804 h 959291"/>
                      <a:gd name="connsiteX112" fmla="*/ 797147 w 886720"/>
                      <a:gd name="connsiteY112" fmla="*/ 261660 h 959291"/>
                      <a:gd name="connsiteX113" fmla="*/ 797147 w 886720"/>
                      <a:gd name="connsiteY113" fmla="*/ 156419 h 959291"/>
                      <a:gd name="connsiteX114" fmla="*/ 790003 w 886720"/>
                      <a:gd name="connsiteY114" fmla="*/ 149275 h 959291"/>
                      <a:gd name="connsiteX115" fmla="*/ 684781 w 886720"/>
                      <a:gd name="connsiteY115" fmla="*/ 149275 h 959291"/>
                      <a:gd name="connsiteX116" fmla="*/ 186633 w 886720"/>
                      <a:gd name="connsiteY116" fmla="*/ 138865 h 959291"/>
                      <a:gd name="connsiteX117" fmla="*/ 149981 w 886720"/>
                      <a:gd name="connsiteY117" fmla="*/ 175517 h 959291"/>
                      <a:gd name="connsiteX118" fmla="*/ 149981 w 886720"/>
                      <a:gd name="connsiteY118" fmla="*/ 237877 h 959291"/>
                      <a:gd name="connsiteX119" fmla="*/ 186633 w 886720"/>
                      <a:gd name="connsiteY119" fmla="*/ 274511 h 959291"/>
                      <a:gd name="connsiteX120" fmla="*/ 497053 w 886720"/>
                      <a:gd name="connsiteY120" fmla="*/ 274511 h 959291"/>
                      <a:gd name="connsiteX121" fmla="*/ 533686 w 886720"/>
                      <a:gd name="connsiteY121" fmla="*/ 237877 h 959291"/>
                      <a:gd name="connsiteX122" fmla="*/ 533686 w 886720"/>
                      <a:gd name="connsiteY122" fmla="*/ 175517 h 959291"/>
                      <a:gd name="connsiteX123" fmla="*/ 497053 w 886720"/>
                      <a:gd name="connsiteY123" fmla="*/ 138865 h 959291"/>
                      <a:gd name="connsiteX124" fmla="*/ 186633 w 886720"/>
                      <a:gd name="connsiteY124" fmla="*/ 138865 h 959291"/>
                      <a:gd name="connsiteX125" fmla="*/ 95621 w 886720"/>
                      <a:gd name="connsiteY125" fmla="*/ 0 h 959291"/>
                      <a:gd name="connsiteX126" fmla="*/ 791099 w 886720"/>
                      <a:gd name="connsiteY126" fmla="*/ 0 h 959291"/>
                      <a:gd name="connsiteX127" fmla="*/ 886720 w 886720"/>
                      <a:gd name="connsiteY127" fmla="*/ 95621 h 959291"/>
                      <a:gd name="connsiteX128" fmla="*/ 886720 w 886720"/>
                      <a:gd name="connsiteY128" fmla="*/ 863670 h 959291"/>
                      <a:gd name="connsiteX129" fmla="*/ 791099 w 886720"/>
                      <a:gd name="connsiteY129" fmla="*/ 959291 h 959291"/>
                      <a:gd name="connsiteX130" fmla="*/ 95621 w 886720"/>
                      <a:gd name="connsiteY130" fmla="*/ 959291 h 959291"/>
                      <a:gd name="connsiteX131" fmla="*/ 0 w 886720"/>
                      <a:gd name="connsiteY131" fmla="*/ 863670 h 959291"/>
                      <a:gd name="connsiteX132" fmla="*/ 0 w 886720"/>
                      <a:gd name="connsiteY132" fmla="*/ 95621 h 959291"/>
                      <a:gd name="connsiteX133" fmla="*/ 95621 w 886720"/>
                      <a:gd name="connsiteY133" fmla="*/ 0 h 959291"/>
                      <a:gd name="connsiteX0" fmla="*/ 259471 w 886720"/>
                      <a:gd name="connsiteY0" fmla="*/ 709775 h 959291"/>
                      <a:gd name="connsiteX1" fmla="*/ 496310 w 886720"/>
                      <a:gd name="connsiteY1" fmla="*/ 709775 h 959291"/>
                      <a:gd name="connsiteX2" fmla="*/ 518675 w 886720"/>
                      <a:gd name="connsiteY2" fmla="*/ 732139 h 959291"/>
                      <a:gd name="connsiteX3" fmla="*/ 518675 w 886720"/>
                      <a:gd name="connsiteY3" fmla="*/ 794499 h 959291"/>
                      <a:gd name="connsiteX4" fmla="*/ 496310 w 886720"/>
                      <a:gd name="connsiteY4" fmla="*/ 816845 h 959291"/>
                      <a:gd name="connsiteX5" fmla="*/ 259471 w 886720"/>
                      <a:gd name="connsiteY5" fmla="*/ 816845 h 959291"/>
                      <a:gd name="connsiteX6" fmla="*/ 237107 w 886720"/>
                      <a:gd name="connsiteY6" fmla="*/ 794499 h 959291"/>
                      <a:gd name="connsiteX7" fmla="*/ 237107 w 886720"/>
                      <a:gd name="connsiteY7" fmla="*/ 732139 h 959291"/>
                      <a:gd name="connsiteX8" fmla="*/ 259471 w 886720"/>
                      <a:gd name="connsiteY8" fmla="*/ 709775 h 959291"/>
                      <a:gd name="connsiteX9" fmla="*/ 259471 w 886720"/>
                      <a:gd name="connsiteY9" fmla="*/ 695487 h 959291"/>
                      <a:gd name="connsiteX10" fmla="*/ 222819 w 886720"/>
                      <a:gd name="connsiteY10" fmla="*/ 732139 h 959291"/>
                      <a:gd name="connsiteX11" fmla="*/ 222819 w 886720"/>
                      <a:gd name="connsiteY11" fmla="*/ 794499 h 959291"/>
                      <a:gd name="connsiteX12" fmla="*/ 259471 w 886720"/>
                      <a:gd name="connsiteY12" fmla="*/ 831133 h 959291"/>
                      <a:gd name="connsiteX13" fmla="*/ 496310 w 886720"/>
                      <a:gd name="connsiteY13" fmla="*/ 831133 h 959291"/>
                      <a:gd name="connsiteX14" fmla="*/ 532963 w 886720"/>
                      <a:gd name="connsiteY14" fmla="*/ 794499 h 959291"/>
                      <a:gd name="connsiteX15" fmla="*/ 532963 w 886720"/>
                      <a:gd name="connsiteY15" fmla="*/ 732139 h 959291"/>
                      <a:gd name="connsiteX16" fmla="*/ 496310 w 886720"/>
                      <a:gd name="connsiteY16" fmla="*/ 695487 h 959291"/>
                      <a:gd name="connsiteX17" fmla="*/ 259471 w 886720"/>
                      <a:gd name="connsiteY17" fmla="*/ 695487 h 959291"/>
                      <a:gd name="connsiteX18" fmla="*/ 791662 w 886720"/>
                      <a:gd name="connsiteY18" fmla="*/ 706880 h 959291"/>
                      <a:gd name="connsiteX19" fmla="*/ 791661 w 886720"/>
                      <a:gd name="connsiteY19" fmla="*/ 706879 h 959291"/>
                      <a:gd name="connsiteX20" fmla="*/ 780573 w 886720"/>
                      <a:gd name="connsiteY20" fmla="*/ 719509 h 959291"/>
                      <a:gd name="connsiteX21" fmla="*/ 691925 w 886720"/>
                      <a:gd name="connsiteY21" fmla="*/ 719509 h 959291"/>
                      <a:gd name="connsiteX22" fmla="*/ 691925 w 886720"/>
                      <a:gd name="connsiteY22" fmla="*/ 810444 h 959291"/>
                      <a:gd name="connsiteX23" fmla="*/ 782860 w 886720"/>
                      <a:gd name="connsiteY23" fmla="*/ 810444 h 959291"/>
                      <a:gd name="connsiteX24" fmla="*/ 782860 w 886720"/>
                      <a:gd name="connsiteY24" fmla="*/ 738567 h 959291"/>
                      <a:gd name="connsiteX25" fmla="*/ 743369 w 886720"/>
                      <a:gd name="connsiteY25" fmla="*/ 783546 h 959291"/>
                      <a:gd name="connsiteX26" fmla="*/ 738016 w 886720"/>
                      <a:gd name="connsiteY26" fmla="*/ 785975 h 959291"/>
                      <a:gd name="connsiteX27" fmla="*/ 738007 w 886720"/>
                      <a:gd name="connsiteY27" fmla="*/ 785975 h 959291"/>
                      <a:gd name="connsiteX28" fmla="*/ 732654 w 886720"/>
                      <a:gd name="connsiteY28" fmla="*/ 783565 h 959291"/>
                      <a:gd name="connsiteX29" fmla="*/ 710270 w 886720"/>
                      <a:gd name="connsiteY29" fmla="*/ 758286 h 959291"/>
                      <a:gd name="connsiteX30" fmla="*/ 710880 w 886720"/>
                      <a:gd name="connsiteY30" fmla="*/ 748199 h 959291"/>
                      <a:gd name="connsiteX31" fmla="*/ 720967 w 886720"/>
                      <a:gd name="connsiteY31" fmla="*/ 748808 h 959291"/>
                      <a:gd name="connsiteX32" fmla="*/ 737978 w 886720"/>
                      <a:gd name="connsiteY32" fmla="*/ 768030 h 959291"/>
                      <a:gd name="connsiteX33" fmla="*/ 780573 w 886720"/>
                      <a:gd name="connsiteY33" fmla="*/ 719510 h 959291"/>
                      <a:gd name="connsiteX34" fmla="*/ 791661 w 886720"/>
                      <a:gd name="connsiteY34" fmla="*/ 706880 h 959291"/>
                      <a:gd name="connsiteX35" fmla="*/ 797147 w 886720"/>
                      <a:gd name="connsiteY35" fmla="*/ 712366 h 959291"/>
                      <a:gd name="connsiteX36" fmla="*/ 797148 w 886720"/>
                      <a:gd name="connsiteY36" fmla="*/ 712366 h 959291"/>
                      <a:gd name="connsiteX37" fmla="*/ 791662 w 886720"/>
                      <a:gd name="connsiteY37" fmla="*/ 706880 h 959291"/>
                      <a:gd name="connsiteX38" fmla="*/ 691925 w 886720"/>
                      <a:gd name="connsiteY38" fmla="*/ 525819 h 959291"/>
                      <a:gd name="connsiteX39" fmla="*/ 691925 w 886720"/>
                      <a:gd name="connsiteY39" fmla="*/ 616773 h 959291"/>
                      <a:gd name="connsiteX40" fmla="*/ 782860 w 886720"/>
                      <a:gd name="connsiteY40" fmla="*/ 616773 h 959291"/>
                      <a:gd name="connsiteX41" fmla="*/ 782860 w 886720"/>
                      <a:gd name="connsiteY41" fmla="*/ 525819 h 959291"/>
                      <a:gd name="connsiteX42" fmla="*/ 691925 w 886720"/>
                      <a:gd name="connsiteY42" fmla="*/ 525819 h 959291"/>
                      <a:gd name="connsiteX43" fmla="*/ 113805 w 886720"/>
                      <a:gd name="connsiteY43" fmla="*/ 524246 h 959291"/>
                      <a:gd name="connsiteX44" fmla="*/ 382601 w 886720"/>
                      <a:gd name="connsiteY44" fmla="*/ 524246 h 959291"/>
                      <a:gd name="connsiteX45" fmla="*/ 404946 w 886720"/>
                      <a:gd name="connsiteY45" fmla="*/ 546592 h 959291"/>
                      <a:gd name="connsiteX46" fmla="*/ 404946 w 886720"/>
                      <a:gd name="connsiteY46" fmla="*/ 608961 h 959291"/>
                      <a:gd name="connsiteX47" fmla="*/ 382601 w 886720"/>
                      <a:gd name="connsiteY47" fmla="*/ 631326 h 959291"/>
                      <a:gd name="connsiteX48" fmla="*/ 113805 w 886720"/>
                      <a:gd name="connsiteY48" fmla="*/ 631326 h 959291"/>
                      <a:gd name="connsiteX49" fmla="*/ 91460 w 886720"/>
                      <a:gd name="connsiteY49" fmla="*/ 608961 h 959291"/>
                      <a:gd name="connsiteX50" fmla="*/ 91460 w 886720"/>
                      <a:gd name="connsiteY50" fmla="*/ 546592 h 959291"/>
                      <a:gd name="connsiteX51" fmla="*/ 113805 w 886720"/>
                      <a:gd name="connsiteY51" fmla="*/ 524246 h 959291"/>
                      <a:gd name="connsiteX52" fmla="*/ 113805 w 886720"/>
                      <a:gd name="connsiteY52" fmla="*/ 509949 h 959291"/>
                      <a:gd name="connsiteX53" fmla="*/ 77172 w 886720"/>
                      <a:gd name="connsiteY53" fmla="*/ 546582 h 959291"/>
                      <a:gd name="connsiteX54" fmla="*/ 77172 w 886720"/>
                      <a:gd name="connsiteY54" fmla="*/ 608952 h 959291"/>
                      <a:gd name="connsiteX55" fmla="*/ 113805 w 886720"/>
                      <a:gd name="connsiteY55" fmla="*/ 645604 h 959291"/>
                      <a:gd name="connsiteX56" fmla="*/ 382601 w 886720"/>
                      <a:gd name="connsiteY56" fmla="*/ 645604 h 959291"/>
                      <a:gd name="connsiteX57" fmla="*/ 419234 w 886720"/>
                      <a:gd name="connsiteY57" fmla="*/ 608952 h 959291"/>
                      <a:gd name="connsiteX58" fmla="*/ 419234 w 886720"/>
                      <a:gd name="connsiteY58" fmla="*/ 546582 h 959291"/>
                      <a:gd name="connsiteX59" fmla="*/ 382601 w 886720"/>
                      <a:gd name="connsiteY59" fmla="*/ 509949 h 959291"/>
                      <a:gd name="connsiteX60" fmla="*/ 113805 w 886720"/>
                      <a:gd name="connsiteY60" fmla="*/ 509949 h 959291"/>
                      <a:gd name="connsiteX61" fmla="*/ 110138 w 886720"/>
                      <a:gd name="connsiteY61" fmla="*/ 338700 h 959291"/>
                      <a:gd name="connsiteX62" fmla="*/ 455438 w 886720"/>
                      <a:gd name="connsiteY62" fmla="*/ 338700 h 959291"/>
                      <a:gd name="connsiteX63" fmla="*/ 477784 w 886720"/>
                      <a:gd name="connsiteY63" fmla="*/ 361045 h 959291"/>
                      <a:gd name="connsiteX64" fmla="*/ 477784 w 886720"/>
                      <a:gd name="connsiteY64" fmla="*/ 423434 h 959291"/>
                      <a:gd name="connsiteX65" fmla="*/ 455438 w 886720"/>
                      <a:gd name="connsiteY65" fmla="*/ 445770 h 959291"/>
                      <a:gd name="connsiteX66" fmla="*/ 110138 w 886720"/>
                      <a:gd name="connsiteY66" fmla="*/ 445770 h 959291"/>
                      <a:gd name="connsiteX67" fmla="*/ 87793 w 886720"/>
                      <a:gd name="connsiteY67" fmla="*/ 423434 h 959291"/>
                      <a:gd name="connsiteX68" fmla="*/ 87793 w 886720"/>
                      <a:gd name="connsiteY68" fmla="*/ 361045 h 959291"/>
                      <a:gd name="connsiteX69" fmla="*/ 110138 w 886720"/>
                      <a:gd name="connsiteY69" fmla="*/ 338700 h 959291"/>
                      <a:gd name="connsiteX70" fmla="*/ 110138 w 886720"/>
                      <a:gd name="connsiteY70" fmla="*/ 324412 h 959291"/>
                      <a:gd name="connsiteX71" fmla="*/ 73505 w 886720"/>
                      <a:gd name="connsiteY71" fmla="*/ 361045 h 959291"/>
                      <a:gd name="connsiteX72" fmla="*/ 73505 w 886720"/>
                      <a:gd name="connsiteY72" fmla="*/ 423434 h 959291"/>
                      <a:gd name="connsiteX73" fmla="*/ 110138 w 886720"/>
                      <a:gd name="connsiteY73" fmla="*/ 460058 h 959291"/>
                      <a:gd name="connsiteX74" fmla="*/ 455438 w 886720"/>
                      <a:gd name="connsiteY74" fmla="*/ 460058 h 959291"/>
                      <a:gd name="connsiteX75" fmla="*/ 492072 w 886720"/>
                      <a:gd name="connsiteY75" fmla="*/ 423434 h 959291"/>
                      <a:gd name="connsiteX76" fmla="*/ 492072 w 886720"/>
                      <a:gd name="connsiteY76" fmla="*/ 361045 h 959291"/>
                      <a:gd name="connsiteX77" fmla="*/ 455438 w 886720"/>
                      <a:gd name="connsiteY77" fmla="*/ 324412 h 959291"/>
                      <a:gd name="connsiteX78" fmla="*/ 110138 w 886720"/>
                      <a:gd name="connsiteY78" fmla="*/ 324412 h 959291"/>
                      <a:gd name="connsiteX79" fmla="*/ 780568 w 886720"/>
                      <a:gd name="connsiteY79" fmla="*/ 348825 h 959291"/>
                      <a:gd name="connsiteX80" fmla="*/ 780567 w 886720"/>
                      <a:gd name="connsiteY80" fmla="*/ 348825 h 959291"/>
                      <a:gd name="connsiteX81" fmla="*/ 766544 w 886720"/>
                      <a:gd name="connsiteY81" fmla="*/ 348709 h 959291"/>
                      <a:gd name="connsiteX82" fmla="*/ 691925 w 886720"/>
                      <a:gd name="connsiteY82" fmla="*/ 348825 h 959291"/>
                      <a:gd name="connsiteX83" fmla="*/ 691925 w 886720"/>
                      <a:gd name="connsiteY83" fmla="*/ 439760 h 959291"/>
                      <a:gd name="connsiteX84" fmla="*/ 782860 w 886720"/>
                      <a:gd name="connsiteY84" fmla="*/ 439760 h 959291"/>
                      <a:gd name="connsiteX85" fmla="*/ 782860 w 886720"/>
                      <a:gd name="connsiteY85" fmla="*/ 367877 h 959291"/>
                      <a:gd name="connsiteX86" fmla="*/ 782860 w 886720"/>
                      <a:gd name="connsiteY86" fmla="*/ 367876 h 959291"/>
                      <a:gd name="connsiteX87" fmla="*/ 743369 w 886720"/>
                      <a:gd name="connsiteY87" fmla="*/ 412860 h 959291"/>
                      <a:gd name="connsiteX88" fmla="*/ 738016 w 886720"/>
                      <a:gd name="connsiteY88" fmla="*/ 415289 h 959291"/>
                      <a:gd name="connsiteX89" fmla="*/ 738007 w 886720"/>
                      <a:gd name="connsiteY89" fmla="*/ 415289 h 959291"/>
                      <a:gd name="connsiteX90" fmla="*/ 732654 w 886720"/>
                      <a:gd name="connsiteY90" fmla="*/ 412879 h 959291"/>
                      <a:gd name="connsiteX91" fmla="*/ 710270 w 886720"/>
                      <a:gd name="connsiteY91" fmla="*/ 387600 h 959291"/>
                      <a:gd name="connsiteX92" fmla="*/ 710880 w 886720"/>
                      <a:gd name="connsiteY92" fmla="*/ 377513 h 959291"/>
                      <a:gd name="connsiteX93" fmla="*/ 720967 w 886720"/>
                      <a:gd name="connsiteY93" fmla="*/ 378123 h 959291"/>
                      <a:gd name="connsiteX94" fmla="*/ 737978 w 886720"/>
                      <a:gd name="connsiteY94" fmla="*/ 397344 h 959291"/>
                      <a:gd name="connsiteX95" fmla="*/ 780567 w 886720"/>
                      <a:gd name="connsiteY95" fmla="*/ 348825 h 959291"/>
                      <a:gd name="connsiteX96" fmla="*/ 780568 w 886720"/>
                      <a:gd name="connsiteY96" fmla="*/ 348825 h 959291"/>
                      <a:gd name="connsiteX97" fmla="*/ 186633 w 886720"/>
                      <a:gd name="connsiteY97" fmla="*/ 153163 h 959291"/>
                      <a:gd name="connsiteX98" fmla="*/ 497053 w 886720"/>
                      <a:gd name="connsiteY98" fmla="*/ 153163 h 959291"/>
                      <a:gd name="connsiteX99" fmla="*/ 519399 w 886720"/>
                      <a:gd name="connsiteY99" fmla="*/ 175528 h 959291"/>
                      <a:gd name="connsiteX100" fmla="*/ 519399 w 886720"/>
                      <a:gd name="connsiteY100" fmla="*/ 237888 h 959291"/>
                      <a:gd name="connsiteX101" fmla="*/ 497053 w 886720"/>
                      <a:gd name="connsiteY101" fmla="*/ 260234 h 959291"/>
                      <a:gd name="connsiteX102" fmla="*/ 186633 w 886720"/>
                      <a:gd name="connsiteY102" fmla="*/ 260234 h 959291"/>
                      <a:gd name="connsiteX103" fmla="*/ 164269 w 886720"/>
                      <a:gd name="connsiteY103" fmla="*/ 237888 h 959291"/>
                      <a:gd name="connsiteX104" fmla="*/ 164269 w 886720"/>
                      <a:gd name="connsiteY104" fmla="*/ 175528 h 959291"/>
                      <a:gd name="connsiteX105" fmla="*/ 186633 w 886720"/>
                      <a:gd name="connsiteY105" fmla="*/ 153163 h 959291"/>
                      <a:gd name="connsiteX106" fmla="*/ 684781 w 886720"/>
                      <a:gd name="connsiteY106" fmla="*/ 149275 h 959291"/>
                      <a:gd name="connsiteX107" fmla="*/ 677637 w 886720"/>
                      <a:gd name="connsiteY107" fmla="*/ 156419 h 959291"/>
                      <a:gd name="connsiteX108" fmla="*/ 677637 w 886720"/>
                      <a:gd name="connsiteY108" fmla="*/ 261660 h 959291"/>
                      <a:gd name="connsiteX109" fmla="*/ 684781 w 886720"/>
                      <a:gd name="connsiteY109" fmla="*/ 268804 h 959291"/>
                      <a:gd name="connsiteX110" fmla="*/ 790003 w 886720"/>
                      <a:gd name="connsiteY110" fmla="*/ 268804 h 959291"/>
                      <a:gd name="connsiteX111" fmla="*/ 797147 w 886720"/>
                      <a:gd name="connsiteY111" fmla="*/ 261660 h 959291"/>
                      <a:gd name="connsiteX112" fmla="*/ 797147 w 886720"/>
                      <a:gd name="connsiteY112" fmla="*/ 156419 h 959291"/>
                      <a:gd name="connsiteX113" fmla="*/ 790003 w 886720"/>
                      <a:gd name="connsiteY113" fmla="*/ 149275 h 959291"/>
                      <a:gd name="connsiteX114" fmla="*/ 684781 w 886720"/>
                      <a:gd name="connsiteY114" fmla="*/ 149275 h 959291"/>
                      <a:gd name="connsiteX115" fmla="*/ 186633 w 886720"/>
                      <a:gd name="connsiteY115" fmla="*/ 138865 h 959291"/>
                      <a:gd name="connsiteX116" fmla="*/ 149981 w 886720"/>
                      <a:gd name="connsiteY116" fmla="*/ 175517 h 959291"/>
                      <a:gd name="connsiteX117" fmla="*/ 149981 w 886720"/>
                      <a:gd name="connsiteY117" fmla="*/ 237877 h 959291"/>
                      <a:gd name="connsiteX118" fmla="*/ 186633 w 886720"/>
                      <a:gd name="connsiteY118" fmla="*/ 274511 h 959291"/>
                      <a:gd name="connsiteX119" fmla="*/ 497053 w 886720"/>
                      <a:gd name="connsiteY119" fmla="*/ 274511 h 959291"/>
                      <a:gd name="connsiteX120" fmla="*/ 533686 w 886720"/>
                      <a:gd name="connsiteY120" fmla="*/ 237877 h 959291"/>
                      <a:gd name="connsiteX121" fmla="*/ 533686 w 886720"/>
                      <a:gd name="connsiteY121" fmla="*/ 175517 h 959291"/>
                      <a:gd name="connsiteX122" fmla="*/ 497053 w 886720"/>
                      <a:gd name="connsiteY122" fmla="*/ 138865 h 959291"/>
                      <a:gd name="connsiteX123" fmla="*/ 186633 w 886720"/>
                      <a:gd name="connsiteY123" fmla="*/ 138865 h 959291"/>
                      <a:gd name="connsiteX124" fmla="*/ 95621 w 886720"/>
                      <a:gd name="connsiteY124" fmla="*/ 0 h 959291"/>
                      <a:gd name="connsiteX125" fmla="*/ 791099 w 886720"/>
                      <a:gd name="connsiteY125" fmla="*/ 0 h 959291"/>
                      <a:gd name="connsiteX126" fmla="*/ 886720 w 886720"/>
                      <a:gd name="connsiteY126" fmla="*/ 95621 h 959291"/>
                      <a:gd name="connsiteX127" fmla="*/ 886720 w 886720"/>
                      <a:gd name="connsiteY127" fmla="*/ 863670 h 959291"/>
                      <a:gd name="connsiteX128" fmla="*/ 791099 w 886720"/>
                      <a:gd name="connsiteY128" fmla="*/ 959291 h 959291"/>
                      <a:gd name="connsiteX129" fmla="*/ 95621 w 886720"/>
                      <a:gd name="connsiteY129" fmla="*/ 959291 h 959291"/>
                      <a:gd name="connsiteX130" fmla="*/ 0 w 886720"/>
                      <a:gd name="connsiteY130" fmla="*/ 863670 h 959291"/>
                      <a:gd name="connsiteX131" fmla="*/ 0 w 886720"/>
                      <a:gd name="connsiteY131" fmla="*/ 95621 h 959291"/>
                      <a:gd name="connsiteX132" fmla="*/ 95621 w 886720"/>
                      <a:gd name="connsiteY132" fmla="*/ 0 h 959291"/>
                      <a:gd name="connsiteX0" fmla="*/ 259471 w 886720"/>
                      <a:gd name="connsiteY0" fmla="*/ 709775 h 959291"/>
                      <a:gd name="connsiteX1" fmla="*/ 496310 w 886720"/>
                      <a:gd name="connsiteY1" fmla="*/ 709775 h 959291"/>
                      <a:gd name="connsiteX2" fmla="*/ 518675 w 886720"/>
                      <a:gd name="connsiteY2" fmla="*/ 732139 h 959291"/>
                      <a:gd name="connsiteX3" fmla="*/ 518675 w 886720"/>
                      <a:gd name="connsiteY3" fmla="*/ 794499 h 959291"/>
                      <a:gd name="connsiteX4" fmla="*/ 496310 w 886720"/>
                      <a:gd name="connsiteY4" fmla="*/ 816845 h 959291"/>
                      <a:gd name="connsiteX5" fmla="*/ 259471 w 886720"/>
                      <a:gd name="connsiteY5" fmla="*/ 816845 h 959291"/>
                      <a:gd name="connsiteX6" fmla="*/ 237107 w 886720"/>
                      <a:gd name="connsiteY6" fmla="*/ 794499 h 959291"/>
                      <a:gd name="connsiteX7" fmla="*/ 237107 w 886720"/>
                      <a:gd name="connsiteY7" fmla="*/ 732139 h 959291"/>
                      <a:gd name="connsiteX8" fmla="*/ 259471 w 886720"/>
                      <a:gd name="connsiteY8" fmla="*/ 709775 h 959291"/>
                      <a:gd name="connsiteX9" fmla="*/ 259471 w 886720"/>
                      <a:gd name="connsiteY9" fmla="*/ 695487 h 959291"/>
                      <a:gd name="connsiteX10" fmla="*/ 222819 w 886720"/>
                      <a:gd name="connsiteY10" fmla="*/ 732139 h 959291"/>
                      <a:gd name="connsiteX11" fmla="*/ 222819 w 886720"/>
                      <a:gd name="connsiteY11" fmla="*/ 794499 h 959291"/>
                      <a:gd name="connsiteX12" fmla="*/ 259471 w 886720"/>
                      <a:gd name="connsiteY12" fmla="*/ 831133 h 959291"/>
                      <a:gd name="connsiteX13" fmla="*/ 496310 w 886720"/>
                      <a:gd name="connsiteY13" fmla="*/ 831133 h 959291"/>
                      <a:gd name="connsiteX14" fmla="*/ 532963 w 886720"/>
                      <a:gd name="connsiteY14" fmla="*/ 794499 h 959291"/>
                      <a:gd name="connsiteX15" fmla="*/ 532963 w 886720"/>
                      <a:gd name="connsiteY15" fmla="*/ 732139 h 959291"/>
                      <a:gd name="connsiteX16" fmla="*/ 496310 w 886720"/>
                      <a:gd name="connsiteY16" fmla="*/ 695487 h 959291"/>
                      <a:gd name="connsiteX17" fmla="*/ 259471 w 886720"/>
                      <a:gd name="connsiteY17" fmla="*/ 695487 h 959291"/>
                      <a:gd name="connsiteX18" fmla="*/ 797148 w 886720"/>
                      <a:gd name="connsiteY18" fmla="*/ 712366 h 959291"/>
                      <a:gd name="connsiteX19" fmla="*/ 791661 w 886720"/>
                      <a:gd name="connsiteY19" fmla="*/ 706879 h 959291"/>
                      <a:gd name="connsiteX20" fmla="*/ 780573 w 886720"/>
                      <a:gd name="connsiteY20" fmla="*/ 719509 h 959291"/>
                      <a:gd name="connsiteX21" fmla="*/ 691925 w 886720"/>
                      <a:gd name="connsiteY21" fmla="*/ 719509 h 959291"/>
                      <a:gd name="connsiteX22" fmla="*/ 691925 w 886720"/>
                      <a:gd name="connsiteY22" fmla="*/ 810444 h 959291"/>
                      <a:gd name="connsiteX23" fmla="*/ 782860 w 886720"/>
                      <a:gd name="connsiteY23" fmla="*/ 810444 h 959291"/>
                      <a:gd name="connsiteX24" fmla="*/ 782860 w 886720"/>
                      <a:gd name="connsiteY24" fmla="*/ 738567 h 959291"/>
                      <a:gd name="connsiteX25" fmla="*/ 743369 w 886720"/>
                      <a:gd name="connsiteY25" fmla="*/ 783546 h 959291"/>
                      <a:gd name="connsiteX26" fmla="*/ 738016 w 886720"/>
                      <a:gd name="connsiteY26" fmla="*/ 785975 h 959291"/>
                      <a:gd name="connsiteX27" fmla="*/ 738007 w 886720"/>
                      <a:gd name="connsiteY27" fmla="*/ 785975 h 959291"/>
                      <a:gd name="connsiteX28" fmla="*/ 732654 w 886720"/>
                      <a:gd name="connsiteY28" fmla="*/ 783565 h 959291"/>
                      <a:gd name="connsiteX29" fmla="*/ 710270 w 886720"/>
                      <a:gd name="connsiteY29" fmla="*/ 758286 h 959291"/>
                      <a:gd name="connsiteX30" fmla="*/ 710880 w 886720"/>
                      <a:gd name="connsiteY30" fmla="*/ 748199 h 959291"/>
                      <a:gd name="connsiteX31" fmla="*/ 720967 w 886720"/>
                      <a:gd name="connsiteY31" fmla="*/ 748808 h 959291"/>
                      <a:gd name="connsiteX32" fmla="*/ 737978 w 886720"/>
                      <a:gd name="connsiteY32" fmla="*/ 768030 h 959291"/>
                      <a:gd name="connsiteX33" fmla="*/ 780573 w 886720"/>
                      <a:gd name="connsiteY33" fmla="*/ 719510 h 959291"/>
                      <a:gd name="connsiteX34" fmla="*/ 791661 w 886720"/>
                      <a:gd name="connsiteY34" fmla="*/ 706880 h 959291"/>
                      <a:gd name="connsiteX35" fmla="*/ 797147 w 886720"/>
                      <a:gd name="connsiteY35" fmla="*/ 712366 h 959291"/>
                      <a:gd name="connsiteX36" fmla="*/ 797148 w 886720"/>
                      <a:gd name="connsiteY36" fmla="*/ 712366 h 959291"/>
                      <a:gd name="connsiteX37" fmla="*/ 691925 w 886720"/>
                      <a:gd name="connsiteY37" fmla="*/ 525819 h 959291"/>
                      <a:gd name="connsiteX38" fmla="*/ 691925 w 886720"/>
                      <a:gd name="connsiteY38" fmla="*/ 616773 h 959291"/>
                      <a:gd name="connsiteX39" fmla="*/ 782860 w 886720"/>
                      <a:gd name="connsiteY39" fmla="*/ 616773 h 959291"/>
                      <a:gd name="connsiteX40" fmla="*/ 782860 w 886720"/>
                      <a:gd name="connsiteY40" fmla="*/ 525819 h 959291"/>
                      <a:gd name="connsiteX41" fmla="*/ 691925 w 886720"/>
                      <a:gd name="connsiteY41" fmla="*/ 525819 h 959291"/>
                      <a:gd name="connsiteX42" fmla="*/ 113805 w 886720"/>
                      <a:gd name="connsiteY42" fmla="*/ 524246 h 959291"/>
                      <a:gd name="connsiteX43" fmla="*/ 382601 w 886720"/>
                      <a:gd name="connsiteY43" fmla="*/ 524246 h 959291"/>
                      <a:gd name="connsiteX44" fmla="*/ 404946 w 886720"/>
                      <a:gd name="connsiteY44" fmla="*/ 546592 h 959291"/>
                      <a:gd name="connsiteX45" fmla="*/ 404946 w 886720"/>
                      <a:gd name="connsiteY45" fmla="*/ 608961 h 959291"/>
                      <a:gd name="connsiteX46" fmla="*/ 382601 w 886720"/>
                      <a:gd name="connsiteY46" fmla="*/ 631326 h 959291"/>
                      <a:gd name="connsiteX47" fmla="*/ 113805 w 886720"/>
                      <a:gd name="connsiteY47" fmla="*/ 631326 h 959291"/>
                      <a:gd name="connsiteX48" fmla="*/ 91460 w 886720"/>
                      <a:gd name="connsiteY48" fmla="*/ 608961 h 959291"/>
                      <a:gd name="connsiteX49" fmla="*/ 91460 w 886720"/>
                      <a:gd name="connsiteY49" fmla="*/ 546592 h 959291"/>
                      <a:gd name="connsiteX50" fmla="*/ 113805 w 886720"/>
                      <a:gd name="connsiteY50" fmla="*/ 524246 h 959291"/>
                      <a:gd name="connsiteX51" fmla="*/ 113805 w 886720"/>
                      <a:gd name="connsiteY51" fmla="*/ 509949 h 959291"/>
                      <a:gd name="connsiteX52" fmla="*/ 77172 w 886720"/>
                      <a:gd name="connsiteY52" fmla="*/ 546582 h 959291"/>
                      <a:gd name="connsiteX53" fmla="*/ 77172 w 886720"/>
                      <a:gd name="connsiteY53" fmla="*/ 608952 h 959291"/>
                      <a:gd name="connsiteX54" fmla="*/ 113805 w 886720"/>
                      <a:gd name="connsiteY54" fmla="*/ 645604 h 959291"/>
                      <a:gd name="connsiteX55" fmla="*/ 382601 w 886720"/>
                      <a:gd name="connsiteY55" fmla="*/ 645604 h 959291"/>
                      <a:gd name="connsiteX56" fmla="*/ 419234 w 886720"/>
                      <a:gd name="connsiteY56" fmla="*/ 608952 h 959291"/>
                      <a:gd name="connsiteX57" fmla="*/ 419234 w 886720"/>
                      <a:gd name="connsiteY57" fmla="*/ 546582 h 959291"/>
                      <a:gd name="connsiteX58" fmla="*/ 382601 w 886720"/>
                      <a:gd name="connsiteY58" fmla="*/ 509949 h 959291"/>
                      <a:gd name="connsiteX59" fmla="*/ 113805 w 886720"/>
                      <a:gd name="connsiteY59" fmla="*/ 509949 h 959291"/>
                      <a:gd name="connsiteX60" fmla="*/ 110138 w 886720"/>
                      <a:gd name="connsiteY60" fmla="*/ 338700 h 959291"/>
                      <a:gd name="connsiteX61" fmla="*/ 455438 w 886720"/>
                      <a:gd name="connsiteY61" fmla="*/ 338700 h 959291"/>
                      <a:gd name="connsiteX62" fmla="*/ 477784 w 886720"/>
                      <a:gd name="connsiteY62" fmla="*/ 361045 h 959291"/>
                      <a:gd name="connsiteX63" fmla="*/ 477784 w 886720"/>
                      <a:gd name="connsiteY63" fmla="*/ 423434 h 959291"/>
                      <a:gd name="connsiteX64" fmla="*/ 455438 w 886720"/>
                      <a:gd name="connsiteY64" fmla="*/ 445770 h 959291"/>
                      <a:gd name="connsiteX65" fmla="*/ 110138 w 886720"/>
                      <a:gd name="connsiteY65" fmla="*/ 445770 h 959291"/>
                      <a:gd name="connsiteX66" fmla="*/ 87793 w 886720"/>
                      <a:gd name="connsiteY66" fmla="*/ 423434 h 959291"/>
                      <a:gd name="connsiteX67" fmla="*/ 87793 w 886720"/>
                      <a:gd name="connsiteY67" fmla="*/ 361045 h 959291"/>
                      <a:gd name="connsiteX68" fmla="*/ 110138 w 886720"/>
                      <a:gd name="connsiteY68" fmla="*/ 338700 h 959291"/>
                      <a:gd name="connsiteX69" fmla="*/ 110138 w 886720"/>
                      <a:gd name="connsiteY69" fmla="*/ 324412 h 959291"/>
                      <a:gd name="connsiteX70" fmla="*/ 73505 w 886720"/>
                      <a:gd name="connsiteY70" fmla="*/ 361045 h 959291"/>
                      <a:gd name="connsiteX71" fmla="*/ 73505 w 886720"/>
                      <a:gd name="connsiteY71" fmla="*/ 423434 h 959291"/>
                      <a:gd name="connsiteX72" fmla="*/ 110138 w 886720"/>
                      <a:gd name="connsiteY72" fmla="*/ 460058 h 959291"/>
                      <a:gd name="connsiteX73" fmla="*/ 455438 w 886720"/>
                      <a:gd name="connsiteY73" fmla="*/ 460058 h 959291"/>
                      <a:gd name="connsiteX74" fmla="*/ 492072 w 886720"/>
                      <a:gd name="connsiteY74" fmla="*/ 423434 h 959291"/>
                      <a:gd name="connsiteX75" fmla="*/ 492072 w 886720"/>
                      <a:gd name="connsiteY75" fmla="*/ 361045 h 959291"/>
                      <a:gd name="connsiteX76" fmla="*/ 455438 w 886720"/>
                      <a:gd name="connsiteY76" fmla="*/ 324412 h 959291"/>
                      <a:gd name="connsiteX77" fmla="*/ 110138 w 886720"/>
                      <a:gd name="connsiteY77" fmla="*/ 324412 h 959291"/>
                      <a:gd name="connsiteX78" fmla="*/ 780568 w 886720"/>
                      <a:gd name="connsiteY78" fmla="*/ 348825 h 959291"/>
                      <a:gd name="connsiteX79" fmla="*/ 780567 w 886720"/>
                      <a:gd name="connsiteY79" fmla="*/ 348825 h 959291"/>
                      <a:gd name="connsiteX80" fmla="*/ 766544 w 886720"/>
                      <a:gd name="connsiteY80" fmla="*/ 348709 h 959291"/>
                      <a:gd name="connsiteX81" fmla="*/ 691925 w 886720"/>
                      <a:gd name="connsiteY81" fmla="*/ 348825 h 959291"/>
                      <a:gd name="connsiteX82" fmla="*/ 691925 w 886720"/>
                      <a:gd name="connsiteY82" fmla="*/ 439760 h 959291"/>
                      <a:gd name="connsiteX83" fmla="*/ 782860 w 886720"/>
                      <a:gd name="connsiteY83" fmla="*/ 439760 h 959291"/>
                      <a:gd name="connsiteX84" fmla="*/ 782860 w 886720"/>
                      <a:gd name="connsiteY84" fmla="*/ 367877 h 959291"/>
                      <a:gd name="connsiteX85" fmla="*/ 782860 w 886720"/>
                      <a:gd name="connsiteY85" fmla="*/ 367876 h 959291"/>
                      <a:gd name="connsiteX86" fmla="*/ 743369 w 886720"/>
                      <a:gd name="connsiteY86" fmla="*/ 412860 h 959291"/>
                      <a:gd name="connsiteX87" fmla="*/ 738016 w 886720"/>
                      <a:gd name="connsiteY87" fmla="*/ 415289 h 959291"/>
                      <a:gd name="connsiteX88" fmla="*/ 738007 w 886720"/>
                      <a:gd name="connsiteY88" fmla="*/ 415289 h 959291"/>
                      <a:gd name="connsiteX89" fmla="*/ 732654 w 886720"/>
                      <a:gd name="connsiteY89" fmla="*/ 412879 h 959291"/>
                      <a:gd name="connsiteX90" fmla="*/ 710270 w 886720"/>
                      <a:gd name="connsiteY90" fmla="*/ 387600 h 959291"/>
                      <a:gd name="connsiteX91" fmla="*/ 710880 w 886720"/>
                      <a:gd name="connsiteY91" fmla="*/ 377513 h 959291"/>
                      <a:gd name="connsiteX92" fmla="*/ 720967 w 886720"/>
                      <a:gd name="connsiteY92" fmla="*/ 378123 h 959291"/>
                      <a:gd name="connsiteX93" fmla="*/ 737978 w 886720"/>
                      <a:gd name="connsiteY93" fmla="*/ 397344 h 959291"/>
                      <a:gd name="connsiteX94" fmla="*/ 780567 w 886720"/>
                      <a:gd name="connsiteY94" fmla="*/ 348825 h 959291"/>
                      <a:gd name="connsiteX95" fmla="*/ 780568 w 886720"/>
                      <a:gd name="connsiteY95" fmla="*/ 348825 h 959291"/>
                      <a:gd name="connsiteX96" fmla="*/ 186633 w 886720"/>
                      <a:gd name="connsiteY96" fmla="*/ 153163 h 959291"/>
                      <a:gd name="connsiteX97" fmla="*/ 497053 w 886720"/>
                      <a:gd name="connsiteY97" fmla="*/ 153163 h 959291"/>
                      <a:gd name="connsiteX98" fmla="*/ 519399 w 886720"/>
                      <a:gd name="connsiteY98" fmla="*/ 175528 h 959291"/>
                      <a:gd name="connsiteX99" fmla="*/ 519399 w 886720"/>
                      <a:gd name="connsiteY99" fmla="*/ 237888 h 959291"/>
                      <a:gd name="connsiteX100" fmla="*/ 497053 w 886720"/>
                      <a:gd name="connsiteY100" fmla="*/ 260234 h 959291"/>
                      <a:gd name="connsiteX101" fmla="*/ 186633 w 886720"/>
                      <a:gd name="connsiteY101" fmla="*/ 260234 h 959291"/>
                      <a:gd name="connsiteX102" fmla="*/ 164269 w 886720"/>
                      <a:gd name="connsiteY102" fmla="*/ 237888 h 959291"/>
                      <a:gd name="connsiteX103" fmla="*/ 164269 w 886720"/>
                      <a:gd name="connsiteY103" fmla="*/ 175528 h 959291"/>
                      <a:gd name="connsiteX104" fmla="*/ 186633 w 886720"/>
                      <a:gd name="connsiteY104" fmla="*/ 153163 h 959291"/>
                      <a:gd name="connsiteX105" fmla="*/ 684781 w 886720"/>
                      <a:gd name="connsiteY105" fmla="*/ 149275 h 959291"/>
                      <a:gd name="connsiteX106" fmla="*/ 677637 w 886720"/>
                      <a:gd name="connsiteY106" fmla="*/ 156419 h 959291"/>
                      <a:gd name="connsiteX107" fmla="*/ 677637 w 886720"/>
                      <a:gd name="connsiteY107" fmla="*/ 261660 h 959291"/>
                      <a:gd name="connsiteX108" fmla="*/ 684781 w 886720"/>
                      <a:gd name="connsiteY108" fmla="*/ 268804 h 959291"/>
                      <a:gd name="connsiteX109" fmla="*/ 790003 w 886720"/>
                      <a:gd name="connsiteY109" fmla="*/ 268804 h 959291"/>
                      <a:gd name="connsiteX110" fmla="*/ 797147 w 886720"/>
                      <a:gd name="connsiteY110" fmla="*/ 261660 h 959291"/>
                      <a:gd name="connsiteX111" fmla="*/ 797147 w 886720"/>
                      <a:gd name="connsiteY111" fmla="*/ 156419 h 959291"/>
                      <a:gd name="connsiteX112" fmla="*/ 790003 w 886720"/>
                      <a:gd name="connsiteY112" fmla="*/ 149275 h 959291"/>
                      <a:gd name="connsiteX113" fmla="*/ 684781 w 886720"/>
                      <a:gd name="connsiteY113" fmla="*/ 149275 h 959291"/>
                      <a:gd name="connsiteX114" fmla="*/ 186633 w 886720"/>
                      <a:gd name="connsiteY114" fmla="*/ 138865 h 959291"/>
                      <a:gd name="connsiteX115" fmla="*/ 149981 w 886720"/>
                      <a:gd name="connsiteY115" fmla="*/ 175517 h 959291"/>
                      <a:gd name="connsiteX116" fmla="*/ 149981 w 886720"/>
                      <a:gd name="connsiteY116" fmla="*/ 237877 h 959291"/>
                      <a:gd name="connsiteX117" fmla="*/ 186633 w 886720"/>
                      <a:gd name="connsiteY117" fmla="*/ 274511 h 959291"/>
                      <a:gd name="connsiteX118" fmla="*/ 497053 w 886720"/>
                      <a:gd name="connsiteY118" fmla="*/ 274511 h 959291"/>
                      <a:gd name="connsiteX119" fmla="*/ 533686 w 886720"/>
                      <a:gd name="connsiteY119" fmla="*/ 237877 h 959291"/>
                      <a:gd name="connsiteX120" fmla="*/ 533686 w 886720"/>
                      <a:gd name="connsiteY120" fmla="*/ 175517 h 959291"/>
                      <a:gd name="connsiteX121" fmla="*/ 497053 w 886720"/>
                      <a:gd name="connsiteY121" fmla="*/ 138865 h 959291"/>
                      <a:gd name="connsiteX122" fmla="*/ 186633 w 886720"/>
                      <a:gd name="connsiteY122" fmla="*/ 138865 h 959291"/>
                      <a:gd name="connsiteX123" fmla="*/ 95621 w 886720"/>
                      <a:gd name="connsiteY123" fmla="*/ 0 h 959291"/>
                      <a:gd name="connsiteX124" fmla="*/ 791099 w 886720"/>
                      <a:gd name="connsiteY124" fmla="*/ 0 h 959291"/>
                      <a:gd name="connsiteX125" fmla="*/ 886720 w 886720"/>
                      <a:gd name="connsiteY125" fmla="*/ 95621 h 959291"/>
                      <a:gd name="connsiteX126" fmla="*/ 886720 w 886720"/>
                      <a:gd name="connsiteY126" fmla="*/ 863670 h 959291"/>
                      <a:gd name="connsiteX127" fmla="*/ 791099 w 886720"/>
                      <a:gd name="connsiteY127" fmla="*/ 959291 h 959291"/>
                      <a:gd name="connsiteX128" fmla="*/ 95621 w 886720"/>
                      <a:gd name="connsiteY128" fmla="*/ 959291 h 959291"/>
                      <a:gd name="connsiteX129" fmla="*/ 0 w 886720"/>
                      <a:gd name="connsiteY129" fmla="*/ 863670 h 959291"/>
                      <a:gd name="connsiteX130" fmla="*/ 0 w 886720"/>
                      <a:gd name="connsiteY130" fmla="*/ 95621 h 959291"/>
                      <a:gd name="connsiteX131" fmla="*/ 95621 w 886720"/>
                      <a:gd name="connsiteY131" fmla="*/ 0 h 959291"/>
                      <a:gd name="connsiteX0" fmla="*/ 259471 w 886720"/>
                      <a:gd name="connsiteY0" fmla="*/ 709775 h 959291"/>
                      <a:gd name="connsiteX1" fmla="*/ 496310 w 886720"/>
                      <a:gd name="connsiteY1" fmla="*/ 709775 h 959291"/>
                      <a:gd name="connsiteX2" fmla="*/ 518675 w 886720"/>
                      <a:gd name="connsiteY2" fmla="*/ 732139 h 959291"/>
                      <a:gd name="connsiteX3" fmla="*/ 518675 w 886720"/>
                      <a:gd name="connsiteY3" fmla="*/ 794499 h 959291"/>
                      <a:gd name="connsiteX4" fmla="*/ 496310 w 886720"/>
                      <a:gd name="connsiteY4" fmla="*/ 816845 h 959291"/>
                      <a:gd name="connsiteX5" fmla="*/ 259471 w 886720"/>
                      <a:gd name="connsiteY5" fmla="*/ 816845 h 959291"/>
                      <a:gd name="connsiteX6" fmla="*/ 237107 w 886720"/>
                      <a:gd name="connsiteY6" fmla="*/ 794499 h 959291"/>
                      <a:gd name="connsiteX7" fmla="*/ 237107 w 886720"/>
                      <a:gd name="connsiteY7" fmla="*/ 732139 h 959291"/>
                      <a:gd name="connsiteX8" fmla="*/ 259471 w 886720"/>
                      <a:gd name="connsiteY8" fmla="*/ 709775 h 959291"/>
                      <a:gd name="connsiteX9" fmla="*/ 259471 w 886720"/>
                      <a:gd name="connsiteY9" fmla="*/ 695487 h 959291"/>
                      <a:gd name="connsiteX10" fmla="*/ 222819 w 886720"/>
                      <a:gd name="connsiteY10" fmla="*/ 732139 h 959291"/>
                      <a:gd name="connsiteX11" fmla="*/ 222819 w 886720"/>
                      <a:gd name="connsiteY11" fmla="*/ 794499 h 959291"/>
                      <a:gd name="connsiteX12" fmla="*/ 259471 w 886720"/>
                      <a:gd name="connsiteY12" fmla="*/ 831133 h 959291"/>
                      <a:gd name="connsiteX13" fmla="*/ 496310 w 886720"/>
                      <a:gd name="connsiteY13" fmla="*/ 831133 h 959291"/>
                      <a:gd name="connsiteX14" fmla="*/ 532963 w 886720"/>
                      <a:gd name="connsiteY14" fmla="*/ 794499 h 959291"/>
                      <a:gd name="connsiteX15" fmla="*/ 532963 w 886720"/>
                      <a:gd name="connsiteY15" fmla="*/ 732139 h 959291"/>
                      <a:gd name="connsiteX16" fmla="*/ 496310 w 886720"/>
                      <a:gd name="connsiteY16" fmla="*/ 695487 h 959291"/>
                      <a:gd name="connsiteX17" fmla="*/ 259471 w 886720"/>
                      <a:gd name="connsiteY17" fmla="*/ 695487 h 959291"/>
                      <a:gd name="connsiteX18" fmla="*/ 797147 w 886720"/>
                      <a:gd name="connsiteY18" fmla="*/ 712366 h 959291"/>
                      <a:gd name="connsiteX19" fmla="*/ 791661 w 886720"/>
                      <a:gd name="connsiteY19" fmla="*/ 706879 h 959291"/>
                      <a:gd name="connsiteX20" fmla="*/ 780573 w 886720"/>
                      <a:gd name="connsiteY20" fmla="*/ 719509 h 959291"/>
                      <a:gd name="connsiteX21" fmla="*/ 691925 w 886720"/>
                      <a:gd name="connsiteY21" fmla="*/ 719509 h 959291"/>
                      <a:gd name="connsiteX22" fmla="*/ 691925 w 886720"/>
                      <a:gd name="connsiteY22" fmla="*/ 810444 h 959291"/>
                      <a:gd name="connsiteX23" fmla="*/ 782860 w 886720"/>
                      <a:gd name="connsiteY23" fmla="*/ 810444 h 959291"/>
                      <a:gd name="connsiteX24" fmla="*/ 782860 w 886720"/>
                      <a:gd name="connsiteY24" fmla="*/ 738567 h 959291"/>
                      <a:gd name="connsiteX25" fmla="*/ 743369 w 886720"/>
                      <a:gd name="connsiteY25" fmla="*/ 783546 h 959291"/>
                      <a:gd name="connsiteX26" fmla="*/ 738016 w 886720"/>
                      <a:gd name="connsiteY26" fmla="*/ 785975 h 959291"/>
                      <a:gd name="connsiteX27" fmla="*/ 738007 w 886720"/>
                      <a:gd name="connsiteY27" fmla="*/ 785975 h 959291"/>
                      <a:gd name="connsiteX28" fmla="*/ 732654 w 886720"/>
                      <a:gd name="connsiteY28" fmla="*/ 783565 h 959291"/>
                      <a:gd name="connsiteX29" fmla="*/ 710270 w 886720"/>
                      <a:gd name="connsiteY29" fmla="*/ 758286 h 959291"/>
                      <a:gd name="connsiteX30" fmla="*/ 710880 w 886720"/>
                      <a:gd name="connsiteY30" fmla="*/ 748199 h 959291"/>
                      <a:gd name="connsiteX31" fmla="*/ 720967 w 886720"/>
                      <a:gd name="connsiteY31" fmla="*/ 748808 h 959291"/>
                      <a:gd name="connsiteX32" fmla="*/ 737978 w 886720"/>
                      <a:gd name="connsiteY32" fmla="*/ 768030 h 959291"/>
                      <a:gd name="connsiteX33" fmla="*/ 780573 w 886720"/>
                      <a:gd name="connsiteY33" fmla="*/ 719510 h 959291"/>
                      <a:gd name="connsiteX34" fmla="*/ 791661 w 886720"/>
                      <a:gd name="connsiteY34" fmla="*/ 706880 h 959291"/>
                      <a:gd name="connsiteX35" fmla="*/ 797147 w 886720"/>
                      <a:gd name="connsiteY35" fmla="*/ 712366 h 959291"/>
                      <a:gd name="connsiteX36" fmla="*/ 691925 w 886720"/>
                      <a:gd name="connsiteY36" fmla="*/ 525819 h 959291"/>
                      <a:gd name="connsiteX37" fmla="*/ 691925 w 886720"/>
                      <a:gd name="connsiteY37" fmla="*/ 616773 h 959291"/>
                      <a:gd name="connsiteX38" fmla="*/ 782860 w 886720"/>
                      <a:gd name="connsiteY38" fmla="*/ 616773 h 959291"/>
                      <a:gd name="connsiteX39" fmla="*/ 782860 w 886720"/>
                      <a:gd name="connsiteY39" fmla="*/ 525819 h 959291"/>
                      <a:gd name="connsiteX40" fmla="*/ 691925 w 886720"/>
                      <a:gd name="connsiteY40" fmla="*/ 525819 h 959291"/>
                      <a:gd name="connsiteX41" fmla="*/ 113805 w 886720"/>
                      <a:gd name="connsiteY41" fmla="*/ 524246 h 959291"/>
                      <a:gd name="connsiteX42" fmla="*/ 382601 w 886720"/>
                      <a:gd name="connsiteY42" fmla="*/ 524246 h 959291"/>
                      <a:gd name="connsiteX43" fmla="*/ 404946 w 886720"/>
                      <a:gd name="connsiteY43" fmla="*/ 546592 h 959291"/>
                      <a:gd name="connsiteX44" fmla="*/ 404946 w 886720"/>
                      <a:gd name="connsiteY44" fmla="*/ 608961 h 959291"/>
                      <a:gd name="connsiteX45" fmla="*/ 382601 w 886720"/>
                      <a:gd name="connsiteY45" fmla="*/ 631326 h 959291"/>
                      <a:gd name="connsiteX46" fmla="*/ 113805 w 886720"/>
                      <a:gd name="connsiteY46" fmla="*/ 631326 h 959291"/>
                      <a:gd name="connsiteX47" fmla="*/ 91460 w 886720"/>
                      <a:gd name="connsiteY47" fmla="*/ 608961 h 959291"/>
                      <a:gd name="connsiteX48" fmla="*/ 91460 w 886720"/>
                      <a:gd name="connsiteY48" fmla="*/ 546592 h 959291"/>
                      <a:gd name="connsiteX49" fmla="*/ 113805 w 886720"/>
                      <a:gd name="connsiteY49" fmla="*/ 524246 h 959291"/>
                      <a:gd name="connsiteX50" fmla="*/ 113805 w 886720"/>
                      <a:gd name="connsiteY50" fmla="*/ 509949 h 959291"/>
                      <a:gd name="connsiteX51" fmla="*/ 77172 w 886720"/>
                      <a:gd name="connsiteY51" fmla="*/ 546582 h 959291"/>
                      <a:gd name="connsiteX52" fmla="*/ 77172 w 886720"/>
                      <a:gd name="connsiteY52" fmla="*/ 608952 h 959291"/>
                      <a:gd name="connsiteX53" fmla="*/ 113805 w 886720"/>
                      <a:gd name="connsiteY53" fmla="*/ 645604 h 959291"/>
                      <a:gd name="connsiteX54" fmla="*/ 382601 w 886720"/>
                      <a:gd name="connsiteY54" fmla="*/ 645604 h 959291"/>
                      <a:gd name="connsiteX55" fmla="*/ 419234 w 886720"/>
                      <a:gd name="connsiteY55" fmla="*/ 608952 h 959291"/>
                      <a:gd name="connsiteX56" fmla="*/ 419234 w 886720"/>
                      <a:gd name="connsiteY56" fmla="*/ 546582 h 959291"/>
                      <a:gd name="connsiteX57" fmla="*/ 382601 w 886720"/>
                      <a:gd name="connsiteY57" fmla="*/ 509949 h 959291"/>
                      <a:gd name="connsiteX58" fmla="*/ 113805 w 886720"/>
                      <a:gd name="connsiteY58" fmla="*/ 509949 h 959291"/>
                      <a:gd name="connsiteX59" fmla="*/ 110138 w 886720"/>
                      <a:gd name="connsiteY59" fmla="*/ 338700 h 959291"/>
                      <a:gd name="connsiteX60" fmla="*/ 455438 w 886720"/>
                      <a:gd name="connsiteY60" fmla="*/ 338700 h 959291"/>
                      <a:gd name="connsiteX61" fmla="*/ 477784 w 886720"/>
                      <a:gd name="connsiteY61" fmla="*/ 361045 h 959291"/>
                      <a:gd name="connsiteX62" fmla="*/ 477784 w 886720"/>
                      <a:gd name="connsiteY62" fmla="*/ 423434 h 959291"/>
                      <a:gd name="connsiteX63" fmla="*/ 455438 w 886720"/>
                      <a:gd name="connsiteY63" fmla="*/ 445770 h 959291"/>
                      <a:gd name="connsiteX64" fmla="*/ 110138 w 886720"/>
                      <a:gd name="connsiteY64" fmla="*/ 445770 h 959291"/>
                      <a:gd name="connsiteX65" fmla="*/ 87793 w 886720"/>
                      <a:gd name="connsiteY65" fmla="*/ 423434 h 959291"/>
                      <a:gd name="connsiteX66" fmla="*/ 87793 w 886720"/>
                      <a:gd name="connsiteY66" fmla="*/ 361045 h 959291"/>
                      <a:gd name="connsiteX67" fmla="*/ 110138 w 886720"/>
                      <a:gd name="connsiteY67" fmla="*/ 338700 h 959291"/>
                      <a:gd name="connsiteX68" fmla="*/ 110138 w 886720"/>
                      <a:gd name="connsiteY68" fmla="*/ 324412 h 959291"/>
                      <a:gd name="connsiteX69" fmla="*/ 73505 w 886720"/>
                      <a:gd name="connsiteY69" fmla="*/ 361045 h 959291"/>
                      <a:gd name="connsiteX70" fmla="*/ 73505 w 886720"/>
                      <a:gd name="connsiteY70" fmla="*/ 423434 h 959291"/>
                      <a:gd name="connsiteX71" fmla="*/ 110138 w 886720"/>
                      <a:gd name="connsiteY71" fmla="*/ 460058 h 959291"/>
                      <a:gd name="connsiteX72" fmla="*/ 455438 w 886720"/>
                      <a:gd name="connsiteY72" fmla="*/ 460058 h 959291"/>
                      <a:gd name="connsiteX73" fmla="*/ 492072 w 886720"/>
                      <a:gd name="connsiteY73" fmla="*/ 423434 h 959291"/>
                      <a:gd name="connsiteX74" fmla="*/ 492072 w 886720"/>
                      <a:gd name="connsiteY74" fmla="*/ 361045 h 959291"/>
                      <a:gd name="connsiteX75" fmla="*/ 455438 w 886720"/>
                      <a:gd name="connsiteY75" fmla="*/ 324412 h 959291"/>
                      <a:gd name="connsiteX76" fmla="*/ 110138 w 886720"/>
                      <a:gd name="connsiteY76" fmla="*/ 324412 h 959291"/>
                      <a:gd name="connsiteX77" fmla="*/ 780568 w 886720"/>
                      <a:gd name="connsiteY77" fmla="*/ 348825 h 959291"/>
                      <a:gd name="connsiteX78" fmla="*/ 780567 w 886720"/>
                      <a:gd name="connsiteY78" fmla="*/ 348825 h 959291"/>
                      <a:gd name="connsiteX79" fmla="*/ 766544 w 886720"/>
                      <a:gd name="connsiteY79" fmla="*/ 348709 h 959291"/>
                      <a:gd name="connsiteX80" fmla="*/ 691925 w 886720"/>
                      <a:gd name="connsiteY80" fmla="*/ 348825 h 959291"/>
                      <a:gd name="connsiteX81" fmla="*/ 691925 w 886720"/>
                      <a:gd name="connsiteY81" fmla="*/ 439760 h 959291"/>
                      <a:gd name="connsiteX82" fmla="*/ 782860 w 886720"/>
                      <a:gd name="connsiteY82" fmla="*/ 439760 h 959291"/>
                      <a:gd name="connsiteX83" fmla="*/ 782860 w 886720"/>
                      <a:gd name="connsiteY83" fmla="*/ 367877 h 959291"/>
                      <a:gd name="connsiteX84" fmla="*/ 782860 w 886720"/>
                      <a:gd name="connsiteY84" fmla="*/ 367876 h 959291"/>
                      <a:gd name="connsiteX85" fmla="*/ 743369 w 886720"/>
                      <a:gd name="connsiteY85" fmla="*/ 412860 h 959291"/>
                      <a:gd name="connsiteX86" fmla="*/ 738016 w 886720"/>
                      <a:gd name="connsiteY86" fmla="*/ 415289 h 959291"/>
                      <a:gd name="connsiteX87" fmla="*/ 738007 w 886720"/>
                      <a:gd name="connsiteY87" fmla="*/ 415289 h 959291"/>
                      <a:gd name="connsiteX88" fmla="*/ 732654 w 886720"/>
                      <a:gd name="connsiteY88" fmla="*/ 412879 h 959291"/>
                      <a:gd name="connsiteX89" fmla="*/ 710270 w 886720"/>
                      <a:gd name="connsiteY89" fmla="*/ 387600 h 959291"/>
                      <a:gd name="connsiteX90" fmla="*/ 710880 w 886720"/>
                      <a:gd name="connsiteY90" fmla="*/ 377513 h 959291"/>
                      <a:gd name="connsiteX91" fmla="*/ 720967 w 886720"/>
                      <a:gd name="connsiteY91" fmla="*/ 378123 h 959291"/>
                      <a:gd name="connsiteX92" fmla="*/ 737978 w 886720"/>
                      <a:gd name="connsiteY92" fmla="*/ 397344 h 959291"/>
                      <a:gd name="connsiteX93" fmla="*/ 780567 w 886720"/>
                      <a:gd name="connsiteY93" fmla="*/ 348825 h 959291"/>
                      <a:gd name="connsiteX94" fmla="*/ 780568 w 886720"/>
                      <a:gd name="connsiteY94" fmla="*/ 348825 h 959291"/>
                      <a:gd name="connsiteX95" fmla="*/ 186633 w 886720"/>
                      <a:gd name="connsiteY95" fmla="*/ 153163 h 959291"/>
                      <a:gd name="connsiteX96" fmla="*/ 497053 w 886720"/>
                      <a:gd name="connsiteY96" fmla="*/ 153163 h 959291"/>
                      <a:gd name="connsiteX97" fmla="*/ 519399 w 886720"/>
                      <a:gd name="connsiteY97" fmla="*/ 175528 h 959291"/>
                      <a:gd name="connsiteX98" fmla="*/ 519399 w 886720"/>
                      <a:gd name="connsiteY98" fmla="*/ 237888 h 959291"/>
                      <a:gd name="connsiteX99" fmla="*/ 497053 w 886720"/>
                      <a:gd name="connsiteY99" fmla="*/ 260234 h 959291"/>
                      <a:gd name="connsiteX100" fmla="*/ 186633 w 886720"/>
                      <a:gd name="connsiteY100" fmla="*/ 260234 h 959291"/>
                      <a:gd name="connsiteX101" fmla="*/ 164269 w 886720"/>
                      <a:gd name="connsiteY101" fmla="*/ 237888 h 959291"/>
                      <a:gd name="connsiteX102" fmla="*/ 164269 w 886720"/>
                      <a:gd name="connsiteY102" fmla="*/ 175528 h 959291"/>
                      <a:gd name="connsiteX103" fmla="*/ 186633 w 886720"/>
                      <a:gd name="connsiteY103" fmla="*/ 153163 h 959291"/>
                      <a:gd name="connsiteX104" fmla="*/ 684781 w 886720"/>
                      <a:gd name="connsiteY104" fmla="*/ 149275 h 959291"/>
                      <a:gd name="connsiteX105" fmla="*/ 677637 w 886720"/>
                      <a:gd name="connsiteY105" fmla="*/ 156419 h 959291"/>
                      <a:gd name="connsiteX106" fmla="*/ 677637 w 886720"/>
                      <a:gd name="connsiteY106" fmla="*/ 261660 h 959291"/>
                      <a:gd name="connsiteX107" fmla="*/ 684781 w 886720"/>
                      <a:gd name="connsiteY107" fmla="*/ 268804 h 959291"/>
                      <a:gd name="connsiteX108" fmla="*/ 790003 w 886720"/>
                      <a:gd name="connsiteY108" fmla="*/ 268804 h 959291"/>
                      <a:gd name="connsiteX109" fmla="*/ 797147 w 886720"/>
                      <a:gd name="connsiteY109" fmla="*/ 261660 h 959291"/>
                      <a:gd name="connsiteX110" fmla="*/ 797147 w 886720"/>
                      <a:gd name="connsiteY110" fmla="*/ 156419 h 959291"/>
                      <a:gd name="connsiteX111" fmla="*/ 790003 w 886720"/>
                      <a:gd name="connsiteY111" fmla="*/ 149275 h 959291"/>
                      <a:gd name="connsiteX112" fmla="*/ 684781 w 886720"/>
                      <a:gd name="connsiteY112" fmla="*/ 149275 h 959291"/>
                      <a:gd name="connsiteX113" fmla="*/ 186633 w 886720"/>
                      <a:gd name="connsiteY113" fmla="*/ 138865 h 959291"/>
                      <a:gd name="connsiteX114" fmla="*/ 149981 w 886720"/>
                      <a:gd name="connsiteY114" fmla="*/ 175517 h 959291"/>
                      <a:gd name="connsiteX115" fmla="*/ 149981 w 886720"/>
                      <a:gd name="connsiteY115" fmla="*/ 237877 h 959291"/>
                      <a:gd name="connsiteX116" fmla="*/ 186633 w 886720"/>
                      <a:gd name="connsiteY116" fmla="*/ 274511 h 959291"/>
                      <a:gd name="connsiteX117" fmla="*/ 497053 w 886720"/>
                      <a:gd name="connsiteY117" fmla="*/ 274511 h 959291"/>
                      <a:gd name="connsiteX118" fmla="*/ 533686 w 886720"/>
                      <a:gd name="connsiteY118" fmla="*/ 237877 h 959291"/>
                      <a:gd name="connsiteX119" fmla="*/ 533686 w 886720"/>
                      <a:gd name="connsiteY119" fmla="*/ 175517 h 959291"/>
                      <a:gd name="connsiteX120" fmla="*/ 497053 w 886720"/>
                      <a:gd name="connsiteY120" fmla="*/ 138865 h 959291"/>
                      <a:gd name="connsiteX121" fmla="*/ 186633 w 886720"/>
                      <a:gd name="connsiteY121" fmla="*/ 138865 h 959291"/>
                      <a:gd name="connsiteX122" fmla="*/ 95621 w 886720"/>
                      <a:gd name="connsiteY122" fmla="*/ 0 h 959291"/>
                      <a:gd name="connsiteX123" fmla="*/ 791099 w 886720"/>
                      <a:gd name="connsiteY123" fmla="*/ 0 h 959291"/>
                      <a:gd name="connsiteX124" fmla="*/ 886720 w 886720"/>
                      <a:gd name="connsiteY124" fmla="*/ 95621 h 959291"/>
                      <a:gd name="connsiteX125" fmla="*/ 886720 w 886720"/>
                      <a:gd name="connsiteY125" fmla="*/ 863670 h 959291"/>
                      <a:gd name="connsiteX126" fmla="*/ 791099 w 886720"/>
                      <a:gd name="connsiteY126" fmla="*/ 959291 h 959291"/>
                      <a:gd name="connsiteX127" fmla="*/ 95621 w 886720"/>
                      <a:gd name="connsiteY127" fmla="*/ 959291 h 959291"/>
                      <a:gd name="connsiteX128" fmla="*/ 0 w 886720"/>
                      <a:gd name="connsiteY128" fmla="*/ 863670 h 959291"/>
                      <a:gd name="connsiteX129" fmla="*/ 0 w 886720"/>
                      <a:gd name="connsiteY129" fmla="*/ 95621 h 959291"/>
                      <a:gd name="connsiteX130" fmla="*/ 95621 w 886720"/>
                      <a:gd name="connsiteY130" fmla="*/ 0 h 959291"/>
                      <a:gd name="connsiteX0" fmla="*/ 259471 w 886720"/>
                      <a:gd name="connsiteY0" fmla="*/ 709775 h 959291"/>
                      <a:gd name="connsiteX1" fmla="*/ 496310 w 886720"/>
                      <a:gd name="connsiteY1" fmla="*/ 709775 h 959291"/>
                      <a:gd name="connsiteX2" fmla="*/ 518675 w 886720"/>
                      <a:gd name="connsiteY2" fmla="*/ 732139 h 959291"/>
                      <a:gd name="connsiteX3" fmla="*/ 518675 w 886720"/>
                      <a:gd name="connsiteY3" fmla="*/ 794499 h 959291"/>
                      <a:gd name="connsiteX4" fmla="*/ 496310 w 886720"/>
                      <a:gd name="connsiteY4" fmla="*/ 816845 h 959291"/>
                      <a:gd name="connsiteX5" fmla="*/ 259471 w 886720"/>
                      <a:gd name="connsiteY5" fmla="*/ 816845 h 959291"/>
                      <a:gd name="connsiteX6" fmla="*/ 237107 w 886720"/>
                      <a:gd name="connsiteY6" fmla="*/ 794499 h 959291"/>
                      <a:gd name="connsiteX7" fmla="*/ 237107 w 886720"/>
                      <a:gd name="connsiteY7" fmla="*/ 732139 h 959291"/>
                      <a:gd name="connsiteX8" fmla="*/ 259471 w 886720"/>
                      <a:gd name="connsiteY8" fmla="*/ 709775 h 959291"/>
                      <a:gd name="connsiteX9" fmla="*/ 259471 w 886720"/>
                      <a:gd name="connsiteY9" fmla="*/ 695487 h 959291"/>
                      <a:gd name="connsiteX10" fmla="*/ 222819 w 886720"/>
                      <a:gd name="connsiteY10" fmla="*/ 732139 h 959291"/>
                      <a:gd name="connsiteX11" fmla="*/ 222819 w 886720"/>
                      <a:gd name="connsiteY11" fmla="*/ 794499 h 959291"/>
                      <a:gd name="connsiteX12" fmla="*/ 259471 w 886720"/>
                      <a:gd name="connsiteY12" fmla="*/ 831133 h 959291"/>
                      <a:gd name="connsiteX13" fmla="*/ 496310 w 886720"/>
                      <a:gd name="connsiteY13" fmla="*/ 831133 h 959291"/>
                      <a:gd name="connsiteX14" fmla="*/ 532963 w 886720"/>
                      <a:gd name="connsiteY14" fmla="*/ 794499 h 959291"/>
                      <a:gd name="connsiteX15" fmla="*/ 532963 w 886720"/>
                      <a:gd name="connsiteY15" fmla="*/ 732139 h 959291"/>
                      <a:gd name="connsiteX16" fmla="*/ 496310 w 886720"/>
                      <a:gd name="connsiteY16" fmla="*/ 695487 h 959291"/>
                      <a:gd name="connsiteX17" fmla="*/ 259471 w 886720"/>
                      <a:gd name="connsiteY17" fmla="*/ 695487 h 959291"/>
                      <a:gd name="connsiteX18" fmla="*/ 791661 w 886720"/>
                      <a:gd name="connsiteY18" fmla="*/ 706880 h 959291"/>
                      <a:gd name="connsiteX19" fmla="*/ 791661 w 886720"/>
                      <a:gd name="connsiteY19" fmla="*/ 706879 h 959291"/>
                      <a:gd name="connsiteX20" fmla="*/ 780573 w 886720"/>
                      <a:gd name="connsiteY20" fmla="*/ 719509 h 959291"/>
                      <a:gd name="connsiteX21" fmla="*/ 691925 w 886720"/>
                      <a:gd name="connsiteY21" fmla="*/ 719509 h 959291"/>
                      <a:gd name="connsiteX22" fmla="*/ 691925 w 886720"/>
                      <a:gd name="connsiteY22" fmla="*/ 810444 h 959291"/>
                      <a:gd name="connsiteX23" fmla="*/ 782860 w 886720"/>
                      <a:gd name="connsiteY23" fmla="*/ 810444 h 959291"/>
                      <a:gd name="connsiteX24" fmla="*/ 782860 w 886720"/>
                      <a:gd name="connsiteY24" fmla="*/ 738567 h 959291"/>
                      <a:gd name="connsiteX25" fmla="*/ 743369 w 886720"/>
                      <a:gd name="connsiteY25" fmla="*/ 783546 h 959291"/>
                      <a:gd name="connsiteX26" fmla="*/ 738016 w 886720"/>
                      <a:gd name="connsiteY26" fmla="*/ 785975 h 959291"/>
                      <a:gd name="connsiteX27" fmla="*/ 738007 w 886720"/>
                      <a:gd name="connsiteY27" fmla="*/ 785975 h 959291"/>
                      <a:gd name="connsiteX28" fmla="*/ 732654 w 886720"/>
                      <a:gd name="connsiteY28" fmla="*/ 783565 h 959291"/>
                      <a:gd name="connsiteX29" fmla="*/ 710270 w 886720"/>
                      <a:gd name="connsiteY29" fmla="*/ 758286 h 959291"/>
                      <a:gd name="connsiteX30" fmla="*/ 710880 w 886720"/>
                      <a:gd name="connsiteY30" fmla="*/ 748199 h 959291"/>
                      <a:gd name="connsiteX31" fmla="*/ 720967 w 886720"/>
                      <a:gd name="connsiteY31" fmla="*/ 748808 h 959291"/>
                      <a:gd name="connsiteX32" fmla="*/ 737978 w 886720"/>
                      <a:gd name="connsiteY32" fmla="*/ 768030 h 959291"/>
                      <a:gd name="connsiteX33" fmla="*/ 780573 w 886720"/>
                      <a:gd name="connsiteY33" fmla="*/ 719510 h 959291"/>
                      <a:gd name="connsiteX34" fmla="*/ 791661 w 886720"/>
                      <a:gd name="connsiteY34" fmla="*/ 706880 h 959291"/>
                      <a:gd name="connsiteX35" fmla="*/ 691925 w 886720"/>
                      <a:gd name="connsiteY35" fmla="*/ 525819 h 959291"/>
                      <a:gd name="connsiteX36" fmla="*/ 691925 w 886720"/>
                      <a:gd name="connsiteY36" fmla="*/ 616773 h 959291"/>
                      <a:gd name="connsiteX37" fmla="*/ 782860 w 886720"/>
                      <a:gd name="connsiteY37" fmla="*/ 616773 h 959291"/>
                      <a:gd name="connsiteX38" fmla="*/ 782860 w 886720"/>
                      <a:gd name="connsiteY38" fmla="*/ 525819 h 959291"/>
                      <a:gd name="connsiteX39" fmla="*/ 691925 w 886720"/>
                      <a:gd name="connsiteY39" fmla="*/ 525819 h 959291"/>
                      <a:gd name="connsiteX40" fmla="*/ 113805 w 886720"/>
                      <a:gd name="connsiteY40" fmla="*/ 524246 h 959291"/>
                      <a:gd name="connsiteX41" fmla="*/ 382601 w 886720"/>
                      <a:gd name="connsiteY41" fmla="*/ 524246 h 959291"/>
                      <a:gd name="connsiteX42" fmla="*/ 404946 w 886720"/>
                      <a:gd name="connsiteY42" fmla="*/ 546592 h 959291"/>
                      <a:gd name="connsiteX43" fmla="*/ 404946 w 886720"/>
                      <a:gd name="connsiteY43" fmla="*/ 608961 h 959291"/>
                      <a:gd name="connsiteX44" fmla="*/ 382601 w 886720"/>
                      <a:gd name="connsiteY44" fmla="*/ 631326 h 959291"/>
                      <a:gd name="connsiteX45" fmla="*/ 113805 w 886720"/>
                      <a:gd name="connsiteY45" fmla="*/ 631326 h 959291"/>
                      <a:gd name="connsiteX46" fmla="*/ 91460 w 886720"/>
                      <a:gd name="connsiteY46" fmla="*/ 608961 h 959291"/>
                      <a:gd name="connsiteX47" fmla="*/ 91460 w 886720"/>
                      <a:gd name="connsiteY47" fmla="*/ 546592 h 959291"/>
                      <a:gd name="connsiteX48" fmla="*/ 113805 w 886720"/>
                      <a:gd name="connsiteY48" fmla="*/ 524246 h 959291"/>
                      <a:gd name="connsiteX49" fmla="*/ 113805 w 886720"/>
                      <a:gd name="connsiteY49" fmla="*/ 509949 h 959291"/>
                      <a:gd name="connsiteX50" fmla="*/ 77172 w 886720"/>
                      <a:gd name="connsiteY50" fmla="*/ 546582 h 959291"/>
                      <a:gd name="connsiteX51" fmla="*/ 77172 w 886720"/>
                      <a:gd name="connsiteY51" fmla="*/ 608952 h 959291"/>
                      <a:gd name="connsiteX52" fmla="*/ 113805 w 886720"/>
                      <a:gd name="connsiteY52" fmla="*/ 645604 h 959291"/>
                      <a:gd name="connsiteX53" fmla="*/ 382601 w 886720"/>
                      <a:gd name="connsiteY53" fmla="*/ 645604 h 959291"/>
                      <a:gd name="connsiteX54" fmla="*/ 419234 w 886720"/>
                      <a:gd name="connsiteY54" fmla="*/ 608952 h 959291"/>
                      <a:gd name="connsiteX55" fmla="*/ 419234 w 886720"/>
                      <a:gd name="connsiteY55" fmla="*/ 546582 h 959291"/>
                      <a:gd name="connsiteX56" fmla="*/ 382601 w 886720"/>
                      <a:gd name="connsiteY56" fmla="*/ 509949 h 959291"/>
                      <a:gd name="connsiteX57" fmla="*/ 113805 w 886720"/>
                      <a:gd name="connsiteY57" fmla="*/ 509949 h 959291"/>
                      <a:gd name="connsiteX58" fmla="*/ 110138 w 886720"/>
                      <a:gd name="connsiteY58" fmla="*/ 338700 h 959291"/>
                      <a:gd name="connsiteX59" fmla="*/ 455438 w 886720"/>
                      <a:gd name="connsiteY59" fmla="*/ 338700 h 959291"/>
                      <a:gd name="connsiteX60" fmla="*/ 477784 w 886720"/>
                      <a:gd name="connsiteY60" fmla="*/ 361045 h 959291"/>
                      <a:gd name="connsiteX61" fmla="*/ 477784 w 886720"/>
                      <a:gd name="connsiteY61" fmla="*/ 423434 h 959291"/>
                      <a:gd name="connsiteX62" fmla="*/ 455438 w 886720"/>
                      <a:gd name="connsiteY62" fmla="*/ 445770 h 959291"/>
                      <a:gd name="connsiteX63" fmla="*/ 110138 w 886720"/>
                      <a:gd name="connsiteY63" fmla="*/ 445770 h 959291"/>
                      <a:gd name="connsiteX64" fmla="*/ 87793 w 886720"/>
                      <a:gd name="connsiteY64" fmla="*/ 423434 h 959291"/>
                      <a:gd name="connsiteX65" fmla="*/ 87793 w 886720"/>
                      <a:gd name="connsiteY65" fmla="*/ 361045 h 959291"/>
                      <a:gd name="connsiteX66" fmla="*/ 110138 w 886720"/>
                      <a:gd name="connsiteY66" fmla="*/ 338700 h 959291"/>
                      <a:gd name="connsiteX67" fmla="*/ 110138 w 886720"/>
                      <a:gd name="connsiteY67" fmla="*/ 324412 h 959291"/>
                      <a:gd name="connsiteX68" fmla="*/ 73505 w 886720"/>
                      <a:gd name="connsiteY68" fmla="*/ 361045 h 959291"/>
                      <a:gd name="connsiteX69" fmla="*/ 73505 w 886720"/>
                      <a:gd name="connsiteY69" fmla="*/ 423434 h 959291"/>
                      <a:gd name="connsiteX70" fmla="*/ 110138 w 886720"/>
                      <a:gd name="connsiteY70" fmla="*/ 460058 h 959291"/>
                      <a:gd name="connsiteX71" fmla="*/ 455438 w 886720"/>
                      <a:gd name="connsiteY71" fmla="*/ 460058 h 959291"/>
                      <a:gd name="connsiteX72" fmla="*/ 492072 w 886720"/>
                      <a:gd name="connsiteY72" fmla="*/ 423434 h 959291"/>
                      <a:gd name="connsiteX73" fmla="*/ 492072 w 886720"/>
                      <a:gd name="connsiteY73" fmla="*/ 361045 h 959291"/>
                      <a:gd name="connsiteX74" fmla="*/ 455438 w 886720"/>
                      <a:gd name="connsiteY74" fmla="*/ 324412 h 959291"/>
                      <a:gd name="connsiteX75" fmla="*/ 110138 w 886720"/>
                      <a:gd name="connsiteY75" fmla="*/ 324412 h 959291"/>
                      <a:gd name="connsiteX76" fmla="*/ 780568 w 886720"/>
                      <a:gd name="connsiteY76" fmla="*/ 348825 h 959291"/>
                      <a:gd name="connsiteX77" fmla="*/ 780567 w 886720"/>
                      <a:gd name="connsiteY77" fmla="*/ 348825 h 959291"/>
                      <a:gd name="connsiteX78" fmla="*/ 766544 w 886720"/>
                      <a:gd name="connsiteY78" fmla="*/ 348709 h 959291"/>
                      <a:gd name="connsiteX79" fmla="*/ 691925 w 886720"/>
                      <a:gd name="connsiteY79" fmla="*/ 348825 h 959291"/>
                      <a:gd name="connsiteX80" fmla="*/ 691925 w 886720"/>
                      <a:gd name="connsiteY80" fmla="*/ 439760 h 959291"/>
                      <a:gd name="connsiteX81" fmla="*/ 782860 w 886720"/>
                      <a:gd name="connsiteY81" fmla="*/ 439760 h 959291"/>
                      <a:gd name="connsiteX82" fmla="*/ 782860 w 886720"/>
                      <a:gd name="connsiteY82" fmla="*/ 367877 h 959291"/>
                      <a:gd name="connsiteX83" fmla="*/ 782860 w 886720"/>
                      <a:gd name="connsiteY83" fmla="*/ 367876 h 959291"/>
                      <a:gd name="connsiteX84" fmla="*/ 743369 w 886720"/>
                      <a:gd name="connsiteY84" fmla="*/ 412860 h 959291"/>
                      <a:gd name="connsiteX85" fmla="*/ 738016 w 886720"/>
                      <a:gd name="connsiteY85" fmla="*/ 415289 h 959291"/>
                      <a:gd name="connsiteX86" fmla="*/ 738007 w 886720"/>
                      <a:gd name="connsiteY86" fmla="*/ 415289 h 959291"/>
                      <a:gd name="connsiteX87" fmla="*/ 732654 w 886720"/>
                      <a:gd name="connsiteY87" fmla="*/ 412879 h 959291"/>
                      <a:gd name="connsiteX88" fmla="*/ 710270 w 886720"/>
                      <a:gd name="connsiteY88" fmla="*/ 387600 h 959291"/>
                      <a:gd name="connsiteX89" fmla="*/ 710880 w 886720"/>
                      <a:gd name="connsiteY89" fmla="*/ 377513 h 959291"/>
                      <a:gd name="connsiteX90" fmla="*/ 720967 w 886720"/>
                      <a:gd name="connsiteY90" fmla="*/ 378123 h 959291"/>
                      <a:gd name="connsiteX91" fmla="*/ 737978 w 886720"/>
                      <a:gd name="connsiteY91" fmla="*/ 397344 h 959291"/>
                      <a:gd name="connsiteX92" fmla="*/ 780567 w 886720"/>
                      <a:gd name="connsiteY92" fmla="*/ 348825 h 959291"/>
                      <a:gd name="connsiteX93" fmla="*/ 780568 w 886720"/>
                      <a:gd name="connsiteY93" fmla="*/ 348825 h 959291"/>
                      <a:gd name="connsiteX94" fmla="*/ 186633 w 886720"/>
                      <a:gd name="connsiteY94" fmla="*/ 153163 h 959291"/>
                      <a:gd name="connsiteX95" fmla="*/ 497053 w 886720"/>
                      <a:gd name="connsiteY95" fmla="*/ 153163 h 959291"/>
                      <a:gd name="connsiteX96" fmla="*/ 519399 w 886720"/>
                      <a:gd name="connsiteY96" fmla="*/ 175528 h 959291"/>
                      <a:gd name="connsiteX97" fmla="*/ 519399 w 886720"/>
                      <a:gd name="connsiteY97" fmla="*/ 237888 h 959291"/>
                      <a:gd name="connsiteX98" fmla="*/ 497053 w 886720"/>
                      <a:gd name="connsiteY98" fmla="*/ 260234 h 959291"/>
                      <a:gd name="connsiteX99" fmla="*/ 186633 w 886720"/>
                      <a:gd name="connsiteY99" fmla="*/ 260234 h 959291"/>
                      <a:gd name="connsiteX100" fmla="*/ 164269 w 886720"/>
                      <a:gd name="connsiteY100" fmla="*/ 237888 h 959291"/>
                      <a:gd name="connsiteX101" fmla="*/ 164269 w 886720"/>
                      <a:gd name="connsiteY101" fmla="*/ 175528 h 959291"/>
                      <a:gd name="connsiteX102" fmla="*/ 186633 w 886720"/>
                      <a:gd name="connsiteY102" fmla="*/ 153163 h 959291"/>
                      <a:gd name="connsiteX103" fmla="*/ 684781 w 886720"/>
                      <a:gd name="connsiteY103" fmla="*/ 149275 h 959291"/>
                      <a:gd name="connsiteX104" fmla="*/ 677637 w 886720"/>
                      <a:gd name="connsiteY104" fmla="*/ 156419 h 959291"/>
                      <a:gd name="connsiteX105" fmla="*/ 677637 w 886720"/>
                      <a:gd name="connsiteY105" fmla="*/ 261660 h 959291"/>
                      <a:gd name="connsiteX106" fmla="*/ 684781 w 886720"/>
                      <a:gd name="connsiteY106" fmla="*/ 268804 h 959291"/>
                      <a:gd name="connsiteX107" fmla="*/ 790003 w 886720"/>
                      <a:gd name="connsiteY107" fmla="*/ 268804 h 959291"/>
                      <a:gd name="connsiteX108" fmla="*/ 797147 w 886720"/>
                      <a:gd name="connsiteY108" fmla="*/ 261660 h 959291"/>
                      <a:gd name="connsiteX109" fmla="*/ 797147 w 886720"/>
                      <a:gd name="connsiteY109" fmla="*/ 156419 h 959291"/>
                      <a:gd name="connsiteX110" fmla="*/ 790003 w 886720"/>
                      <a:gd name="connsiteY110" fmla="*/ 149275 h 959291"/>
                      <a:gd name="connsiteX111" fmla="*/ 684781 w 886720"/>
                      <a:gd name="connsiteY111" fmla="*/ 149275 h 959291"/>
                      <a:gd name="connsiteX112" fmla="*/ 186633 w 886720"/>
                      <a:gd name="connsiteY112" fmla="*/ 138865 h 959291"/>
                      <a:gd name="connsiteX113" fmla="*/ 149981 w 886720"/>
                      <a:gd name="connsiteY113" fmla="*/ 175517 h 959291"/>
                      <a:gd name="connsiteX114" fmla="*/ 149981 w 886720"/>
                      <a:gd name="connsiteY114" fmla="*/ 237877 h 959291"/>
                      <a:gd name="connsiteX115" fmla="*/ 186633 w 886720"/>
                      <a:gd name="connsiteY115" fmla="*/ 274511 h 959291"/>
                      <a:gd name="connsiteX116" fmla="*/ 497053 w 886720"/>
                      <a:gd name="connsiteY116" fmla="*/ 274511 h 959291"/>
                      <a:gd name="connsiteX117" fmla="*/ 533686 w 886720"/>
                      <a:gd name="connsiteY117" fmla="*/ 237877 h 959291"/>
                      <a:gd name="connsiteX118" fmla="*/ 533686 w 886720"/>
                      <a:gd name="connsiteY118" fmla="*/ 175517 h 959291"/>
                      <a:gd name="connsiteX119" fmla="*/ 497053 w 886720"/>
                      <a:gd name="connsiteY119" fmla="*/ 138865 h 959291"/>
                      <a:gd name="connsiteX120" fmla="*/ 186633 w 886720"/>
                      <a:gd name="connsiteY120" fmla="*/ 138865 h 959291"/>
                      <a:gd name="connsiteX121" fmla="*/ 95621 w 886720"/>
                      <a:gd name="connsiteY121" fmla="*/ 0 h 959291"/>
                      <a:gd name="connsiteX122" fmla="*/ 791099 w 886720"/>
                      <a:gd name="connsiteY122" fmla="*/ 0 h 959291"/>
                      <a:gd name="connsiteX123" fmla="*/ 886720 w 886720"/>
                      <a:gd name="connsiteY123" fmla="*/ 95621 h 959291"/>
                      <a:gd name="connsiteX124" fmla="*/ 886720 w 886720"/>
                      <a:gd name="connsiteY124" fmla="*/ 863670 h 959291"/>
                      <a:gd name="connsiteX125" fmla="*/ 791099 w 886720"/>
                      <a:gd name="connsiteY125" fmla="*/ 959291 h 959291"/>
                      <a:gd name="connsiteX126" fmla="*/ 95621 w 886720"/>
                      <a:gd name="connsiteY126" fmla="*/ 959291 h 959291"/>
                      <a:gd name="connsiteX127" fmla="*/ 0 w 886720"/>
                      <a:gd name="connsiteY127" fmla="*/ 863670 h 959291"/>
                      <a:gd name="connsiteX128" fmla="*/ 0 w 886720"/>
                      <a:gd name="connsiteY128" fmla="*/ 95621 h 959291"/>
                      <a:gd name="connsiteX129" fmla="*/ 95621 w 886720"/>
                      <a:gd name="connsiteY129" fmla="*/ 0 h 959291"/>
                      <a:gd name="connsiteX0" fmla="*/ 259471 w 886720"/>
                      <a:gd name="connsiteY0" fmla="*/ 709775 h 959291"/>
                      <a:gd name="connsiteX1" fmla="*/ 496310 w 886720"/>
                      <a:gd name="connsiteY1" fmla="*/ 709775 h 959291"/>
                      <a:gd name="connsiteX2" fmla="*/ 518675 w 886720"/>
                      <a:gd name="connsiteY2" fmla="*/ 732139 h 959291"/>
                      <a:gd name="connsiteX3" fmla="*/ 518675 w 886720"/>
                      <a:gd name="connsiteY3" fmla="*/ 794499 h 959291"/>
                      <a:gd name="connsiteX4" fmla="*/ 496310 w 886720"/>
                      <a:gd name="connsiteY4" fmla="*/ 816845 h 959291"/>
                      <a:gd name="connsiteX5" fmla="*/ 259471 w 886720"/>
                      <a:gd name="connsiteY5" fmla="*/ 816845 h 959291"/>
                      <a:gd name="connsiteX6" fmla="*/ 237107 w 886720"/>
                      <a:gd name="connsiteY6" fmla="*/ 794499 h 959291"/>
                      <a:gd name="connsiteX7" fmla="*/ 237107 w 886720"/>
                      <a:gd name="connsiteY7" fmla="*/ 732139 h 959291"/>
                      <a:gd name="connsiteX8" fmla="*/ 259471 w 886720"/>
                      <a:gd name="connsiteY8" fmla="*/ 709775 h 959291"/>
                      <a:gd name="connsiteX9" fmla="*/ 259471 w 886720"/>
                      <a:gd name="connsiteY9" fmla="*/ 695487 h 959291"/>
                      <a:gd name="connsiteX10" fmla="*/ 222819 w 886720"/>
                      <a:gd name="connsiteY10" fmla="*/ 732139 h 959291"/>
                      <a:gd name="connsiteX11" fmla="*/ 222819 w 886720"/>
                      <a:gd name="connsiteY11" fmla="*/ 794499 h 959291"/>
                      <a:gd name="connsiteX12" fmla="*/ 259471 w 886720"/>
                      <a:gd name="connsiteY12" fmla="*/ 831133 h 959291"/>
                      <a:gd name="connsiteX13" fmla="*/ 496310 w 886720"/>
                      <a:gd name="connsiteY13" fmla="*/ 831133 h 959291"/>
                      <a:gd name="connsiteX14" fmla="*/ 532963 w 886720"/>
                      <a:gd name="connsiteY14" fmla="*/ 794499 h 959291"/>
                      <a:gd name="connsiteX15" fmla="*/ 532963 w 886720"/>
                      <a:gd name="connsiteY15" fmla="*/ 732139 h 959291"/>
                      <a:gd name="connsiteX16" fmla="*/ 496310 w 886720"/>
                      <a:gd name="connsiteY16" fmla="*/ 695487 h 959291"/>
                      <a:gd name="connsiteX17" fmla="*/ 259471 w 886720"/>
                      <a:gd name="connsiteY17" fmla="*/ 695487 h 959291"/>
                      <a:gd name="connsiteX18" fmla="*/ 780573 w 886720"/>
                      <a:gd name="connsiteY18" fmla="*/ 719510 h 959291"/>
                      <a:gd name="connsiteX19" fmla="*/ 791661 w 886720"/>
                      <a:gd name="connsiteY19" fmla="*/ 706879 h 959291"/>
                      <a:gd name="connsiteX20" fmla="*/ 780573 w 886720"/>
                      <a:gd name="connsiteY20" fmla="*/ 719509 h 959291"/>
                      <a:gd name="connsiteX21" fmla="*/ 691925 w 886720"/>
                      <a:gd name="connsiteY21" fmla="*/ 719509 h 959291"/>
                      <a:gd name="connsiteX22" fmla="*/ 691925 w 886720"/>
                      <a:gd name="connsiteY22" fmla="*/ 810444 h 959291"/>
                      <a:gd name="connsiteX23" fmla="*/ 782860 w 886720"/>
                      <a:gd name="connsiteY23" fmla="*/ 810444 h 959291"/>
                      <a:gd name="connsiteX24" fmla="*/ 782860 w 886720"/>
                      <a:gd name="connsiteY24" fmla="*/ 738567 h 959291"/>
                      <a:gd name="connsiteX25" fmla="*/ 743369 w 886720"/>
                      <a:gd name="connsiteY25" fmla="*/ 783546 h 959291"/>
                      <a:gd name="connsiteX26" fmla="*/ 738016 w 886720"/>
                      <a:gd name="connsiteY26" fmla="*/ 785975 h 959291"/>
                      <a:gd name="connsiteX27" fmla="*/ 738007 w 886720"/>
                      <a:gd name="connsiteY27" fmla="*/ 785975 h 959291"/>
                      <a:gd name="connsiteX28" fmla="*/ 732654 w 886720"/>
                      <a:gd name="connsiteY28" fmla="*/ 783565 h 959291"/>
                      <a:gd name="connsiteX29" fmla="*/ 710270 w 886720"/>
                      <a:gd name="connsiteY29" fmla="*/ 758286 h 959291"/>
                      <a:gd name="connsiteX30" fmla="*/ 710880 w 886720"/>
                      <a:gd name="connsiteY30" fmla="*/ 748199 h 959291"/>
                      <a:gd name="connsiteX31" fmla="*/ 720967 w 886720"/>
                      <a:gd name="connsiteY31" fmla="*/ 748808 h 959291"/>
                      <a:gd name="connsiteX32" fmla="*/ 737978 w 886720"/>
                      <a:gd name="connsiteY32" fmla="*/ 768030 h 959291"/>
                      <a:gd name="connsiteX33" fmla="*/ 780573 w 886720"/>
                      <a:gd name="connsiteY33" fmla="*/ 719510 h 959291"/>
                      <a:gd name="connsiteX34" fmla="*/ 691925 w 886720"/>
                      <a:gd name="connsiteY34" fmla="*/ 525819 h 959291"/>
                      <a:gd name="connsiteX35" fmla="*/ 691925 w 886720"/>
                      <a:gd name="connsiteY35" fmla="*/ 616773 h 959291"/>
                      <a:gd name="connsiteX36" fmla="*/ 782860 w 886720"/>
                      <a:gd name="connsiteY36" fmla="*/ 616773 h 959291"/>
                      <a:gd name="connsiteX37" fmla="*/ 782860 w 886720"/>
                      <a:gd name="connsiteY37" fmla="*/ 525819 h 959291"/>
                      <a:gd name="connsiteX38" fmla="*/ 691925 w 886720"/>
                      <a:gd name="connsiteY38" fmla="*/ 525819 h 959291"/>
                      <a:gd name="connsiteX39" fmla="*/ 113805 w 886720"/>
                      <a:gd name="connsiteY39" fmla="*/ 524246 h 959291"/>
                      <a:gd name="connsiteX40" fmla="*/ 382601 w 886720"/>
                      <a:gd name="connsiteY40" fmla="*/ 524246 h 959291"/>
                      <a:gd name="connsiteX41" fmla="*/ 404946 w 886720"/>
                      <a:gd name="connsiteY41" fmla="*/ 546592 h 959291"/>
                      <a:gd name="connsiteX42" fmla="*/ 404946 w 886720"/>
                      <a:gd name="connsiteY42" fmla="*/ 608961 h 959291"/>
                      <a:gd name="connsiteX43" fmla="*/ 382601 w 886720"/>
                      <a:gd name="connsiteY43" fmla="*/ 631326 h 959291"/>
                      <a:gd name="connsiteX44" fmla="*/ 113805 w 886720"/>
                      <a:gd name="connsiteY44" fmla="*/ 631326 h 959291"/>
                      <a:gd name="connsiteX45" fmla="*/ 91460 w 886720"/>
                      <a:gd name="connsiteY45" fmla="*/ 608961 h 959291"/>
                      <a:gd name="connsiteX46" fmla="*/ 91460 w 886720"/>
                      <a:gd name="connsiteY46" fmla="*/ 546592 h 959291"/>
                      <a:gd name="connsiteX47" fmla="*/ 113805 w 886720"/>
                      <a:gd name="connsiteY47" fmla="*/ 524246 h 959291"/>
                      <a:gd name="connsiteX48" fmla="*/ 113805 w 886720"/>
                      <a:gd name="connsiteY48" fmla="*/ 509949 h 959291"/>
                      <a:gd name="connsiteX49" fmla="*/ 77172 w 886720"/>
                      <a:gd name="connsiteY49" fmla="*/ 546582 h 959291"/>
                      <a:gd name="connsiteX50" fmla="*/ 77172 w 886720"/>
                      <a:gd name="connsiteY50" fmla="*/ 608952 h 959291"/>
                      <a:gd name="connsiteX51" fmla="*/ 113805 w 886720"/>
                      <a:gd name="connsiteY51" fmla="*/ 645604 h 959291"/>
                      <a:gd name="connsiteX52" fmla="*/ 382601 w 886720"/>
                      <a:gd name="connsiteY52" fmla="*/ 645604 h 959291"/>
                      <a:gd name="connsiteX53" fmla="*/ 419234 w 886720"/>
                      <a:gd name="connsiteY53" fmla="*/ 608952 h 959291"/>
                      <a:gd name="connsiteX54" fmla="*/ 419234 w 886720"/>
                      <a:gd name="connsiteY54" fmla="*/ 546582 h 959291"/>
                      <a:gd name="connsiteX55" fmla="*/ 382601 w 886720"/>
                      <a:gd name="connsiteY55" fmla="*/ 509949 h 959291"/>
                      <a:gd name="connsiteX56" fmla="*/ 113805 w 886720"/>
                      <a:gd name="connsiteY56" fmla="*/ 509949 h 959291"/>
                      <a:gd name="connsiteX57" fmla="*/ 110138 w 886720"/>
                      <a:gd name="connsiteY57" fmla="*/ 338700 h 959291"/>
                      <a:gd name="connsiteX58" fmla="*/ 455438 w 886720"/>
                      <a:gd name="connsiteY58" fmla="*/ 338700 h 959291"/>
                      <a:gd name="connsiteX59" fmla="*/ 477784 w 886720"/>
                      <a:gd name="connsiteY59" fmla="*/ 361045 h 959291"/>
                      <a:gd name="connsiteX60" fmla="*/ 477784 w 886720"/>
                      <a:gd name="connsiteY60" fmla="*/ 423434 h 959291"/>
                      <a:gd name="connsiteX61" fmla="*/ 455438 w 886720"/>
                      <a:gd name="connsiteY61" fmla="*/ 445770 h 959291"/>
                      <a:gd name="connsiteX62" fmla="*/ 110138 w 886720"/>
                      <a:gd name="connsiteY62" fmla="*/ 445770 h 959291"/>
                      <a:gd name="connsiteX63" fmla="*/ 87793 w 886720"/>
                      <a:gd name="connsiteY63" fmla="*/ 423434 h 959291"/>
                      <a:gd name="connsiteX64" fmla="*/ 87793 w 886720"/>
                      <a:gd name="connsiteY64" fmla="*/ 361045 h 959291"/>
                      <a:gd name="connsiteX65" fmla="*/ 110138 w 886720"/>
                      <a:gd name="connsiteY65" fmla="*/ 338700 h 959291"/>
                      <a:gd name="connsiteX66" fmla="*/ 110138 w 886720"/>
                      <a:gd name="connsiteY66" fmla="*/ 324412 h 959291"/>
                      <a:gd name="connsiteX67" fmla="*/ 73505 w 886720"/>
                      <a:gd name="connsiteY67" fmla="*/ 361045 h 959291"/>
                      <a:gd name="connsiteX68" fmla="*/ 73505 w 886720"/>
                      <a:gd name="connsiteY68" fmla="*/ 423434 h 959291"/>
                      <a:gd name="connsiteX69" fmla="*/ 110138 w 886720"/>
                      <a:gd name="connsiteY69" fmla="*/ 460058 h 959291"/>
                      <a:gd name="connsiteX70" fmla="*/ 455438 w 886720"/>
                      <a:gd name="connsiteY70" fmla="*/ 460058 h 959291"/>
                      <a:gd name="connsiteX71" fmla="*/ 492072 w 886720"/>
                      <a:gd name="connsiteY71" fmla="*/ 423434 h 959291"/>
                      <a:gd name="connsiteX72" fmla="*/ 492072 w 886720"/>
                      <a:gd name="connsiteY72" fmla="*/ 361045 h 959291"/>
                      <a:gd name="connsiteX73" fmla="*/ 455438 w 886720"/>
                      <a:gd name="connsiteY73" fmla="*/ 324412 h 959291"/>
                      <a:gd name="connsiteX74" fmla="*/ 110138 w 886720"/>
                      <a:gd name="connsiteY74" fmla="*/ 324412 h 959291"/>
                      <a:gd name="connsiteX75" fmla="*/ 780568 w 886720"/>
                      <a:gd name="connsiteY75" fmla="*/ 348825 h 959291"/>
                      <a:gd name="connsiteX76" fmla="*/ 780567 w 886720"/>
                      <a:gd name="connsiteY76" fmla="*/ 348825 h 959291"/>
                      <a:gd name="connsiteX77" fmla="*/ 766544 w 886720"/>
                      <a:gd name="connsiteY77" fmla="*/ 348709 h 959291"/>
                      <a:gd name="connsiteX78" fmla="*/ 691925 w 886720"/>
                      <a:gd name="connsiteY78" fmla="*/ 348825 h 959291"/>
                      <a:gd name="connsiteX79" fmla="*/ 691925 w 886720"/>
                      <a:gd name="connsiteY79" fmla="*/ 439760 h 959291"/>
                      <a:gd name="connsiteX80" fmla="*/ 782860 w 886720"/>
                      <a:gd name="connsiteY80" fmla="*/ 439760 h 959291"/>
                      <a:gd name="connsiteX81" fmla="*/ 782860 w 886720"/>
                      <a:gd name="connsiteY81" fmla="*/ 367877 h 959291"/>
                      <a:gd name="connsiteX82" fmla="*/ 782860 w 886720"/>
                      <a:gd name="connsiteY82" fmla="*/ 367876 h 959291"/>
                      <a:gd name="connsiteX83" fmla="*/ 743369 w 886720"/>
                      <a:gd name="connsiteY83" fmla="*/ 412860 h 959291"/>
                      <a:gd name="connsiteX84" fmla="*/ 738016 w 886720"/>
                      <a:gd name="connsiteY84" fmla="*/ 415289 h 959291"/>
                      <a:gd name="connsiteX85" fmla="*/ 738007 w 886720"/>
                      <a:gd name="connsiteY85" fmla="*/ 415289 h 959291"/>
                      <a:gd name="connsiteX86" fmla="*/ 732654 w 886720"/>
                      <a:gd name="connsiteY86" fmla="*/ 412879 h 959291"/>
                      <a:gd name="connsiteX87" fmla="*/ 710270 w 886720"/>
                      <a:gd name="connsiteY87" fmla="*/ 387600 h 959291"/>
                      <a:gd name="connsiteX88" fmla="*/ 710880 w 886720"/>
                      <a:gd name="connsiteY88" fmla="*/ 377513 h 959291"/>
                      <a:gd name="connsiteX89" fmla="*/ 720967 w 886720"/>
                      <a:gd name="connsiteY89" fmla="*/ 378123 h 959291"/>
                      <a:gd name="connsiteX90" fmla="*/ 737978 w 886720"/>
                      <a:gd name="connsiteY90" fmla="*/ 397344 h 959291"/>
                      <a:gd name="connsiteX91" fmla="*/ 780567 w 886720"/>
                      <a:gd name="connsiteY91" fmla="*/ 348825 h 959291"/>
                      <a:gd name="connsiteX92" fmla="*/ 780568 w 886720"/>
                      <a:gd name="connsiteY92" fmla="*/ 348825 h 959291"/>
                      <a:gd name="connsiteX93" fmla="*/ 186633 w 886720"/>
                      <a:gd name="connsiteY93" fmla="*/ 153163 h 959291"/>
                      <a:gd name="connsiteX94" fmla="*/ 497053 w 886720"/>
                      <a:gd name="connsiteY94" fmla="*/ 153163 h 959291"/>
                      <a:gd name="connsiteX95" fmla="*/ 519399 w 886720"/>
                      <a:gd name="connsiteY95" fmla="*/ 175528 h 959291"/>
                      <a:gd name="connsiteX96" fmla="*/ 519399 w 886720"/>
                      <a:gd name="connsiteY96" fmla="*/ 237888 h 959291"/>
                      <a:gd name="connsiteX97" fmla="*/ 497053 w 886720"/>
                      <a:gd name="connsiteY97" fmla="*/ 260234 h 959291"/>
                      <a:gd name="connsiteX98" fmla="*/ 186633 w 886720"/>
                      <a:gd name="connsiteY98" fmla="*/ 260234 h 959291"/>
                      <a:gd name="connsiteX99" fmla="*/ 164269 w 886720"/>
                      <a:gd name="connsiteY99" fmla="*/ 237888 h 959291"/>
                      <a:gd name="connsiteX100" fmla="*/ 164269 w 886720"/>
                      <a:gd name="connsiteY100" fmla="*/ 175528 h 959291"/>
                      <a:gd name="connsiteX101" fmla="*/ 186633 w 886720"/>
                      <a:gd name="connsiteY101" fmla="*/ 153163 h 959291"/>
                      <a:gd name="connsiteX102" fmla="*/ 684781 w 886720"/>
                      <a:gd name="connsiteY102" fmla="*/ 149275 h 959291"/>
                      <a:gd name="connsiteX103" fmla="*/ 677637 w 886720"/>
                      <a:gd name="connsiteY103" fmla="*/ 156419 h 959291"/>
                      <a:gd name="connsiteX104" fmla="*/ 677637 w 886720"/>
                      <a:gd name="connsiteY104" fmla="*/ 261660 h 959291"/>
                      <a:gd name="connsiteX105" fmla="*/ 684781 w 886720"/>
                      <a:gd name="connsiteY105" fmla="*/ 268804 h 959291"/>
                      <a:gd name="connsiteX106" fmla="*/ 790003 w 886720"/>
                      <a:gd name="connsiteY106" fmla="*/ 268804 h 959291"/>
                      <a:gd name="connsiteX107" fmla="*/ 797147 w 886720"/>
                      <a:gd name="connsiteY107" fmla="*/ 261660 h 959291"/>
                      <a:gd name="connsiteX108" fmla="*/ 797147 w 886720"/>
                      <a:gd name="connsiteY108" fmla="*/ 156419 h 959291"/>
                      <a:gd name="connsiteX109" fmla="*/ 790003 w 886720"/>
                      <a:gd name="connsiteY109" fmla="*/ 149275 h 959291"/>
                      <a:gd name="connsiteX110" fmla="*/ 684781 w 886720"/>
                      <a:gd name="connsiteY110" fmla="*/ 149275 h 959291"/>
                      <a:gd name="connsiteX111" fmla="*/ 186633 w 886720"/>
                      <a:gd name="connsiteY111" fmla="*/ 138865 h 959291"/>
                      <a:gd name="connsiteX112" fmla="*/ 149981 w 886720"/>
                      <a:gd name="connsiteY112" fmla="*/ 175517 h 959291"/>
                      <a:gd name="connsiteX113" fmla="*/ 149981 w 886720"/>
                      <a:gd name="connsiteY113" fmla="*/ 237877 h 959291"/>
                      <a:gd name="connsiteX114" fmla="*/ 186633 w 886720"/>
                      <a:gd name="connsiteY114" fmla="*/ 274511 h 959291"/>
                      <a:gd name="connsiteX115" fmla="*/ 497053 w 886720"/>
                      <a:gd name="connsiteY115" fmla="*/ 274511 h 959291"/>
                      <a:gd name="connsiteX116" fmla="*/ 533686 w 886720"/>
                      <a:gd name="connsiteY116" fmla="*/ 237877 h 959291"/>
                      <a:gd name="connsiteX117" fmla="*/ 533686 w 886720"/>
                      <a:gd name="connsiteY117" fmla="*/ 175517 h 959291"/>
                      <a:gd name="connsiteX118" fmla="*/ 497053 w 886720"/>
                      <a:gd name="connsiteY118" fmla="*/ 138865 h 959291"/>
                      <a:gd name="connsiteX119" fmla="*/ 186633 w 886720"/>
                      <a:gd name="connsiteY119" fmla="*/ 138865 h 959291"/>
                      <a:gd name="connsiteX120" fmla="*/ 95621 w 886720"/>
                      <a:gd name="connsiteY120" fmla="*/ 0 h 959291"/>
                      <a:gd name="connsiteX121" fmla="*/ 791099 w 886720"/>
                      <a:gd name="connsiteY121" fmla="*/ 0 h 959291"/>
                      <a:gd name="connsiteX122" fmla="*/ 886720 w 886720"/>
                      <a:gd name="connsiteY122" fmla="*/ 95621 h 959291"/>
                      <a:gd name="connsiteX123" fmla="*/ 886720 w 886720"/>
                      <a:gd name="connsiteY123" fmla="*/ 863670 h 959291"/>
                      <a:gd name="connsiteX124" fmla="*/ 791099 w 886720"/>
                      <a:gd name="connsiteY124" fmla="*/ 959291 h 959291"/>
                      <a:gd name="connsiteX125" fmla="*/ 95621 w 886720"/>
                      <a:gd name="connsiteY125" fmla="*/ 959291 h 959291"/>
                      <a:gd name="connsiteX126" fmla="*/ 0 w 886720"/>
                      <a:gd name="connsiteY126" fmla="*/ 863670 h 959291"/>
                      <a:gd name="connsiteX127" fmla="*/ 0 w 886720"/>
                      <a:gd name="connsiteY127" fmla="*/ 95621 h 959291"/>
                      <a:gd name="connsiteX128" fmla="*/ 95621 w 886720"/>
                      <a:gd name="connsiteY128" fmla="*/ 0 h 959291"/>
                      <a:gd name="connsiteX0" fmla="*/ 259471 w 886720"/>
                      <a:gd name="connsiteY0" fmla="*/ 709775 h 959291"/>
                      <a:gd name="connsiteX1" fmla="*/ 496310 w 886720"/>
                      <a:gd name="connsiteY1" fmla="*/ 709775 h 959291"/>
                      <a:gd name="connsiteX2" fmla="*/ 518675 w 886720"/>
                      <a:gd name="connsiteY2" fmla="*/ 732139 h 959291"/>
                      <a:gd name="connsiteX3" fmla="*/ 518675 w 886720"/>
                      <a:gd name="connsiteY3" fmla="*/ 794499 h 959291"/>
                      <a:gd name="connsiteX4" fmla="*/ 496310 w 886720"/>
                      <a:gd name="connsiteY4" fmla="*/ 816845 h 959291"/>
                      <a:gd name="connsiteX5" fmla="*/ 259471 w 886720"/>
                      <a:gd name="connsiteY5" fmla="*/ 816845 h 959291"/>
                      <a:gd name="connsiteX6" fmla="*/ 237107 w 886720"/>
                      <a:gd name="connsiteY6" fmla="*/ 794499 h 959291"/>
                      <a:gd name="connsiteX7" fmla="*/ 237107 w 886720"/>
                      <a:gd name="connsiteY7" fmla="*/ 732139 h 959291"/>
                      <a:gd name="connsiteX8" fmla="*/ 259471 w 886720"/>
                      <a:gd name="connsiteY8" fmla="*/ 709775 h 959291"/>
                      <a:gd name="connsiteX9" fmla="*/ 259471 w 886720"/>
                      <a:gd name="connsiteY9" fmla="*/ 695487 h 959291"/>
                      <a:gd name="connsiteX10" fmla="*/ 222819 w 886720"/>
                      <a:gd name="connsiteY10" fmla="*/ 732139 h 959291"/>
                      <a:gd name="connsiteX11" fmla="*/ 222819 w 886720"/>
                      <a:gd name="connsiteY11" fmla="*/ 794499 h 959291"/>
                      <a:gd name="connsiteX12" fmla="*/ 259471 w 886720"/>
                      <a:gd name="connsiteY12" fmla="*/ 831133 h 959291"/>
                      <a:gd name="connsiteX13" fmla="*/ 496310 w 886720"/>
                      <a:gd name="connsiteY13" fmla="*/ 831133 h 959291"/>
                      <a:gd name="connsiteX14" fmla="*/ 532963 w 886720"/>
                      <a:gd name="connsiteY14" fmla="*/ 794499 h 959291"/>
                      <a:gd name="connsiteX15" fmla="*/ 532963 w 886720"/>
                      <a:gd name="connsiteY15" fmla="*/ 732139 h 959291"/>
                      <a:gd name="connsiteX16" fmla="*/ 496310 w 886720"/>
                      <a:gd name="connsiteY16" fmla="*/ 695487 h 959291"/>
                      <a:gd name="connsiteX17" fmla="*/ 259471 w 886720"/>
                      <a:gd name="connsiteY17" fmla="*/ 695487 h 959291"/>
                      <a:gd name="connsiteX18" fmla="*/ 780573 w 886720"/>
                      <a:gd name="connsiteY18" fmla="*/ 719510 h 959291"/>
                      <a:gd name="connsiteX19" fmla="*/ 780573 w 886720"/>
                      <a:gd name="connsiteY19" fmla="*/ 719509 h 959291"/>
                      <a:gd name="connsiteX20" fmla="*/ 691925 w 886720"/>
                      <a:gd name="connsiteY20" fmla="*/ 719509 h 959291"/>
                      <a:gd name="connsiteX21" fmla="*/ 691925 w 886720"/>
                      <a:gd name="connsiteY21" fmla="*/ 810444 h 959291"/>
                      <a:gd name="connsiteX22" fmla="*/ 782860 w 886720"/>
                      <a:gd name="connsiteY22" fmla="*/ 810444 h 959291"/>
                      <a:gd name="connsiteX23" fmla="*/ 782860 w 886720"/>
                      <a:gd name="connsiteY23" fmla="*/ 738567 h 959291"/>
                      <a:gd name="connsiteX24" fmla="*/ 743369 w 886720"/>
                      <a:gd name="connsiteY24" fmla="*/ 783546 h 959291"/>
                      <a:gd name="connsiteX25" fmla="*/ 738016 w 886720"/>
                      <a:gd name="connsiteY25" fmla="*/ 785975 h 959291"/>
                      <a:gd name="connsiteX26" fmla="*/ 738007 w 886720"/>
                      <a:gd name="connsiteY26" fmla="*/ 785975 h 959291"/>
                      <a:gd name="connsiteX27" fmla="*/ 732654 w 886720"/>
                      <a:gd name="connsiteY27" fmla="*/ 783565 h 959291"/>
                      <a:gd name="connsiteX28" fmla="*/ 710270 w 886720"/>
                      <a:gd name="connsiteY28" fmla="*/ 758286 h 959291"/>
                      <a:gd name="connsiteX29" fmla="*/ 710880 w 886720"/>
                      <a:gd name="connsiteY29" fmla="*/ 748199 h 959291"/>
                      <a:gd name="connsiteX30" fmla="*/ 720967 w 886720"/>
                      <a:gd name="connsiteY30" fmla="*/ 748808 h 959291"/>
                      <a:gd name="connsiteX31" fmla="*/ 737978 w 886720"/>
                      <a:gd name="connsiteY31" fmla="*/ 768030 h 959291"/>
                      <a:gd name="connsiteX32" fmla="*/ 780573 w 886720"/>
                      <a:gd name="connsiteY32" fmla="*/ 719510 h 959291"/>
                      <a:gd name="connsiteX33" fmla="*/ 691925 w 886720"/>
                      <a:gd name="connsiteY33" fmla="*/ 525819 h 959291"/>
                      <a:gd name="connsiteX34" fmla="*/ 691925 w 886720"/>
                      <a:gd name="connsiteY34" fmla="*/ 616773 h 959291"/>
                      <a:gd name="connsiteX35" fmla="*/ 782860 w 886720"/>
                      <a:gd name="connsiteY35" fmla="*/ 616773 h 959291"/>
                      <a:gd name="connsiteX36" fmla="*/ 782860 w 886720"/>
                      <a:gd name="connsiteY36" fmla="*/ 525819 h 959291"/>
                      <a:gd name="connsiteX37" fmla="*/ 691925 w 886720"/>
                      <a:gd name="connsiteY37" fmla="*/ 525819 h 959291"/>
                      <a:gd name="connsiteX38" fmla="*/ 113805 w 886720"/>
                      <a:gd name="connsiteY38" fmla="*/ 524246 h 959291"/>
                      <a:gd name="connsiteX39" fmla="*/ 382601 w 886720"/>
                      <a:gd name="connsiteY39" fmla="*/ 524246 h 959291"/>
                      <a:gd name="connsiteX40" fmla="*/ 404946 w 886720"/>
                      <a:gd name="connsiteY40" fmla="*/ 546592 h 959291"/>
                      <a:gd name="connsiteX41" fmla="*/ 404946 w 886720"/>
                      <a:gd name="connsiteY41" fmla="*/ 608961 h 959291"/>
                      <a:gd name="connsiteX42" fmla="*/ 382601 w 886720"/>
                      <a:gd name="connsiteY42" fmla="*/ 631326 h 959291"/>
                      <a:gd name="connsiteX43" fmla="*/ 113805 w 886720"/>
                      <a:gd name="connsiteY43" fmla="*/ 631326 h 959291"/>
                      <a:gd name="connsiteX44" fmla="*/ 91460 w 886720"/>
                      <a:gd name="connsiteY44" fmla="*/ 608961 h 959291"/>
                      <a:gd name="connsiteX45" fmla="*/ 91460 w 886720"/>
                      <a:gd name="connsiteY45" fmla="*/ 546592 h 959291"/>
                      <a:gd name="connsiteX46" fmla="*/ 113805 w 886720"/>
                      <a:gd name="connsiteY46" fmla="*/ 524246 h 959291"/>
                      <a:gd name="connsiteX47" fmla="*/ 113805 w 886720"/>
                      <a:gd name="connsiteY47" fmla="*/ 509949 h 959291"/>
                      <a:gd name="connsiteX48" fmla="*/ 77172 w 886720"/>
                      <a:gd name="connsiteY48" fmla="*/ 546582 h 959291"/>
                      <a:gd name="connsiteX49" fmla="*/ 77172 w 886720"/>
                      <a:gd name="connsiteY49" fmla="*/ 608952 h 959291"/>
                      <a:gd name="connsiteX50" fmla="*/ 113805 w 886720"/>
                      <a:gd name="connsiteY50" fmla="*/ 645604 h 959291"/>
                      <a:gd name="connsiteX51" fmla="*/ 382601 w 886720"/>
                      <a:gd name="connsiteY51" fmla="*/ 645604 h 959291"/>
                      <a:gd name="connsiteX52" fmla="*/ 419234 w 886720"/>
                      <a:gd name="connsiteY52" fmla="*/ 608952 h 959291"/>
                      <a:gd name="connsiteX53" fmla="*/ 419234 w 886720"/>
                      <a:gd name="connsiteY53" fmla="*/ 546582 h 959291"/>
                      <a:gd name="connsiteX54" fmla="*/ 382601 w 886720"/>
                      <a:gd name="connsiteY54" fmla="*/ 509949 h 959291"/>
                      <a:gd name="connsiteX55" fmla="*/ 113805 w 886720"/>
                      <a:gd name="connsiteY55" fmla="*/ 509949 h 959291"/>
                      <a:gd name="connsiteX56" fmla="*/ 110138 w 886720"/>
                      <a:gd name="connsiteY56" fmla="*/ 338700 h 959291"/>
                      <a:gd name="connsiteX57" fmla="*/ 455438 w 886720"/>
                      <a:gd name="connsiteY57" fmla="*/ 338700 h 959291"/>
                      <a:gd name="connsiteX58" fmla="*/ 477784 w 886720"/>
                      <a:gd name="connsiteY58" fmla="*/ 361045 h 959291"/>
                      <a:gd name="connsiteX59" fmla="*/ 477784 w 886720"/>
                      <a:gd name="connsiteY59" fmla="*/ 423434 h 959291"/>
                      <a:gd name="connsiteX60" fmla="*/ 455438 w 886720"/>
                      <a:gd name="connsiteY60" fmla="*/ 445770 h 959291"/>
                      <a:gd name="connsiteX61" fmla="*/ 110138 w 886720"/>
                      <a:gd name="connsiteY61" fmla="*/ 445770 h 959291"/>
                      <a:gd name="connsiteX62" fmla="*/ 87793 w 886720"/>
                      <a:gd name="connsiteY62" fmla="*/ 423434 h 959291"/>
                      <a:gd name="connsiteX63" fmla="*/ 87793 w 886720"/>
                      <a:gd name="connsiteY63" fmla="*/ 361045 h 959291"/>
                      <a:gd name="connsiteX64" fmla="*/ 110138 w 886720"/>
                      <a:gd name="connsiteY64" fmla="*/ 338700 h 959291"/>
                      <a:gd name="connsiteX65" fmla="*/ 110138 w 886720"/>
                      <a:gd name="connsiteY65" fmla="*/ 324412 h 959291"/>
                      <a:gd name="connsiteX66" fmla="*/ 73505 w 886720"/>
                      <a:gd name="connsiteY66" fmla="*/ 361045 h 959291"/>
                      <a:gd name="connsiteX67" fmla="*/ 73505 w 886720"/>
                      <a:gd name="connsiteY67" fmla="*/ 423434 h 959291"/>
                      <a:gd name="connsiteX68" fmla="*/ 110138 w 886720"/>
                      <a:gd name="connsiteY68" fmla="*/ 460058 h 959291"/>
                      <a:gd name="connsiteX69" fmla="*/ 455438 w 886720"/>
                      <a:gd name="connsiteY69" fmla="*/ 460058 h 959291"/>
                      <a:gd name="connsiteX70" fmla="*/ 492072 w 886720"/>
                      <a:gd name="connsiteY70" fmla="*/ 423434 h 959291"/>
                      <a:gd name="connsiteX71" fmla="*/ 492072 w 886720"/>
                      <a:gd name="connsiteY71" fmla="*/ 361045 h 959291"/>
                      <a:gd name="connsiteX72" fmla="*/ 455438 w 886720"/>
                      <a:gd name="connsiteY72" fmla="*/ 324412 h 959291"/>
                      <a:gd name="connsiteX73" fmla="*/ 110138 w 886720"/>
                      <a:gd name="connsiteY73" fmla="*/ 324412 h 959291"/>
                      <a:gd name="connsiteX74" fmla="*/ 780568 w 886720"/>
                      <a:gd name="connsiteY74" fmla="*/ 348825 h 959291"/>
                      <a:gd name="connsiteX75" fmla="*/ 780567 w 886720"/>
                      <a:gd name="connsiteY75" fmla="*/ 348825 h 959291"/>
                      <a:gd name="connsiteX76" fmla="*/ 766544 w 886720"/>
                      <a:gd name="connsiteY76" fmla="*/ 348709 h 959291"/>
                      <a:gd name="connsiteX77" fmla="*/ 691925 w 886720"/>
                      <a:gd name="connsiteY77" fmla="*/ 348825 h 959291"/>
                      <a:gd name="connsiteX78" fmla="*/ 691925 w 886720"/>
                      <a:gd name="connsiteY78" fmla="*/ 439760 h 959291"/>
                      <a:gd name="connsiteX79" fmla="*/ 782860 w 886720"/>
                      <a:gd name="connsiteY79" fmla="*/ 439760 h 959291"/>
                      <a:gd name="connsiteX80" fmla="*/ 782860 w 886720"/>
                      <a:gd name="connsiteY80" fmla="*/ 367877 h 959291"/>
                      <a:gd name="connsiteX81" fmla="*/ 782860 w 886720"/>
                      <a:gd name="connsiteY81" fmla="*/ 367876 h 959291"/>
                      <a:gd name="connsiteX82" fmla="*/ 743369 w 886720"/>
                      <a:gd name="connsiteY82" fmla="*/ 412860 h 959291"/>
                      <a:gd name="connsiteX83" fmla="*/ 738016 w 886720"/>
                      <a:gd name="connsiteY83" fmla="*/ 415289 h 959291"/>
                      <a:gd name="connsiteX84" fmla="*/ 738007 w 886720"/>
                      <a:gd name="connsiteY84" fmla="*/ 415289 h 959291"/>
                      <a:gd name="connsiteX85" fmla="*/ 732654 w 886720"/>
                      <a:gd name="connsiteY85" fmla="*/ 412879 h 959291"/>
                      <a:gd name="connsiteX86" fmla="*/ 710270 w 886720"/>
                      <a:gd name="connsiteY86" fmla="*/ 387600 h 959291"/>
                      <a:gd name="connsiteX87" fmla="*/ 710880 w 886720"/>
                      <a:gd name="connsiteY87" fmla="*/ 377513 h 959291"/>
                      <a:gd name="connsiteX88" fmla="*/ 720967 w 886720"/>
                      <a:gd name="connsiteY88" fmla="*/ 378123 h 959291"/>
                      <a:gd name="connsiteX89" fmla="*/ 737978 w 886720"/>
                      <a:gd name="connsiteY89" fmla="*/ 397344 h 959291"/>
                      <a:gd name="connsiteX90" fmla="*/ 780567 w 886720"/>
                      <a:gd name="connsiteY90" fmla="*/ 348825 h 959291"/>
                      <a:gd name="connsiteX91" fmla="*/ 780568 w 886720"/>
                      <a:gd name="connsiteY91" fmla="*/ 348825 h 959291"/>
                      <a:gd name="connsiteX92" fmla="*/ 186633 w 886720"/>
                      <a:gd name="connsiteY92" fmla="*/ 153163 h 959291"/>
                      <a:gd name="connsiteX93" fmla="*/ 497053 w 886720"/>
                      <a:gd name="connsiteY93" fmla="*/ 153163 h 959291"/>
                      <a:gd name="connsiteX94" fmla="*/ 519399 w 886720"/>
                      <a:gd name="connsiteY94" fmla="*/ 175528 h 959291"/>
                      <a:gd name="connsiteX95" fmla="*/ 519399 w 886720"/>
                      <a:gd name="connsiteY95" fmla="*/ 237888 h 959291"/>
                      <a:gd name="connsiteX96" fmla="*/ 497053 w 886720"/>
                      <a:gd name="connsiteY96" fmla="*/ 260234 h 959291"/>
                      <a:gd name="connsiteX97" fmla="*/ 186633 w 886720"/>
                      <a:gd name="connsiteY97" fmla="*/ 260234 h 959291"/>
                      <a:gd name="connsiteX98" fmla="*/ 164269 w 886720"/>
                      <a:gd name="connsiteY98" fmla="*/ 237888 h 959291"/>
                      <a:gd name="connsiteX99" fmla="*/ 164269 w 886720"/>
                      <a:gd name="connsiteY99" fmla="*/ 175528 h 959291"/>
                      <a:gd name="connsiteX100" fmla="*/ 186633 w 886720"/>
                      <a:gd name="connsiteY100" fmla="*/ 153163 h 959291"/>
                      <a:gd name="connsiteX101" fmla="*/ 684781 w 886720"/>
                      <a:gd name="connsiteY101" fmla="*/ 149275 h 959291"/>
                      <a:gd name="connsiteX102" fmla="*/ 677637 w 886720"/>
                      <a:gd name="connsiteY102" fmla="*/ 156419 h 959291"/>
                      <a:gd name="connsiteX103" fmla="*/ 677637 w 886720"/>
                      <a:gd name="connsiteY103" fmla="*/ 261660 h 959291"/>
                      <a:gd name="connsiteX104" fmla="*/ 684781 w 886720"/>
                      <a:gd name="connsiteY104" fmla="*/ 268804 h 959291"/>
                      <a:gd name="connsiteX105" fmla="*/ 790003 w 886720"/>
                      <a:gd name="connsiteY105" fmla="*/ 268804 h 959291"/>
                      <a:gd name="connsiteX106" fmla="*/ 797147 w 886720"/>
                      <a:gd name="connsiteY106" fmla="*/ 261660 h 959291"/>
                      <a:gd name="connsiteX107" fmla="*/ 797147 w 886720"/>
                      <a:gd name="connsiteY107" fmla="*/ 156419 h 959291"/>
                      <a:gd name="connsiteX108" fmla="*/ 790003 w 886720"/>
                      <a:gd name="connsiteY108" fmla="*/ 149275 h 959291"/>
                      <a:gd name="connsiteX109" fmla="*/ 684781 w 886720"/>
                      <a:gd name="connsiteY109" fmla="*/ 149275 h 959291"/>
                      <a:gd name="connsiteX110" fmla="*/ 186633 w 886720"/>
                      <a:gd name="connsiteY110" fmla="*/ 138865 h 959291"/>
                      <a:gd name="connsiteX111" fmla="*/ 149981 w 886720"/>
                      <a:gd name="connsiteY111" fmla="*/ 175517 h 959291"/>
                      <a:gd name="connsiteX112" fmla="*/ 149981 w 886720"/>
                      <a:gd name="connsiteY112" fmla="*/ 237877 h 959291"/>
                      <a:gd name="connsiteX113" fmla="*/ 186633 w 886720"/>
                      <a:gd name="connsiteY113" fmla="*/ 274511 h 959291"/>
                      <a:gd name="connsiteX114" fmla="*/ 497053 w 886720"/>
                      <a:gd name="connsiteY114" fmla="*/ 274511 h 959291"/>
                      <a:gd name="connsiteX115" fmla="*/ 533686 w 886720"/>
                      <a:gd name="connsiteY115" fmla="*/ 237877 h 959291"/>
                      <a:gd name="connsiteX116" fmla="*/ 533686 w 886720"/>
                      <a:gd name="connsiteY116" fmla="*/ 175517 h 959291"/>
                      <a:gd name="connsiteX117" fmla="*/ 497053 w 886720"/>
                      <a:gd name="connsiteY117" fmla="*/ 138865 h 959291"/>
                      <a:gd name="connsiteX118" fmla="*/ 186633 w 886720"/>
                      <a:gd name="connsiteY118" fmla="*/ 138865 h 959291"/>
                      <a:gd name="connsiteX119" fmla="*/ 95621 w 886720"/>
                      <a:gd name="connsiteY119" fmla="*/ 0 h 959291"/>
                      <a:gd name="connsiteX120" fmla="*/ 791099 w 886720"/>
                      <a:gd name="connsiteY120" fmla="*/ 0 h 959291"/>
                      <a:gd name="connsiteX121" fmla="*/ 886720 w 886720"/>
                      <a:gd name="connsiteY121" fmla="*/ 95621 h 959291"/>
                      <a:gd name="connsiteX122" fmla="*/ 886720 w 886720"/>
                      <a:gd name="connsiteY122" fmla="*/ 863670 h 959291"/>
                      <a:gd name="connsiteX123" fmla="*/ 791099 w 886720"/>
                      <a:gd name="connsiteY123" fmla="*/ 959291 h 959291"/>
                      <a:gd name="connsiteX124" fmla="*/ 95621 w 886720"/>
                      <a:gd name="connsiteY124" fmla="*/ 959291 h 959291"/>
                      <a:gd name="connsiteX125" fmla="*/ 0 w 886720"/>
                      <a:gd name="connsiteY125" fmla="*/ 863670 h 959291"/>
                      <a:gd name="connsiteX126" fmla="*/ 0 w 886720"/>
                      <a:gd name="connsiteY126" fmla="*/ 95621 h 959291"/>
                      <a:gd name="connsiteX127" fmla="*/ 95621 w 886720"/>
                      <a:gd name="connsiteY127" fmla="*/ 0 h 959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886720" h="959291">
                        <a:moveTo>
                          <a:pt x="259471" y="709775"/>
                        </a:moveTo>
                        <a:lnTo>
                          <a:pt x="496310" y="709775"/>
                        </a:lnTo>
                        <a:cubicBezTo>
                          <a:pt x="508645" y="709775"/>
                          <a:pt x="518675" y="719804"/>
                          <a:pt x="518675" y="732139"/>
                        </a:cubicBezTo>
                        <a:lnTo>
                          <a:pt x="518675" y="794499"/>
                        </a:lnTo>
                        <a:cubicBezTo>
                          <a:pt x="518675" y="806815"/>
                          <a:pt x="508645" y="816845"/>
                          <a:pt x="496310" y="816845"/>
                        </a:cubicBezTo>
                        <a:lnTo>
                          <a:pt x="259471" y="816845"/>
                        </a:lnTo>
                        <a:cubicBezTo>
                          <a:pt x="247136" y="816845"/>
                          <a:pt x="237107" y="806815"/>
                          <a:pt x="237107" y="794499"/>
                        </a:cubicBezTo>
                        <a:lnTo>
                          <a:pt x="237107" y="732139"/>
                        </a:lnTo>
                        <a:cubicBezTo>
                          <a:pt x="237107" y="719804"/>
                          <a:pt x="247136" y="709775"/>
                          <a:pt x="259471" y="709775"/>
                        </a:cubicBezTo>
                        <a:close/>
                        <a:moveTo>
                          <a:pt x="259471" y="695487"/>
                        </a:moveTo>
                        <a:cubicBezTo>
                          <a:pt x="239259" y="695487"/>
                          <a:pt x="222819" y="711927"/>
                          <a:pt x="222819" y="732139"/>
                        </a:cubicBezTo>
                        <a:lnTo>
                          <a:pt x="222819" y="794499"/>
                        </a:lnTo>
                        <a:cubicBezTo>
                          <a:pt x="222819" y="814692"/>
                          <a:pt x="239259" y="831133"/>
                          <a:pt x="259471" y="831133"/>
                        </a:cubicBezTo>
                        <a:lnTo>
                          <a:pt x="496310" y="831133"/>
                        </a:lnTo>
                        <a:cubicBezTo>
                          <a:pt x="516522" y="831133"/>
                          <a:pt x="532963" y="814692"/>
                          <a:pt x="532963" y="794499"/>
                        </a:cubicBezTo>
                        <a:lnTo>
                          <a:pt x="532963" y="732139"/>
                        </a:lnTo>
                        <a:cubicBezTo>
                          <a:pt x="532963" y="711927"/>
                          <a:pt x="516522" y="695487"/>
                          <a:pt x="496310" y="695487"/>
                        </a:cubicBezTo>
                        <a:lnTo>
                          <a:pt x="259471" y="695487"/>
                        </a:lnTo>
                        <a:close/>
                        <a:moveTo>
                          <a:pt x="780573" y="719510"/>
                        </a:moveTo>
                        <a:lnTo>
                          <a:pt x="780573" y="719509"/>
                        </a:lnTo>
                        <a:lnTo>
                          <a:pt x="691925" y="719509"/>
                        </a:lnTo>
                        <a:lnTo>
                          <a:pt x="691925" y="810444"/>
                        </a:lnTo>
                        <a:lnTo>
                          <a:pt x="782860" y="810444"/>
                        </a:lnTo>
                        <a:lnTo>
                          <a:pt x="782860" y="738567"/>
                        </a:lnTo>
                        <a:lnTo>
                          <a:pt x="743369" y="783546"/>
                        </a:lnTo>
                        <a:cubicBezTo>
                          <a:pt x="742017" y="785079"/>
                          <a:pt x="740064" y="785975"/>
                          <a:pt x="738016" y="785975"/>
                        </a:cubicBezTo>
                        <a:lnTo>
                          <a:pt x="738007" y="785975"/>
                        </a:lnTo>
                        <a:cubicBezTo>
                          <a:pt x="735959" y="785975"/>
                          <a:pt x="734016" y="785098"/>
                          <a:pt x="732654" y="783565"/>
                        </a:cubicBezTo>
                        <a:lnTo>
                          <a:pt x="710270" y="758286"/>
                        </a:lnTo>
                        <a:cubicBezTo>
                          <a:pt x="707660" y="755323"/>
                          <a:pt x="707927" y="750818"/>
                          <a:pt x="710880" y="748199"/>
                        </a:cubicBezTo>
                        <a:cubicBezTo>
                          <a:pt x="713823" y="745589"/>
                          <a:pt x="718328" y="745836"/>
                          <a:pt x="720967" y="748808"/>
                        </a:cubicBezTo>
                        <a:lnTo>
                          <a:pt x="737978" y="768030"/>
                        </a:lnTo>
                        <a:lnTo>
                          <a:pt x="780573" y="719510"/>
                        </a:lnTo>
                        <a:close/>
                        <a:moveTo>
                          <a:pt x="691925" y="525819"/>
                        </a:moveTo>
                        <a:lnTo>
                          <a:pt x="691925" y="616773"/>
                        </a:lnTo>
                        <a:lnTo>
                          <a:pt x="782860" y="616773"/>
                        </a:lnTo>
                        <a:lnTo>
                          <a:pt x="782860" y="525819"/>
                        </a:lnTo>
                        <a:lnTo>
                          <a:pt x="691925" y="525819"/>
                        </a:lnTo>
                        <a:close/>
                        <a:moveTo>
                          <a:pt x="113805" y="524246"/>
                        </a:moveTo>
                        <a:lnTo>
                          <a:pt x="382601" y="524246"/>
                        </a:lnTo>
                        <a:cubicBezTo>
                          <a:pt x="394917" y="524246"/>
                          <a:pt x="404946" y="534276"/>
                          <a:pt x="404946" y="546592"/>
                        </a:cubicBezTo>
                        <a:lnTo>
                          <a:pt x="404946" y="608961"/>
                        </a:lnTo>
                        <a:cubicBezTo>
                          <a:pt x="404946" y="621296"/>
                          <a:pt x="394917" y="631326"/>
                          <a:pt x="382601" y="631326"/>
                        </a:cubicBezTo>
                        <a:lnTo>
                          <a:pt x="113805" y="631326"/>
                        </a:lnTo>
                        <a:cubicBezTo>
                          <a:pt x="101489" y="631326"/>
                          <a:pt x="91460" y="621296"/>
                          <a:pt x="91460" y="608961"/>
                        </a:cubicBezTo>
                        <a:lnTo>
                          <a:pt x="91460" y="546592"/>
                        </a:lnTo>
                        <a:cubicBezTo>
                          <a:pt x="91460" y="534276"/>
                          <a:pt x="101489" y="524246"/>
                          <a:pt x="113805" y="524246"/>
                        </a:cubicBezTo>
                        <a:close/>
                        <a:moveTo>
                          <a:pt x="113805" y="509949"/>
                        </a:moveTo>
                        <a:cubicBezTo>
                          <a:pt x="93612" y="509949"/>
                          <a:pt x="77172" y="526389"/>
                          <a:pt x="77172" y="546582"/>
                        </a:cubicBezTo>
                        <a:lnTo>
                          <a:pt x="77172" y="608952"/>
                        </a:lnTo>
                        <a:cubicBezTo>
                          <a:pt x="77172" y="629164"/>
                          <a:pt x="93612" y="645604"/>
                          <a:pt x="113805" y="645604"/>
                        </a:cubicBezTo>
                        <a:lnTo>
                          <a:pt x="382601" y="645604"/>
                        </a:lnTo>
                        <a:cubicBezTo>
                          <a:pt x="402803" y="645604"/>
                          <a:pt x="419234" y="629173"/>
                          <a:pt x="419234" y="608952"/>
                        </a:cubicBezTo>
                        <a:lnTo>
                          <a:pt x="419234" y="546582"/>
                        </a:lnTo>
                        <a:cubicBezTo>
                          <a:pt x="419234" y="526389"/>
                          <a:pt x="402794" y="509949"/>
                          <a:pt x="382601" y="509949"/>
                        </a:cubicBezTo>
                        <a:lnTo>
                          <a:pt x="113805" y="509949"/>
                        </a:lnTo>
                        <a:close/>
                        <a:moveTo>
                          <a:pt x="110138" y="338700"/>
                        </a:moveTo>
                        <a:lnTo>
                          <a:pt x="455438" y="338700"/>
                        </a:lnTo>
                        <a:cubicBezTo>
                          <a:pt x="467754" y="338700"/>
                          <a:pt x="477784" y="348729"/>
                          <a:pt x="477784" y="361045"/>
                        </a:cubicBezTo>
                        <a:lnTo>
                          <a:pt x="477784" y="423434"/>
                        </a:lnTo>
                        <a:cubicBezTo>
                          <a:pt x="477784" y="435750"/>
                          <a:pt x="467754" y="445770"/>
                          <a:pt x="455438" y="445770"/>
                        </a:cubicBezTo>
                        <a:lnTo>
                          <a:pt x="110138" y="445770"/>
                        </a:lnTo>
                        <a:cubicBezTo>
                          <a:pt x="97822" y="445770"/>
                          <a:pt x="87793" y="435750"/>
                          <a:pt x="87793" y="423434"/>
                        </a:cubicBezTo>
                        <a:lnTo>
                          <a:pt x="87793" y="361045"/>
                        </a:lnTo>
                        <a:cubicBezTo>
                          <a:pt x="87793" y="348729"/>
                          <a:pt x="97822" y="338700"/>
                          <a:pt x="110138" y="338700"/>
                        </a:cubicBezTo>
                        <a:close/>
                        <a:moveTo>
                          <a:pt x="110138" y="324412"/>
                        </a:moveTo>
                        <a:cubicBezTo>
                          <a:pt x="89945" y="324412"/>
                          <a:pt x="73505" y="340852"/>
                          <a:pt x="73505" y="361045"/>
                        </a:cubicBezTo>
                        <a:lnTo>
                          <a:pt x="73505" y="423434"/>
                        </a:lnTo>
                        <a:cubicBezTo>
                          <a:pt x="73505" y="443627"/>
                          <a:pt x="89945" y="460058"/>
                          <a:pt x="110138" y="460058"/>
                        </a:cubicBezTo>
                        <a:lnTo>
                          <a:pt x="455438" y="460058"/>
                        </a:lnTo>
                        <a:cubicBezTo>
                          <a:pt x="475631" y="460058"/>
                          <a:pt x="492072" y="443627"/>
                          <a:pt x="492072" y="423434"/>
                        </a:cubicBezTo>
                        <a:lnTo>
                          <a:pt x="492072" y="361045"/>
                        </a:lnTo>
                        <a:cubicBezTo>
                          <a:pt x="492072" y="340852"/>
                          <a:pt x="475631" y="324412"/>
                          <a:pt x="455438" y="324412"/>
                        </a:cubicBezTo>
                        <a:lnTo>
                          <a:pt x="110138" y="324412"/>
                        </a:lnTo>
                        <a:close/>
                        <a:moveTo>
                          <a:pt x="780568" y="348825"/>
                        </a:moveTo>
                        <a:lnTo>
                          <a:pt x="780567" y="348825"/>
                        </a:lnTo>
                        <a:lnTo>
                          <a:pt x="766544" y="348709"/>
                        </a:lnTo>
                        <a:lnTo>
                          <a:pt x="691925" y="348825"/>
                        </a:lnTo>
                        <a:lnTo>
                          <a:pt x="691925" y="439760"/>
                        </a:lnTo>
                        <a:lnTo>
                          <a:pt x="782860" y="439760"/>
                        </a:lnTo>
                        <a:lnTo>
                          <a:pt x="782860" y="367877"/>
                        </a:lnTo>
                        <a:lnTo>
                          <a:pt x="782860" y="367876"/>
                        </a:lnTo>
                        <a:lnTo>
                          <a:pt x="743369" y="412860"/>
                        </a:lnTo>
                        <a:cubicBezTo>
                          <a:pt x="742017" y="414394"/>
                          <a:pt x="740064" y="415289"/>
                          <a:pt x="738016" y="415289"/>
                        </a:cubicBezTo>
                        <a:lnTo>
                          <a:pt x="738007" y="415289"/>
                        </a:lnTo>
                        <a:cubicBezTo>
                          <a:pt x="735959" y="415289"/>
                          <a:pt x="734016" y="414413"/>
                          <a:pt x="732654" y="412879"/>
                        </a:cubicBezTo>
                        <a:lnTo>
                          <a:pt x="710270" y="387600"/>
                        </a:lnTo>
                        <a:cubicBezTo>
                          <a:pt x="707660" y="384638"/>
                          <a:pt x="707927" y="380132"/>
                          <a:pt x="710880" y="377513"/>
                        </a:cubicBezTo>
                        <a:cubicBezTo>
                          <a:pt x="713823" y="374903"/>
                          <a:pt x="718328" y="375151"/>
                          <a:pt x="720967" y="378123"/>
                        </a:cubicBezTo>
                        <a:lnTo>
                          <a:pt x="737978" y="397344"/>
                        </a:lnTo>
                        <a:lnTo>
                          <a:pt x="780567" y="348825"/>
                        </a:lnTo>
                        <a:lnTo>
                          <a:pt x="780568" y="348825"/>
                        </a:lnTo>
                        <a:close/>
                        <a:moveTo>
                          <a:pt x="186633" y="153163"/>
                        </a:moveTo>
                        <a:lnTo>
                          <a:pt x="497053" y="153163"/>
                        </a:lnTo>
                        <a:cubicBezTo>
                          <a:pt x="509369" y="153163"/>
                          <a:pt x="519399" y="163193"/>
                          <a:pt x="519399" y="175528"/>
                        </a:cubicBezTo>
                        <a:lnTo>
                          <a:pt x="519399" y="237888"/>
                        </a:lnTo>
                        <a:cubicBezTo>
                          <a:pt x="519399" y="250204"/>
                          <a:pt x="509369" y="260234"/>
                          <a:pt x="497053" y="260234"/>
                        </a:cubicBezTo>
                        <a:lnTo>
                          <a:pt x="186633" y="260234"/>
                        </a:lnTo>
                        <a:cubicBezTo>
                          <a:pt x="174298" y="260234"/>
                          <a:pt x="164269" y="250204"/>
                          <a:pt x="164269" y="237888"/>
                        </a:cubicBezTo>
                        <a:lnTo>
                          <a:pt x="164269" y="175528"/>
                        </a:lnTo>
                        <a:cubicBezTo>
                          <a:pt x="164269" y="163193"/>
                          <a:pt x="174298" y="153163"/>
                          <a:pt x="186633" y="153163"/>
                        </a:cubicBezTo>
                        <a:close/>
                        <a:moveTo>
                          <a:pt x="684781" y="149275"/>
                        </a:moveTo>
                        <a:cubicBezTo>
                          <a:pt x="680837" y="149275"/>
                          <a:pt x="677637" y="152475"/>
                          <a:pt x="677637" y="156419"/>
                        </a:cubicBezTo>
                        <a:lnTo>
                          <a:pt x="677637" y="261660"/>
                        </a:lnTo>
                        <a:cubicBezTo>
                          <a:pt x="677637" y="265604"/>
                          <a:pt x="680837" y="268804"/>
                          <a:pt x="684781" y="268804"/>
                        </a:cubicBezTo>
                        <a:lnTo>
                          <a:pt x="790003" y="268804"/>
                        </a:lnTo>
                        <a:cubicBezTo>
                          <a:pt x="793947" y="268804"/>
                          <a:pt x="797147" y="265604"/>
                          <a:pt x="797147" y="261660"/>
                        </a:cubicBezTo>
                        <a:lnTo>
                          <a:pt x="797147" y="156419"/>
                        </a:lnTo>
                        <a:cubicBezTo>
                          <a:pt x="797147" y="152475"/>
                          <a:pt x="793947" y="149275"/>
                          <a:pt x="790003" y="149275"/>
                        </a:cubicBezTo>
                        <a:lnTo>
                          <a:pt x="684781" y="149275"/>
                        </a:lnTo>
                        <a:close/>
                        <a:moveTo>
                          <a:pt x="186633" y="138865"/>
                        </a:moveTo>
                        <a:cubicBezTo>
                          <a:pt x="166421" y="138865"/>
                          <a:pt x="149981" y="155305"/>
                          <a:pt x="149981" y="175517"/>
                        </a:cubicBezTo>
                        <a:lnTo>
                          <a:pt x="149981" y="237877"/>
                        </a:lnTo>
                        <a:cubicBezTo>
                          <a:pt x="149981" y="258070"/>
                          <a:pt x="166421" y="274511"/>
                          <a:pt x="186633" y="274511"/>
                        </a:cubicBezTo>
                        <a:lnTo>
                          <a:pt x="497053" y="274511"/>
                        </a:lnTo>
                        <a:cubicBezTo>
                          <a:pt x="517246" y="274511"/>
                          <a:pt x="533686" y="258080"/>
                          <a:pt x="533686" y="237877"/>
                        </a:cubicBezTo>
                        <a:lnTo>
                          <a:pt x="533686" y="175517"/>
                        </a:lnTo>
                        <a:cubicBezTo>
                          <a:pt x="533686" y="155305"/>
                          <a:pt x="517246" y="138865"/>
                          <a:pt x="497053" y="138865"/>
                        </a:cubicBezTo>
                        <a:lnTo>
                          <a:pt x="186633" y="138865"/>
                        </a:lnTo>
                        <a:close/>
                        <a:moveTo>
                          <a:pt x="95621" y="0"/>
                        </a:moveTo>
                        <a:lnTo>
                          <a:pt x="791099" y="0"/>
                        </a:lnTo>
                        <a:cubicBezTo>
                          <a:pt x="843820" y="0"/>
                          <a:pt x="886720" y="42901"/>
                          <a:pt x="886720" y="95621"/>
                        </a:cubicBezTo>
                        <a:lnTo>
                          <a:pt x="886720" y="863670"/>
                        </a:lnTo>
                        <a:cubicBezTo>
                          <a:pt x="886720" y="916391"/>
                          <a:pt x="843820" y="959291"/>
                          <a:pt x="791099" y="959291"/>
                        </a:cubicBezTo>
                        <a:lnTo>
                          <a:pt x="95621" y="959291"/>
                        </a:lnTo>
                        <a:cubicBezTo>
                          <a:pt x="42901" y="959291"/>
                          <a:pt x="0" y="916391"/>
                          <a:pt x="0" y="863670"/>
                        </a:cubicBezTo>
                        <a:lnTo>
                          <a:pt x="0" y="95621"/>
                        </a:lnTo>
                        <a:cubicBezTo>
                          <a:pt x="0" y="42901"/>
                          <a:pt x="42901" y="0"/>
                          <a:pt x="95621" y="0"/>
                        </a:cubicBezTo>
                        <a:close/>
                      </a:path>
                    </a:pathLst>
                  </a:custGeom>
                  <a:solidFill>
                    <a:srgbClr val="000000">
                      <a:lumMod val="75000"/>
                      <a:lumOff val="25000"/>
                    </a:srgbClr>
                  </a:solidFill>
                  <a:ln w="12700" cap="flat" cmpd="sng" algn="ctr">
                    <a:noFill/>
                    <a:prstDash val="solid"/>
                    <a:miter lim="800000"/>
                  </a:ln>
                  <a:effectLst/>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09" name="TextBox 108">
                    <a:extLst>
                      <a:ext uri="{FF2B5EF4-FFF2-40B4-BE49-F238E27FC236}">
                        <a16:creationId xmlns:a16="http://schemas.microsoft.com/office/drawing/2014/main" xmlns="" id="{4CA9FAFC-76E3-4BE4-B86C-FF0FDC22D186}"/>
                      </a:ext>
                    </a:extLst>
                  </p:cNvPr>
                  <p:cNvSpPr txBox="1"/>
                  <p:nvPr/>
                </p:nvSpPr>
                <p:spPr>
                  <a:xfrm>
                    <a:off x="680987" y="1823749"/>
                    <a:ext cx="2927992" cy="499896"/>
                  </a:xfrm>
                  <a:prstGeom prst="rect">
                    <a:avLst/>
                  </a:prstGeom>
                  <a:noFill/>
                </p:spPr>
                <p:txBody>
                  <a:bodyPr wrap="square" rtlCol="0" anchor="ctr">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5B9BD5">
                            <a:lumMod val="75000"/>
                          </a:srgbClr>
                        </a:solidFill>
                        <a:effectLst/>
                        <a:uLnTx/>
                        <a:uFillTx/>
                        <a:latin typeface="Century Gothic" panose="020B0502020202020204" pitchFamily="34" charset="0"/>
                        <a:ea typeface="+mn-ea"/>
                        <a:cs typeface="+mn-cs"/>
                      </a:rPr>
                      <a:t>Preserving public trust and confidence</a:t>
                    </a:r>
                  </a:p>
                </p:txBody>
              </p:sp>
            </p:grpSp>
          </p:grpSp>
          <p:grpSp>
            <p:nvGrpSpPr>
              <p:cNvPr id="61" name="Group 60">
                <a:extLst>
                  <a:ext uri="{FF2B5EF4-FFF2-40B4-BE49-F238E27FC236}">
                    <a16:creationId xmlns:a16="http://schemas.microsoft.com/office/drawing/2014/main" xmlns="" id="{706C2670-3265-4206-89CF-99A0BA4CDC81}"/>
                  </a:ext>
                </a:extLst>
              </p:cNvPr>
              <p:cNvGrpSpPr/>
              <p:nvPr/>
            </p:nvGrpSpPr>
            <p:grpSpPr>
              <a:xfrm>
                <a:off x="272160" y="4097988"/>
                <a:ext cx="4193789" cy="786629"/>
                <a:chOff x="-424531" y="4097988"/>
                <a:chExt cx="4193789" cy="786629"/>
              </a:xfrm>
            </p:grpSpPr>
            <p:grpSp>
              <p:nvGrpSpPr>
                <p:cNvPr id="90" name="Group 89">
                  <a:extLst>
                    <a:ext uri="{FF2B5EF4-FFF2-40B4-BE49-F238E27FC236}">
                      <a16:creationId xmlns:a16="http://schemas.microsoft.com/office/drawing/2014/main" xmlns="" id="{9E9C8848-9CE4-415E-A50E-1492C1C20F9F}"/>
                    </a:ext>
                  </a:extLst>
                </p:cNvPr>
                <p:cNvGrpSpPr/>
                <p:nvPr/>
              </p:nvGrpSpPr>
              <p:grpSpPr>
                <a:xfrm>
                  <a:off x="-332499" y="4098826"/>
                  <a:ext cx="4101757" cy="785791"/>
                  <a:chOff x="4966976" y="1107566"/>
                  <a:chExt cx="3268602" cy="626183"/>
                </a:xfrm>
              </p:grpSpPr>
              <p:sp>
                <p:nvSpPr>
                  <p:cNvPr id="97" name="Rectangle: Rounded Corners 103">
                    <a:extLst>
                      <a:ext uri="{FF2B5EF4-FFF2-40B4-BE49-F238E27FC236}">
                        <a16:creationId xmlns:a16="http://schemas.microsoft.com/office/drawing/2014/main" xmlns="" id="{E6485DB1-E86D-4C02-8233-AA01D5017F03}"/>
                      </a:ext>
                    </a:extLst>
                  </p:cNvPr>
                  <p:cNvSpPr/>
                  <p:nvPr/>
                </p:nvSpPr>
                <p:spPr>
                  <a:xfrm>
                    <a:off x="5246061" y="1165986"/>
                    <a:ext cx="2989517" cy="567763"/>
                  </a:xfrm>
                  <a:prstGeom prst="roundRect">
                    <a:avLst/>
                  </a:prstGeom>
                  <a:solidFill>
                    <a:srgbClr val="FFFFFF"/>
                  </a:solidFill>
                  <a:ln w="6350" cap="flat" cmpd="sng" algn="ctr">
                    <a:solidFill>
                      <a:srgbClr val="12AFC0"/>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nvGrpSpPr>
                  <p:cNvPr id="98" name="Group 97">
                    <a:extLst>
                      <a:ext uri="{FF2B5EF4-FFF2-40B4-BE49-F238E27FC236}">
                        <a16:creationId xmlns:a16="http://schemas.microsoft.com/office/drawing/2014/main" xmlns="" id="{13878BD4-492A-40B2-96DD-6B3EE45276CD}"/>
                      </a:ext>
                    </a:extLst>
                  </p:cNvPr>
                  <p:cNvGrpSpPr/>
                  <p:nvPr/>
                </p:nvGrpSpPr>
                <p:grpSpPr>
                  <a:xfrm>
                    <a:off x="4966976" y="1107566"/>
                    <a:ext cx="769455" cy="626183"/>
                    <a:chOff x="4966976" y="1107566"/>
                    <a:chExt cx="769455" cy="626183"/>
                  </a:xfrm>
                </p:grpSpPr>
                <p:sp>
                  <p:nvSpPr>
                    <p:cNvPr id="99" name="Rectangle: Single Corner Rounded 40">
                      <a:extLst>
                        <a:ext uri="{FF2B5EF4-FFF2-40B4-BE49-F238E27FC236}">
                          <a16:creationId xmlns:a16="http://schemas.microsoft.com/office/drawing/2014/main" xmlns="" id="{4E7C6806-EAAE-46C4-9230-59744EBAC2C1}"/>
                        </a:ext>
                      </a:extLst>
                    </p:cNvPr>
                    <p:cNvSpPr/>
                    <p:nvPr/>
                  </p:nvSpPr>
                  <p:spPr>
                    <a:xfrm>
                      <a:off x="5580477" y="1205325"/>
                      <a:ext cx="155954" cy="528424"/>
                    </a:xfrm>
                    <a:custGeom>
                      <a:avLst/>
                      <a:gdLst>
                        <a:gd name="connsiteX0" fmla="*/ 0 w 267354"/>
                        <a:gd name="connsiteY0" fmla="*/ 0 h 528424"/>
                        <a:gd name="connsiteX1" fmla="*/ 267354 w 267354"/>
                        <a:gd name="connsiteY1" fmla="*/ 0 h 528424"/>
                        <a:gd name="connsiteX2" fmla="*/ 267354 w 267354"/>
                        <a:gd name="connsiteY2" fmla="*/ 0 h 528424"/>
                        <a:gd name="connsiteX3" fmla="*/ 267354 w 267354"/>
                        <a:gd name="connsiteY3" fmla="*/ 528424 h 528424"/>
                        <a:gd name="connsiteX4" fmla="*/ 0 w 267354"/>
                        <a:gd name="connsiteY4" fmla="*/ 528424 h 528424"/>
                        <a:gd name="connsiteX5" fmla="*/ 0 w 267354"/>
                        <a:gd name="connsiteY5" fmla="*/ 0 h 528424"/>
                        <a:gd name="connsiteX0" fmla="*/ 0 w 267354"/>
                        <a:gd name="connsiteY0" fmla="*/ 0 h 528424"/>
                        <a:gd name="connsiteX1" fmla="*/ 267354 w 267354"/>
                        <a:gd name="connsiteY1" fmla="*/ 0 h 528424"/>
                        <a:gd name="connsiteX2" fmla="*/ 267354 w 267354"/>
                        <a:gd name="connsiteY2" fmla="*/ 528424 h 528424"/>
                        <a:gd name="connsiteX3" fmla="*/ 0 w 267354"/>
                        <a:gd name="connsiteY3" fmla="*/ 528424 h 528424"/>
                        <a:gd name="connsiteX4" fmla="*/ 0 w 267354"/>
                        <a:gd name="connsiteY4" fmla="*/ 0 h 528424"/>
                        <a:gd name="connsiteX0" fmla="*/ 0 w 267354"/>
                        <a:gd name="connsiteY0" fmla="*/ 0 h 528424"/>
                        <a:gd name="connsiteX1" fmla="*/ 267354 w 267354"/>
                        <a:gd name="connsiteY1" fmla="*/ 528424 h 528424"/>
                        <a:gd name="connsiteX2" fmla="*/ 0 w 267354"/>
                        <a:gd name="connsiteY2" fmla="*/ 528424 h 528424"/>
                        <a:gd name="connsiteX3" fmla="*/ 0 w 267354"/>
                        <a:gd name="connsiteY3" fmla="*/ 0 h 528424"/>
                      </a:gdLst>
                      <a:ahLst/>
                      <a:cxnLst>
                        <a:cxn ang="0">
                          <a:pos x="connsiteX0" y="connsiteY0"/>
                        </a:cxn>
                        <a:cxn ang="0">
                          <a:pos x="connsiteX1" y="connsiteY1"/>
                        </a:cxn>
                        <a:cxn ang="0">
                          <a:pos x="connsiteX2" y="connsiteY2"/>
                        </a:cxn>
                        <a:cxn ang="0">
                          <a:pos x="connsiteX3" y="connsiteY3"/>
                        </a:cxn>
                      </a:cxnLst>
                      <a:rect l="l" t="t" r="r" b="b"/>
                      <a:pathLst>
                        <a:path w="267354" h="528424">
                          <a:moveTo>
                            <a:pt x="0" y="0"/>
                          </a:moveTo>
                          <a:lnTo>
                            <a:pt x="267354" y="528424"/>
                          </a:lnTo>
                          <a:lnTo>
                            <a:pt x="0" y="528424"/>
                          </a:lnTo>
                          <a:lnTo>
                            <a:pt x="0" y="0"/>
                          </a:lnTo>
                          <a:close/>
                        </a:path>
                      </a:pathLst>
                    </a:custGeom>
                    <a:gradFill>
                      <a:gsLst>
                        <a:gs pos="100000">
                          <a:srgbClr val="000000">
                            <a:alpha val="15000"/>
                          </a:srgbClr>
                        </a:gs>
                        <a:gs pos="0">
                          <a:srgbClr val="000000">
                            <a:alpha val="0"/>
                          </a:srgbClr>
                        </a:gs>
                      </a:gsLst>
                      <a:lin ang="16200000" scaled="1"/>
                    </a:gradFill>
                    <a:ln w="12700" cap="flat" cmpd="sng" algn="ctr">
                      <a:no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grpSp>
                  <p:nvGrpSpPr>
                    <p:cNvPr id="100" name="Group 99">
                      <a:extLst>
                        <a:ext uri="{FF2B5EF4-FFF2-40B4-BE49-F238E27FC236}">
                          <a16:creationId xmlns:a16="http://schemas.microsoft.com/office/drawing/2014/main" xmlns="" id="{2E45E733-1AAD-416A-BDBC-162DB59B95E3}"/>
                        </a:ext>
                      </a:extLst>
                    </p:cNvPr>
                    <p:cNvGrpSpPr/>
                    <p:nvPr/>
                  </p:nvGrpSpPr>
                  <p:grpSpPr>
                    <a:xfrm>
                      <a:off x="4966976" y="1107566"/>
                      <a:ext cx="626183" cy="626183"/>
                      <a:chOff x="4966976" y="1107566"/>
                      <a:chExt cx="626183" cy="626183"/>
                    </a:xfrm>
                  </p:grpSpPr>
                  <p:sp>
                    <p:nvSpPr>
                      <p:cNvPr id="101" name="Rectangle: Diagonal Corners Rounded 107">
                        <a:extLst>
                          <a:ext uri="{FF2B5EF4-FFF2-40B4-BE49-F238E27FC236}">
                            <a16:creationId xmlns:a16="http://schemas.microsoft.com/office/drawing/2014/main" xmlns="" id="{4BCE12D2-C8AA-4388-A702-4C3F0F4A501D}"/>
                          </a:ext>
                        </a:extLst>
                      </p:cNvPr>
                      <p:cNvSpPr/>
                      <p:nvPr/>
                    </p:nvSpPr>
                    <p:spPr>
                      <a:xfrm flipH="1">
                        <a:off x="4966976" y="1107566"/>
                        <a:ext cx="626183" cy="626183"/>
                      </a:xfrm>
                      <a:prstGeom prst="round2DiagRect">
                        <a:avLst>
                          <a:gd name="adj1" fmla="val 24562"/>
                          <a:gd name="adj2" fmla="val 0"/>
                        </a:avLst>
                      </a:prstGeom>
                      <a:solidFill>
                        <a:srgbClr val="12AFC0"/>
                      </a:solidFill>
                      <a:ln w="6350" cap="flat" cmpd="sng" algn="ctr">
                        <a:solidFill>
                          <a:sysClr val="window" lastClr="FFFFFF"/>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02" name="Rectangle: Diagonal Corners Rounded 39">
                        <a:extLst>
                          <a:ext uri="{FF2B5EF4-FFF2-40B4-BE49-F238E27FC236}">
                            <a16:creationId xmlns:a16="http://schemas.microsoft.com/office/drawing/2014/main" xmlns="" id="{E385EDCA-FAE6-4313-AFFF-B2917606BC1E}"/>
                          </a:ext>
                        </a:extLst>
                      </p:cNvPr>
                      <p:cNvSpPr/>
                      <p:nvPr/>
                    </p:nvSpPr>
                    <p:spPr>
                      <a:xfrm flipH="1">
                        <a:off x="5019674" y="1161038"/>
                        <a:ext cx="520011" cy="519238"/>
                      </a:xfrm>
                      <a:custGeom>
                        <a:avLst/>
                        <a:gdLst>
                          <a:gd name="connsiteX0" fmla="*/ 127535 w 519238"/>
                          <a:gd name="connsiteY0" fmla="*/ 0 h 519238"/>
                          <a:gd name="connsiteX1" fmla="*/ 519238 w 519238"/>
                          <a:gd name="connsiteY1" fmla="*/ 0 h 519238"/>
                          <a:gd name="connsiteX2" fmla="*/ 519238 w 519238"/>
                          <a:gd name="connsiteY2" fmla="*/ 0 h 519238"/>
                          <a:gd name="connsiteX3" fmla="*/ 519238 w 519238"/>
                          <a:gd name="connsiteY3" fmla="*/ 391703 h 519238"/>
                          <a:gd name="connsiteX4" fmla="*/ 391703 w 519238"/>
                          <a:gd name="connsiteY4" fmla="*/ 519238 h 519238"/>
                          <a:gd name="connsiteX5" fmla="*/ 0 w 519238"/>
                          <a:gd name="connsiteY5" fmla="*/ 519238 h 519238"/>
                          <a:gd name="connsiteX6" fmla="*/ 0 w 519238"/>
                          <a:gd name="connsiteY6" fmla="*/ 519238 h 519238"/>
                          <a:gd name="connsiteX7" fmla="*/ 0 w 519238"/>
                          <a:gd name="connsiteY7" fmla="*/ 127535 h 519238"/>
                          <a:gd name="connsiteX8" fmla="*/ 127535 w 519238"/>
                          <a:gd name="connsiteY8" fmla="*/ 0 h 519238"/>
                          <a:gd name="connsiteX0" fmla="*/ 127535 w 519238"/>
                          <a:gd name="connsiteY0" fmla="*/ 1369 h 520607"/>
                          <a:gd name="connsiteX1" fmla="*/ 227117 w 519238"/>
                          <a:gd name="connsiteY1" fmla="*/ 0 h 520607"/>
                          <a:gd name="connsiteX2" fmla="*/ 519238 w 519238"/>
                          <a:gd name="connsiteY2" fmla="*/ 1369 h 520607"/>
                          <a:gd name="connsiteX3" fmla="*/ 519238 w 519238"/>
                          <a:gd name="connsiteY3" fmla="*/ 1369 h 520607"/>
                          <a:gd name="connsiteX4" fmla="*/ 519238 w 519238"/>
                          <a:gd name="connsiteY4" fmla="*/ 393072 h 520607"/>
                          <a:gd name="connsiteX5" fmla="*/ 391703 w 519238"/>
                          <a:gd name="connsiteY5" fmla="*/ 520607 h 520607"/>
                          <a:gd name="connsiteX6" fmla="*/ 0 w 519238"/>
                          <a:gd name="connsiteY6" fmla="*/ 520607 h 520607"/>
                          <a:gd name="connsiteX7" fmla="*/ 0 w 519238"/>
                          <a:gd name="connsiteY7" fmla="*/ 520607 h 520607"/>
                          <a:gd name="connsiteX8" fmla="*/ 0 w 519238"/>
                          <a:gd name="connsiteY8" fmla="*/ 128904 h 520607"/>
                          <a:gd name="connsiteX9" fmla="*/ 127535 w 519238"/>
                          <a:gd name="connsiteY9" fmla="*/ 1369 h 520607"/>
                          <a:gd name="connsiteX0" fmla="*/ 127535 w 520011"/>
                          <a:gd name="connsiteY0" fmla="*/ 1369 h 520607"/>
                          <a:gd name="connsiteX1" fmla="*/ 227117 w 520011"/>
                          <a:gd name="connsiteY1" fmla="*/ 0 h 520607"/>
                          <a:gd name="connsiteX2" fmla="*/ 519238 w 520011"/>
                          <a:gd name="connsiteY2" fmla="*/ 1369 h 520607"/>
                          <a:gd name="connsiteX3" fmla="*/ 519238 w 520011"/>
                          <a:gd name="connsiteY3" fmla="*/ 1369 h 520607"/>
                          <a:gd name="connsiteX4" fmla="*/ 520011 w 520011"/>
                          <a:gd name="connsiteY4" fmla="*/ 311945 h 520607"/>
                          <a:gd name="connsiteX5" fmla="*/ 519238 w 520011"/>
                          <a:gd name="connsiteY5" fmla="*/ 393072 h 520607"/>
                          <a:gd name="connsiteX6" fmla="*/ 391703 w 520011"/>
                          <a:gd name="connsiteY6" fmla="*/ 520607 h 520607"/>
                          <a:gd name="connsiteX7" fmla="*/ 0 w 520011"/>
                          <a:gd name="connsiteY7" fmla="*/ 520607 h 520607"/>
                          <a:gd name="connsiteX8" fmla="*/ 0 w 520011"/>
                          <a:gd name="connsiteY8" fmla="*/ 520607 h 520607"/>
                          <a:gd name="connsiteX9" fmla="*/ 0 w 520011"/>
                          <a:gd name="connsiteY9" fmla="*/ 128904 h 520607"/>
                          <a:gd name="connsiteX10" fmla="*/ 127535 w 520011"/>
                          <a:gd name="connsiteY10" fmla="*/ 1369 h 520607"/>
                          <a:gd name="connsiteX0" fmla="*/ 127535 w 520011"/>
                          <a:gd name="connsiteY0" fmla="*/ 1369 h 520607"/>
                          <a:gd name="connsiteX1" fmla="*/ 227117 w 520011"/>
                          <a:gd name="connsiteY1" fmla="*/ 0 h 520607"/>
                          <a:gd name="connsiteX2" fmla="*/ 519238 w 520011"/>
                          <a:gd name="connsiteY2" fmla="*/ 1369 h 520607"/>
                          <a:gd name="connsiteX3" fmla="*/ 520011 w 520011"/>
                          <a:gd name="connsiteY3" fmla="*/ 311945 h 520607"/>
                          <a:gd name="connsiteX4" fmla="*/ 519238 w 520011"/>
                          <a:gd name="connsiteY4" fmla="*/ 393072 h 520607"/>
                          <a:gd name="connsiteX5" fmla="*/ 391703 w 520011"/>
                          <a:gd name="connsiteY5" fmla="*/ 520607 h 520607"/>
                          <a:gd name="connsiteX6" fmla="*/ 0 w 520011"/>
                          <a:gd name="connsiteY6" fmla="*/ 520607 h 520607"/>
                          <a:gd name="connsiteX7" fmla="*/ 0 w 520011"/>
                          <a:gd name="connsiteY7" fmla="*/ 520607 h 520607"/>
                          <a:gd name="connsiteX8" fmla="*/ 0 w 520011"/>
                          <a:gd name="connsiteY8" fmla="*/ 128904 h 520607"/>
                          <a:gd name="connsiteX9" fmla="*/ 127535 w 520011"/>
                          <a:gd name="connsiteY9" fmla="*/ 1369 h 520607"/>
                          <a:gd name="connsiteX0" fmla="*/ 127535 w 520011"/>
                          <a:gd name="connsiteY0" fmla="*/ 1369 h 520607"/>
                          <a:gd name="connsiteX1" fmla="*/ 227117 w 520011"/>
                          <a:gd name="connsiteY1" fmla="*/ 0 h 520607"/>
                          <a:gd name="connsiteX2" fmla="*/ 520011 w 520011"/>
                          <a:gd name="connsiteY2" fmla="*/ 311945 h 520607"/>
                          <a:gd name="connsiteX3" fmla="*/ 519238 w 520011"/>
                          <a:gd name="connsiteY3" fmla="*/ 393072 h 520607"/>
                          <a:gd name="connsiteX4" fmla="*/ 391703 w 520011"/>
                          <a:gd name="connsiteY4" fmla="*/ 520607 h 520607"/>
                          <a:gd name="connsiteX5" fmla="*/ 0 w 520011"/>
                          <a:gd name="connsiteY5" fmla="*/ 520607 h 520607"/>
                          <a:gd name="connsiteX6" fmla="*/ 0 w 520011"/>
                          <a:gd name="connsiteY6" fmla="*/ 520607 h 520607"/>
                          <a:gd name="connsiteX7" fmla="*/ 0 w 520011"/>
                          <a:gd name="connsiteY7" fmla="*/ 128904 h 520607"/>
                          <a:gd name="connsiteX8" fmla="*/ 127535 w 520011"/>
                          <a:gd name="connsiteY8" fmla="*/ 1369 h 520607"/>
                          <a:gd name="connsiteX0" fmla="*/ 127535 w 520011"/>
                          <a:gd name="connsiteY0" fmla="*/ 0 h 519238"/>
                          <a:gd name="connsiteX1" fmla="*/ 227117 w 520011"/>
                          <a:gd name="connsiteY1" fmla="*/ 1012 h 519238"/>
                          <a:gd name="connsiteX2" fmla="*/ 520011 w 520011"/>
                          <a:gd name="connsiteY2" fmla="*/ 310576 h 519238"/>
                          <a:gd name="connsiteX3" fmla="*/ 519238 w 520011"/>
                          <a:gd name="connsiteY3" fmla="*/ 391703 h 519238"/>
                          <a:gd name="connsiteX4" fmla="*/ 391703 w 520011"/>
                          <a:gd name="connsiteY4" fmla="*/ 519238 h 519238"/>
                          <a:gd name="connsiteX5" fmla="*/ 0 w 520011"/>
                          <a:gd name="connsiteY5" fmla="*/ 519238 h 519238"/>
                          <a:gd name="connsiteX6" fmla="*/ 0 w 520011"/>
                          <a:gd name="connsiteY6" fmla="*/ 519238 h 519238"/>
                          <a:gd name="connsiteX7" fmla="*/ 0 w 520011"/>
                          <a:gd name="connsiteY7" fmla="*/ 127535 h 519238"/>
                          <a:gd name="connsiteX8" fmla="*/ 127535 w 520011"/>
                          <a:gd name="connsiteY8" fmla="*/ 0 h 519238"/>
                          <a:gd name="connsiteX0" fmla="*/ 127535 w 520011"/>
                          <a:gd name="connsiteY0" fmla="*/ 0 h 519238"/>
                          <a:gd name="connsiteX1" fmla="*/ 227117 w 520011"/>
                          <a:gd name="connsiteY1" fmla="*/ 1012 h 519238"/>
                          <a:gd name="connsiteX2" fmla="*/ 520011 w 520011"/>
                          <a:gd name="connsiteY2" fmla="*/ 310576 h 519238"/>
                          <a:gd name="connsiteX3" fmla="*/ 519238 w 520011"/>
                          <a:gd name="connsiteY3" fmla="*/ 391703 h 519238"/>
                          <a:gd name="connsiteX4" fmla="*/ 391703 w 520011"/>
                          <a:gd name="connsiteY4" fmla="*/ 519238 h 519238"/>
                          <a:gd name="connsiteX5" fmla="*/ 0 w 520011"/>
                          <a:gd name="connsiteY5" fmla="*/ 519238 h 519238"/>
                          <a:gd name="connsiteX6" fmla="*/ 0 w 520011"/>
                          <a:gd name="connsiteY6" fmla="*/ 519238 h 519238"/>
                          <a:gd name="connsiteX7" fmla="*/ 0 w 520011"/>
                          <a:gd name="connsiteY7" fmla="*/ 127535 h 519238"/>
                          <a:gd name="connsiteX8" fmla="*/ 127535 w 520011"/>
                          <a:gd name="connsiteY8" fmla="*/ 0 h 519238"/>
                          <a:gd name="connsiteX0" fmla="*/ 127535 w 520011"/>
                          <a:gd name="connsiteY0" fmla="*/ 0 h 519238"/>
                          <a:gd name="connsiteX1" fmla="*/ 227117 w 520011"/>
                          <a:gd name="connsiteY1" fmla="*/ 1012 h 519238"/>
                          <a:gd name="connsiteX2" fmla="*/ 520011 w 520011"/>
                          <a:gd name="connsiteY2" fmla="*/ 310576 h 519238"/>
                          <a:gd name="connsiteX3" fmla="*/ 519238 w 520011"/>
                          <a:gd name="connsiteY3" fmla="*/ 391703 h 519238"/>
                          <a:gd name="connsiteX4" fmla="*/ 391703 w 520011"/>
                          <a:gd name="connsiteY4" fmla="*/ 519238 h 519238"/>
                          <a:gd name="connsiteX5" fmla="*/ 0 w 520011"/>
                          <a:gd name="connsiteY5" fmla="*/ 519238 h 519238"/>
                          <a:gd name="connsiteX6" fmla="*/ 0 w 520011"/>
                          <a:gd name="connsiteY6" fmla="*/ 519238 h 519238"/>
                          <a:gd name="connsiteX7" fmla="*/ 0 w 520011"/>
                          <a:gd name="connsiteY7" fmla="*/ 127535 h 519238"/>
                          <a:gd name="connsiteX8" fmla="*/ 127535 w 520011"/>
                          <a:gd name="connsiteY8" fmla="*/ 0 h 519238"/>
                          <a:gd name="connsiteX0" fmla="*/ 127535 w 520011"/>
                          <a:gd name="connsiteY0" fmla="*/ 0 h 519238"/>
                          <a:gd name="connsiteX1" fmla="*/ 227117 w 520011"/>
                          <a:gd name="connsiteY1" fmla="*/ 1012 h 519238"/>
                          <a:gd name="connsiteX2" fmla="*/ 520011 w 520011"/>
                          <a:gd name="connsiteY2" fmla="*/ 310576 h 519238"/>
                          <a:gd name="connsiteX3" fmla="*/ 519238 w 520011"/>
                          <a:gd name="connsiteY3" fmla="*/ 391703 h 519238"/>
                          <a:gd name="connsiteX4" fmla="*/ 391703 w 520011"/>
                          <a:gd name="connsiteY4" fmla="*/ 519238 h 519238"/>
                          <a:gd name="connsiteX5" fmla="*/ 0 w 520011"/>
                          <a:gd name="connsiteY5" fmla="*/ 519238 h 519238"/>
                          <a:gd name="connsiteX6" fmla="*/ 0 w 520011"/>
                          <a:gd name="connsiteY6" fmla="*/ 519238 h 519238"/>
                          <a:gd name="connsiteX7" fmla="*/ 0 w 520011"/>
                          <a:gd name="connsiteY7" fmla="*/ 127535 h 519238"/>
                          <a:gd name="connsiteX8" fmla="*/ 127535 w 520011"/>
                          <a:gd name="connsiteY8" fmla="*/ 0 h 519238"/>
                          <a:gd name="connsiteX0" fmla="*/ 127535 w 520011"/>
                          <a:gd name="connsiteY0" fmla="*/ 0 h 519238"/>
                          <a:gd name="connsiteX1" fmla="*/ 227117 w 520011"/>
                          <a:gd name="connsiteY1" fmla="*/ 1012 h 519238"/>
                          <a:gd name="connsiteX2" fmla="*/ 520011 w 520011"/>
                          <a:gd name="connsiteY2" fmla="*/ 310576 h 519238"/>
                          <a:gd name="connsiteX3" fmla="*/ 519238 w 520011"/>
                          <a:gd name="connsiteY3" fmla="*/ 391703 h 519238"/>
                          <a:gd name="connsiteX4" fmla="*/ 391703 w 520011"/>
                          <a:gd name="connsiteY4" fmla="*/ 519238 h 519238"/>
                          <a:gd name="connsiteX5" fmla="*/ 0 w 520011"/>
                          <a:gd name="connsiteY5" fmla="*/ 519238 h 519238"/>
                          <a:gd name="connsiteX6" fmla="*/ 0 w 520011"/>
                          <a:gd name="connsiteY6" fmla="*/ 519238 h 519238"/>
                          <a:gd name="connsiteX7" fmla="*/ 0 w 520011"/>
                          <a:gd name="connsiteY7" fmla="*/ 127535 h 519238"/>
                          <a:gd name="connsiteX8" fmla="*/ 127535 w 520011"/>
                          <a:gd name="connsiteY8" fmla="*/ 0 h 519238"/>
                          <a:gd name="connsiteX0" fmla="*/ 127535 w 520011"/>
                          <a:gd name="connsiteY0" fmla="*/ 0 h 519238"/>
                          <a:gd name="connsiteX1" fmla="*/ 227117 w 520011"/>
                          <a:gd name="connsiteY1" fmla="*/ 1012 h 519238"/>
                          <a:gd name="connsiteX2" fmla="*/ 520011 w 520011"/>
                          <a:gd name="connsiteY2" fmla="*/ 310576 h 519238"/>
                          <a:gd name="connsiteX3" fmla="*/ 519238 w 520011"/>
                          <a:gd name="connsiteY3" fmla="*/ 391703 h 519238"/>
                          <a:gd name="connsiteX4" fmla="*/ 391703 w 520011"/>
                          <a:gd name="connsiteY4" fmla="*/ 519238 h 519238"/>
                          <a:gd name="connsiteX5" fmla="*/ 0 w 520011"/>
                          <a:gd name="connsiteY5" fmla="*/ 519238 h 519238"/>
                          <a:gd name="connsiteX6" fmla="*/ 0 w 520011"/>
                          <a:gd name="connsiteY6" fmla="*/ 519238 h 519238"/>
                          <a:gd name="connsiteX7" fmla="*/ 0 w 520011"/>
                          <a:gd name="connsiteY7" fmla="*/ 127535 h 519238"/>
                          <a:gd name="connsiteX8" fmla="*/ 127535 w 520011"/>
                          <a:gd name="connsiteY8" fmla="*/ 0 h 519238"/>
                          <a:gd name="connsiteX0" fmla="*/ 127535 w 520011"/>
                          <a:gd name="connsiteY0" fmla="*/ 0 h 519238"/>
                          <a:gd name="connsiteX1" fmla="*/ 227117 w 520011"/>
                          <a:gd name="connsiteY1" fmla="*/ 1012 h 519238"/>
                          <a:gd name="connsiteX2" fmla="*/ 520011 w 520011"/>
                          <a:gd name="connsiteY2" fmla="*/ 310576 h 519238"/>
                          <a:gd name="connsiteX3" fmla="*/ 519238 w 520011"/>
                          <a:gd name="connsiteY3" fmla="*/ 391703 h 519238"/>
                          <a:gd name="connsiteX4" fmla="*/ 391703 w 520011"/>
                          <a:gd name="connsiteY4" fmla="*/ 519238 h 519238"/>
                          <a:gd name="connsiteX5" fmla="*/ 0 w 520011"/>
                          <a:gd name="connsiteY5" fmla="*/ 519238 h 519238"/>
                          <a:gd name="connsiteX6" fmla="*/ 0 w 520011"/>
                          <a:gd name="connsiteY6" fmla="*/ 519238 h 519238"/>
                          <a:gd name="connsiteX7" fmla="*/ 0 w 520011"/>
                          <a:gd name="connsiteY7" fmla="*/ 127535 h 519238"/>
                          <a:gd name="connsiteX8" fmla="*/ 127535 w 520011"/>
                          <a:gd name="connsiteY8" fmla="*/ 0 h 519238"/>
                          <a:gd name="connsiteX0" fmla="*/ 127535 w 520011"/>
                          <a:gd name="connsiteY0" fmla="*/ 0 h 519238"/>
                          <a:gd name="connsiteX1" fmla="*/ 227117 w 520011"/>
                          <a:gd name="connsiteY1" fmla="*/ 1012 h 519238"/>
                          <a:gd name="connsiteX2" fmla="*/ 520011 w 520011"/>
                          <a:gd name="connsiteY2" fmla="*/ 310576 h 519238"/>
                          <a:gd name="connsiteX3" fmla="*/ 519238 w 520011"/>
                          <a:gd name="connsiteY3" fmla="*/ 391703 h 519238"/>
                          <a:gd name="connsiteX4" fmla="*/ 391703 w 520011"/>
                          <a:gd name="connsiteY4" fmla="*/ 519238 h 519238"/>
                          <a:gd name="connsiteX5" fmla="*/ 0 w 520011"/>
                          <a:gd name="connsiteY5" fmla="*/ 519238 h 519238"/>
                          <a:gd name="connsiteX6" fmla="*/ 0 w 520011"/>
                          <a:gd name="connsiteY6" fmla="*/ 519238 h 519238"/>
                          <a:gd name="connsiteX7" fmla="*/ 0 w 520011"/>
                          <a:gd name="connsiteY7" fmla="*/ 127535 h 519238"/>
                          <a:gd name="connsiteX8" fmla="*/ 127535 w 520011"/>
                          <a:gd name="connsiteY8" fmla="*/ 0 h 519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20011" h="519238">
                            <a:moveTo>
                              <a:pt x="127535" y="0"/>
                            </a:moveTo>
                            <a:lnTo>
                              <a:pt x="227117" y="1012"/>
                            </a:lnTo>
                            <a:cubicBezTo>
                              <a:pt x="260454" y="163730"/>
                              <a:pt x="422380" y="300257"/>
                              <a:pt x="520011" y="310576"/>
                            </a:cubicBezTo>
                            <a:cubicBezTo>
                              <a:pt x="519753" y="337618"/>
                              <a:pt x="519496" y="364661"/>
                              <a:pt x="519238" y="391703"/>
                            </a:cubicBezTo>
                            <a:cubicBezTo>
                              <a:pt x="519238" y="462139"/>
                              <a:pt x="462139" y="519238"/>
                              <a:pt x="391703" y="519238"/>
                            </a:cubicBezTo>
                            <a:lnTo>
                              <a:pt x="0" y="519238"/>
                            </a:lnTo>
                            <a:lnTo>
                              <a:pt x="0" y="519238"/>
                            </a:lnTo>
                            <a:lnTo>
                              <a:pt x="0" y="127535"/>
                            </a:lnTo>
                            <a:cubicBezTo>
                              <a:pt x="0" y="57099"/>
                              <a:pt x="57099" y="0"/>
                              <a:pt x="127535" y="0"/>
                            </a:cubicBezTo>
                            <a:close/>
                          </a:path>
                        </a:pathLst>
                      </a:custGeom>
                      <a:solidFill>
                        <a:srgbClr val="FFFFFF"/>
                      </a:solidFill>
                      <a:ln w="12700" cap="flat" cmpd="sng" algn="ctr">
                        <a:no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grpSp>
              </p:grpSp>
            </p:grpSp>
            <p:grpSp>
              <p:nvGrpSpPr>
                <p:cNvPr id="91" name="Group 90">
                  <a:extLst>
                    <a:ext uri="{FF2B5EF4-FFF2-40B4-BE49-F238E27FC236}">
                      <a16:creationId xmlns:a16="http://schemas.microsoft.com/office/drawing/2014/main" xmlns="" id="{8C455BF5-CB78-4473-8F72-98885742D753}"/>
                    </a:ext>
                  </a:extLst>
                </p:cNvPr>
                <p:cNvGrpSpPr/>
                <p:nvPr/>
              </p:nvGrpSpPr>
              <p:grpSpPr>
                <a:xfrm>
                  <a:off x="-424531" y="4097988"/>
                  <a:ext cx="4020216" cy="656824"/>
                  <a:chOff x="-424531" y="4097988"/>
                  <a:chExt cx="4020216" cy="656824"/>
                </a:xfrm>
              </p:grpSpPr>
              <p:sp>
                <p:nvSpPr>
                  <p:cNvPr id="92" name="TextBox 91">
                    <a:extLst>
                      <a:ext uri="{FF2B5EF4-FFF2-40B4-BE49-F238E27FC236}">
                        <a16:creationId xmlns:a16="http://schemas.microsoft.com/office/drawing/2014/main" xmlns="" id="{B0C51784-F9DE-4F36-9C8B-A84EF760D49A}"/>
                      </a:ext>
                    </a:extLst>
                  </p:cNvPr>
                  <p:cNvSpPr txBox="1"/>
                  <p:nvPr/>
                </p:nvSpPr>
                <p:spPr>
                  <a:xfrm>
                    <a:off x="-424531" y="4097988"/>
                    <a:ext cx="554834" cy="315532"/>
                  </a:xfrm>
                  <a:prstGeom prst="rect">
                    <a:avLst/>
                  </a:prstGeom>
                  <a:noFill/>
                </p:spPr>
                <p:txBody>
                  <a:bodyPr wrap="square"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03</a:t>
                    </a:r>
                  </a:p>
                </p:txBody>
              </p:sp>
              <p:sp>
                <p:nvSpPr>
                  <p:cNvPr id="93" name="Freeform: Shape 99">
                    <a:extLst>
                      <a:ext uri="{FF2B5EF4-FFF2-40B4-BE49-F238E27FC236}">
                        <a16:creationId xmlns:a16="http://schemas.microsoft.com/office/drawing/2014/main" xmlns="" id="{046EF32D-7363-4F57-B9D4-9CE609A97471}"/>
                      </a:ext>
                    </a:extLst>
                  </p:cNvPr>
                  <p:cNvSpPr/>
                  <p:nvPr/>
                </p:nvSpPr>
                <p:spPr>
                  <a:xfrm>
                    <a:off x="15988" y="4447656"/>
                    <a:ext cx="313026" cy="307156"/>
                  </a:xfrm>
                  <a:custGeom>
                    <a:avLst/>
                    <a:gdLst>
                      <a:gd name="connsiteX0" fmla="*/ 373380 w 609600"/>
                      <a:gd name="connsiteY0" fmla="*/ 380047 h 598170"/>
                      <a:gd name="connsiteX1" fmla="*/ 397193 w 609600"/>
                      <a:gd name="connsiteY1" fmla="*/ 380047 h 598170"/>
                      <a:gd name="connsiteX2" fmla="*/ 490537 w 609600"/>
                      <a:gd name="connsiteY2" fmla="*/ 498157 h 598170"/>
                      <a:gd name="connsiteX3" fmla="*/ 489585 w 609600"/>
                      <a:gd name="connsiteY3" fmla="*/ 511492 h 598170"/>
                      <a:gd name="connsiteX4" fmla="*/ 476250 w 609600"/>
                      <a:gd name="connsiteY4" fmla="*/ 509587 h 598170"/>
                      <a:gd name="connsiteX5" fmla="*/ 352425 w 609600"/>
                      <a:gd name="connsiteY5" fmla="*/ 380047 h 598170"/>
                      <a:gd name="connsiteX6" fmla="*/ 371475 w 609600"/>
                      <a:gd name="connsiteY6" fmla="*/ 380047 h 598170"/>
                      <a:gd name="connsiteX7" fmla="*/ 371475 w 609600"/>
                      <a:gd name="connsiteY7" fmla="*/ 492442 h 598170"/>
                      <a:gd name="connsiteX8" fmla="*/ 361950 w 609600"/>
                      <a:gd name="connsiteY8" fmla="*/ 501967 h 598170"/>
                      <a:gd name="connsiteX9" fmla="*/ 352425 w 609600"/>
                      <a:gd name="connsiteY9" fmla="*/ 492442 h 598170"/>
                      <a:gd name="connsiteX10" fmla="*/ 371475 w 609600"/>
                      <a:gd name="connsiteY10" fmla="*/ 377190 h 598170"/>
                      <a:gd name="connsiteX11" fmla="*/ 373380 w 609600"/>
                      <a:gd name="connsiteY11" fmla="*/ 380047 h 598170"/>
                      <a:gd name="connsiteX12" fmla="*/ 371475 w 609600"/>
                      <a:gd name="connsiteY12" fmla="*/ 380047 h 598170"/>
                      <a:gd name="connsiteX13" fmla="*/ 352424 w 609600"/>
                      <a:gd name="connsiteY13" fmla="*/ 377190 h 598170"/>
                      <a:gd name="connsiteX14" fmla="*/ 352424 w 609600"/>
                      <a:gd name="connsiteY14" fmla="*/ 380047 h 598170"/>
                      <a:gd name="connsiteX15" fmla="*/ 350520 w 609600"/>
                      <a:gd name="connsiteY15" fmla="*/ 380047 h 598170"/>
                      <a:gd name="connsiteX16" fmla="*/ 248602 w 609600"/>
                      <a:gd name="connsiteY16" fmla="*/ 509587 h 598170"/>
                      <a:gd name="connsiteX17" fmla="*/ 235267 w 609600"/>
                      <a:gd name="connsiteY17" fmla="*/ 511492 h 598170"/>
                      <a:gd name="connsiteX18" fmla="*/ 233362 w 609600"/>
                      <a:gd name="connsiteY18" fmla="*/ 498157 h 598170"/>
                      <a:gd name="connsiteX19" fmla="*/ 326707 w 609600"/>
                      <a:gd name="connsiteY19" fmla="*/ 380047 h 598170"/>
                      <a:gd name="connsiteX20" fmla="*/ 350519 w 609600"/>
                      <a:gd name="connsiteY20" fmla="*/ 380047 h 598170"/>
                      <a:gd name="connsiteX21" fmla="*/ 409575 w 609600"/>
                      <a:gd name="connsiteY21" fmla="*/ 204787 h 598170"/>
                      <a:gd name="connsiteX22" fmla="*/ 426720 w 609600"/>
                      <a:gd name="connsiteY22" fmla="*/ 294322 h 598170"/>
                      <a:gd name="connsiteX23" fmla="*/ 377309 w 609600"/>
                      <a:gd name="connsiteY23" fmla="*/ 280154 h 598170"/>
                      <a:gd name="connsiteX24" fmla="*/ 340042 w 609600"/>
                      <a:gd name="connsiteY24" fmla="*/ 246697 h 598170"/>
                      <a:gd name="connsiteX25" fmla="*/ 32385 w 609600"/>
                      <a:gd name="connsiteY25" fmla="*/ 187642 h 598170"/>
                      <a:gd name="connsiteX26" fmla="*/ 220980 w 609600"/>
                      <a:gd name="connsiteY26" fmla="*/ 187642 h 598170"/>
                      <a:gd name="connsiteX27" fmla="*/ 255270 w 609600"/>
                      <a:gd name="connsiteY27" fmla="*/ 220027 h 598170"/>
                      <a:gd name="connsiteX28" fmla="*/ 255270 w 609600"/>
                      <a:gd name="connsiteY28" fmla="*/ 364807 h 598170"/>
                      <a:gd name="connsiteX29" fmla="*/ 242888 w 609600"/>
                      <a:gd name="connsiteY29" fmla="*/ 390525 h 598170"/>
                      <a:gd name="connsiteX30" fmla="*/ 227648 w 609600"/>
                      <a:gd name="connsiteY30" fmla="*/ 382905 h 598170"/>
                      <a:gd name="connsiteX31" fmla="*/ 227648 w 609600"/>
                      <a:gd name="connsiteY31" fmla="*/ 287655 h 598170"/>
                      <a:gd name="connsiteX32" fmla="*/ 218123 w 609600"/>
                      <a:gd name="connsiteY32" fmla="*/ 278130 h 598170"/>
                      <a:gd name="connsiteX33" fmla="*/ 208598 w 609600"/>
                      <a:gd name="connsiteY33" fmla="*/ 287655 h 598170"/>
                      <a:gd name="connsiteX34" fmla="*/ 208598 w 609600"/>
                      <a:gd name="connsiteY34" fmla="*/ 400050 h 598170"/>
                      <a:gd name="connsiteX35" fmla="*/ 208598 w 609600"/>
                      <a:gd name="connsiteY35" fmla="*/ 565785 h 598170"/>
                      <a:gd name="connsiteX36" fmla="*/ 175260 w 609600"/>
                      <a:gd name="connsiteY36" fmla="*/ 598170 h 598170"/>
                      <a:gd name="connsiteX37" fmla="*/ 171450 w 609600"/>
                      <a:gd name="connsiteY37" fmla="*/ 598170 h 598170"/>
                      <a:gd name="connsiteX38" fmla="*/ 141923 w 609600"/>
                      <a:gd name="connsiteY38" fmla="*/ 563880 h 598170"/>
                      <a:gd name="connsiteX39" fmla="*/ 141923 w 609600"/>
                      <a:gd name="connsiteY39" fmla="*/ 421005 h 598170"/>
                      <a:gd name="connsiteX40" fmla="*/ 124778 w 609600"/>
                      <a:gd name="connsiteY40" fmla="*/ 406717 h 598170"/>
                      <a:gd name="connsiteX41" fmla="*/ 112395 w 609600"/>
                      <a:gd name="connsiteY41" fmla="*/ 421957 h 598170"/>
                      <a:gd name="connsiteX42" fmla="*/ 112395 w 609600"/>
                      <a:gd name="connsiteY42" fmla="*/ 564832 h 598170"/>
                      <a:gd name="connsiteX43" fmla="*/ 76200 w 609600"/>
                      <a:gd name="connsiteY43" fmla="*/ 597217 h 598170"/>
                      <a:gd name="connsiteX44" fmla="*/ 46673 w 609600"/>
                      <a:gd name="connsiteY44" fmla="*/ 562927 h 598170"/>
                      <a:gd name="connsiteX45" fmla="*/ 46673 w 609600"/>
                      <a:gd name="connsiteY45" fmla="*/ 400050 h 598170"/>
                      <a:gd name="connsiteX46" fmla="*/ 46673 w 609600"/>
                      <a:gd name="connsiteY46" fmla="*/ 398145 h 598170"/>
                      <a:gd name="connsiteX47" fmla="*/ 46673 w 609600"/>
                      <a:gd name="connsiteY47" fmla="*/ 285750 h 598170"/>
                      <a:gd name="connsiteX48" fmla="*/ 37148 w 609600"/>
                      <a:gd name="connsiteY48" fmla="*/ 276225 h 598170"/>
                      <a:gd name="connsiteX49" fmla="*/ 27623 w 609600"/>
                      <a:gd name="connsiteY49" fmla="*/ 285750 h 598170"/>
                      <a:gd name="connsiteX50" fmla="*/ 27623 w 609600"/>
                      <a:gd name="connsiteY50" fmla="*/ 382905 h 598170"/>
                      <a:gd name="connsiteX51" fmla="*/ 12383 w 609600"/>
                      <a:gd name="connsiteY51" fmla="*/ 390525 h 598170"/>
                      <a:gd name="connsiteX52" fmla="*/ 0 w 609600"/>
                      <a:gd name="connsiteY52" fmla="*/ 364807 h 598170"/>
                      <a:gd name="connsiteX53" fmla="*/ 0 w 609600"/>
                      <a:gd name="connsiteY53" fmla="*/ 220027 h 598170"/>
                      <a:gd name="connsiteX54" fmla="*/ 32385 w 609600"/>
                      <a:gd name="connsiteY54" fmla="*/ 187642 h 598170"/>
                      <a:gd name="connsiteX55" fmla="*/ 252412 w 609600"/>
                      <a:gd name="connsiteY55" fmla="*/ 140016 h 598170"/>
                      <a:gd name="connsiteX56" fmla="*/ 242887 w 609600"/>
                      <a:gd name="connsiteY56" fmla="*/ 149541 h 598170"/>
                      <a:gd name="connsiteX57" fmla="*/ 252412 w 609600"/>
                      <a:gd name="connsiteY57" fmla="*/ 159066 h 598170"/>
                      <a:gd name="connsiteX58" fmla="*/ 271462 w 609600"/>
                      <a:gd name="connsiteY58" fmla="*/ 159066 h 598170"/>
                      <a:gd name="connsiteX59" fmla="*/ 280987 w 609600"/>
                      <a:gd name="connsiteY59" fmla="*/ 149541 h 598170"/>
                      <a:gd name="connsiteX60" fmla="*/ 271462 w 609600"/>
                      <a:gd name="connsiteY60" fmla="*/ 140016 h 598170"/>
                      <a:gd name="connsiteX61" fmla="*/ 252412 w 609600"/>
                      <a:gd name="connsiteY61" fmla="*/ 93344 h 598170"/>
                      <a:gd name="connsiteX62" fmla="*/ 242887 w 609600"/>
                      <a:gd name="connsiteY62" fmla="*/ 102869 h 598170"/>
                      <a:gd name="connsiteX63" fmla="*/ 252412 w 609600"/>
                      <a:gd name="connsiteY63" fmla="*/ 112394 h 598170"/>
                      <a:gd name="connsiteX64" fmla="*/ 271462 w 609600"/>
                      <a:gd name="connsiteY64" fmla="*/ 112394 h 598170"/>
                      <a:gd name="connsiteX65" fmla="*/ 280987 w 609600"/>
                      <a:gd name="connsiteY65" fmla="*/ 102869 h 598170"/>
                      <a:gd name="connsiteX66" fmla="*/ 271462 w 609600"/>
                      <a:gd name="connsiteY66" fmla="*/ 93344 h 598170"/>
                      <a:gd name="connsiteX67" fmla="*/ 496252 w 609600"/>
                      <a:gd name="connsiteY67" fmla="*/ 84772 h 598170"/>
                      <a:gd name="connsiteX68" fmla="*/ 533281 w 609600"/>
                      <a:gd name="connsiteY68" fmla="*/ 124896 h 598170"/>
                      <a:gd name="connsiteX69" fmla="*/ 546735 w 609600"/>
                      <a:gd name="connsiteY69" fmla="*/ 180022 h 598170"/>
                      <a:gd name="connsiteX70" fmla="*/ 538996 w 609600"/>
                      <a:gd name="connsiteY70" fmla="*/ 221307 h 598170"/>
                      <a:gd name="connsiteX71" fmla="*/ 485656 w 609600"/>
                      <a:gd name="connsiteY71" fmla="*/ 281017 h 598170"/>
                      <a:gd name="connsiteX72" fmla="*/ 445770 w 609600"/>
                      <a:gd name="connsiteY72" fmla="*/ 293369 h 598170"/>
                      <a:gd name="connsiteX73" fmla="*/ 426720 w 609600"/>
                      <a:gd name="connsiteY73" fmla="*/ 194309 h 598170"/>
                      <a:gd name="connsiteX74" fmla="*/ 440055 w 609600"/>
                      <a:gd name="connsiteY74" fmla="*/ 186689 h 598170"/>
                      <a:gd name="connsiteX75" fmla="*/ 433387 w 609600"/>
                      <a:gd name="connsiteY75" fmla="*/ 65722 h 598170"/>
                      <a:gd name="connsiteX76" fmla="*/ 479592 w 609600"/>
                      <a:gd name="connsiteY76" fmla="*/ 77037 h 598170"/>
                      <a:gd name="connsiteX77" fmla="*/ 480060 w 609600"/>
                      <a:gd name="connsiteY77" fmla="*/ 77152 h 598170"/>
                      <a:gd name="connsiteX78" fmla="*/ 425767 w 609600"/>
                      <a:gd name="connsiteY78" fmla="*/ 174307 h 598170"/>
                      <a:gd name="connsiteX79" fmla="*/ 414337 w 609600"/>
                      <a:gd name="connsiteY79" fmla="*/ 180974 h 598170"/>
                      <a:gd name="connsiteX80" fmla="*/ 405764 w 609600"/>
                      <a:gd name="connsiteY80" fmla="*/ 185737 h 598170"/>
                      <a:gd name="connsiteX81" fmla="*/ 330517 w 609600"/>
                      <a:gd name="connsiteY81" fmla="*/ 230504 h 598170"/>
                      <a:gd name="connsiteX82" fmla="*/ 319087 w 609600"/>
                      <a:gd name="connsiteY82" fmla="*/ 180022 h 598170"/>
                      <a:gd name="connsiteX83" fmla="*/ 328106 w 609600"/>
                      <a:gd name="connsiteY83" fmla="*/ 135642 h 598170"/>
                      <a:gd name="connsiteX84" fmla="*/ 352663 w 609600"/>
                      <a:gd name="connsiteY84" fmla="*/ 99298 h 598170"/>
                      <a:gd name="connsiteX85" fmla="*/ 389007 w 609600"/>
                      <a:gd name="connsiteY85" fmla="*/ 74741 h 598170"/>
                      <a:gd name="connsiteX86" fmla="*/ 433387 w 609600"/>
                      <a:gd name="connsiteY86" fmla="*/ 65722 h 598170"/>
                      <a:gd name="connsiteX87" fmla="*/ 433387 w 609600"/>
                      <a:gd name="connsiteY87" fmla="*/ 46672 h 598170"/>
                      <a:gd name="connsiteX88" fmla="*/ 300037 w 609600"/>
                      <a:gd name="connsiteY88" fmla="*/ 180022 h 598170"/>
                      <a:gd name="connsiteX89" fmla="*/ 433387 w 609600"/>
                      <a:gd name="connsiteY89" fmla="*/ 313372 h 598170"/>
                      <a:gd name="connsiteX90" fmla="*/ 566737 w 609600"/>
                      <a:gd name="connsiteY90" fmla="*/ 180022 h 598170"/>
                      <a:gd name="connsiteX91" fmla="*/ 433387 w 609600"/>
                      <a:gd name="connsiteY91" fmla="*/ 46672 h 598170"/>
                      <a:gd name="connsiteX92" fmla="*/ 252412 w 609600"/>
                      <a:gd name="connsiteY92" fmla="*/ 46672 h 598170"/>
                      <a:gd name="connsiteX93" fmla="*/ 242887 w 609600"/>
                      <a:gd name="connsiteY93" fmla="*/ 56197 h 598170"/>
                      <a:gd name="connsiteX94" fmla="*/ 252412 w 609600"/>
                      <a:gd name="connsiteY94" fmla="*/ 65722 h 598170"/>
                      <a:gd name="connsiteX95" fmla="*/ 271462 w 609600"/>
                      <a:gd name="connsiteY95" fmla="*/ 65722 h 598170"/>
                      <a:gd name="connsiteX96" fmla="*/ 280987 w 609600"/>
                      <a:gd name="connsiteY96" fmla="*/ 56197 h 598170"/>
                      <a:gd name="connsiteX97" fmla="*/ 271462 w 609600"/>
                      <a:gd name="connsiteY97" fmla="*/ 46672 h 598170"/>
                      <a:gd name="connsiteX98" fmla="*/ 126682 w 609600"/>
                      <a:gd name="connsiteY98" fmla="*/ 45720 h 598170"/>
                      <a:gd name="connsiteX99" fmla="*/ 187642 w 609600"/>
                      <a:gd name="connsiteY99" fmla="*/ 106680 h 598170"/>
                      <a:gd name="connsiteX100" fmla="*/ 126682 w 609600"/>
                      <a:gd name="connsiteY100" fmla="*/ 167640 h 598170"/>
                      <a:gd name="connsiteX101" fmla="*/ 65722 w 609600"/>
                      <a:gd name="connsiteY101" fmla="*/ 106680 h 598170"/>
                      <a:gd name="connsiteX102" fmla="*/ 126682 w 609600"/>
                      <a:gd name="connsiteY102" fmla="*/ 45720 h 598170"/>
                      <a:gd name="connsiteX103" fmla="*/ 166687 w 609600"/>
                      <a:gd name="connsiteY103" fmla="*/ 38099 h 598170"/>
                      <a:gd name="connsiteX104" fmla="*/ 593407 w 609600"/>
                      <a:gd name="connsiteY104" fmla="*/ 38099 h 598170"/>
                      <a:gd name="connsiteX105" fmla="*/ 593407 w 609600"/>
                      <a:gd name="connsiteY105" fmla="*/ 350519 h 598170"/>
                      <a:gd name="connsiteX106" fmla="*/ 583882 w 609600"/>
                      <a:gd name="connsiteY106" fmla="*/ 360044 h 598170"/>
                      <a:gd name="connsiteX107" fmla="*/ 272415 w 609600"/>
                      <a:gd name="connsiteY107" fmla="*/ 360044 h 598170"/>
                      <a:gd name="connsiteX108" fmla="*/ 272415 w 609600"/>
                      <a:gd name="connsiteY108" fmla="*/ 219074 h 598170"/>
                      <a:gd name="connsiteX109" fmla="*/ 220980 w 609600"/>
                      <a:gd name="connsiteY109" fmla="*/ 167639 h 598170"/>
                      <a:gd name="connsiteX110" fmla="*/ 178117 w 609600"/>
                      <a:gd name="connsiteY110" fmla="*/ 167639 h 598170"/>
                      <a:gd name="connsiteX111" fmla="*/ 206692 w 609600"/>
                      <a:gd name="connsiteY111" fmla="*/ 106679 h 598170"/>
                      <a:gd name="connsiteX112" fmla="*/ 166687 w 609600"/>
                      <a:gd name="connsiteY112" fmla="*/ 38099 h 598170"/>
                      <a:gd name="connsiteX113" fmla="*/ 123825 w 609600"/>
                      <a:gd name="connsiteY113" fmla="*/ 0 h 598170"/>
                      <a:gd name="connsiteX114" fmla="*/ 600075 w 609600"/>
                      <a:gd name="connsiteY114" fmla="*/ 0 h 598170"/>
                      <a:gd name="connsiteX115" fmla="*/ 609600 w 609600"/>
                      <a:gd name="connsiteY115" fmla="*/ 9525 h 598170"/>
                      <a:gd name="connsiteX116" fmla="*/ 600075 w 609600"/>
                      <a:gd name="connsiteY116" fmla="*/ 19050 h 598170"/>
                      <a:gd name="connsiteX117" fmla="*/ 123825 w 609600"/>
                      <a:gd name="connsiteY117" fmla="*/ 19050 h 598170"/>
                      <a:gd name="connsiteX118" fmla="*/ 114300 w 609600"/>
                      <a:gd name="connsiteY118" fmla="*/ 9525 h 598170"/>
                      <a:gd name="connsiteX119" fmla="*/ 123825 w 609600"/>
                      <a:gd name="connsiteY119" fmla="*/ 0 h 598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Lst>
                    <a:rect l="l" t="t" r="r" b="b"/>
                    <a:pathLst>
                      <a:path w="609600" h="598170">
                        <a:moveTo>
                          <a:pt x="373380" y="380047"/>
                        </a:moveTo>
                        <a:lnTo>
                          <a:pt x="397193" y="380047"/>
                        </a:lnTo>
                        <a:lnTo>
                          <a:pt x="490537" y="498157"/>
                        </a:lnTo>
                        <a:cubicBezTo>
                          <a:pt x="494348" y="501967"/>
                          <a:pt x="493395" y="507682"/>
                          <a:pt x="489585" y="511492"/>
                        </a:cubicBezTo>
                        <a:cubicBezTo>
                          <a:pt x="485775" y="514349"/>
                          <a:pt x="480060" y="514349"/>
                          <a:pt x="476250" y="509587"/>
                        </a:cubicBezTo>
                        <a:close/>
                        <a:moveTo>
                          <a:pt x="352425" y="380047"/>
                        </a:moveTo>
                        <a:lnTo>
                          <a:pt x="371475" y="380047"/>
                        </a:lnTo>
                        <a:lnTo>
                          <a:pt x="371475" y="492442"/>
                        </a:lnTo>
                        <a:cubicBezTo>
                          <a:pt x="371475" y="497204"/>
                          <a:pt x="366713" y="501967"/>
                          <a:pt x="361950" y="501967"/>
                        </a:cubicBezTo>
                        <a:cubicBezTo>
                          <a:pt x="357188" y="501967"/>
                          <a:pt x="352425" y="497204"/>
                          <a:pt x="352425" y="492442"/>
                        </a:cubicBezTo>
                        <a:close/>
                        <a:moveTo>
                          <a:pt x="371475" y="377190"/>
                        </a:moveTo>
                        <a:lnTo>
                          <a:pt x="373380" y="380047"/>
                        </a:lnTo>
                        <a:lnTo>
                          <a:pt x="371475" y="380047"/>
                        </a:lnTo>
                        <a:close/>
                        <a:moveTo>
                          <a:pt x="352424" y="377190"/>
                        </a:moveTo>
                        <a:lnTo>
                          <a:pt x="352424" y="380047"/>
                        </a:lnTo>
                        <a:lnTo>
                          <a:pt x="350520" y="380047"/>
                        </a:lnTo>
                        <a:lnTo>
                          <a:pt x="248602" y="509587"/>
                        </a:lnTo>
                        <a:cubicBezTo>
                          <a:pt x="245745" y="513397"/>
                          <a:pt x="239077" y="514349"/>
                          <a:pt x="235267" y="511492"/>
                        </a:cubicBezTo>
                        <a:cubicBezTo>
                          <a:pt x="231457" y="507682"/>
                          <a:pt x="230505" y="501967"/>
                          <a:pt x="233362" y="498157"/>
                        </a:cubicBezTo>
                        <a:lnTo>
                          <a:pt x="326707" y="380047"/>
                        </a:lnTo>
                        <a:lnTo>
                          <a:pt x="350519" y="380047"/>
                        </a:lnTo>
                        <a:close/>
                        <a:moveTo>
                          <a:pt x="409575" y="204787"/>
                        </a:moveTo>
                        <a:lnTo>
                          <a:pt x="426720" y="294322"/>
                        </a:lnTo>
                        <a:cubicBezTo>
                          <a:pt x="408623" y="293370"/>
                          <a:pt x="391954" y="288369"/>
                          <a:pt x="377309" y="280154"/>
                        </a:cubicBezTo>
                        <a:cubicBezTo>
                          <a:pt x="362665" y="271938"/>
                          <a:pt x="350044" y="260508"/>
                          <a:pt x="340042" y="246697"/>
                        </a:cubicBezTo>
                        <a:close/>
                        <a:moveTo>
                          <a:pt x="32385" y="187642"/>
                        </a:moveTo>
                        <a:lnTo>
                          <a:pt x="220980" y="187642"/>
                        </a:lnTo>
                        <a:cubicBezTo>
                          <a:pt x="239078" y="187642"/>
                          <a:pt x="253365" y="201930"/>
                          <a:pt x="255270" y="220027"/>
                        </a:cubicBezTo>
                        <a:lnTo>
                          <a:pt x="255270" y="364807"/>
                        </a:lnTo>
                        <a:cubicBezTo>
                          <a:pt x="255270" y="375285"/>
                          <a:pt x="250508" y="384810"/>
                          <a:pt x="242888" y="390525"/>
                        </a:cubicBezTo>
                        <a:cubicBezTo>
                          <a:pt x="237173" y="395287"/>
                          <a:pt x="227648" y="390525"/>
                          <a:pt x="227648" y="382905"/>
                        </a:cubicBezTo>
                        <a:lnTo>
                          <a:pt x="227648" y="287655"/>
                        </a:lnTo>
                        <a:cubicBezTo>
                          <a:pt x="227648" y="281940"/>
                          <a:pt x="223838" y="278130"/>
                          <a:pt x="218123" y="278130"/>
                        </a:cubicBezTo>
                        <a:cubicBezTo>
                          <a:pt x="212408" y="278130"/>
                          <a:pt x="208598" y="281940"/>
                          <a:pt x="208598" y="287655"/>
                        </a:cubicBezTo>
                        <a:lnTo>
                          <a:pt x="208598" y="400050"/>
                        </a:lnTo>
                        <a:lnTo>
                          <a:pt x="208598" y="565785"/>
                        </a:lnTo>
                        <a:cubicBezTo>
                          <a:pt x="208598" y="583882"/>
                          <a:pt x="193358" y="598170"/>
                          <a:pt x="175260" y="598170"/>
                        </a:cubicBezTo>
                        <a:cubicBezTo>
                          <a:pt x="173355" y="598170"/>
                          <a:pt x="172403" y="598170"/>
                          <a:pt x="171450" y="598170"/>
                        </a:cubicBezTo>
                        <a:cubicBezTo>
                          <a:pt x="154305" y="596264"/>
                          <a:pt x="141923" y="581025"/>
                          <a:pt x="141923" y="563880"/>
                        </a:cubicBezTo>
                        <a:lnTo>
                          <a:pt x="141923" y="421005"/>
                        </a:lnTo>
                        <a:cubicBezTo>
                          <a:pt x="141923" y="412432"/>
                          <a:pt x="134303" y="404812"/>
                          <a:pt x="124778" y="406717"/>
                        </a:cubicBezTo>
                        <a:cubicBezTo>
                          <a:pt x="117158" y="407670"/>
                          <a:pt x="112395" y="414337"/>
                          <a:pt x="112395" y="421957"/>
                        </a:cubicBezTo>
                        <a:lnTo>
                          <a:pt x="112395" y="564832"/>
                        </a:lnTo>
                        <a:cubicBezTo>
                          <a:pt x="112395" y="583882"/>
                          <a:pt x="96203" y="599122"/>
                          <a:pt x="76200" y="597217"/>
                        </a:cubicBezTo>
                        <a:cubicBezTo>
                          <a:pt x="60008" y="595312"/>
                          <a:pt x="46673" y="580072"/>
                          <a:pt x="46673" y="562927"/>
                        </a:cubicBezTo>
                        <a:lnTo>
                          <a:pt x="46673" y="400050"/>
                        </a:lnTo>
                        <a:cubicBezTo>
                          <a:pt x="46673" y="399097"/>
                          <a:pt x="46673" y="399097"/>
                          <a:pt x="46673" y="398145"/>
                        </a:cubicBezTo>
                        <a:lnTo>
                          <a:pt x="46673" y="285750"/>
                        </a:lnTo>
                        <a:cubicBezTo>
                          <a:pt x="46673" y="280035"/>
                          <a:pt x="42863" y="276225"/>
                          <a:pt x="37148" y="276225"/>
                        </a:cubicBezTo>
                        <a:cubicBezTo>
                          <a:pt x="31433" y="276225"/>
                          <a:pt x="27623" y="280035"/>
                          <a:pt x="27623" y="285750"/>
                        </a:cubicBezTo>
                        <a:lnTo>
                          <a:pt x="27623" y="382905"/>
                        </a:lnTo>
                        <a:cubicBezTo>
                          <a:pt x="27623" y="391477"/>
                          <a:pt x="19050" y="395287"/>
                          <a:pt x="12383" y="390525"/>
                        </a:cubicBezTo>
                        <a:cubicBezTo>
                          <a:pt x="4763" y="383857"/>
                          <a:pt x="0" y="375285"/>
                          <a:pt x="0" y="364807"/>
                        </a:cubicBezTo>
                        <a:lnTo>
                          <a:pt x="0" y="220027"/>
                        </a:lnTo>
                        <a:cubicBezTo>
                          <a:pt x="0" y="201930"/>
                          <a:pt x="14288" y="187642"/>
                          <a:pt x="32385" y="187642"/>
                        </a:cubicBezTo>
                        <a:close/>
                        <a:moveTo>
                          <a:pt x="252412" y="140016"/>
                        </a:moveTo>
                        <a:cubicBezTo>
                          <a:pt x="246697" y="140016"/>
                          <a:pt x="242887" y="143827"/>
                          <a:pt x="242887" y="149541"/>
                        </a:cubicBezTo>
                        <a:cubicBezTo>
                          <a:pt x="242887" y="154304"/>
                          <a:pt x="246697" y="159066"/>
                          <a:pt x="252412" y="159066"/>
                        </a:cubicBezTo>
                        <a:lnTo>
                          <a:pt x="271462" y="159066"/>
                        </a:lnTo>
                        <a:cubicBezTo>
                          <a:pt x="277177" y="159066"/>
                          <a:pt x="280987" y="154304"/>
                          <a:pt x="280987" y="149541"/>
                        </a:cubicBezTo>
                        <a:cubicBezTo>
                          <a:pt x="280987" y="143827"/>
                          <a:pt x="277177" y="140016"/>
                          <a:pt x="271462" y="140016"/>
                        </a:cubicBezTo>
                        <a:close/>
                        <a:moveTo>
                          <a:pt x="252412" y="93344"/>
                        </a:moveTo>
                        <a:cubicBezTo>
                          <a:pt x="246697" y="93344"/>
                          <a:pt x="242887" y="97154"/>
                          <a:pt x="242887" y="102869"/>
                        </a:cubicBezTo>
                        <a:cubicBezTo>
                          <a:pt x="242887" y="108584"/>
                          <a:pt x="246697" y="112394"/>
                          <a:pt x="252412" y="112394"/>
                        </a:cubicBezTo>
                        <a:lnTo>
                          <a:pt x="271462" y="112394"/>
                        </a:lnTo>
                        <a:cubicBezTo>
                          <a:pt x="277177" y="112394"/>
                          <a:pt x="280987" y="108584"/>
                          <a:pt x="280987" y="102869"/>
                        </a:cubicBezTo>
                        <a:cubicBezTo>
                          <a:pt x="280987" y="97154"/>
                          <a:pt x="277177" y="93344"/>
                          <a:pt x="271462" y="93344"/>
                        </a:cubicBezTo>
                        <a:close/>
                        <a:moveTo>
                          <a:pt x="496252" y="84772"/>
                        </a:moveTo>
                        <a:cubicBezTo>
                          <a:pt x="511492" y="94773"/>
                          <a:pt x="524351" y="108584"/>
                          <a:pt x="533281" y="124896"/>
                        </a:cubicBezTo>
                        <a:cubicBezTo>
                          <a:pt x="542210" y="141207"/>
                          <a:pt x="547211" y="160019"/>
                          <a:pt x="546735" y="180022"/>
                        </a:cubicBezTo>
                        <a:cubicBezTo>
                          <a:pt x="546735" y="194548"/>
                          <a:pt x="543997" y="208478"/>
                          <a:pt x="538996" y="221307"/>
                        </a:cubicBezTo>
                        <a:cubicBezTo>
                          <a:pt x="528995" y="246965"/>
                          <a:pt x="509945" y="268217"/>
                          <a:pt x="485656" y="281017"/>
                        </a:cubicBezTo>
                        <a:cubicBezTo>
                          <a:pt x="473512" y="287416"/>
                          <a:pt x="460058" y="291702"/>
                          <a:pt x="445770" y="293369"/>
                        </a:cubicBezTo>
                        <a:lnTo>
                          <a:pt x="426720" y="194309"/>
                        </a:lnTo>
                        <a:lnTo>
                          <a:pt x="440055" y="186689"/>
                        </a:lnTo>
                        <a:close/>
                        <a:moveTo>
                          <a:pt x="433387" y="65722"/>
                        </a:moveTo>
                        <a:lnTo>
                          <a:pt x="479592" y="77037"/>
                        </a:lnTo>
                        <a:lnTo>
                          <a:pt x="480060" y="77152"/>
                        </a:lnTo>
                        <a:lnTo>
                          <a:pt x="425767" y="174307"/>
                        </a:lnTo>
                        <a:lnTo>
                          <a:pt x="414337" y="180974"/>
                        </a:lnTo>
                        <a:lnTo>
                          <a:pt x="405764" y="185737"/>
                        </a:lnTo>
                        <a:lnTo>
                          <a:pt x="330517" y="230504"/>
                        </a:lnTo>
                        <a:cubicBezTo>
                          <a:pt x="322897" y="215264"/>
                          <a:pt x="319087" y="198119"/>
                          <a:pt x="319087" y="180022"/>
                        </a:cubicBezTo>
                        <a:cubicBezTo>
                          <a:pt x="319087" y="164306"/>
                          <a:pt x="322302" y="149304"/>
                          <a:pt x="328106" y="135642"/>
                        </a:cubicBezTo>
                        <a:cubicBezTo>
                          <a:pt x="333911" y="121979"/>
                          <a:pt x="342304" y="109656"/>
                          <a:pt x="352663" y="99298"/>
                        </a:cubicBezTo>
                        <a:cubicBezTo>
                          <a:pt x="363021" y="88939"/>
                          <a:pt x="375344" y="80545"/>
                          <a:pt x="389007" y="74741"/>
                        </a:cubicBezTo>
                        <a:cubicBezTo>
                          <a:pt x="402669" y="68937"/>
                          <a:pt x="417671" y="65722"/>
                          <a:pt x="433387" y="65722"/>
                        </a:cubicBezTo>
                        <a:close/>
                        <a:moveTo>
                          <a:pt x="433387" y="46672"/>
                        </a:moveTo>
                        <a:cubicBezTo>
                          <a:pt x="360045" y="46672"/>
                          <a:pt x="300037" y="106679"/>
                          <a:pt x="300037" y="180022"/>
                        </a:cubicBezTo>
                        <a:cubicBezTo>
                          <a:pt x="300037" y="253364"/>
                          <a:pt x="360045" y="313372"/>
                          <a:pt x="433387" y="313372"/>
                        </a:cubicBezTo>
                        <a:cubicBezTo>
                          <a:pt x="506730" y="313372"/>
                          <a:pt x="566737" y="253364"/>
                          <a:pt x="566737" y="180022"/>
                        </a:cubicBezTo>
                        <a:cubicBezTo>
                          <a:pt x="566737" y="106679"/>
                          <a:pt x="506730" y="46672"/>
                          <a:pt x="433387" y="46672"/>
                        </a:cubicBezTo>
                        <a:close/>
                        <a:moveTo>
                          <a:pt x="252412" y="46672"/>
                        </a:moveTo>
                        <a:cubicBezTo>
                          <a:pt x="246697" y="46672"/>
                          <a:pt x="242887" y="50482"/>
                          <a:pt x="242887" y="56197"/>
                        </a:cubicBezTo>
                        <a:cubicBezTo>
                          <a:pt x="242887" y="61912"/>
                          <a:pt x="246697" y="65722"/>
                          <a:pt x="252412" y="65722"/>
                        </a:cubicBezTo>
                        <a:lnTo>
                          <a:pt x="271462" y="65722"/>
                        </a:lnTo>
                        <a:cubicBezTo>
                          <a:pt x="277177" y="65722"/>
                          <a:pt x="280987" y="61912"/>
                          <a:pt x="280987" y="56197"/>
                        </a:cubicBezTo>
                        <a:cubicBezTo>
                          <a:pt x="280987" y="50482"/>
                          <a:pt x="277177" y="46672"/>
                          <a:pt x="271462" y="46672"/>
                        </a:cubicBezTo>
                        <a:close/>
                        <a:moveTo>
                          <a:pt x="126682" y="45720"/>
                        </a:moveTo>
                        <a:cubicBezTo>
                          <a:pt x="160019" y="45720"/>
                          <a:pt x="187642" y="73343"/>
                          <a:pt x="187642" y="106680"/>
                        </a:cubicBezTo>
                        <a:cubicBezTo>
                          <a:pt x="187642" y="140017"/>
                          <a:pt x="160019" y="167640"/>
                          <a:pt x="126682" y="167640"/>
                        </a:cubicBezTo>
                        <a:cubicBezTo>
                          <a:pt x="93345" y="167640"/>
                          <a:pt x="65722" y="140017"/>
                          <a:pt x="65722" y="106680"/>
                        </a:cubicBezTo>
                        <a:cubicBezTo>
                          <a:pt x="65722" y="73343"/>
                          <a:pt x="93345" y="45720"/>
                          <a:pt x="126682" y="45720"/>
                        </a:cubicBezTo>
                        <a:close/>
                        <a:moveTo>
                          <a:pt x="166687" y="38099"/>
                        </a:moveTo>
                        <a:lnTo>
                          <a:pt x="593407" y="38099"/>
                        </a:lnTo>
                        <a:lnTo>
                          <a:pt x="593407" y="350519"/>
                        </a:lnTo>
                        <a:cubicBezTo>
                          <a:pt x="593407" y="356234"/>
                          <a:pt x="588645" y="360044"/>
                          <a:pt x="583882" y="360044"/>
                        </a:cubicBezTo>
                        <a:lnTo>
                          <a:pt x="272415" y="360044"/>
                        </a:lnTo>
                        <a:lnTo>
                          <a:pt x="272415" y="219074"/>
                        </a:lnTo>
                        <a:cubicBezTo>
                          <a:pt x="272415" y="190499"/>
                          <a:pt x="249555" y="167639"/>
                          <a:pt x="220980" y="167639"/>
                        </a:cubicBezTo>
                        <a:lnTo>
                          <a:pt x="178117" y="167639"/>
                        </a:lnTo>
                        <a:cubicBezTo>
                          <a:pt x="195262" y="153352"/>
                          <a:pt x="206692" y="131444"/>
                          <a:pt x="206692" y="106679"/>
                        </a:cubicBezTo>
                        <a:cubicBezTo>
                          <a:pt x="206692" y="78104"/>
                          <a:pt x="190500" y="52387"/>
                          <a:pt x="166687" y="38099"/>
                        </a:cubicBezTo>
                        <a:close/>
                        <a:moveTo>
                          <a:pt x="123825" y="0"/>
                        </a:moveTo>
                        <a:lnTo>
                          <a:pt x="600075" y="0"/>
                        </a:lnTo>
                        <a:cubicBezTo>
                          <a:pt x="605790" y="0"/>
                          <a:pt x="609600" y="3810"/>
                          <a:pt x="609600" y="9525"/>
                        </a:cubicBezTo>
                        <a:cubicBezTo>
                          <a:pt x="609600" y="15240"/>
                          <a:pt x="605790" y="19050"/>
                          <a:pt x="600075" y="19050"/>
                        </a:cubicBezTo>
                        <a:lnTo>
                          <a:pt x="123825" y="19050"/>
                        </a:lnTo>
                        <a:cubicBezTo>
                          <a:pt x="118110" y="19050"/>
                          <a:pt x="114300" y="15240"/>
                          <a:pt x="114300" y="9525"/>
                        </a:cubicBezTo>
                        <a:cubicBezTo>
                          <a:pt x="114300" y="3810"/>
                          <a:pt x="118110" y="0"/>
                          <a:pt x="123825" y="0"/>
                        </a:cubicBezTo>
                        <a:close/>
                      </a:path>
                    </a:pathLst>
                  </a:custGeom>
                  <a:solidFill>
                    <a:srgbClr val="000000">
                      <a:lumMod val="75000"/>
                      <a:lumOff val="25000"/>
                    </a:srgbClr>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96" name="TextBox 95">
                    <a:extLst>
                      <a:ext uri="{FF2B5EF4-FFF2-40B4-BE49-F238E27FC236}">
                        <a16:creationId xmlns:a16="http://schemas.microsoft.com/office/drawing/2014/main" xmlns="" id="{1F6058A1-2473-48F8-987B-30619140CBFF}"/>
                      </a:ext>
                    </a:extLst>
                  </p:cNvPr>
                  <p:cNvSpPr txBox="1"/>
                  <p:nvPr/>
                </p:nvSpPr>
                <p:spPr>
                  <a:xfrm>
                    <a:off x="678118" y="4241773"/>
                    <a:ext cx="2917567" cy="499896"/>
                  </a:xfrm>
                  <a:prstGeom prst="rect">
                    <a:avLst/>
                  </a:prstGeom>
                  <a:noFill/>
                </p:spPr>
                <p:txBody>
                  <a:bodyPr wrap="square" rtlCol="0" anchor="ctr">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ZW" sz="1400" b="0" i="0" u="none" strike="noStrike" kern="1200" cap="none" spc="0" normalizeH="0" baseline="0" noProof="0" dirty="0">
                        <a:ln>
                          <a:noFill/>
                        </a:ln>
                        <a:solidFill>
                          <a:srgbClr val="5B9BD5">
                            <a:lumMod val="75000"/>
                          </a:srgbClr>
                        </a:solidFill>
                        <a:effectLst/>
                        <a:uLnTx/>
                        <a:uFillTx/>
                        <a:latin typeface="Century Gothic" panose="020B0502020202020204" pitchFamily="34" charset="0"/>
                        <a:ea typeface="+mn-ea"/>
                        <a:cs typeface="+mn-cs"/>
                      </a:rPr>
                      <a:t>Defence against economic espionage</a:t>
                    </a:r>
                  </a:p>
                </p:txBody>
              </p:sp>
            </p:grpSp>
          </p:grpSp>
          <p:grpSp>
            <p:nvGrpSpPr>
              <p:cNvPr id="62" name="Group 61">
                <a:extLst>
                  <a:ext uri="{FF2B5EF4-FFF2-40B4-BE49-F238E27FC236}">
                    <a16:creationId xmlns:a16="http://schemas.microsoft.com/office/drawing/2014/main" xmlns="" id="{3CF6399F-AA07-4BFD-A44D-A182D835B7BD}"/>
                  </a:ext>
                </a:extLst>
              </p:cNvPr>
              <p:cNvGrpSpPr/>
              <p:nvPr/>
            </p:nvGrpSpPr>
            <p:grpSpPr>
              <a:xfrm>
                <a:off x="272160" y="5303076"/>
                <a:ext cx="4201836" cy="785792"/>
                <a:chOff x="-424531" y="5303076"/>
                <a:chExt cx="4201836" cy="785792"/>
              </a:xfrm>
            </p:grpSpPr>
            <p:grpSp>
              <p:nvGrpSpPr>
                <p:cNvPr id="77" name="Group 76">
                  <a:extLst>
                    <a:ext uri="{FF2B5EF4-FFF2-40B4-BE49-F238E27FC236}">
                      <a16:creationId xmlns:a16="http://schemas.microsoft.com/office/drawing/2014/main" xmlns="" id="{6BBBEBBC-AA3E-4C32-8626-58F44752D970}"/>
                    </a:ext>
                  </a:extLst>
                </p:cNvPr>
                <p:cNvGrpSpPr/>
                <p:nvPr/>
              </p:nvGrpSpPr>
              <p:grpSpPr>
                <a:xfrm>
                  <a:off x="-332499" y="5303076"/>
                  <a:ext cx="4101757" cy="785792"/>
                  <a:chOff x="4966976" y="1107566"/>
                  <a:chExt cx="3268602" cy="626183"/>
                </a:xfrm>
              </p:grpSpPr>
              <p:sp>
                <p:nvSpPr>
                  <p:cNvPr id="84" name="Rectangle: Rounded Corners 90">
                    <a:extLst>
                      <a:ext uri="{FF2B5EF4-FFF2-40B4-BE49-F238E27FC236}">
                        <a16:creationId xmlns:a16="http://schemas.microsoft.com/office/drawing/2014/main" xmlns="" id="{031FA144-BD48-4B60-A787-B9CA51640164}"/>
                      </a:ext>
                    </a:extLst>
                  </p:cNvPr>
                  <p:cNvSpPr/>
                  <p:nvPr/>
                </p:nvSpPr>
                <p:spPr>
                  <a:xfrm>
                    <a:off x="5246061" y="1165986"/>
                    <a:ext cx="2989517" cy="567763"/>
                  </a:xfrm>
                  <a:prstGeom prst="roundRect">
                    <a:avLst/>
                  </a:prstGeom>
                  <a:solidFill>
                    <a:sysClr val="window" lastClr="FFFFFF"/>
                  </a:solidFill>
                  <a:ln w="6350" cap="flat" cmpd="sng" algn="ctr">
                    <a:solidFill>
                      <a:srgbClr val="008C93"/>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nvGrpSpPr>
                  <p:cNvPr id="85" name="Group 84">
                    <a:extLst>
                      <a:ext uri="{FF2B5EF4-FFF2-40B4-BE49-F238E27FC236}">
                        <a16:creationId xmlns:a16="http://schemas.microsoft.com/office/drawing/2014/main" xmlns="" id="{B18AA4C6-FF09-4F37-800A-DD64827D9234}"/>
                      </a:ext>
                    </a:extLst>
                  </p:cNvPr>
                  <p:cNvGrpSpPr/>
                  <p:nvPr/>
                </p:nvGrpSpPr>
                <p:grpSpPr>
                  <a:xfrm>
                    <a:off x="4966976" y="1107566"/>
                    <a:ext cx="769455" cy="626183"/>
                    <a:chOff x="4966976" y="1107566"/>
                    <a:chExt cx="769455" cy="626183"/>
                  </a:xfrm>
                </p:grpSpPr>
                <p:sp>
                  <p:nvSpPr>
                    <p:cNvPr id="86" name="Rectangle: Single Corner Rounded 40">
                      <a:extLst>
                        <a:ext uri="{FF2B5EF4-FFF2-40B4-BE49-F238E27FC236}">
                          <a16:creationId xmlns:a16="http://schemas.microsoft.com/office/drawing/2014/main" xmlns="" id="{1F5EDBFA-BBE4-416C-B777-30F3C4AE2180}"/>
                        </a:ext>
                      </a:extLst>
                    </p:cNvPr>
                    <p:cNvSpPr/>
                    <p:nvPr/>
                  </p:nvSpPr>
                  <p:spPr>
                    <a:xfrm>
                      <a:off x="5580477" y="1205325"/>
                      <a:ext cx="155954" cy="528424"/>
                    </a:xfrm>
                    <a:custGeom>
                      <a:avLst/>
                      <a:gdLst>
                        <a:gd name="connsiteX0" fmla="*/ 0 w 267354"/>
                        <a:gd name="connsiteY0" fmla="*/ 0 h 528424"/>
                        <a:gd name="connsiteX1" fmla="*/ 267354 w 267354"/>
                        <a:gd name="connsiteY1" fmla="*/ 0 h 528424"/>
                        <a:gd name="connsiteX2" fmla="*/ 267354 w 267354"/>
                        <a:gd name="connsiteY2" fmla="*/ 0 h 528424"/>
                        <a:gd name="connsiteX3" fmla="*/ 267354 w 267354"/>
                        <a:gd name="connsiteY3" fmla="*/ 528424 h 528424"/>
                        <a:gd name="connsiteX4" fmla="*/ 0 w 267354"/>
                        <a:gd name="connsiteY4" fmla="*/ 528424 h 528424"/>
                        <a:gd name="connsiteX5" fmla="*/ 0 w 267354"/>
                        <a:gd name="connsiteY5" fmla="*/ 0 h 528424"/>
                        <a:gd name="connsiteX0" fmla="*/ 0 w 267354"/>
                        <a:gd name="connsiteY0" fmla="*/ 0 h 528424"/>
                        <a:gd name="connsiteX1" fmla="*/ 267354 w 267354"/>
                        <a:gd name="connsiteY1" fmla="*/ 0 h 528424"/>
                        <a:gd name="connsiteX2" fmla="*/ 267354 w 267354"/>
                        <a:gd name="connsiteY2" fmla="*/ 528424 h 528424"/>
                        <a:gd name="connsiteX3" fmla="*/ 0 w 267354"/>
                        <a:gd name="connsiteY3" fmla="*/ 528424 h 528424"/>
                        <a:gd name="connsiteX4" fmla="*/ 0 w 267354"/>
                        <a:gd name="connsiteY4" fmla="*/ 0 h 528424"/>
                        <a:gd name="connsiteX0" fmla="*/ 0 w 267354"/>
                        <a:gd name="connsiteY0" fmla="*/ 0 h 528424"/>
                        <a:gd name="connsiteX1" fmla="*/ 267354 w 267354"/>
                        <a:gd name="connsiteY1" fmla="*/ 528424 h 528424"/>
                        <a:gd name="connsiteX2" fmla="*/ 0 w 267354"/>
                        <a:gd name="connsiteY2" fmla="*/ 528424 h 528424"/>
                        <a:gd name="connsiteX3" fmla="*/ 0 w 267354"/>
                        <a:gd name="connsiteY3" fmla="*/ 0 h 528424"/>
                      </a:gdLst>
                      <a:ahLst/>
                      <a:cxnLst>
                        <a:cxn ang="0">
                          <a:pos x="connsiteX0" y="connsiteY0"/>
                        </a:cxn>
                        <a:cxn ang="0">
                          <a:pos x="connsiteX1" y="connsiteY1"/>
                        </a:cxn>
                        <a:cxn ang="0">
                          <a:pos x="connsiteX2" y="connsiteY2"/>
                        </a:cxn>
                        <a:cxn ang="0">
                          <a:pos x="connsiteX3" y="connsiteY3"/>
                        </a:cxn>
                      </a:cxnLst>
                      <a:rect l="l" t="t" r="r" b="b"/>
                      <a:pathLst>
                        <a:path w="267354" h="528424">
                          <a:moveTo>
                            <a:pt x="0" y="0"/>
                          </a:moveTo>
                          <a:lnTo>
                            <a:pt x="267354" y="528424"/>
                          </a:lnTo>
                          <a:lnTo>
                            <a:pt x="0" y="528424"/>
                          </a:lnTo>
                          <a:lnTo>
                            <a:pt x="0" y="0"/>
                          </a:lnTo>
                          <a:close/>
                        </a:path>
                      </a:pathLst>
                    </a:custGeom>
                    <a:gradFill>
                      <a:gsLst>
                        <a:gs pos="100000">
                          <a:srgbClr val="000000">
                            <a:alpha val="15000"/>
                          </a:srgbClr>
                        </a:gs>
                        <a:gs pos="0">
                          <a:srgbClr val="000000">
                            <a:alpha val="0"/>
                          </a:srgbClr>
                        </a:gs>
                      </a:gsLst>
                      <a:lin ang="16200000" scaled="1"/>
                    </a:gradFill>
                    <a:ln w="12700" cap="flat" cmpd="sng" algn="ctr">
                      <a:no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grpSp>
                  <p:nvGrpSpPr>
                    <p:cNvPr id="87" name="Group 86">
                      <a:extLst>
                        <a:ext uri="{FF2B5EF4-FFF2-40B4-BE49-F238E27FC236}">
                          <a16:creationId xmlns:a16="http://schemas.microsoft.com/office/drawing/2014/main" xmlns="" id="{3C3077D1-9C35-46C3-8FC1-CE5A73F70EAB}"/>
                        </a:ext>
                      </a:extLst>
                    </p:cNvPr>
                    <p:cNvGrpSpPr/>
                    <p:nvPr/>
                  </p:nvGrpSpPr>
                  <p:grpSpPr>
                    <a:xfrm>
                      <a:off x="4966976" y="1107566"/>
                      <a:ext cx="626183" cy="626183"/>
                      <a:chOff x="4966976" y="1107566"/>
                      <a:chExt cx="626183" cy="626183"/>
                    </a:xfrm>
                  </p:grpSpPr>
                  <p:sp>
                    <p:nvSpPr>
                      <p:cNvPr id="88" name="Rectangle: Diagonal Corners Rounded 94">
                        <a:extLst>
                          <a:ext uri="{FF2B5EF4-FFF2-40B4-BE49-F238E27FC236}">
                            <a16:creationId xmlns:a16="http://schemas.microsoft.com/office/drawing/2014/main" xmlns="" id="{4DCFD108-3D43-4774-948E-07ECAD48ADC1}"/>
                          </a:ext>
                        </a:extLst>
                      </p:cNvPr>
                      <p:cNvSpPr/>
                      <p:nvPr/>
                    </p:nvSpPr>
                    <p:spPr>
                      <a:xfrm flipH="1">
                        <a:off x="4966976" y="1107566"/>
                        <a:ext cx="626183" cy="626183"/>
                      </a:xfrm>
                      <a:prstGeom prst="round2DiagRect">
                        <a:avLst>
                          <a:gd name="adj1" fmla="val 24562"/>
                          <a:gd name="adj2" fmla="val 0"/>
                        </a:avLst>
                      </a:prstGeom>
                      <a:solidFill>
                        <a:srgbClr val="008C93"/>
                      </a:solidFill>
                      <a:ln w="6350" cap="flat" cmpd="sng" algn="ctr">
                        <a:solidFill>
                          <a:sysClr val="window" lastClr="FFFFFF"/>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89" name="Rectangle: Diagonal Corners Rounded 39">
                        <a:extLst>
                          <a:ext uri="{FF2B5EF4-FFF2-40B4-BE49-F238E27FC236}">
                            <a16:creationId xmlns:a16="http://schemas.microsoft.com/office/drawing/2014/main" xmlns="" id="{8F81223E-5BD5-4F2E-A859-6ED3AD68435A}"/>
                          </a:ext>
                        </a:extLst>
                      </p:cNvPr>
                      <p:cNvSpPr/>
                      <p:nvPr/>
                    </p:nvSpPr>
                    <p:spPr>
                      <a:xfrm flipH="1">
                        <a:off x="5019674" y="1161038"/>
                        <a:ext cx="520011" cy="519238"/>
                      </a:xfrm>
                      <a:custGeom>
                        <a:avLst/>
                        <a:gdLst>
                          <a:gd name="connsiteX0" fmla="*/ 127535 w 519238"/>
                          <a:gd name="connsiteY0" fmla="*/ 0 h 519238"/>
                          <a:gd name="connsiteX1" fmla="*/ 519238 w 519238"/>
                          <a:gd name="connsiteY1" fmla="*/ 0 h 519238"/>
                          <a:gd name="connsiteX2" fmla="*/ 519238 w 519238"/>
                          <a:gd name="connsiteY2" fmla="*/ 0 h 519238"/>
                          <a:gd name="connsiteX3" fmla="*/ 519238 w 519238"/>
                          <a:gd name="connsiteY3" fmla="*/ 391703 h 519238"/>
                          <a:gd name="connsiteX4" fmla="*/ 391703 w 519238"/>
                          <a:gd name="connsiteY4" fmla="*/ 519238 h 519238"/>
                          <a:gd name="connsiteX5" fmla="*/ 0 w 519238"/>
                          <a:gd name="connsiteY5" fmla="*/ 519238 h 519238"/>
                          <a:gd name="connsiteX6" fmla="*/ 0 w 519238"/>
                          <a:gd name="connsiteY6" fmla="*/ 519238 h 519238"/>
                          <a:gd name="connsiteX7" fmla="*/ 0 w 519238"/>
                          <a:gd name="connsiteY7" fmla="*/ 127535 h 519238"/>
                          <a:gd name="connsiteX8" fmla="*/ 127535 w 519238"/>
                          <a:gd name="connsiteY8" fmla="*/ 0 h 519238"/>
                          <a:gd name="connsiteX0" fmla="*/ 127535 w 519238"/>
                          <a:gd name="connsiteY0" fmla="*/ 1369 h 520607"/>
                          <a:gd name="connsiteX1" fmla="*/ 227117 w 519238"/>
                          <a:gd name="connsiteY1" fmla="*/ 0 h 520607"/>
                          <a:gd name="connsiteX2" fmla="*/ 519238 w 519238"/>
                          <a:gd name="connsiteY2" fmla="*/ 1369 h 520607"/>
                          <a:gd name="connsiteX3" fmla="*/ 519238 w 519238"/>
                          <a:gd name="connsiteY3" fmla="*/ 1369 h 520607"/>
                          <a:gd name="connsiteX4" fmla="*/ 519238 w 519238"/>
                          <a:gd name="connsiteY4" fmla="*/ 393072 h 520607"/>
                          <a:gd name="connsiteX5" fmla="*/ 391703 w 519238"/>
                          <a:gd name="connsiteY5" fmla="*/ 520607 h 520607"/>
                          <a:gd name="connsiteX6" fmla="*/ 0 w 519238"/>
                          <a:gd name="connsiteY6" fmla="*/ 520607 h 520607"/>
                          <a:gd name="connsiteX7" fmla="*/ 0 w 519238"/>
                          <a:gd name="connsiteY7" fmla="*/ 520607 h 520607"/>
                          <a:gd name="connsiteX8" fmla="*/ 0 w 519238"/>
                          <a:gd name="connsiteY8" fmla="*/ 128904 h 520607"/>
                          <a:gd name="connsiteX9" fmla="*/ 127535 w 519238"/>
                          <a:gd name="connsiteY9" fmla="*/ 1369 h 520607"/>
                          <a:gd name="connsiteX0" fmla="*/ 127535 w 520011"/>
                          <a:gd name="connsiteY0" fmla="*/ 1369 h 520607"/>
                          <a:gd name="connsiteX1" fmla="*/ 227117 w 520011"/>
                          <a:gd name="connsiteY1" fmla="*/ 0 h 520607"/>
                          <a:gd name="connsiteX2" fmla="*/ 519238 w 520011"/>
                          <a:gd name="connsiteY2" fmla="*/ 1369 h 520607"/>
                          <a:gd name="connsiteX3" fmla="*/ 519238 w 520011"/>
                          <a:gd name="connsiteY3" fmla="*/ 1369 h 520607"/>
                          <a:gd name="connsiteX4" fmla="*/ 520011 w 520011"/>
                          <a:gd name="connsiteY4" fmla="*/ 311945 h 520607"/>
                          <a:gd name="connsiteX5" fmla="*/ 519238 w 520011"/>
                          <a:gd name="connsiteY5" fmla="*/ 393072 h 520607"/>
                          <a:gd name="connsiteX6" fmla="*/ 391703 w 520011"/>
                          <a:gd name="connsiteY6" fmla="*/ 520607 h 520607"/>
                          <a:gd name="connsiteX7" fmla="*/ 0 w 520011"/>
                          <a:gd name="connsiteY7" fmla="*/ 520607 h 520607"/>
                          <a:gd name="connsiteX8" fmla="*/ 0 w 520011"/>
                          <a:gd name="connsiteY8" fmla="*/ 520607 h 520607"/>
                          <a:gd name="connsiteX9" fmla="*/ 0 w 520011"/>
                          <a:gd name="connsiteY9" fmla="*/ 128904 h 520607"/>
                          <a:gd name="connsiteX10" fmla="*/ 127535 w 520011"/>
                          <a:gd name="connsiteY10" fmla="*/ 1369 h 520607"/>
                          <a:gd name="connsiteX0" fmla="*/ 127535 w 520011"/>
                          <a:gd name="connsiteY0" fmla="*/ 1369 h 520607"/>
                          <a:gd name="connsiteX1" fmla="*/ 227117 w 520011"/>
                          <a:gd name="connsiteY1" fmla="*/ 0 h 520607"/>
                          <a:gd name="connsiteX2" fmla="*/ 519238 w 520011"/>
                          <a:gd name="connsiteY2" fmla="*/ 1369 h 520607"/>
                          <a:gd name="connsiteX3" fmla="*/ 520011 w 520011"/>
                          <a:gd name="connsiteY3" fmla="*/ 311945 h 520607"/>
                          <a:gd name="connsiteX4" fmla="*/ 519238 w 520011"/>
                          <a:gd name="connsiteY4" fmla="*/ 393072 h 520607"/>
                          <a:gd name="connsiteX5" fmla="*/ 391703 w 520011"/>
                          <a:gd name="connsiteY5" fmla="*/ 520607 h 520607"/>
                          <a:gd name="connsiteX6" fmla="*/ 0 w 520011"/>
                          <a:gd name="connsiteY6" fmla="*/ 520607 h 520607"/>
                          <a:gd name="connsiteX7" fmla="*/ 0 w 520011"/>
                          <a:gd name="connsiteY7" fmla="*/ 520607 h 520607"/>
                          <a:gd name="connsiteX8" fmla="*/ 0 w 520011"/>
                          <a:gd name="connsiteY8" fmla="*/ 128904 h 520607"/>
                          <a:gd name="connsiteX9" fmla="*/ 127535 w 520011"/>
                          <a:gd name="connsiteY9" fmla="*/ 1369 h 520607"/>
                          <a:gd name="connsiteX0" fmla="*/ 127535 w 520011"/>
                          <a:gd name="connsiteY0" fmla="*/ 1369 h 520607"/>
                          <a:gd name="connsiteX1" fmla="*/ 227117 w 520011"/>
                          <a:gd name="connsiteY1" fmla="*/ 0 h 520607"/>
                          <a:gd name="connsiteX2" fmla="*/ 520011 w 520011"/>
                          <a:gd name="connsiteY2" fmla="*/ 311945 h 520607"/>
                          <a:gd name="connsiteX3" fmla="*/ 519238 w 520011"/>
                          <a:gd name="connsiteY3" fmla="*/ 393072 h 520607"/>
                          <a:gd name="connsiteX4" fmla="*/ 391703 w 520011"/>
                          <a:gd name="connsiteY4" fmla="*/ 520607 h 520607"/>
                          <a:gd name="connsiteX5" fmla="*/ 0 w 520011"/>
                          <a:gd name="connsiteY5" fmla="*/ 520607 h 520607"/>
                          <a:gd name="connsiteX6" fmla="*/ 0 w 520011"/>
                          <a:gd name="connsiteY6" fmla="*/ 520607 h 520607"/>
                          <a:gd name="connsiteX7" fmla="*/ 0 w 520011"/>
                          <a:gd name="connsiteY7" fmla="*/ 128904 h 520607"/>
                          <a:gd name="connsiteX8" fmla="*/ 127535 w 520011"/>
                          <a:gd name="connsiteY8" fmla="*/ 1369 h 520607"/>
                          <a:gd name="connsiteX0" fmla="*/ 127535 w 520011"/>
                          <a:gd name="connsiteY0" fmla="*/ 0 h 519238"/>
                          <a:gd name="connsiteX1" fmla="*/ 227117 w 520011"/>
                          <a:gd name="connsiteY1" fmla="*/ 1012 h 519238"/>
                          <a:gd name="connsiteX2" fmla="*/ 520011 w 520011"/>
                          <a:gd name="connsiteY2" fmla="*/ 310576 h 519238"/>
                          <a:gd name="connsiteX3" fmla="*/ 519238 w 520011"/>
                          <a:gd name="connsiteY3" fmla="*/ 391703 h 519238"/>
                          <a:gd name="connsiteX4" fmla="*/ 391703 w 520011"/>
                          <a:gd name="connsiteY4" fmla="*/ 519238 h 519238"/>
                          <a:gd name="connsiteX5" fmla="*/ 0 w 520011"/>
                          <a:gd name="connsiteY5" fmla="*/ 519238 h 519238"/>
                          <a:gd name="connsiteX6" fmla="*/ 0 w 520011"/>
                          <a:gd name="connsiteY6" fmla="*/ 519238 h 519238"/>
                          <a:gd name="connsiteX7" fmla="*/ 0 w 520011"/>
                          <a:gd name="connsiteY7" fmla="*/ 127535 h 519238"/>
                          <a:gd name="connsiteX8" fmla="*/ 127535 w 520011"/>
                          <a:gd name="connsiteY8" fmla="*/ 0 h 519238"/>
                          <a:gd name="connsiteX0" fmla="*/ 127535 w 520011"/>
                          <a:gd name="connsiteY0" fmla="*/ 0 h 519238"/>
                          <a:gd name="connsiteX1" fmla="*/ 227117 w 520011"/>
                          <a:gd name="connsiteY1" fmla="*/ 1012 h 519238"/>
                          <a:gd name="connsiteX2" fmla="*/ 520011 w 520011"/>
                          <a:gd name="connsiteY2" fmla="*/ 310576 h 519238"/>
                          <a:gd name="connsiteX3" fmla="*/ 519238 w 520011"/>
                          <a:gd name="connsiteY3" fmla="*/ 391703 h 519238"/>
                          <a:gd name="connsiteX4" fmla="*/ 391703 w 520011"/>
                          <a:gd name="connsiteY4" fmla="*/ 519238 h 519238"/>
                          <a:gd name="connsiteX5" fmla="*/ 0 w 520011"/>
                          <a:gd name="connsiteY5" fmla="*/ 519238 h 519238"/>
                          <a:gd name="connsiteX6" fmla="*/ 0 w 520011"/>
                          <a:gd name="connsiteY6" fmla="*/ 519238 h 519238"/>
                          <a:gd name="connsiteX7" fmla="*/ 0 w 520011"/>
                          <a:gd name="connsiteY7" fmla="*/ 127535 h 519238"/>
                          <a:gd name="connsiteX8" fmla="*/ 127535 w 520011"/>
                          <a:gd name="connsiteY8" fmla="*/ 0 h 519238"/>
                          <a:gd name="connsiteX0" fmla="*/ 127535 w 520011"/>
                          <a:gd name="connsiteY0" fmla="*/ 0 h 519238"/>
                          <a:gd name="connsiteX1" fmla="*/ 227117 w 520011"/>
                          <a:gd name="connsiteY1" fmla="*/ 1012 h 519238"/>
                          <a:gd name="connsiteX2" fmla="*/ 520011 w 520011"/>
                          <a:gd name="connsiteY2" fmla="*/ 310576 h 519238"/>
                          <a:gd name="connsiteX3" fmla="*/ 519238 w 520011"/>
                          <a:gd name="connsiteY3" fmla="*/ 391703 h 519238"/>
                          <a:gd name="connsiteX4" fmla="*/ 391703 w 520011"/>
                          <a:gd name="connsiteY4" fmla="*/ 519238 h 519238"/>
                          <a:gd name="connsiteX5" fmla="*/ 0 w 520011"/>
                          <a:gd name="connsiteY5" fmla="*/ 519238 h 519238"/>
                          <a:gd name="connsiteX6" fmla="*/ 0 w 520011"/>
                          <a:gd name="connsiteY6" fmla="*/ 519238 h 519238"/>
                          <a:gd name="connsiteX7" fmla="*/ 0 w 520011"/>
                          <a:gd name="connsiteY7" fmla="*/ 127535 h 519238"/>
                          <a:gd name="connsiteX8" fmla="*/ 127535 w 520011"/>
                          <a:gd name="connsiteY8" fmla="*/ 0 h 519238"/>
                          <a:gd name="connsiteX0" fmla="*/ 127535 w 520011"/>
                          <a:gd name="connsiteY0" fmla="*/ 0 h 519238"/>
                          <a:gd name="connsiteX1" fmla="*/ 227117 w 520011"/>
                          <a:gd name="connsiteY1" fmla="*/ 1012 h 519238"/>
                          <a:gd name="connsiteX2" fmla="*/ 520011 w 520011"/>
                          <a:gd name="connsiteY2" fmla="*/ 310576 h 519238"/>
                          <a:gd name="connsiteX3" fmla="*/ 519238 w 520011"/>
                          <a:gd name="connsiteY3" fmla="*/ 391703 h 519238"/>
                          <a:gd name="connsiteX4" fmla="*/ 391703 w 520011"/>
                          <a:gd name="connsiteY4" fmla="*/ 519238 h 519238"/>
                          <a:gd name="connsiteX5" fmla="*/ 0 w 520011"/>
                          <a:gd name="connsiteY5" fmla="*/ 519238 h 519238"/>
                          <a:gd name="connsiteX6" fmla="*/ 0 w 520011"/>
                          <a:gd name="connsiteY6" fmla="*/ 519238 h 519238"/>
                          <a:gd name="connsiteX7" fmla="*/ 0 w 520011"/>
                          <a:gd name="connsiteY7" fmla="*/ 127535 h 519238"/>
                          <a:gd name="connsiteX8" fmla="*/ 127535 w 520011"/>
                          <a:gd name="connsiteY8" fmla="*/ 0 h 519238"/>
                          <a:gd name="connsiteX0" fmla="*/ 127535 w 520011"/>
                          <a:gd name="connsiteY0" fmla="*/ 0 h 519238"/>
                          <a:gd name="connsiteX1" fmla="*/ 227117 w 520011"/>
                          <a:gd name="connsiteY1" fmla="*/ 1012 h 519238"/>
                          <a:gd name="connsiteX2" fmla="*/ 520011 w 520011"/>
                          <a:gd name="connsiteY2" fmla="*/ 310576 h 519238"/>
                          <a:gd name="connsiteX3" fmla="*/ 519238 w 520011"/>
                          <a:gd name="connsiteY3" fmla="*/ 391703 h 519238"/>
                          <a:gd name="connsiteX4" fmla="*/ 391703 w 520011"/>
                          <a:gd name="connsiteY4" fmla="*/ 519238 h 519238"/>
                          <a:gd name="connsiteX5" fmla="*/ 0 w 520011"/>
                          <a:gd name="connsiteY5" fmla="*/ 519238 h 519238"/>
                          <a:gd name="connsiteX6" fmla="*/ 0 w 520011"/>
                          <a:gd name="connsiteY6" fmla="*/ 519238 h 519238"/>
                          <a:gd name="connsiteX7" fmla="*/ 0 w 520011"/>
                          <a:gd name="connsiteY7" fmla="*/ 127535 h 519238"/>
                          <a:gd name="connsiteX8" fmla="*/ 127535 w 520011"/>
                          <a:gd name="connsiteY8" fmla="*/ 0 h 519238"/>
                          <a:gd name="connsiteX0" fmla="*/ 127535 w 520011"/>
                          <a:gd name="connsiteY0" fmla="*/ 0 h 519238"/>
                          <a:gd name="connsiteX1" fmla="*/ 227117 w 520011"/>
                          <a:gd name="connsiteY1" fmla="*/ 1012 h 519238"/>
                          <a:gd name="connsiteX2" fmla="*/ 520011 w 520011"/>
                          <a:gd name="connsiteY2" fmla="*/ 310576 h 519238"/>
                          <a:gd name="connsiteX3" fmla="*/ 519238 w 520011"/>
                          <a:gd name="connsiteY3" fmla="*/ 391703 h 519238"/>
                          <a:gd name="connsiteX4" fmla="*/ 391703 w 520011"/>
                          <a:gd name="connsiteY4" fmla="*/ 519238 h 519238"/>
                          <a:gd name="connsiteX5" fmla="*/ 0 w 520011"/>
                          <a:gd name="connsiteY5" fmla="*/ 519238 h 519238"/>
                          <a:gd name="connsiteX6" fmla="*/ 0 w 520011"/>
                          <a:gd name="connsiteY6" fmla="*/ 519238 h 519238"/>
                          <a:gd name="connsiteX7" fmla="*/ 0 w 520011"/>
                          <a:gd name="connsiteY7" fmla="*/ 127535 h 519238"/>
                          <a:gd name="connsiteX8" fmla="*/ 127535 w 520011"/>
                          <a:gd name="connsiteY8" fmla="*/ 0 h 519238"/>
                          <a:gd name="connsiteX0" fmla="*/ 127535 w 520011"/>
                          <a:gd name="connsiteY0" fmla="*/ 0 h 519238"/>
                          <a:gd name="connsiteX1" fmla="*/ 227117 w 520011"/>
                          <a:gd name="connsiteY1" fmla="*/ 1012 h 519238"/>
                          <a:gd name="connsiteX2" fmla="*/ 520011 w 520011"/>
                          <a:gd name="connsiteY2" fmla="*/ 310576 h 519238"/>
                          <a:gd name="connsiteX3" fmla="*/ 519238 w 520011"/>
                          <a:gd name="connsiteY3" fmla="*/ 391703 h 519238"/>
                          <a:gd name="connsiteX4" fmla="*/ 391703 w 520011"/>
                          <a:gd name="connsiteY4" fmla="*/ 519238 h 519238"/>
                          <a:gd name="connsiteX5" fmla="*/ 0 w 520011"/>
                          <a:gd name="connsiteY5" fmla="*/ 519238 h 519238"/>
                          <a:gd name="connsiteX6" fmla="*/ 0 w 520011"/>
                          <a:gd name="connsiteY6" fmla="*/ 519238 h 519238"/>
                          <a:gd name="connsiteX7" fmla="*/ 0 w 520011"/>
                          <a:gd name="connsiteY7" fmla="*/ 127535 h 519238"/>
                          <a:gd name="connsiteX8" fmla="*/ 127535 w 520011"/>
                          <a:gd name="connsiteY8" fmla="*/ 0 h 519238"/>
                          <a:gd name="connsiteX0" fmla="*/ 127535 w 520011"/>
                          <a:gd name="connsiteY0" fmla="*/ 0 h 519238"/>
                          <a:gd name="connsiteX1" fmla="*/ 227117 w 520011"/>
                          <a:gd name="connsiteY1" fmla="*/ 1012 h 519238"/>
                          <a:gd name="connsiteX2" fmla="*/ 520011 w 520011"/>
                          <a:gd name="connsiteY2" fmla="*/ 310576 h 519238"/>
                          <a:gd name="connsiteX3" fmla="*/ 519238 w 520011"/>
                          <a:gd name="connsiteY3" fmla="*/ 391703 h 519238"/>
                          <a:gd name="connsiteX4" fmla="*/ 391703 w 520011"/>
                          <a:gd name="connsiteY4" fmla="*/ 519238 h 519238"/>
                          <a:gd name="connsiteX5" fmla="*/ 0 w 520011"/>
                          <a:gd name="connsiteY5" fmla="*/ 519238 h 519238"/>
                          <a:gd name="connsiteX6" fmla="*/ 0 w 520011"/>
                          <a:gd name="connsiteY6" fmla="*/ 519238 h 519238"/>
                          <a:gd name="connsiteX7" fmla="*/ 0 w 520011"/>
                          <a:gd name="connsiteY7" fmla="*/ 127535 h 519238"/>
                          <a:gd name="connsiteX8" fmla="*/ 127535 w 520011"/>
                          <a:gd name="connsiteY8" fmla="*/ 0 h 519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20011" h="519238">
                            <a:moveTo>
                              <a:pt x="127535" y="0"/>
                            </a:moveTo>
                            <a:lnTo>
                              <a:pt x="227117" y="1012"/>
                            </a:lnTo>
                            <a:cubicBezTo>
                              <a:pt x="260454" y="163730"/>
                              <a:pt x="422380" y="300257"/>
                              <a:pt x="520011" y="310576"/>
                            </a:cubicBezTo>
                            <a:cubicBezTo>
                              <a:pt x="519753" y="337618"/>
                              <a:pt x="519496" y="364661"/>
                              <a:pt x="519238" y="391703"/>
                            </a:cubicBezTo>
                            <a:cubicBezTo>
                              <a:pt x="519238" y="462139"/>
                              <a:pt x="462139" y="519238"/>
                              <a:pt x="391703" y="519238"/>
                            </a:cubicBezTo>
                            <a:lnTo>
                              <a:pt x="0" y="519238"/>
                            </a:lnTo>
                            <a:lnTo>
                              <a:pt x="0" y="519238"/>
                            </a:lnTo>
                            <a:lnTo>
                              <a:pt x="0" y="127535"/>
                            </a:lnTo>
                            <a:cubicBezTo>
                              <a:pt x="0" y="57099"/>
                              <a:pt x="57099" y="0"/>
                              <a:pt x="127535" y="0"/>
                            </a:cubicBezTo>
                            <a:close/>
                          </a:path>
                        </a:pathLst>
                      </a:custGeom>
                      <a:solidFill>
                        <a:srgbClr val="FFFFFF"/>
                      </a:solidFill>
                      <a:ln w="12700" cap="flat" cmpd="sng" algn="ctr">
                        <a:no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grpSp>
              </p:grpSp>
            </p:grpSp>
            <p:grpSp>
              <p:nvGrpSpPr>
                <p:cNvPr id="78" name="Group 77">
                  <a:extLst>
                    <a:ext uri="{FF2B5EF4-FFF2-40B4-BE49-F238E27FC236}">
                      <a16:creationId xmlns:a16="http://schemas.microsoft.com/office/drawing/2014/main" xmlns="" id="{3BD590D6-72DC-4853-A943-A07589AC40B5}"/>
                    </a:ext>
                  </a:extLst>
                </p:cNvPr>
                <p:cNvGrpSpPr/>
                <p:nvPr/>
              </p:nvGrpSpPr>
              <p:grpSpPr>
                <a:xfrm>
                  <a:off x="-424531" y="5303819"/>
                  <a:ext cx="4201836" cy="651136"/>
                  <a:chOff x="-424531" y="5303819"/>
                  <a:chExt cx="4201836" cy="651136"/>
                </a:xfrm>
              </p:grpSpPr>
              <p:sp>
                <p:nvSpPr>
                  <p:cNvPr id="79" name="TextBox 78">
                    <a:extLst>
                      <a:ext uri="{FF2B5EF4-FFF2-40B4-BE49-F238E27FC236}">
                        <a16:creationId xmlns:a16="http://schemas.microsoft.com/office/drawing/2014/main" xmlns="" id="{0D9DD464-298D-44BA-B9D1-38D47AE1A4B3}"/>
                      </a:ext>
                    </a:extLst>
                  </p:cNvPr>
                  <p:cNvSpPr txBox="1"/>
                  <p:nvPr/>
                </p:nvSpPr>
                <p:spPr>
                  <a:xfrm>
                    <a:off x="-424531" y="5303819"/>
                    <a:ext cx="554834" cy="315532"/>
                  </a:xfrm>
                  <a:prstGeom prst="rect">
                    <a:avLst/>
                  </a:prstGeom>
                  <a:noFill/>
                </p:spPr>
                <p:txBody>
                  <a:bodyPr wrap="square"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04</a:t>
                    </a:r>
                  </a:p>
                </p:txBody>
              </p:sp>
              <p:sp>
                <p:nvSpPr>
                  <p:cNvPr id="80" name="Freeform: Shape 86">
                    <a:extLst>
                      <a:ext uri="{FF2B5EF4-FFF2-40B4-BE49-F238E27FC236}">
                        <a16:creationId xmlns:a16="http://schemas.microsoft.com/office/drawing/2014/main" xmlns="" id="{A07DA56D-34C7-44E7-B0E0-DF249D4659EB}"/>
                      </a:ext>
                    </a:extLst>
                  </p:cNvPr>
                  <p:cNvSpPr/>
                  <p:nvPr/>
                </p:nvSpPr>
                <p:spPr>
                  <a:xfrm>
                    <a:off x="16109" y="5640024"/>
                    <a:ext cx="309603" cy="314931"/>
                  </a:xfrm>
                  <a:custGeom>
                    <a:avLst/>
                    <a:gdLst>
                      <a:gd name="connsiteX0" fmla="*/ 304800 w 608648"/>
                      <a:gd name="connsiteY0" fmla="*/ 567690 h 619125"/>
                      <a:gd name="connsiteX1" fmla="*/ 288608 w 608648"/>
                      <a:gd name="connsiteY1" fmla="*/ 583883 h 619125"/>
                      <a:gd name="connsiteX2" fmla="*/ 304800 w 608648"/>
                      <a:gd name="connsiteY2" fmla="*/ 600075 h 619125"/>
                      <a:gd name="connsiteX3" fmla="*/ 320993 w 608648"/>
                      <a:gd name="connsiteY3" fmla="*/ 583883 h 619125"/>
                      <a:gd name="connsiteX4" fmla="*/ 304800 w 608648"/>
                      <a:gd name="connsiteY4" fmla="*/ 567690 h 619125"/>
                      <a:gd name="connsiteX5" fmla="*/ 0 w 608648"/>
                      <a:gd name="connsiteY5" fmla="*/ 550545 h 619125"/>
                      <a:gd name="connsiteX6" fmla="*/ 608648 w 608648"/>
                      <a:gd name="connsiteY6" fmla="*/ 550545 h 619125"/>
                      <a:gd name="connsiteX7" fmla="*/ 531495 w 608648"/>
                      <a:gd name="connsiteY7" fmla="*/ 619125 h 619125"/>
                      <a:gd name="connsiteX8" fmla="*/ 77153 w 608648"/>
                      <a:gd name="connsiteY8" fmla="*/ 619125 h 619125"/>
                      <a:gd name="connsiteX9" fmla="*/ 0 w 608648"/>
                      <a:gd name="connsiteY9" fmla="*/ 550545 h 619125"/>
                      <a:gd name="connsiteX10" fmla="*/ 428625 w 608648"/>
                      <a:gd name="connsiteY10" fmla="*/ 419100 h 619125"/>
                      <a:gd name="connsiteX11" fmla="*/ 429577 w 608648"/>
                      <a:gd name="connsiteY11" fmla="*/ 423863 h 619125"/>
                      <a:gd name="connsiteX12" fmla="*/ 439102 w 608648"/>
                      <a:gd name="connsiteY12" fmla="*/ 430530 h 619125"/>
                      <a:gd name="connsiteX13" fmla="*/ 443864 w 608648"/>
                      <a:gd name="connsiteY13" fmla="*/ 430530 h 619125"/>
                      <a:gd name="connsiteX14" fmla="*/ 440055 w 608648"/>
                      <a:gd name="connsiteY14" fmla="*/ 433388 h 619125"/>
                      <a:gd name="connsiteX15" fmla="*/ 436245 w 608648"/>
                      <a:gd name="connsiteY15" fmla="*/ 443865 h 619125"/>
                      <a:gd name="connsiteX16" fmla="*/ 438150 w 608648"/>
                      <a:gd name="connsiteY16" fmla="*/ 448627 h 619125"/>
                      <a:gd name="connsiteX17" fmla="*/ 434339 w 608648"/>
                      <a:gd name="connsiteY17" fmla="*/ 445770 h 619125"/>
                      <a:gd name="connsiteX18" fmla="*/ 428625 w 608648"/>
                      <a:gd name="connsiteY18" fmla="*/ 443865 h 619125"/>
                      <a:gd name="connsiteX19" fmla="*/ 422910 w 608648"/>
                      <a:gd name="connsiteY19" fmla="*/ 445770 h 619125"/>
                      <a:gd name="connsiteX20" fmla="*/ 419100 w 608648"/>
                      <a:gd name="connsiteY20" fmla="*/ 448627 h 619125"/>
                      <a:gd name="connsiteX21" fmla="*/ 420052 w 608648"/>
                      <a:gd name="connsiteY21" fmla="*/ 443865 h 619125"/>
                      <a:gd name="connsiteX22" fmla="*/ 416242 w 608648"/>
                      <a:gd name="connsiteY22" fmla="*/ 433388 h 619125"/>
                      <a:gd name="connsiteX23" fmla="*/ 412432 w 608648"/>
                      <a:gd name="connsiteY23" fmla="*/ 430530 h 619125"/>
                      <a:gd name="connsiteX24" fmla="*/ 417195 w 608648"/>
                      <a:gd name="connsiteY24" fmla="*/ 430530 h 619125"/>
                      <a:gd name="connsiteX25" fmla="*/ 426720 w 608648"/>
                      <a:gd name="connsiteY25" fmla="*/ 423863 h 619125"/>
                      <a:gd name="connsiteX26" fmla="*/ 304800 w 608648"/>
                      <a:gd name="connsiteY26" fmla="*/ 419100 h 619125"/>
                      <a:gd name="connsiteX27" fmla="*/ 306705 w 608648"/>
                      <a:gd name="connsiteY27" fmla="*/ 423863 h 619125"/>
                      <a:gd name="connsiteX28" fmla="*/ 315277 w 608648"/>
                      <a:gd name="connsiteY28" fmla="*/ 430530 h 619125"/>
                      <a:gd name="connsiteX29" fmla="*/ 320039 w 608648"/>
                      <a:gd name="connsiteY29" fmla="*/ 430530 h 619125"/>
                      <a:gd name="connsiteX30" fmla="*/ 316230 w 608648"/>
                      <a:gd name="connsiteY30" fmla="*/ 433388 h 619125"/>
                      <a:gd name="connsiteX31" fmla="*/ 312420 w 608648"/>
                      <a:gd name="connsiteY31" fmla="*/ 443865 h 619125"/>
                      <a:gd name="connsiteX32" fmla="*/ 314325 w 608648"/>
                      <a:gd name="connsiteY32" fmla="*/ 448627 h 619125"/>
                      <a:gd name="connsiteX33" fmla="*/ 310514 w 608648"/>
                      <a:gd name="connsiteY33" fmla="*/ 445770 h 619125"/>
                      <a:gd name="connsiteX34" fmla="*/ 299085 w 608648"/>
                      <a:gd name="connsiteY34" fmla="*/ 445770 h 619125"/>
                      <a:gd name="connsiteX35" fmla="*/ 295275 w 608648"/>
                      <a:gd name="connsiteY35" fmla="*/ 448627 h 619125"/>
                      <a:gd name="connsiteX36" fmla="*/ 296227 w 608648"/>
                      <a:gd name="connsiteY36" fmla="*/ 443865 h 619125"/>
                      <a:gd name="connsiteX37" fmla="*/ 292417 w 608648"/>
                      <a:gd name="connsiteY37" fmla="*/ 433388 h 619125"/>
                      <a:gd name="connsiteX38" fmla="*/ 288607 w 608648"/>
                      <a:gd name="connsiteY38" fmla="*/ 430530 h 619125"/>
                      <a:gd name="connsiteX39" fmla="*/ 293370 w 608648"/>
                      <a:gd name="connsiteY39" fmla="*/ 430530 h 619125"/>
                      <a:gd name="connsiteX40" fmla="*/ 302895 w 608648"/>
                      <a:gd name="connsiteY40" fmla="*/ 423863 h 619125"/>
                      <a:gd name="connsiteX41" fmla="*/ 180974 w 608648"/>
                      <a:gd name="connsiteY41" fmla="*/ 419100 h 619125"/>
                      <a:gd name="connsiteX42" fmla="*/ 191452 w 608648"/>
                      <a:gd name="connsiteY42" fmla="*/ 430530 h 619125"/>
                      <a:gd name="connsiteX43" fmla="*/ 196214 w 608648"/>
                      <a:gd name="connsiteY43" fmla="*/ 430530 h 619125"/>
                      <a:gd name="connsiteX44" fmla="*/ 188594 w 608648"/>
                      <a:gd name="connsiteY44" fmla="*/ 443865 h 619125"/>
                      <a:gd name="connsiteX45" fmla="*/ 190499 w 608648"/>
                      <a:gd name="connsiteY45" fmla="*/ 448627 h 619125"/>
                      <a:gd name="connsiteX46" fmla="*/ 175259 w 608648"/>
                      <a:gd name="connsiteY46" fmla="*/ 445770 h 619125"/>
                      <a:gd name="connsiteX47" fmla="*/ 171449 w 608648"/>
                      <a:gd name="connsiteY47" fmla="*/ 448627 h 619125"/>
                      <a:gd name="connsiteX48" fmla="*/ 173354 w 608648"/>
                      <a:gd name="connsiteY48" fmla="*/ 443865 h 619125"/>
                      <a:gd name="connsiteX49" fmla="*/ 169544 w 608648"/>
                      <a:gd name="connsiteY49" fmla="*/ 433388 h 619125"/>
                      <a:gd name="connsiteX50" fmla="*/ 165734 w 608648"/>
                      <a:gd name="connsiteY50" fmla="*/ 430530 h 619125"/>
                      <a:gd name="connsiteX51" fmla="*/ 170497 w 608648"/>
                      <a:gd name="connsiteY51" fmla="*/ 430530 h 619125"/>
                      <a:gd name="connsiteX52" fmla="*/ 180974 w 608648"/>
                      <a:gd name="connsiteY52" fmla="*/ 419100 h 619125"/>
                      <a:gd name="connsiteX53" fmla="*/ 428625 w 608648"/>
                      <a:gd name="connsiteY53" fmla="*/ 379095 h 619125"/>
                      <a:gd name="connsiteX54" fmla="*/ 419100 w 608648"/>
                      <a:gd name="connsiteY54" fmla="*/ 385763 h 619125"/>
                      <a:gd name="connsiteX55" fmla="*/ 410527 w 608648"/>
                      <a:gd name="connsiteY55" fmla="*/ 411480 h 619125"/>
                      <a:gd name="connsiteX56" fmla="*/ 382905 w 608648"/>
                      <a:gd name="connsiteY56" fmla="*/ 411480 h 619125"/>
                      <a:gd name="connsiteX57" fmla="*/ 374332 w 608648"/>
                      <a:gd name="connsiteY57" fmla="*/ 418148 h 619125"/>
                      <a:gd name="connsiteX58" fmla="*/ 378142 w 608648"/>
                      <a:gd name="connsiteY58" fmla="*/ 428625 h 619125"/>
                      <a:gd name="connsiteX59" fmla="*/ 400050 w 608648"/>
                      <a:gd name="connsiteY59" fmla="*/ 444818 h 619125"/>
                      <a:gd name="connsiteX60" fmla="*/ 391477 w 608648"/>
                      <a:gd name="connsiteY60" fmla="*/ 470535 h 619125"/>
                      <a:gd name="connsiteX61" fmla="*/ 395287 w 608648"/>
                      <a:gd name="connsiteY61" fmla="*/ 481013 h 619125"/>
                      <a:gd name="connsiteX62" fmla="*/ 406717 w 608648"/>
                      <a:gd name="connsiteY62" fmla="*/ 481013 h 619125"/>
                      <a:gd name="connsiteX63" fmla="*/ 428625 w 608648"/>
                      <a:gd name="connsiteY63" fmla="*/ 464820 h 619125"/>
                      <a:gd name="connsiteX64" fmla="*/ 450532 w 608648"/>
                      <a:gd name="connsiteY64" fmla="*/ 481013 h 619125"/>
                      <a:gd name="connsiteX65" fmla="*/ 461962 w 608648"/>
                      <a:gd name="connsiteY65" fmla="*/ 481013 h 619125"/>
                      <a:gd name="connsiteX66" fmla="*/ 465772 w 608648"/>
                      <a:gd name="connsiteY66" fmla="*/ 470535 h 619125"/>
                      <a:gd name="connsiteX67" fmla="*/ 457200 w 608648"/>
                      <a:gd name="connsiteY67" fmla="*/ 444818 h 619125"/>
                      <a:gd name="connsiteX68" fmla="*/ 479107 w 608648"/>
                      <a:gd name="connsiteY68" fmla="*/ 428625 h 619125"/>
                      <a:gd name="connsiteX69" fmla="*/ 483870 w 608648"/>
                      <a:gd name="connsiteY69" fmla="*/ 418148 h 619125"/>
                      <a:gd name="connsiteX70" fmla="*/ 474345 w 608648"/>
                      <a:gd name="connsiteY70" fmla="*/ 411480 h 619125"/>
                      <a:gd name="connsiteX71" fmla="*/ 446722 w 608648"/>
                      <a:gd name="connsiteY71" fmla="*/ 411480 h 619125"/>
                      <a:gd name="connsiteX72" fmla="*/ 438150 w 608648"/>
                      <a:gd name="connsiteY72" fmla="*/ 385763 h 619125"/>
                      <a:gd name="connsiteX73" fmla="*/ 428625 w 608648"/>
                      <a:gd name="connsiteY73" fmla="*/ 379095 h 619125"/>
                      <a:gd name="connsiteX74" fmla="*/ 305752 w 608648"/>
                      <a:gd name="connsiteY74" fmla="*/ 379095 h 619125"/>
                      <a:gd name="connsiteX75" fmla="*/ 296227 w 608648"/>
                      <a:gd name="connsiteY75" fmla="*/ 385763 h 619125"/>
                      <a:gd name="connsiteX76" fmla="*/ 287655 w 608648"/>
                      <a:gd name="connsiteY76" fmla="*/ 411480 h 619125"/>
                      <a:gd name="connsiteX77" fmla="*/ 260032 w 608648"/>
                      <a:gd name="connsiteY77" fmla="*/ 411480 h 619125"/>
                      <a:gd name="connsiteX78" fmla="*/ 250507 w 608648"/>
                      <a:gd name="connsiteY78" fmla="*/ 418148 h 619125"/>
                      <a:gd name="connsiteX79" fmla="*/ 254317 w 608648"/>
                      <a:gd name="connsiteY79" fmla="*/ 428625 h 619125"/>
                      <a:gd name="connsiteX80" fmla="*/ 276225 w 608648"/>
                      <a:gd name="connsiteY80" fmla="*/ 444818 h 619125"/>
                      <a:gd name="connsiteX81" fmla="*/ 267652 w 608648"/>
                      <a:gd name="connsiteY81" fmla="*/ 470535 h 619125"/>
                      <a:gd name="connsiteX82" fmla="*/ 271462 w 608648"/>
                      <a:gd name="connsiteY82" fmla="*/ 481013 h 619125"/>
                      <a:gd name="connsiteX83" fmla="*/ 282892 w 608648"/>
                      <a:gd name="connsiteY83" fmla="*/ 481013 h 619125"/>
                      <a:gd name="connsiteX84" fmla="*/ 304800 w 608648"/>
                      <a:gd name="connsiteY84" fmla="*/ 464820 h 619125"/>
                      <a:gd name="connsiteX85" fmla="*/ 326707 w 608648"/>
                      <a:gd name="connsiteY85" fmla="*/ 481013 h 619125"/>
                      <a:gd name="connsiteX86" fmla="*/ 338137 w 608648"/>
                      <a:gd name="connsiteY86" fmla="*/ 481013 h 619125"/>
                      <a:gd name="connsiteX87" fmla="*/ 341947 w 608648"/>
                      <a:gd name="connsiteY87" fmla="*/ 470535 h 619125"/>
                      <a:gd name="connsiteX88" fmla="*/ 333375 w 608648"/>
                      <a:gd name="connsiteY88" fmla="*/ 444818 h 619125"/>
                      <a:gd name="connsiteX89" fmla="*/ 355282 w 608648"/>
                      <a:gd name="connsiteY89" fmla="*/ 428625 h 619125"/>
                      <a:gd name="connsiteX90" fmla="*/ 360045 w 608648"/>
                      <a:gd name="connsiteY90" fmla="*/ 418148 h 619125"/>
                      <a:gd name="connsiteX91" fmla="*/ 351472 w 608648"/>
                      <a:gd name="connsiteY91" fmla="*/ 411480 h 619125"/>
                      <a:gd name="connsiteX92" fmla="*/ 323850 w 608648"/>
                      <a:gd name="connsiteY92" fmla="*/ 411480 h 619125"/>
                      <a:gd name="connsiteX93" fmla="*/ 315277 w 608648"/>
                      <a:gd name="connsiteY93" fmla="*/ 385763 h 619125"/>
                      <a:gd name="connsiteX94" fmla="*/ 305752 w 608648"/>
                      <a:gd name="connsiteY94" fmla="*/ 379095 h 619125"/>
                      <a:gd name="connsiteX95" fmla="*/ 180975 w 608648"/>
                      <a:gd name="connsiteY95" fmla="*/ 379095 h 619125"/>
                      <a:gd name="connsiteX96" fmla="*/ 171450 w 608648"/>
                      <a:gd name="connsiteY96" fmla="*/ 385763 h 619125"/>
                      <a:gd name="connsiteX97" fmla="*/ 162877 w 608648"/>
                      <a:gd name="connsiteY97" fmla="*/ 411480 h 619125"/>
                      <a:gd name="connsiteX98" fmla="*/ 135254 w 608648"/>
                      <a:gd name="connsiteY98" fmla="*/ 411480 h 619125"/>
                      <a:gd name="connsiteX99" fmla="*/ 126682 w 608648"/>
                      <a:gd name="connsiteY99" fmla="*/ 418148 h 619125"/>
                      <a:gd name="connsiteX100" fmla="*/ 130492 w 608648"/>
                      <a:gd name="connsiteY100" fmla="*/ 428625 h 619125"/>
                      <a:gd name="connsiteX101" fmla="*/ 152399 w 608648"/>
                      <a:gd name="connsiteY101" fmla="*/ 444818 h 619125"/>
                      <a:gd name="connsiteX102" fmla="*/ 143827 w 608648"/>
                      <a:gd name="connsiteY102" fmla="*/ 470535 h 619125"/>
                      <a:gd name="connsiteX103" fmla="*/ 147637 w 608648"/>
                      <a:gd name="connsiteY103" fmla="*/ 481013 h 619125"/>
                      <a:gd name="connsiteX104" fmla="*/ 159067 w 608648"/>
                      <a:gd name="connsiteY104" fmla="*/ 481013 h 619125"/>
                      <a:gd name="connsiteX105" fmla="*/ 180975 w 608648"/>
                      <a:gd name="connsiteY105" fmla="*/ 464820 h 619125"/>
                      <a:gd name="connsiteX106" fmla="*/ 202882 w 608648"/>
                      <a:gd name="connsiteY106" fmla="*/ 481013 h 619125"/>
                      <a:gd name="connsiteX107" fmla="*/ 214312 w 608648"/>
                      <a:gd name="connsiteY107" fmla="*/ 481013 h 619125"/>
                      <a:gd name="connsiteX108" fmla="*/ 218122 w 608648"/>
                      <a:gd name="connsiteY108" fmla="*/ 470535 h 619125"/>
                      <a:gd name="connsiteX109" fmla="*/ 209550 w 608648"/>
                      <a:gd name="connsiteY109" fmla="*/ 444818 h 619125"/>
                      <a:gd name="connsiteX110" fmla="*/ 231457 w 608648"/>
                      <a:gd name="connsiteY110" fmla="*/ 428625 h 619125"/>
                      <a:gd name="connsiteX111" fmla="*/ 235267 w 608648"/>
                      <a:gd name="connsiteY111" fmla="*/ 418148 h 619125"/>
                      <a:gd name="connsiteX112" fmla="*/ 225742 w 608648"/>
                      <a:gd name="connsiteY112" fmla="*/ 411480 h 619125"/>
                      <a:gd name="connsiteX113" fmla="*/ 198119 w 608648"/>
                      <a:gd name="connsiteY113" fmla="*/ 411480 h 619125"/>
                      <a:gd name="connsiteX114" fmla="*/ 189547 w 608648"/>
                      <a:gd name="connsiteY114" fmla="*/ 385763 h 619125"/>
                      <a:gd name="connsiteX115" fmla="*/ 180975 w 608648"/>
                      <a:gd name="connsiteY115" fmla="*/ 379095 h 619125"/>
                      <a:gd name="connsiteX116" fmla="*/ 155257 w 608648"/>
                      <a:gd name="connsiteY116" fmla="*/ 294323 h 619125"/>
                      <a:gd name="connsiteX117" fmla="*/ 145732 w 608648"/>
                      <a:gd name="connsiteY117" fmla="*/ 303848 h 619125"/>
                      <a:gd name="connsiteX118" fmla="*/ 155257 w 608648"/>
                      <a:gd name="connsiteY118" fmla="*/ 313373 h 619125"/>
                      <a:gd name="connsiteX119" fmla="*/ 454342 w 608648"/>
                      <a:gd name="connsiteY119" fmla="*/ 313373 h 619125"/>
                      <a:gd name="connsiteX120" fmla="*/ 463867 w 608648"/>
                      <a:gd name="connsiteY120" fmla="*/ 303848 h 619125"/>
                      <a:gd name="connsiteX121" fmla="*/ 454342 w 608648"/>
                      <a:gd name="connsiteY121" fmla="*/ 294323 h 619125"/>
                      <a:gd name="connsiteX122" fmla="*/ 155257 w 608648"/>
                      <a:gd name="connsiteY122" fmla="*/ 187643 h 619125"/>
                      <a:gd name="connsiteX123" fmla="*/ 145732 w 608648"/>
                      <a:gd name="connsiteY123" fmla="*/ 197168 h 619125"/>
                      <a:gd name="connsiteX124" fmla="*/ 155257 w 608648"/>
                      <a:gd name="connsiteY124" fmla="*/ 206693 h 619125"/>
                      <a:gd name="connsiteX125" fmla="*/ 454342 w 608648"/>
                      <a:gd name="connsiteY125" fmla="*/ 206693 h 619125"/>
                      <a:gd name="connsiteX126" fmla="*/ 463867 w 608648"/>
                      <a:gd name="connsiteY126" fmla="*/ 197168 h 619125"/>
                      <a:gd name="connsiteX127" fmla="*/ 454342 w 608648"/>
                      <a:gd name="connsiteY127" fmla="*/ 187643 h 619125"/>
                      <a:gd name="connsiteX128" fmla="*/ 72389 w 608648"/>
                      <a:gd name="connsiteY128" fmla="*/ 132397 h 619125"/>
                      <a:gd name="connsiteX129" fmla="*/ 77152 w 608648"/>
                      <a:gd name="connsiteY129" fmla="*/ 132397 h 619125"/>
                      <a:gd name="connsiteX130" fmla="*/ 77152 w 608648"/>
                      <a:gd name="connsiteY130" fmla="*/ 532447 h 619125"/>
                      <a:gd name="connsiteX131" fmla="*/ 30479 w 608648"/>
                      <a:gd name="connsiteY131" fmla="*/ 532447 h 619125"/>
                      <a:gd name="connsiteX132" fmla="*/ 30479 w 608648"/>
                      <a:gd name="connsiteY132" fmla="*/ 173355 h 619125"/>
                      <a:gd name="connsiteX133" fmla="*/ 72389 w 608648"/>
                      <a:gd name="connsiteY133" fmla="*/ 132397 h 619125"/>
                      <a:gd name="connsiteX134" fmla="*/ 532447 w 608648"/>
                      <a:gd name="connsiteY134" fmla="*/ 131445 h 619125"/>
                      <a:gd name="connsiteX135" fmla="*/ 533400 w 608648"/>
                      <a:gd name="connsiteY135" fmla="*/ 131445 h 619125"/>
                      <a:gd name="connsiteX136" fmla="*/ 537210 w 608648"/>
                      <a:gd name="connsiteY136" fmla="*/ 131445 h 619125"/>
                      <a:gd name="connsiteX137" fmla="*/ 538163 w 608648"/>
                      <a:gd name="connsiteY137" fmla="*/ 131445 h 619125"/>
                      <a:gd name="connsiteX138" fmla="*/ 544830 w 608648"/>
                      <a:gd name="connsiteY138" fmla="*/ 132397 h 619125"/>
                      <a:gd name="connsiteX139" fmla="*/ 543877 w 608648"/>
                      <a:gd name="connsiteY139" fmla="*/ 132397 h 619125"/>
                      <a:gd name="connsiteX140" fmla="*/ 579119 w 608648"/>
                      <a:gd name="connsiteY140" fmla="*/ 173355 h 619125"/>
                      <a:gd name="connsiteX141" fmla="*/ 579119 w 608648"/>
                      <a:gd name="connsiteY141" fmla="*/ 531495 h 619125"/>
                      <a:gd name="connsiteX142" fmla="*/ 532447 w 608648"/>
                      <a:gd name="connsiteY142" fmla="*/ 531495 h 619125"/>
                      <a:gd name="connsiteX143" fmla="*/ 155257 w 608648"/>
                      <a:gd name="connsiteY143" fmla="*/ 80010 h 619125"/>
                      <a:gd name="connsiteX144" fmla="*/ 145732 w 608648"/>
                      <a:gd name="connsiteY144" fmla="*/ 89535 h 619125"/>
                      <a:gd name="connsiteX145" fmla="*/ 155257 w 608648"/>
                      <a:gd name="connsiteY145" fmla="*/ 99060 h 619125"/>
                      <a:gd name="connsiteX146" fmla="*/ 337185 w 608648"/>
                      <a:gd name="connsiteY146" fmla="*/ 99060 h 619125"/>
                      <a:gd name="connsiteX147" fmla="*/ 346710 w 608648"/>
                      <a:gd name="connsiteY147" fmla="*/ 89535 h 619125"/>
                      <a:gd name="connsiteX148" fmla="*/ 337185 w 608648"/>
                      <a:gd name="connsiteY148" fmla="*/ 80010 h 619125"/>
                      <a:gd name="connsiteX149" fmla="*/ 400050 w 608648"/>
                      <a:gd name="connsiteY149" fmla="*/ 5715 h 619125"/>
                      <a:gd name="connsiteX150" fmla="*/ 507682 w 608648"/>
                      <a:gd name="connsiteY150" fmla="*/ 113348 h 619125"/>
                      <a:gd name="connsiteX151" fmla="*/ 400050 w 608648"/>
                      <a:gd name="connsiteY151" fmla="*/ 113348 h 619125"/>
                      <a:gd name="connsiteX152" fmla="*/ 105727 w 608648"/>
                      <a:gd name="connsiteY152" fmla="*/ 0 h 619125"/>
                      <a:gd name="connsiteX153" fmla="*/ 381000 w 608648"/>
                      <a:gd name="connsiteY153" fmla="*/ 0 h 619125"/>
                      <a:gd name="connsiteX154" fmla="*/ 381000 w 608648"/>
                      <a:gd name="connsiteY154" fmla="*/ 122873 h 619125"/>
                      <a:gd name="connsiteX155" fmla="*/ 390525 w 608648"/>
                      <a:gd name="connsiteY155" fmla="*/ 132398 h 619125"/>
                      <a:gd name="connsiteX156" fmla="*/ 513397 w 608648"/>
                      <a:gd name="connsiteY156" fmla="*/ 132398 h 619125"/>
                      <a:gd name="connsiteX157" fmla="*/ 513397 w 608648"/>
                      <a:gd name="connsiteY157" fmla="*/ 531495 h 619125"/>
                      <a:gd name="connsiteX158" fmla="*/ 96202 w 608648"/>
                      <a:gd name="connsiteY158" fmla="*/ 531495 h 619125"/>
                      <a:gd name="connsiteX159" fmla="*/ 96202 w 608648"/>
                      <a:gd name="connsiteY159" fmla="*/ 9525 h 619125"/>
                      <a:gd name="connsiteX160" fmla="*/ 105727 w 608648"/>
                      <a:gd name="connsiteY160" fmla="*/ 0 h 619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Lst>
                    <a:rect l="l" t="t" r="r" b="b"/>
                    <a:pathLst>
                      <a:path w="608648" h="619125">
                        <a:moveTo>
                          <a:pt x="304800" y="567690"/>
                        </a:moveTo>
                        <a:cubicBezTo>
                          <a:pt x="296228" y="567690"/>
                          <a:pt x="288608" y="575310"/>
                          <a:pt x="288608" y="583883"/>
                        </a:cubicBezTo>
                        <a:cubicBezTo>
                          <a:pt x="288608" y="592455"/>
                          <a:pt x="295275" y="600075"/>
                          <a:pt x="304800" y="600075"/>
                        </a:cubicBezTo>
                        <a:cubicBezTo>
                          <a:pt x="314325" y="600075"/>
                          <a:pt x="320993" y="592455"/>
                          <a:pt x="320993" y="583883"/>
                        </a:cubicBezTo>
                        <a:cubicBezTo>
                          <a:pt x="320993" y="575310"/>
                          <a:pt x="314325" y="567690"/>
                          <a:pt x="304800" y="567690"/>
                        </a:cubicBezTo>
                        <a:close/>
                        <a:moveTo>
                          <a:pt x="0" y="550545"/>
                        </a:moveTo>
                        <a:lnTo>
                          <a:pt x="608648" y="550545"/>
                        </a:lnTo>
                        <a:cubicBezTo>
                          <a:pt x="603885" y="589598"/>
                          <a:pt x="571500" y="619125"/>
                          <a:pt x="531495" y="619125"/>
                        </a:cubicBezTo>
                        <a:lnTo>
                          <a:pt x="77153" y="619125"/>
                        </a:lnTo>
                        <a:cubicBezTo>
                          <a:pt x="38100" y="619125"/>
                          <a:pt x="4763" y="588645"/>
                          <a:pt x="0" y="550545"/>
                        </a:cubicBezTo>
                        <a:close/>
                        <a:moveTo>
                          <a:pt x="428625" y="419100"/>
                        </a:moveTo>
                        <a:lnTo>
                          <a:pt x="429577" y="423863"/>
                        </a:lnTo>
                        <a:cubicBezTo>
                          <a:pt x="431482" y="427673"/>
                          <a:pt x="435292" y="430530"/>
                          <a:pt x="439102" y="430530"/>
                        </a:cubicBezTo>
                        <a:lnTo>
                          <a:pt x="443864" y="430530"/>
                        </a:lnTo>
                        <a:lnTo>
                          <a:pt x="440055" y="433388"/>
                        </a:lnTo>
                        <a:cubicBezTo>
                          <a:pt x="436245" y="435293"/>
                          <a:pt x="435292" y="440055"/>
                          <a:pt x="436245" y="443865"/>
                        </a:cubicBezTo>
                        <a:lnTo>
                          <a:pt x="438150" y="448627"/>
                        </a:lnTo>
                        <a:lnTo>
                          <a:pt x="434339" y="445770"/>
                        </a:lnTo>
                        <a:cubicBezTo>
                          <a:pt x="432435" y="444818"/>
                          <a:pt x="430530" y="443865"/>
                          <a:pt x="428625" y="443865"/>
                        </a:cubicBezTo>
                        <a:cubicBezTo>
                          <a:pt x="426720" y="443865"/>
                          <a:pt x="424814" y="444818"/>
                          <a:pt x="422910" y="445770"/>
                        </a:cubicBezTo>
                        <a:lnTo>
                          <a:pt x="419100" y="448627"/>
                        </a:lnTo>
                        <a:lnTo>
                          <a:pt x="420052" y="443865"/>
                        </a:lnTo>
                        <a:cubicBezTo>
                          <a:pt x="421005" y="440055"/>
                          <a:pt x="420052" y="436245"/>
                          <a:pt x="416242" y="433388"/>
                        </a:cubicBezTo>
                        <a:lnTo>
                          <a:pt x="412432" y="430530"/>
                        </a:lnTo>
                        <a:lnTo>
                          <a:pt x="417195" y="430530"/>
                        </a:lnTo>
                        <a:cubicBezTo>
                          <a:pt x="421957" y="430530"/>
                          <a:pt x="425767" y="427673"/>
                          <a:pt x="426720" y="423863"/>
                        </a:cubicBezTo>
                        <a:close/>
                        <a:moveTo>
                          <a:pt x="304800" y="419100"/>
                        </a:moveTo>
                        <a:lnTo>
                          <a:pt x="306705" y="423863"/>
                        </a:lnTo>
                        <a:cubicBezTo>
                          <a:pt x="307657" y="427673"/>
                          <a:pt x="311467" y="430530"/>
                          <a:pt x="315277" y="430530"/>
                        </a:cubicBezTo>
                        <a:lnTo>
                          <a:pt x="320039" y="430530"/>
                        </a:lnTo>
                        <a:lnTo>
                          <a:pt x="316230" y="433388"/>
                        </a:lnTo>
                        <a:cubicBezTo>
                          <a:pt x="312420" y="435293"/>
                          <a:pt x="311467" y="440055"/>
                          <a:pt x="312420" y="443865"/>
                        </a:cubicBezTo>
                        <a:lnTo>
                          <a:pt x="314325" y="448627"/>
                        </a:lnTo>
                        <a:lnTo>
                          <a:pt x="310514" y="445770"/>
                        </a:lnTo>
                        <a:cubicBezTo>
                          <a:pt x="306705" y="442913"/>
                          <a:pt x="302895" y="442913"/>
                          <a:pt x="299085" y="445770"/>
                        </a:cubicBezTo>
                        <a:lnTo>
                          <a:pt x="295275" y="448627"/>
                        </a:lnTo>
                        <a:lnTo>
                          <a:pt x="296227" y="443865"/>
                        </a:lnTo>
                        <a:cubicBezTo>
                          <a:pt x="297180" y="440055"/>
                          <a:pt x="296227" y="436245"/>
                          <a:pt x="292417" y="433388"/>
                        </a:cubicBezTo>
                        <a:lnTo>
                          <a:pt x="288607" y="430530"/>
                        </a:lnTo>
                        <a:lnTo>
                          <a:pt x="293370" y="430530"/>
                        </a:lnTo>
                        <a:cubicBezTo>
                          <a:pt x="298132" y="430530"/>
                          <a:pt x="301942" y="427673"/>
                          <a:pt x="302895" y="423863"/>
                        </a:cubicBezTo>
                        <a:close/>
                        <a:moveTo>
                          <a:pt x="180974" y="419100"/>
                        </a:moveTo>
                        <a:cubicBezTo>
                          <a:pt x="181927" y="420052"/>
                          <a:pt x="182879" y="430530"/>
                          <a:pt x="191452" y="430530"/>
                        </a:cubicBezTo>
                        <a:lnTo>
                          <a:pt x="196214" y="430530"/>
                        </a:lnTo>
                        <a:cubicBezTo>
                          <a:pt x="195262" y="431482"/>
                          <a:pt x="185737" y="435293"/>
                          <a:pt x="188594" y="443865"/>
                        </a:cubicBezTo>
                        <a:lnTo>
                          <a:pt x="190499" y="448627"/>
                        </a:lnTo>
                        <a:cubicBezTo>
                          <a:pt x="188594" y="447675"/>
                          <a:pt x="182879" y="440055"/>
                          <a:pt x="175259" y="445770"/>
                        </a:cubicBezTo>
                        <a:lnTo>
                          <a:pt x="171449" y="448627"/>
                        </a:lnTo>
                        <a:lnTo>
                          <a:pt x="173354" y="443865"/>
                        </a:lnTo>
                        <a:cubicBezTo>
                          <a:pt x="174306" y="440055"/>
                          <a:pt x="173354" y="436245"/>
                          <a:pt x="169544" y="433388"/>
                        </a:cubicBezTo>
                        <a:lnTo>
                          <a:pt x="165734" y="430530"/>
                        </a:lnTo>
                        <a:lnTo>
                          <a:pt x="170497" y="430530"/>
                        </a:lnTo>
                        <a:cubicBezTo>
                          <a:pt x="179069" y="430530"/>
                          <a:pt x="180022" y="420052"/>
                          <a:pt x="180974" y="419100"/>
                        </a:cubicBezTo>
                        <a:close/>
                        <a:moveTo>
                          <a:pt x="428625" y="379095"/>
                        </a:moveTo>
                        <a:cubicBezTo>
                          <a:pt x="423862" y="379095"/>
                          <a:pt x="420052" y="381953"/>
                          <a:pt x="419100" y="385763"/>
                        </a:cubicBezTo>
                        <a:lnTo>
                          <a:pt x="410527" y="411480"/>
                        </a:lnTo>
                        <a:lnTo>
                          <a:pt x="382905" y="411480"/>
                        </a:lnTo>
                        <a:cubicBezTo>
                          <a:pt x="379095" y="411480"/>
                          <a:pt x="375285" y="414338"/>
                          <a:pt x="374332" y="418148"/>
                        </a:cubicBezTo>
                        <a:cubicBezTo>
                          <a:pt x="373380" y="421958"/>
                          <a:pt x="374332" y="425768"/>
                          <a:pt x="378142" y="428625"/>
                        </a:cubicBezTo>
                        <a:lnTo>
                          <a:pt x="400050" y="444818"/>
                        </a:lnTo>
                        <a:lnTo>
                          <a:pt x="391477" y="470535"/>
                        </a:lnTo>
                        <a:cubicBezTo>
                          <a:pt x="390525" y="474345"/>
                          <a:pt x="392430" y="478155"/>
                          <a:pt x="395287" y="481013"/>
                        </a:cubicBezTo>
                        <a:cubicBezTo>
                          <a:pt x="399097" y="483870"/>
                          <a:pt x="403860" y="482918"/>
                          <a:pt x="406717" y="481013"/>
                        </a:cubicBezTo>
                        <a:lnTo>
                          <a:pt x="428625" y="464820"/>
                        </a:lnTo>
                        <a:lnTo>
                          <a:pt x="450532" y="481013"/>
                        </a:lnTo>
                        <a:cubicBezTo>
                          <a:pt x="454342" y="483870"/>
                          <a:pt x="459105" y="483870"/>
                          <a:pt x="461962" y="481013"/>
                        </a:cubicBezTo>
                        <a:cubicBezTo>
                          <a:pt x="465772" y="479108"/>
                          <a:pt x="466725" y="474345"/>
                          <a:pt x="465772" y="470535"/>
                        </a:cubicBezTo>
                        <a:lnTo>
                          <a:pt x="457200" y="444818"/>
                        </a:lnTo>
                        <a:lnTo>
                          <a:pt x="479107" y="428625"/>
                        </a:lnTo>
                        <a:cubicBezTo>
                          <a:pt x="481964" y="425768"/>
                          <a:pt x="483870" y="421958"/>
                          <a:pt x="483870" y="418148"/>
                        </a:cubicBezTo>
                        <a:cubicBezTo>
                          <a:pt x="481964" y="414338"/>
                          <a:pt x="478155" y="411480"/>
                          <a:pt x="474345" y="411480"/>
                        </a:cubicBezTo>
                        <a:lnTo>
                          <a:pt x="446722" y="411480"/>
                        </a:lnTo>
                        <a:lnTo>
                          <a:pt x="438150" y="385763"/>
                        </a:lnTo>
                        <a:cubicBezTo>
                          <a:pt x="436245" y="381953"/>
                          <a:pt x="432435" y="379095"/>
                          <a:pt x="428625" y="379095"/>
                        </a:cubicBezTo>
                        <a:close/>
                        <a:moveTo>
                          <a:pt x="305752" y="379095"/>
                        </a:moveTo>
                        <a:cubicBezTo>
                          <a:pt x="300989" y="379095"/>
                          <a:pt x="297180" y="381953"/>
                          <a:pt x="296227" y="385763"/>
                        </a:cubicBezTo>
                        <a:lnTo>
                          <a:pt x="287655" y="411480"/>
                        </a:lnTo>
                        <a:lnTo>
                          <a:pt x="260032" y="411480"/>
                        </a:lnTo>
                        <a:cubicBezTo>
                          <a:pt x="255269" y="411480"/>
                          <a:pt x="251460" y="414338"/>
                          <a:pt x="250507" y="418148"/>
                        </a:cubicBezTo>
                        <a:cubicBezTo>
                          <a:pt x="249555" y="421958"/>
                          <a:pt x="250507" y="425768"/>
                          <a:pt x="254317" y="428625"/>
                        </a:cubicBezTo>
                        <a:lnTo>
                          <a:pt x="276225" y="444818"/>
                        </a:lnTo>
                        <a:lnTo>
                          <a:pt x="267652" y="470535"/>
                        </a:lnTo>
                        <a:cubicBezTo>
                          <a:pt x="266700" y="474345"/>
                          <a:pt x="267652" y="478155"/>
                          <a:pt x="271462" y="481013"/>
                        </a:cubicBezTo>
                        <a:cubicBezTo>
                          <a:pt x="275272" y="483870"/>
                          <a:pt x="279082" y="483870"/>
                          <a:pt x="282892" y="481013"/>
                        </a:cubicBezTo>
                        <a:lnTo>
                          <a:pt x="304800" y="464820"/>
                        </a:lnTo>
                        <a:lnTo>
                          <a:pt x="326707" y="481013"/>
                        </a:lnTo>
                        <a:cubicBezTo>
                          <a:pt x="330517" y="482918"/>
                          <a:pt x="335280" y="483870"/>
                          <a:pt x="338137" y="481013"/>
                        </a:cubicBezTo>
                        <a:cubicBezTo>
                          <a:pt x="341947" y="479108"/>
                          <a:pt x="342900" y="474345"/>
                          <a:pt x="341947" y="470535"/>
                        </a:cubicBezTo>
                        <a:lnTo>
                          <a:pt x="333375" y="444818"/>
                        </a:lnTo>
                        <a:lnTo>
                          <a:pt x="355282" y="428625"/>
                        </a:lnTo>
                        <a:cubicBezTo>
                          <a:pt x="359092" y="425768"/>
                          <a:pt x="360045" y="421958"/>
                          <a:pt x="360045" y="418148"/>
                        </a:cubicBezTo>
                        <a:cubicBezTo>
                          <a:pt x="359092" y="414338"/>
                          <a:pt x="355282" y="411480"/>
                          <a:pt x="351472" y="411480"/>
                        </a:cubicBezTo>
                        <a:lnTo>
                          <a:pt x="323850" y="411480"/>
                        </a:lnTo>
                        <a:lnTo>
                          <a:pt x="315277" y="385763"/>
                        </a:lnTo>
                        <a:cubicBezTo>
                          <a:pt x="313372" y="381953"/>
                          <a:pt x="309562" y="379095"/>
                          <a:pt x="305752" y="379095"/>
                        </a:cubicBezTo>
                        <a:close/>
                        <a:moveTo>
                          <a:pt x="180975" y="379095"/>
                        </a:moveTo>
                        <a:cubicBezTo>
                          <a:pt x="176212" y="379095"/>
                          <a:pt x="172402" y="381953"/>
                          <a:pt x="171450" y="385763"/>
                        </a:cubicBezTo>
                        <a:lnTo>
                          <a:pt x="162877" y="411480"/>
                        </a:lnTo>
                        <a:lnTo>
                          <a:pt x="135254" y="411480"/>
                        </a:lnTo>
                        <a:cubicBezTo>
                          <a:pt x="131445" y="411480"/>
                          <a:pt x="127634" y="414338"/>
                          <a:pt x="126682" y="418148"/>
                        </a:cubicBezTo>
                        <a:cubicBezTo>
                          <a:pt x="125729" y="421958"/>
                          <a:pt x="127634" y="425768"/>
                          <a:pt x="130492" y="428625"/>
                        </a:cubicBezTo>
                        <a:lnTo>
                          <a:pt x="152399" y="444818"/>
                        </a:lnTo>
                        <a:lnTo>
                          <a:pt x="143827" y="470535"/>
                        </a:lnTo>
                        <a:cubicBezTo>
                          <a:pt x="142874" y="474345"/>
                          <a:pt x="143827" y="478155"/>
                          <a:pt x="147637" y="481013"/>
                        </a:cubicBezTo>
                        <a:cubicBezTo>
                          <a:pt x="151447" y="483870"/>
                          <a:pt x="155257" y="483870"/>
                          <a:pt x="159067" y="481013"/>
                        </a:cubicBezTo>
                        <a:lnTo>
                          <a:pt x="180975" y="464820"/>
                        </a:lnTo>
                        <a:lnTo>
                          <a:pt x="202882" y="481013"/>
                        </a:lnTo>
                        <a:cubicBezTo>
                          <a:pt x="206692" y="482918"/>
                          <a:pt x="210502" y="483870"/>
                          <a:pt x="214312" y="481013"/>
                        </a:cubicBezTo>
                        <a:cubicBezTo>
                          <a:pt x="218122" y="479108"/>
                          <a:pt x="219075" y="474345"/>
                          <a:pt x="218122" y="470535"/>
                        </a:cubicBezTo>
                        <a:lnTo>
                          <a:pt x="209550" y="444818"/>
                        </a:lnTo>
                        <a:lnTo>
                          <a:pt x="231457" y="428625"/>
                        </a:lnTo>
                        <a:cubicBezTo>
                          <a:pt x="235267" y="425768"/>
                          <a:pt x="236219" y="421958"/>
                          <a:pt x="235267" y="418148"/>
                        </a:cubicBezTo>
                        <a:cubicBezTo>
                          <a:pt x="233362" y="414338"/>
                          <a:pt x="229552" y="411480"/>
                          <a:pt x="225742" y="411480"/>
                        </a:cubicBezTo>
                        <a:lnTo>
                          <a:pt x="198119" y="411480"/>
                        </a:lnTo>
                        <a:lnTo>
                          <a:pt x="189547" y="385763"/>
                        </a:lnTo>
                        <a:cubicBezTo>
                          <a:pt x="188594" y="381953"/>
                          <a:pt x="184784" y="379095"/>
                          <a:pt x="180975" y="379095"/>
                        </a:cubicBezTo>
                        <a:close/>
                        <a:moveTo>
                          <a:pt x="155257" y="294323"/>
                        </a:moveTo>
                        <a:cubicBezTo>
                          <a:pt x="150494" y="294323"/>
                          <a:pt x="145732" y="299085"/>
                          <a:pt x="145732" y="303848"/>
                        </a:cubicBezTo>
                        <a:cubicBezTo>
                          <a:pt x="145732" y="309563"/>
                          <a:pt x="149542" y="313373"/>
                          <a:pt x="155257" y="313373"/>
                        </a:cubicBezTo>
                        <a:lnTo>
                          <a:pt x="454342" y="313373"/>
                        </a:lnTo>
                        <a:cubicBezTo>
                          <a:pt x="460057" y="313373"/>
                          <a:pt x="463867" y="309563"/>
                          <a:pt x="463867" y="303848"/>
                        </a:cubicBezTo>
                        <a:cubicBezTo>
                          <a:pt x="463867" y="299085"/>
                          <a:pt x="460057" y="294323"/>
                          <a:pt x="454342" y="294323"/>
                        </a:cubicBezTo>
                        <a:close/>
                        <a:moveTo>
                          <a:pt x="155257" y="187643"/>
                        </a:moveTo>
                        <a:cubicBezTo>
                          <a:pt x="150494" y="187643"/>
                          <a:pt x="145732" y="191453"/>
                          <a:pt x="145732" y="197168"/>
                        </a:cubicBezTo>
                        <a:cubicBezTo>
                          <a:pt x="145732" y="201930"/>
                          <a:pt x="149542" y="206693"/>
                          <a:pt x="155257" y="206693"/>
                        </a:cubicBezTo>
                        <a:lnTo>
                          <a:pt x="454342" y="206693"/>
                        </a:lnTo>
                        <a:cubicBezTo>
                          <a:pt x="460057" y="206693"/>
                          <a:pt x="463867" y="201930"/>
                          <a:pt x="463867" y="197168"/>
                        </a:cubicBezTo>
                        <a:cubicBezTo>
                          <a:pt x="463867" y="191453"/>
                          <a:pt x="460057" y="187643"/>
                          <a:pt x="454342" y="187643"/>
                        </a:cubicBezTo>
                        <a:close/>
                        <a:moveTo>
                          <a:pt x="72389" y="132397"/>
                        </a:moveTo>
                        <a:lnTo>
                          <a:pt x="77152" y="132397"/>
                        </a:lnTo>
                        <a:lnTo>
                          <a:pt x="77152" y="532447"/>
                        </a:lnTo>
                        <a:lnTo>
                          <a:pt x="30479" y="532447"/>
                        </a:lnTo>
                        <a:lnTo>
                          <a:pt x="30479" y="173355"/>
                        </a:lnTo>
                        <a:cubicBezTo>
                          <a:pt x="30479" y="150494"/>
                          <a:pt x="48577" y="132397"/>
                          <a:pt x="72389" y="132397"/>
                        </a:cubicBezTo>
                        <a:close/>
                        <a:moveTo>
                          <a:pt x="532447" y="131445"/>
                        </a:moveTo>
                        <a:lnTo>
                          <a:pt x="533400" y="131445"/>
                        </a:lnTo>
                        <a:lnTo>
                          <a:pt x="537210" y="131445"/>
                        </a:lnTo>
                        <a:lnTo>
                          <a:pt x="538163" y="131445"/>
                        </a:lnTo>
                        <a:cubicBezTo>
                          <a:pt x="540068" y="132397"/>
                          <a:pt x="541973" y="132397"/>
                          <a:pt x="544830" y="132397"/>
                        </a:cubicBezTo>
                        <a:lnTo>
                          <a:pt x="543877" y="132397"/>
                        </a:lnTo>
                        <a:cubicBezTo>
                          <a:pt x="563879" y="135255"/>
                          <a:pt x="579119" y="153353"/>
                          <a:pt x="579119" y="173355"/>
                        </a:cubicBezTo>
                        <a:lnTo>
                          <a:pt x="579119" y="531495"/>
                        </a:lnTo>
                        <a:lnTo>
                          <a:pt x="532447" y="531495"/>
                        </a:lnTo>
                        <a:close/>
                        <a:moveTo>
                          <a:pt x="155257" y="80010"/>
                        </a:moveTo>
                        <a:cubicBezTo>
                          <a:pt x="150494" y="80010"/>
                          <a:pt x="145732" y="83820"/>
                          <a:pt x="145732" y="89535"/>
                        </a:cubicBezTo>
                        <a:cubicBezTo>
                          <a:pt x="145732" y="95250"/>
                          <a:pt x="149542" y="99060"/>
                          <a:pt x="155257" y="99060"/>
                        </a:cubicBezTo>
                        <a:lnTo>
                          <a:pt x="337185" y="99060"/>
                        </a:lnTo>
                        <a:cubicBezTo>
                          <a:pt x="341947" y="99060"/>
                          <a:pt x="346710" y="95250"/>
                          <a:pt x="346710" y="89535"/>
                        </a:cubicBezTo>
                        <a:cubicBezTo>
                          <a:pt x="346710" y="83820"/>
                          <a:pt x="341947" y="80010"/>
                          <a:pt x="337185" y="80010"/>
                        </a:cubicBezTo>
                        <a:close/>
                        <a:moveTo>
                          <a:pt x="400050" y="5715"/>
                        </a:moveTo>
                        <a:lnTo>
                          <a:pt x="507682" y="113348"/>
                        </a:lnTo>
                        <a:lnTo>
                          <a:pt x="400050" y="113348"/>
                        </a:lnTo>
                        <a:close/>
                        <a:moveTo>
                          <a:pt x="105727" y="0"/>
                        </a:moveTo>
                        <a:lnTo>
                          <a:pt x="381000" y="0"/>
                        </a:lnTo>
                        <a:lnTo>
                          <a:pt x="381000" y="122873"/>
                        </a:lnTo>
                        <a:cubicBezTo>
                          <a:pt x="381000" y="128588"/>
                          <a:pt x="385762" y="132398"/>
                          <a:pt x="390525" y="132398"/>
                        </a:cubicBezTo>
                        <a:lnTo>
                          <a:pt x="513397" y="132398"/>
                        </a:lnTo>
                        <a:lnTo>
                          <a:pt x="513397" y="531495"/>
                        </a:lnTo>
                        <a:lnTo>
                          <a:pt x="96202" y="531495"/>
                        </a:lnTo>
                        <a:lnTo>
                          <a:pt x="96202" y="9525"/>
                        </a:lnTo>
                        <a:cubicBezTo>
                          <a:pt x="96202" y="4763"/>
                          <a:pt x="100012" y="0"/>
                          <a:pt x="105727" y="0"/>
                        </a:cubicBezTo>
                        <a:close/>
                      </a:path>
                    </a:pathLst>
                  </a:custGeom>
                  <a:solidFill>
                    <a:srgbClr val="000000">
                      <a:lumMod val="75000"/>
                      <a:lumOff val="25000"/>
                    </a:srgbClr>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83" name="TextBox 82">
                    <a:extLst>
                      <a:ext uri="{FF2B5EF4-FFF2-40B4-BE49-F238E27FC236}">
                        <a16:creationId xmlns:a16="http://schemas.microsoft.com/office/drawing/2014/main" xmlns="" id="{9A93231F-5034-4464-86D8-4C09C3C2A01B}"/>
                      </a:ext>
                    </a:extLst>
                  </p:cNvPr>
                  <p:cNvSpPr txBox="1"/>
                  <p:nvPr/>
                </p:nvSpPr>
                <p:spPr>
                  <a:xfrm>
                    <a:off x="678118" y="5584965"/>
                    <a:ext cx="3099187" cy="294057"/>
                  </a:xfrm>
                  <a:prstGeom prst="rect">
                    <a:avLst/>
                  </a:prstGeom>
                  <a:noFill/>
                </p:spPr>
                <p:txBody>
                  <a:bodyPr wrap="square" rtlCol="0" anchor="ctr">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ZW" sz="1400" b="0" i="0" u="none" strike="noStrike" kern="1200" cap="none" spc="0" normalizeH="0" baseline="0" noProof="0" dirty="0">
                        <a:ln>
                          <a:noFill/>
                        </a:ln>
                        <a:solidFill>
                          <a:srgbClr val="5B9BD5">
                            <a:lumMod val="75000"/>
                          </a:srgbClr>
                        </a:solidFill>
                        <a:effectLst/>
                        <a:uLnTx/>
                        <a:uFillTx/>
                        <a:latin typeface="Century Gothic" panose="020B0502020202020204" pitchFamily="34" charset="0"/>
                        <a:ea typeface="+mn-ea"/>
                        <a:cs typeface="+mn-cs"/>
                      </a:rPr>
                      <a:t>Business continuity and resilience</a:t>
                    </a:r>
                  </a:p>
                </p:txBody>
              </p:sp>
            </p:grpSp>
          </p:grpSp>
          <p:grpSp>
            <p:nvGrpSpPr>
              <p:cNvPr id="63" name="Group 62">
                <a:extLst>
                  <a:ext uri="{FF2B5EF4-FFF2-40B4-BE49-F238E27FC236}">
                    <a16:creationId xmlns:a16="http://schemas.microsoft.com/office/drawing/2014/main" xmlns="" id="{A55418F3-BE92-4A24-B773-A73966EBF2CF}"/>
                  </a:ext>
                </a:extLst>
              </p:cNvPr>
              <p:cNvGrpSpPr/>
              <p:nvPr/>
            </p:nvGrpSpPr>
            <p:grpSpPr>
              <a:xfrm>
                <a:off x="272202" y="2892268"/>
                <a:ext cx="4192572" cy="785794"/>
                <a:chOff x="-424489" y="2892268"/>
                <a:chExt cx="4192572" cy="785794"/>
              </a:xfrm>
            </p:grpSpPr>
            <p:grpSp>
              <p:nvGrpSpPr>
                <p:cNvPr id="64" name="Group 63">
                  <a:extLst>
                    <a:ext uri="{FF2B5EF4-FFF2-40B4-BE49-F238E27FC236}">
                      <a16:creationId xmlns:a16="http://schemas.microsoft.com/office/drawing/2014/main" xmlns="" id="{465A3337-99E5-4BDF-9453-4F8A2ED67245}"/>
                    </a:ext>
                  </a:extLst>
                </p:cNvPr>
                <p:cNvGrpSpPr/>
                <p:nvPr/>
              </p:nvGrpSpPr>
              <p:grpSpPr>
                <a:xfrm>
                  <a:off x="-333670" y="2892268"/>
                  <a:ext cx="4101753" cy="785794"/>
                  <a:chOff x="4966976" y="1107566"/>
                  <a:chExt cx="3268602" cy="626183"/>
                </a:xfrm>
              </p:grpSpPr>
              <p:sp>
                <p:nvSpPr>
                  <p:cNvPr id="71" name="Rectangle: Rounded Corners 77">
                    <a:extLst>
                      <a:ext uri="{FF2B5EF4-FFF2-40B4-BE49-F238E27FC236}">
                        <a16:creationId xmlns:a16="http://schemas.microsoft.com/office/drawing/2014/main" xmlns="" id="{0AF4F0E7-BD9C-4EBF-965B-D2C855444D04}"/>
                      </a:ext>
                    </a:extLst>
                  </p:cNvPr>
                  <p:cNvSpPr/>
                  <p:nvPr/>
                </p:nvSpPr>
                <p:spPr>
                  <a:xfrm>
                    <a:off x="5246061" y="1165986"/>
                    <a:ext cx="2989517" cy="567763"/>
                  </a:xfrm>
                  <a:prstGeom prst="roundRect">
                    <a:avLst/>
                  </a:prstGeom>
                  <a:solidFill>
                    <a:sysClr val="window" lastClr="FFFFFF"/>
                  </a:solidFill>
                  <a:ln w="6350" cap="flat" cmpd="sng" algn="ctr">
                    <a:solidFill>
                      <a:srgbClr val="008C93"/>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nvGrpSpPr>
                  <p:cNvPr id="72" name="Group 71">
                    <a:extLst>
                      <a:ext uri="{FF2B5EF4-FFF2-40B4-BE49-F238E27FC236}">
                        <a16:creationId xmlns:a16="http://schemas.microsoft.com/office/drawing/2014/main" xmlns="" id="{27538D2C-92C2-4AEC-99DD-65E0636B37B4}"/>
                      </a:ext>
                    </a:extLst>
                  </p:cNvPr>
                  <p:cNvGrpSpPr/>
                  <p:nvPr/>
                </p:nvGrpSpPr>
                <p:grpSpPr>
                  <a:xfrm>
                    <a:off x="4966976" y="1107566"/>
                    <a:ext cx="769455" cy="626183"/>
                    <a:chOff x="4966976" y="1107566"/>
                    <a:chExt cx="769455" cy="626183"/>
                  </a:xfrm>
                </p:grpSpPr>
                <p:sp>
                  <p:nvSpPr>
                    <p:cNvPr id="73" name="Rectangle: Single Corner Rounded 40">
                      <a:extLst>
                        <a:ext uri="{FF2B5EF4-FFF2-40B4-BE49-F238E27FC236}">
                          <a16:creationId xmlns:a16="http://schemas.microsoft.com/office/drawing/2014/main" xmlns="" id="{6753FCEE-5F89-41DC-9CFD-3A613975DEBA}"/>
                        </a:ext>
                      </a:extLst>
                    </p:cNvPr>
                    <p:cNvSpPr/>
                    <p:nvPr/>
                  </p:nvSpPr>
                  <p:spPr>
                    <a:xfrm>
                      <a:off x="5580477" y="1205325"/>
                      <a:ext cx="155954" cy="528424"/>
                    </a:xfrm>
                    <a:custGeom>
                      <a:avLst/>
                      <a:gdLst>
                        <a:gd name="connsiteX0" fmla="*/ 0 w 267354"/>
                        <a:gd name="connsiteY0" fmla="*/ 0 h 528424"/>
                        <a:gd name="connsiteX1" fmla="*/ 267354 w 267354"/>
                        <a:gd name="connsiteY1" fmla="*/ 0 h 528424"/>
                        <a:gd name="connsiteX2" fmla="*/ 267354 w 267354"/>
                        <a:gd name="connsiteY2" fmla="*/ 0 h 528424"/>
                        <a:gd name="connsiteX3" fmla="*/ 267354 w 267354"/>
                        <a:gd name="connsiteY3" fmla="*/ 528424 h 528424"/>
                        <a:gd name="connsiteX4" fmla="*/ 0 w 267354"/>
                        <a:gd name="connsiteY4" fmla="*/ 528424 h 528424"/>
                        <a:gd name="connsiteX5" fmla="*/ 0 w 267354"/>
                        <a:gd name="connsiteY5" fmla="*/ 0 h 528424"/>
                        <a:gd name="connsiteX0" fmla="*/ 0 w 267354"/>
                        <a:gd name="connsiteY0" fmla="*/ 0 h 528424"/>
                        <a:gd name="connsiteX1" fmla="*/ 267354 w 267354"/>
                        <a:gd name="connsiteY1" fmla="*/ 0 h 528424"/>
                        <a:gd name="connsiteX2" fmla="*/ 267354 w 267354"/>
                        <a:gd name="connsiteY2" fmla="*/ 528424 h 528424"/>
                        <a:gd name="connsiteX3" fmla="*/ 0 w 267354"/>
                        <a:gd name="connsiteY3" fmla="*/ 528424 h 528424"/>
                        <a:gd name="connsiteX4" fmla="*/ 0 w 267354"/>
                        <a:gd name="connsiteY4" fmla="*/ 0 h 528424"/>
                        <a:gd name="connsiteX0" fmla="*/ 0 w 267354"/>
                        <a:gd name="connsiteY0" fmla="*/ 0 h 528424"/>
                        <a:gd name="connsiteX1" fmla="*/ 267354 w 267354"/>
                        <a:gd name="connsiteY1" fmla="*/ 528424 h 528424"/>
                        <a:gd name="connsiteX2" fmla="*/ 0 w 267354"/>
                        <a:gd name="connsiteY2" fmla="*/ 528424 h 528424"/>
                        <a:gd name="connsiteX3" fmla="*/ 0 w 267354"/>
                        <a:gd name="connsiteY3" fmla="*/ 0 h 528424"/>
                      </a:gdLst>
                      <a:ahLst/>
                      <a:cxnLst>
                        <a:cxn ang="0">
                          <a:pos x="connsiteX0" y="connsiteY0"/>
                        </a:cxn>
                        <a:cxn ang="0">
                          <a:pos x="connsiteX1" y="connsiteY1"/>
                        </a:cxn>
                        <a:cxn ang="0">
                          <a:pos x="connsiteX2" y="connsiteY2"/>
                        </a:cxn>
                        <a:cxn ang="0">
                          <a:pos x="connsiteX3" y="connsiteY3"/>
                        </a:cxn>
                      </a:cxnLst>
                      <a:rect l="l" t="t" r="r" b="b"/>
                      <a:pathLst>
                        <a:path w="267354" h="528424">
                          <a:moveTo>
                            <a:pt x="0" y="0"/>
                          </a:moveTo>
                          <a:lnTo>
                            <a:pt x="267354" y="528424"/>
                          </a:lnTo>
                          <a:lnTo>
                            <a:pt x="0" y="528424"/>
                          </a:lnTo>
                          <a:lnTo>
                            <a:pt x="0" y="0"/>
                          </a:lnTo>
                          <a:close/>
                        </a:path>
                      </a:pathLst>
                    </a:custGeom>
                    <a:gradFill>
                      <a:gsLst>
                        <a:gs pos="100000">
                          <a:srgbClr val="000000">
                            <a:alpha val="15000"/>
                          </a:srgbClr>
                        </a:gs>
                        <a:gs pos="0">
                          <a:srgbClr val="000000">
                            <a:alpha val="0"/>
                          </a:srgbClr>
                        </a:gs>
                      </a:gsLst>
                      <a:lin ang="16200000" scaled="1"/>
                    </a:gradFill>
                    <a:ln w="12700" cap="flat" cmpd="sng" algn="ctr">
                      <a:no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grpSp>
                  <p:nvGrpSpPr>
                    <p:cNvPr id="74" name="Group 73">
                      <a:extLst>
                        <a:ext uri="{FF2B5EF4-FFF2-40B4-BE49-F238E27FC236}">
                          <a16:creationId xmlns:a16="http://schemas.microsoft.com/office/drawing/2014/main" xmlns="" id="{14906184-E362-49E6-B836-910431C500D4}"/>
                        </a:ext>
                      </a:extLst>
                    </p:cNvPr>
                    <p:cNvGrpSpPr/>
                    <p:nvPr/>
                  </p:nvGrpSpPr>
                  <p:grpSpPr>
                    <a:xfrm>
                      <a:off x="4966976" y="1107566"/>
                      <a:ext cx="626183" cy="626183"/>
                      <a:chOff x="4966976" y="1107566"/>
                      <a:chExt cx="626183" cy="626183"/>
                    </a:xfrm>
                  </p:grpSpPr>
                  <p:sp>
                    <p:nvSpPr>
                      <p:cNvPr id="75" name="Rectangle: Diagonal Corners Rounded 81">
                        <a:extLst>
                          <a:ext uri="{FF2B5EF4-FFF2-40B4-BE49-F238E27FC236}">
                            <a16:creationId xmlns:a16="http://schemas.microsoft.com/office/drawing/2014/main" xmlns="" id="{427694B7-E9FD-4C26-AE37-25A34DCC7A5A}"/>
                          </a:ext>
                        </a:extLst>
                      </p:cNvPr>
                      <p:cNvSpPr/>
                      <p:nvPr/>
                    </p:nvSpPr>
                    <p:spPr>
                      <a:xfrm flipH="1">
                        <a:off x="4966976" y="1107566"/>
                        <a:ext cx="626183" cy="626183"/>
                      </a:xfrm>
                      <a:prstGeom prst="round2DiagRect">
                        <a:avLst>
                          <a:gd name="adj1" fmla="val 24562"/>
                          <a:gd name="adj2" fmla="val 0"/>
                        </a:avLst>
                      </a:prstGeom>
                      <a:solidFill>
                        <a:srgbClr val="008C93"/>
                      </a:solidFill>
                      <a:ln w="6350" cap="flat" cmpd="sng" algn="ctr">
                        <a:solidFill>
                          <a:sysClr val="window" lastClr="FFFFFF"/>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76" name="Rectangle: Diagonal Corners Rounded 39">
                        <a:extLst>
                          <a:ext uri="{FF2B5EF4-FFF2-40B4-BE49-F238E27FC236}">
                            <a16:creationId xmlns:a16="http://schemas.microsoft.com/office/drawing/2014/main" xmlns="" id="{EA6E957C-6B4B-4011-A548-0FC1EB2E98D6}"/>
                          </a:ext>
                        </a:extLst>
                      </p:cNvPr>
                      <p:cNvSpPr/>
                      <p:nvPr/>
                    </p:nvSpPr>
                    <p:spPr>
                      <a:xfrm flipH="1">
                        <a:off x="5019674" y="1161038"/>
                        <a:ext cx="520011" cy="519238"/>
                      </a:xfrm>
                      <a:custGeom>
                        <a:avLst/>
                        <a:gdLst>
                          <a:gd name="connsiteX0" fmla="*/ 127535 w 519238"/>
                          <a:gd name="connsiteY0" fmla="*/ 0 h 519238"/>
                          <a:gd name="connsiteX1" fmla="*/ 519238 w 519238"/>
                          <a:gd name="connsiteY1" fmla="*/ 0 h 519238"/>
                          <a:gd name="connsiteX2" fmla="*/ 519238 w 519238"/>
                          <a:gd name="connsiteY2" fmla="*/ 0 h 519238"/>
                          <a:gd name="connsiteX3" fmla="*/ 519238 w 519238"/>
                          <a:gd name="connsiteY3" fmla="*/ 391703 h 519238"/>
                          <a:gd name="connsiteX4" fmla="*/ 391703 w 519238"/>
                          <a:gd name="connsiteY4" fmla="*/ 519238 h 519238"/>
                          <a:gd name="connsiteX5" fmla="*/ 0 w 519238"/>
                          <a:gd name="connsiteY5" fmla="*/ 519238 h 519238"/>
                          <a:gd name="connsiteX6" fmla="*/ 0 w 519238"/>
                          <a:gd name="connsiteY6" fmla="*/ 519238 h 519238"/>
                          <a:gd name="connsiteX7" fmla="*/ 0 w 519238"/>
                          <a:gd name="connsiteY7" fmla="*/ 127535 h 519238"/>
                          <a:gd name="connsiteX8" fmla="*/ 127535 w 519238"/>
                          <a:gd name="connsiteY8" fmla="*/ 0 h 519238"/>
                          <a:gd name="connsiteX0" fmla="*/ 127535 w 519238"/>
                          <a:gd name="connsiteY0" fmla="*/ 1369 h 520607"/>
                          <a:gd name="connsiteX1" fmla="*/ 227117 w 519238"/>
                          <a:gd name="connsiteY1" fmla="*/ 0 h 520607"/>
                          <a:gd name="connsiteX2" fmla="*/ 519238 w 519238"/>
                          <a:gd name="connsiteY2" fmla="*/ 1369 h 520607"/>
                          <a:gd name="connsiteX3" fmla="*/ 519238 w 519238"/>
                          <a:gd name="connsiteY3" fmla="*/ 1369 h 520607"/>
                          <a:gd name="connsiteX4" fmla="*/ 519238 w 519238"/>
                          <a:gd name="connsiteY4" fmla="*/ 393072 h 520607"/>
                          <a:gd name="connsiteX5" fmla="*/ 391703 w 519238"/>
                          <a:gd name="connsiteY5" fmla="*/ 520607 h 520607"/>
                          <a:gd name="connsiteX6" fmla="*/ 0 w 519238"/>
                          <a:gd name="connsiteY6" fmla="*/ 520607 h 520607"/>
                          <a:gd name="connsiteX7" fmla="*/ 0 w 519238"/>
                          <a:gd name="connsiteY7" fmla="*/ 520607 h 520607"/>
                          <a:gd name="connsiteX8" fmla="*/ 0 w 519238"/>
                          <a:gd name="connsiteY8" fmla="*/ 128904 h 520607"/>
                          <a:gd name="connsiteX9" fmla="*/ 127535 w 519238"/>
                          <a:gd name="connsiteY9" fmla="*/ 1369 h 520607"/>
                          <a:gd name="connsiteX0" fmla="*/ 127535 w 520011"/>
                          <a:gd name="connsiteY0" fmla="*/ 1369 h 520607"/>
                          <a:gd name="connsiteX1" fmla="*/ 227117 w 520011"/>
                          <a:gd name="connsiteY1" fmla="*/ 0 h 520607"/>
                          <a:gd name="connsiteX2" fmla="*/ 519238 w 520011"/>
                          <a:gd name="connsiteY2" fmla="*/ 1369 h 520607"/>
                          <a:gd name="connsiteX3" fmla="*/ 519238 w 520011"/>
                          <a:gd name="connsiteY3" fmla="*/ 1369 h 520607"/>
                          <a:gd name="connsiteX4" fmla="*/ 520011 w 520011"/>
                          <a:gd name="connsiteY4" fmla="*/ 311945 h 520607"/>
                          <a:gd name="connsiteX5" fmla="*/ 519238 w 520011"/>
                          <a:gd name="connsiteY5" fmla="*/ 393072 h 520607"/>
                          <a:gd name="connsiteX6" fmla="*/ 391703 w 520011"/>
                          <a:gd name="connsiteY6" fmla="*/ 520607 h 520607"/>
                          <a:gd name="connsiteX7" fmla="*/ 0 w 520011"/>
                          <a:gd name="connsiteY7" fmla="*/ 520607 h 520607"/>
                          <a:gd name="connsiteX8" fmla="*/ 0 w 520011"/>
                          <a:gd name="connsiteY8" fmla="*/ 520607 h 520607"/>
                          <a:gd name="connsiteX9" fmla="*/ 0 w 520011"/>
                          <a:gd name="connsiteY9" fmla="*/ 128904 h 520607"/>
                          <a:gd name="connsiteX10" fmla="*/ 127535 w 520011"/>
                          <a:gd name="connsiteY10" fmla="*/ 1369 h 520607"/>
                          <a:gd name="connsiteX0" fmla="*/ 127535 w 520011"/>
                          <a:gd name="connsiteY0" fmla="*/ 1369 h 520607"/>
                          <a:gd name="connsiteX1" fmla="*/ 227117 w 520011"/>
                          <a:gd name="connsiteY1" fmla="*/ 0 h 520607"/>
                          <a:gd name="connsiteX2" fmla="*/ 519238 w 520011"/>
                          <a:gd name="connsiteY2" fmla="*/ 1369 h 520607"/>
                          <a:gd name="connsiteX3" fmla="*/ 520011 w 520011"/>
                          <a:gd name="connsiteY3" fmla="*/ 311945 h 520607"/>
                          <a:gd name="connsiteX4" fmla="*/ 519238 w 520011"/>
                          <a:gd name="connsiteY4" fmla="*/ 393072 h 520607"/>
                          <a:gd name="connsiteX5" fmla="*/ 391703 w 520011"/>
                          <a:gd name="connsiteY5" fmla="*/ 520607 h 520607"/>
                          <a:gd name="connsiteX6" fmla="*/ 0 w 520011"/>
                          <a:gd name="connsiteY6" fmla="*/ 520607 h 520607"/>
                          <a:gd name="connsiteX7" fmla="*/ 0 w 520011"/>
                          <a:gd name="connsiteY7" fmla="*/ 520607 h 520607"/>
                          <a:gd name="connsiteX8" fmla="*/ 0 w 520011"/>
                          <a:gd name="connsiteY8" fmla="*/ 128904 h 520607"/>
                          <a:gd name="connsiteX9" fmla="*/ 127535 w 520011"/>
                          <a:gd name="connsiteY9" fmla="*/ 1369 h 520607"/>
                          <a:gd name="connsiteX0" fmla="*/ 127535 w 520011"/>
                          <a:gd name="connsiteY0" fmla="*/ 1369 h 520607"/>
                          <a:gd name="connsiteX1" fmla="*/ 227117 w 520011"/>
                          <a:gd name="connsiteY1" fmla="*/ 0 h 520607"/>
                          <a:gd name="connsiteX2" fmla="*/ 520011 w 520011"/>
                          <a:gd name="connsiteY2" fmla="*/ 311945 h 520607"/>
                          <a:gd name="connsiteX3" fmla="*/ 519238 w 520011"/>
                          <a:gd name="connsiteY3" fmla="*/ 393072 h 520607"/>
                          <a:gd name="connsiteX4" fmla="*/ 391703 w 520011"/>
                          <a:gd name="connsiteY4" fmla="*/ 520607 h 520607"/>
                          <a:gd name="connsiteX5" fmla="*/ 0 w 520011"/>
                          <a:gd name="connsiteY5" fmla="*/ 520607 h 520607"/>
                          <a:gd name="connsiteX6" fmla="*/ 0 w 520011"/>
                          <a:gd name="connsiteY6" fmla="*/ 520607 h 520607"/>
                          <a:gd name="connsiteX7" fmla="*/ 0 w 520011"/>
                          <a:gd name="connsiteY7" fmla="*/ 128904 h 520607"/>
                          <a:gd name="connsiteX8" fmla="*/ 127535 w 520011"/>
                          <a:gd name="connsiteY8" fmla="*/ 1369 h 520607"/>
                          <a:gd name="connsiteX0" fmla="*/ 127535 w 520011"/>
                          <a:gd name="connsiteY0" fmla="*/ 0 h 519238"/>
                          <a:gd name="connsiteX1" fmla="*/ 227117 w 520011"/>
                          <a:gd name="connsiteY1" fmla="*/ 1012 h 519238"/>
                          <a:gd name="connsiteX2" fmla="*/ 520011 w 520011"/>
                          <a:gd name="connsiteY2" fmla="*/ 310576 h 519238"/>
                          <a:gd name="connsiteX3" fmla="*/ 519238 w 520011"/>
                          <a:gd name="connsiteY3" fmla="*/ 391703 h 519238"/>
                          <a:gd name="connsiteX4" fmla="*/ 391703 w 520011"/>
                          <a:gd name="connsiteY4" fmla="*/ 519238 h 519238"/>
                          <a:gd name="connsiteX5" fmla="*/ 0 w 520011"/>
                          <a:gd name="connsiteY5" fmla="*/ 519238 h 519238"/>
                          <a:gd name="connsiteX6" fmla="*/ 0 w 520011"/>
                          <a:gd name="connsiteY6" fmla="*/ 519238 h 519238"/>
                          <a:gd name="connsiteX7" fmla="*/ 0 w 520011"/>
                          <a:gd name="connsiteY7" fmla="*/ 127535 h 519238"/>
                          <a:gd name="connsiteX8" fmla="*/ 127535 w 520011"/>
                          <a:gd name="connsiteY8" fmla="*/ 0 h 519238"/>
                          <a:gd name="connsiteX0" fmla="*/ 127535 w 520011"/>
                          <a:gd name="connsiteY0" fmla="*/ 0 h 519238"/>
                          <a:gd name="connsiteX1" fmla="*/ 227117 w 520011"/>
                          <a:gd name="connsiteY1" fmla="*/ 1012 h 519238"/>
                          <a:gd name="connsiteX2" fmla="*/ 520011 w 520011"/>
                          <a:gd name="connsiteY2" fmla="*/ 310576 h 519238"/>
                          <a:gd name="connsiteX3" fmla="*/ 519238 w 520011"/>
                          <a:gd name="connsiteY3" fmla="*/ 391703 h 519238"/>
                          <a:gd name="connsiteX4" fmla="*/ 391703 w 520011"/>
                          <a:gd name="connsiteY4" fmla="*/ 519238 h 519238"/>
                          <a:gd name="connsiteX5" fmla="*/ 0 w 520011"/>
                          <a:gd name="connsiteY5" fmla="*/ 519238 h 519238"/>
                          <a:gd name="connsiteX6" fmla="*/ 0 w 520011"/>
                          <a:gd name="connsiteY6" fmla="*/ 519238 h 519238"/>
                          <a:gd name="connsiteX7" fmla="*/ 0 w 520011"/>
                          <a:gd name="connsiteY7" fmla="*/ 127535 h 519238"/>
                          <a:gd name="connsiteX8" fmla="*/ 127535 w 520011"/>
                          <a:gd name="connsiteY8" fmla="*/ 0 h 519238"/>
                          <a:gd name="connsiteX0" fmla="*/ 127535 w 520011"/>
                          <a:gd name="connsiteY0" fmla="*/ 0 h 519238"/>
                          <a:gd name="connsiteX1" fmla="*/ 227117 w 520011"/>
                          <a:gd name="connsiteY1" fmla="*/ 1012 h 519238"/>
                          <a:gd name="connsiteX2" fmla="*/ 520011 w 520011"/>
                          <a:gd name="connsiteY2" fmla="*/ 310576 h 519238"/>
                          <a:gd name="connsiteX3" fmla="*/ 519238 w 520011"/>
                          <a:gd name="connsiteY3" fmla="*/ 391703 h 519238"/>
                          <a:gd name="connsiteX4" fmla="*/ 391703 w 520011"/>
                          <a:gd name="connsiteY4" fmla="*/ 519238 h 519238"/>
                          <a:gd name="connsiteX5" fmla="*/ 0 w 520011"/>
                          <a:gd name="connsiteY5" fmla="*/ 519238 h 519238"/>
                          <a:gd name="connsiteX6" fmla="*/ 0 w 520011"/>
                          <a:gd name="connsiteY6" fmla="*/ 519238 h 519238"/>
                          <a:gd name="connsiteX7" fmla="*/ 0 w 520011"/>
                          <a:gd name="connsiteY7" fmla="*/ 127535 h 519238"/>
                          <a:gd name="connsiteX8" fmla="*/ 127535 w 520011"/>
                          <a:gd name="connsiteY8" fmla="*/ 0 h 519238"/>
                          <a:gd name="connsiteX0" fmla="*/ 127535 w 520011"/>
                          <a:gd name="connsiteY0" fmla="*/ 0 h 519238"/>
                          <a:gd name="connsiteX1" fmla="*/ 227117 w 520011"/>
                          <a:gd name="connsiteY1" fmla="*/ 1012 h 519238"/>
                          <a:gd name="connsiteX2" fmla="*/ 520011 w 520011"/>
                          <a:gd name="connsiteY2" fmla="*/ 310576 h 519238"/>
                          <a:gd name="connsiteX3" fmla="*/ 519238 w 520011"/>
                          <a:gd name="connsiteY3" fmla="*/ 391703 h 519238"/>
                          <a:gd name="connsiteX4" fmla="*/ 391703 w 520011"/>
                          <a:gd name="connsiteY4" fmla="*/ 519238 h 519238"/>
                          <a:gd name="connsiteX5" fmla="*/ 0 w 520011"/>
                          <a:gd name="connsiteY5" fmla="*/ 519238 h 519238"/>
                          <a:gd name="connsiteX6" fmla="*/ 0 w 520011"/>
                          <a:gd name="connsiteY6" fmla="*/ 519238 h 519238"/>
                          <a:gd name="connsiteX7" fmla="*/ 0 w 520011"/>
                          <a:gd name="connsiteY7" fmla="*/ 127535 h 519238"/>
                          <a:gd name="connsiteX8" fmla="*/ 127535 w 520011"/>
                          <a:gd name="connsiteY8" fmla="*/ 0 h 519238"/>
                          <a:gd name="connsiteX0" fmla="*/ 127535 w 520011"/>
                          <a:gd name="connsiteY0" fmla="*/ 0 h 519238"/>
                          <a:gd name="connsiteX1" fmla="*/ 227117 w 520011"/>
                          <a:gd name="connsiteY1" fmla="*/ 1012 h 519238"/>
                          <a:gd name="connsiteX2" fmla="*/ 520011 w 520011"/>
                          <a:gd name="connsiteY2" fmla="*/ 310576 h 519238"/>
                          <a:gd name="connsiteX3" fmla="*/ 519238 w 520011"/>
                          <a:gd name="connsiteY3" fmla="*/ 391703 h 519238"/>
                          <a:gd name="connsiteX4" fmla="*/ 391703 w 520011"/>
                          <a:gd name="connsiteY4" fmla="*/ 519238 h 519238"/>
                          <a:gd name="connsiteX5" fmla="*/ 0 w 520011"/>
                          <a:gd name="connsiteY5" fmla="*/ 519238 h 519238"/>
                          <a:gd name="connsiteX6" fmla="*/ 0 w 520011"/>
                          <a:gd name="connsiteY6" fmla="*/ 519238 h 519238"/>
                          <a:gd name="connsiteX7" fmla="*/ 0 w 520011"/>
                          <a:gd name="connsiteY7" fmla="*/ 127535 h 519238"/>
                          <a:gd name="connsiteX8" fmla="*/ 127535 w 520011"/>
                          <a:gd name="connsiteY8" fmla="*/ 0 h 519238"/>
                          <a:gd name="connsiteX0" fmla="*/ 127535 w 520011"/>
                          <a:gd name="connsiteY0" fmla="*/ 0 h 519238"/>
                          <a:gd name="connsiteX1" fmla="*/ 227117 w 520011"/>
                          <a:gd name="connsiteY1" fmla="*/ 1012 h 519238"/>
                          <a:gd name="connsiteX2" fmla="*/ 520011 w 520011"/>
                          <a:gd name="connsiteY2" fmla="*/ 310576 h 519238"/>
                          <a:gd name="connsiteX3" fmla="*/ 519238 w 520011"/>
                          <a:gd name="connsiteY3" fmla="*/ 391703 h 519238"/>
                          <a:gd name="connsiteX4" fmla="*/ 391703 w 520011"/>
                          <a:gd name="connsiteY4" fmla="*/ 519238 h 519238"/>
                          <a:gd name="connsiteX5" fmla="*/ 0 w 520011"/>
                          <a:gd name="connsiteY5" fmla="*/ 519238 h 519238"/>
                          <a:gd name="connsiteX6" fmla="*/ 0 w 520011"/>
                          <a:gd name="connsiteY6" fmla="*/ 519238 h 519238"/>
                          <a:gd name="connsiteX7" fmla="*/ 0 w 520011"/>
                          <a:gd name="connsiteY7" fmla="*/ 127535 h 519238"/>
                          <a:gd name="connsiteX8" fmla="*/ 127535 w 520011"/>
                          <a:gd name="connsiteY8" fmla="*/ 0 h 519238"/>
                          <a:gd name="connsiteX0" fmla="*/ 127535 w 520011"/>
                          <a:gd name="connsiteY0" fmla="*/ 0 h 519238"/>
                          <a:gd name="connsiteX1" fmla="*/ 227117 w 520011"/>
                          <a:gd name="connsiteY1" fmla="*/ 1012 h 519238"/>
                          <a:gd name="connsiteX2" fmla="*/ 520011 w 520011"/>
                          <a:gd name="connsiteY2" fmla="*/ 310576 h 519238"/>
                          <a:gd name="connsiteX3" fmla="*/ 519238 w 520011"/>
                          <a:gd name="connsiteY3" fmla="*/ 391703 h 519238"/>
                          <a:gd name="connsiteX4" fmla="*/ 391703 w 520011"/>
                          <a:gd name="connsiteY4" fmla="*/ 519238 h 519238"/>
                          <a:gd name="connsiteX5" fmla="*/ 0 w 520011"/>
                          <a:gd name="connsiteY5" fmla="*/ 519238 h 519238"/>
                          <a:gd name="connsiteX6" fmla="*/ 0 w 520011"/>
                          <a:gd name="connsiteY6" fmla="*/ 519238 h 519238"/>
                          <a:gd name="connsiteX7" fmla="*/ 0 w 520011"/>
                          <a:gd name="connsiteY7" fmla="*/ 127535 h 519238"/>
                          <a:gd name="connsiteX8" fmla="*/ 127535 w 520011"/>
                          <a:gd name="connsiteY8" fmla="*/ 0 h 519238"/>
                          <a:gd name="connsiteX0" fmla="*/ 127535 w 520011"/>
                          <a:gd name="connsiteY0" fmla="*/ 0 h 519238"/>
                          <a:gd name="connsiteX1" fmla="*/ 227117 w 520011"/>
                          <a:gd name="connsiteY1" fmla="*/ 1012 h 519238"/>
                          <a:gd name="connsiteX2" fmla="*/ 520011 w 520011"/>
                          <a:gd name="connsiteY2" fmla="*/ 310576 h 519238"/>
                          <a:gd name="connsiteX3" fmla="*/ 519238 w 520011"/>
                          <a:gd name="connsiteY3" fmla="*/ 391703 h 519238"/>
                          <a:gd name="connsiteX4" fmla="*/ 391703 w 520011"/>
                          <a:gd name="connsiteY4" fmla="*/ 519238 h 519238"/>
                          <a:gd name="connsiteX5" fmla="*/ 0 w 520011"/>
                          <a:gd name="connsiteY5" fmla="*/ 519238 h 519238"/>
                          <a:gd name="connsiteX6" fmla="*/ 0 w 520011"/>
                          <a:gd name="connsiteY6" fmla="*/ 519238 h 519238"/>
                          <a:gd name="connsiteX7" fmla="*/ 0 w 520011"/>
                          <a:gd name="connsiteY7" fmla="*/ 127535 h 519238"/>
                          <a:gd name="connsiteX8" fmla="*/ 127535 w 520011"/>
                          <a:gd name="connsiteY8" fmla="*/ 0 h 519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20011" h="519238">
                            <a:moveTo>
                              <a:pt x="127535" y="0"/>
                            </a:moveTo>
                            <a:lnTo>
                              <a:pt x="227117" y="1012"/>
                            </a:lnTo>
                            <a:cubicBezTo>
                              <a:pt x="260454" y="163730"/>
                              <a:pt x="422380" y="300257"/>
                              <a:pt x="520011" y="310576"/>
                            </a:cubicBezTo>
                            <a:cubicBezTo>
                              <a:pt x="519753" y="337618"/>
                              <a:pt x="519496" y="364661"/>
                              <a:pt x="519238" y="391703"/>
                            </a:cubicBezTo>
                            <a:cubicBezTo>
                              <a:pt x="519238" y="462139"/>
                              <a:pt x="462139" y="519238"/>
                              <a:pt x="391703" y="519238"/>
                            </a:cubicBezTo>
                            <a:lnTo>
                              <a:pt x="0" y="519238"/>
                            </a:lnTo>
                            <a:lnTo>
                              <a:pt x="0" y="519238"/>
                            </a:lnTo>
                            <a:lnTo>
                              <a:pt x="0" y="127535"/>
                            </a:lnTo>
                            <a:cubicBezTo>
                              <a:pt x="0" y="57099"/>
                              <a:pt x="57099" y="0"/>
                              <a:pt x="127535" y="0"/>
                            </a:cubicBezTo>
                            <a:close/>
                          </a:path>
                        </a:pathLst>
                      </a:custGeom>
                      <a:solidFill>
                        <a:srgbClr val="FFFFFF"/>
                      </a:solidFill>
                      <a:ln w="12700" cap="flat" cmpd="sng" algn="ctr">
                        <a:no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grpSp>
              </p:grpSp>
            </p:grpSp>
            <p:grpSp>
              <p:nvGrpSpPr>
                <p:cNvPr id="65" name="Group 64">
                  <a:extLst>
                    <a:ext uri="{FF2B5EF4-FFF2-40B4-BE49-F238E27FC236}">
                      <a16:creationId xmlns:a16="http://schemas.microsoft.com/office/drawing/2014/main" xmlns="" id="{5675E9BF-8056-43DD-B916-F083B302F3A9}"/>
                    </a:ext>
                  </a:extLst>
                </p:cNvPr>
                <p:cNvGrpSpPr/>
                <p:nvPr/>
              </p:nvGrpSpPr>
              <p:grpSpPr>
                <a:xfrm>
                  <a:off x="-424489" y="2892738"/>
                  <a:ext cx="3933372" cy="658805"/>
                  <a:chOff x="-424489" y="2892738"/>
                  <a:chExt cx="3933372" cy="658805"/>
                </a:xfrm>
              </p:grpSpPr>
              <p:sp>
                <p:nvSpPr>
                  <p:cNvPr id="66" name="TextBox 65">
                    <a:extLst>
                      <a:ext uri="{FF2B5EF4-FFF2-40B4-BE49-F238E27FC236}">
                        <a16:creationId xmlns:a16="http://schemas.microsoft.com/office/drawing/2014/main" xmlns="" id="{29DF6CF5-8349-469C-921D-2CD0790D74F4}"/>
                      </a:ext>
                    </a:extLst>
                  </p:cNvPr>
                  <p:cNvSpPr txBox="1"/>
                  <p:nvPr/>
                </p:nvSpPr>
                <p:spPr>
                  <a:xfrm>
                    <a:off x="-424489" y="2892738"/>
                    <a:ext cx="554834" cy="315532"/>
                  </a:xfrm>
                  <a:prstGeom prst="rect">
                    <a:avLst/>
                  </a:prstGeom>
                  <a:noFill/>
                </p:spPr>
                <p:txBody>
                  <a:bodyPr wrap="square"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02</a:t>
                    </a:r>
                  </a:p>
                </p:txBody>
              </p:sp>
              <p:sp>
                <p:nvSpPr>
                  <p:cNvPr id="67" name="Freeform: Shape 73">
                    <a:extLst>
                      <a:ext uri="{FF2B5EF4-FFF2-40B4-BE49-F238E27FC236}">
                        <a16:creationId xmlns:a16="http://schemas.microsoft.com/office/drawing/2014/main" xmlns="" id="{44ED38DA-D797-40C2-9403-52943F69FA45}"/>
                      </a:ext>
                    </a:extLst>
                  </p:cNvPr>
                  <p:cNvSpPr/>
                  <p:nvPr/>
                </p:nvSpPr>
                <p:spPr>
                  <a:xfrm>
                    <a:off x="19842" y="3266571"/>
                    <a:ext cx="287301" cy="284972"/>
                  </a:xfrm>
                  <a:custGeom>
                    <a:avLst/>
                    <a:gdLst>
                      <a:gd name="connsiteX0" fmla="*/ 146685 w 470535"/>
                      <a:gd name="connsiteY0" fmla="*/ 322898 h 466725"/>
                      <a:gd name="connsiteX1" fmla="*/ 212408 w 470535"/>
                      <a:gd name="connsiteY1" fmla="*/ 322898 h 466725"/>
                      <a:gd name="connsiteX2" fmla="*/ 201930 w 470535"/>
                      <a:gd name="connsiteY2" fmla="*/ 351473 h 466725"/>
                      <a:gd name="connsiteX3" fmla="*/ 267653 w 470535"/>
                      <a:gd name="connsiteY3" fmla="*/ 351473 h 466725"/>
                      <a:gd name="connsiteX4" fmla="*/ 257175 w 470535"/>
                      <a:gd name="connsiteY4" fmla="*/ 322898 h 466725"/>
                      <a:gd name="connsiteX5" fmla="*/ 322898 w 470535"/>
                      <a:gd name="connsiteY5" fmla="*/ 322898 h 466725"/>
                      <a:gd name="connsiteX6" fmla="*/ 370523 w 470535"/>
                      <a:gd name="connsiteY6" fmla="*/ 441008 h 466725"/>
                      <a:gd name="connsiteX7" fmla="*/ 354330 w 470535"/>
                      <a:gd name="connsiteY7" fmla="*/ 466725 h 466725"/>
                      <a:gd name="connsiteX8" fmla="*/ 328613 w 470535"/>
                      <a:gd name="connsiteY8" fmla="*/ 466725 h 466725"/>
                      <a:gd name="connsiteX9" fmla="*/ 312420 w 470535"/>
                      <a:gd name="connsiteY9" fmla="*/ 456248 h 466725"/>
                      <a:gd name="connsiteX10" fmla="*/ 292418 w 470535"/>
                      <a:gd name="connsiteY10" fmla="*/ 409575 h 466725"/>
                      <a:gd name="connsiteX11" fmla="*/ 178118 w 470535"/>
                      <a:gd name="connsiteY11" fmla="*/ 409575 h 466725"/>
                      <a:gd name="connsiteX12" fmla="*/ 158115 w 470535"/>
                      <a:gd name="connsiteY12" fmla="*/ 455295 h 466725"/>
                      <a:gd name="connsiteX13" fmla="*/ 141923 w 470535"/>
                      <a:gd name="connsiteY13" fmla="*/ 465773 h 466725"/>
                      <a:gd name="connsiteX14" fmla="*/ 116205 w 470535"/>
                      <a:gd name="connsiteY14" fmla="*/ 465773 h 466725"/>
                      <a:gd name="connsiteX15" fmla="*/ 100013 w 470535"/>
                      <a:gd name="connsiteY15" fmla="*/ 440055 h 466725"/>
                      <a:gd name="connsiteX16" fmla="*/ 9525 w 470535"/>
                      <a:gd name="connsiteY16" fmla="*/ 288607 h 466725"/>
                      <a:gd name="connsiteX17" fmla="*/ 461962 w 470535"/>
                      <a:gd name="connsiteY17" fmla="*/ 288607 h 466725"/>
                      <a:gd name="connsiteX18" fmla="*/ 470535 w 470535"/>
                      <a:gd name="connsiteY18" fmla="*/ 297180 h 466725"/>
                      <a:gd name="connsiteX19" fmla="*/ 461010 w 470535"/>
                      <a:gd name="connsiteY19" fmla="*/ 305752 h 466725"/>
                      <a:gd name="connsiteX20" fmla="*/ 9525 w 470535"/>
                      <a:gd name="connsiteY20" fmla="*/ 305752 h 466725"/>
                      <a:gd name="connsiteX21" fmla="*/ 952 w 470535"/>
                      <a:gd name="connsiteY21" fmla="*/ 297180 h 466725"/>
                      <a:gd name="connsiteX22" fmla="*/ 9525 w 470535"/>
                      <a:gd name="connsiteY22" fmla="*/ 288607 h 466725"/>
                      <a:gd name="connsiteX23" fmla="*/ 228600 w 470535"/>
                      <a:gd name="connsiteY23" fmla="*/ 154305 h 466725"/>
                      <a:gd name="connsiteX24" fmla="*/ 243840 w 470535"/>
                      <a:gd name="connsiteY24" fmla="*/ 154305 h 466725"/>
                      <a:gd name="connsiteX25" fmla="*/ 243840 w 470535"/>
                      <a:gd name="connsiteY25" fmla="*/ 232410 h 466725"/>
                      <a:gd name="connsiteX26" fmla="*/ 228600 w 470535"/>
                      <a:gd name="connsiteY26" fmla="*/ 232410 h 466725"/>
                      <a:gd name="connsiteX27" fmla="*/ 296228 w 470535"/>
                      <a:gd name="connsiteY27" fmla="*/ 124778 h 466725"/>
                      <a:gd name="connsiteX28" fmla="*/ 311468 w 470535"/>
                      <a:gd name="connsiteY28" fmla="*/ 124778 h 466725"/>
                      <a:gd name="connsiteX29" fmla="*/ 311468 w 470535"/>
                      <a:gd name="connsiteY29" fmla="*/ 232411 h 466725"/>
                      <a:gd name="connsiteX30" fmla="*/ 296228 w 470535"/>
                      <a:gd name="connsiteY30" fmla="*/ 232411 h 466725"/>
                      <a:gd name="connsiteX31" fmla="*/ 64771 w 470535"/>
                      <a:gd name="connsiteY31" fmla="*/ 111443 h 466725"/>
                      <a:gd name="connsiteX32" fmla="*/ 56198 w 470535"/>
                      <a:gd name="connsiteY32" fmla="*/ 120015 h 466725"/>
                      <a:gd name="connsiteX33" fmla="*/ 65723 w 470535"/>
                      <a:gd name="connsiteY33" fmla="*/ 128588 h 466725"/>
                      <a:gd name="connsiteX34" fmla="*/ 222886 w 470535"/>
                      <a:gd name="connsiteY34" fmla="*/ 128588 h 466725"/>
                      <a:gd name="connsiteX35" fmla="*/ 231458 w 470535"/>
                      <a:gd name="connsiteY35" fmla="*/ 120015 h 466725"/>
                      <a:gd name="connsiteX36" fmla="*/ 222886 w 470535"/>
                      <a:gd name="connsiteY36" fmla="*/ 111443 h 466725"/>
                      <a:gd name="connsiteX37" fmla="*/ 362903 w 470535"/>
                      <a:gd name="connsiteY37" fmla="*/ 94298 h 466725"/>
                      <a:gd name="connsiteX38" fmla="*/ 378143 w 470535"/>
                      <a:gd name="connsiteY38" fmla="*/ 94298 h 466725"/>
                      <a:gd name="connsiteX39" fmla="*/ 378143 w 470535"/>
                      <a:gd name="connsiteY39" fmla="*/ 232411 h 466725"/>
                      <a:gd name="connsiteX40" fmla="*/ 362903 w 470535"/>
                      <a:gd name="connsiteY40" fmla="*/ 232411 h 466725"/>
                      <a:gd name="connsiteX41" fmla="*/ 65723 w 470535"/>
                      <a:gd name="connsiteY41" fmla="*/ 80963 h 466725"/>
                      <a:gd name="connsiteX42" fmla="*/ 57151 w 470535"/>
                      <a:gd name="connsiteY42" fmla="*/ 89535 h 466725"/>
                      <a:gd name="connsiteX43" fmla="*/ 65723 w 470535"/>
                      <a:gd name="connsiteY43" fmla="*/ 98108 h 466725"/>
                      <a:gd name="connsiteX44" fmla="*/ 223838 w 470535"/>
                      <a:gd name="connsiteY44" fmla="*/ 98108 h 466725"/>
                      <a:gd name="connsiteX45" fmla="*/ 232411 w 470535"/>
                      <a:gd name="connsiteY45" fmla="*/ 89535 h 466725"/>
                      <a:gd name="connsiteX46" fmla="*/ 223838 w 470535"/>
                      <a:gd name="connsiteY46" fmla="*/ 80963 h 466725"/>
                      <a:gd name="connsiteX47" fmla="*/ 359093 w 470535"/>
                      <a:gd name="connsiteY47" fmla="*/ 76200 h 466725"/>
                      <a:gd name="connsiteX48" fmla="*/ 343853 w 470535"/>
                      <a:gd name="connsiteY48" fmla="*/ 91440 h 466725"/>
                      <a:gd name="connsiteX49" fmla="*/ 343853 w 470535"/>
                      <a:gd name="connsiteY49" fmla="*/ 231457 h 466725"/>
                      <a:gd name="connsiteX50" fmla="*/ 328613 w 470535"/>
                      <a:gd name="connsiteY50" fmla="*/ 231457 h 466725"/>
                      <a:gd name="connsiteX51" fmla="*/ 328613 w 470535"/>
                      <a:gd name="connsiteY51" fmla="*/ 120968 h 466725"/>
                      <a:gd name="connsiteX52" fmla="*/ 313373 w 470535"/>
                      <a:gd name="connsiteY52" fmla="*/ 105728 h 466725"/>
                      <a:gd name="connsiteX53" fmla="*/ 292418 w 470535"/>
                      <a:gd name="connsiteY53" fmla="*/ 105728 h 466725"/>
                      <a:gd name="connsiteX54" fmla="*/ 277178 w 470535"/>
                      <a:gd name="connsiteY54" fmla="*/ 120968 h 466725"/>
                      <a:gd name="connsiteX55" fmla="*/ 277178 w 470535"/>
                      <a:gd name="connsiteY55" fmla="*/ 233363 h 466725"/>
                      <a:gd name="connsiteX56" fmla="*/ 261938 w 470535"/>
                      <a:gd name="connsiteY56" fmla="*/ 233363 h 466725"/>
                      <a:gd name="connsiteX57" fmla="*/ 261938 w 470535"/>
                      <a:gd name="connsiteY57" fmla="*/ 152400 h 466725"/>
                      <a:gd name="connsiteX58" fmla="*/ 246698 w 470535"/>
                      <a:gd name="connsiteY58" fmla="*/ 137160 h 466725"/>
                      <a:gd name="connsiteX59" fmla="*/ 225743 w 470535"/>
                      <a:gd name="connsiteY59" fmla="*/ 137160 h 466725"/>
                      <a:gd name="connsiteX60" fmla="*/ 210503 w 470535"/>
                      <a:gd name="connsiteY60" fmla="*/ 152400 h 466725"/>
                      <a:gd name="connsiteX61" fmla="*/ 210503 w 470535"/>
                      <a:gd name="connsiteY61" fmla="*/ 233363 h 466725"/>
                      <a:gd name="connsiteX62" fmla="*/ 201931 w 470535"/>
                      <a:gd name="connsiteY62" fmla="*/ 233363 h 466725"/>
                      <a:gd name="connsiteX63" fmla="*/ 193358 w 470535"/>
                      <a:gd name="connsiteY63" fmla="*/ 241935 h 466725"/>
                      <a:gd name="connsiteX64" fmla="*/ 201931 w 470535"/>
                      <a:gd name="connsiteY64" fmla="*/ 250507 h 466725"/>
                      <a:gd name="connsiteX65" fmla="*/ 402908 w 470535"/>
                      <a:gd name="connsiteY65" fmla="*/ 250507 h 466725"/>
                      <a:gd name="connsiteX66" fmla="*/ 410528 w 470535"/>
                      <a:gd name="connsiteY66" fmla="*/ 240982 h 466725"/>
                      <a:gd name="connsiteX67" fmla="*/ 401956 w 470535"/>
                      <a:gd name="connsiteY67" fmla="*/ 232410 h 466725"/>
                      <a:gd name="connsiteX68" fmla="*/ 395288 w 470535"/>
                      <a:gd name="connsiteY68" fmla="*/ 232410 h 466725"/>
                      <a:gd name="connsiteX69" fmla="*/ 395288 w 470535"/>
                      <a:gd name="connsiteY69" fmla="*/ 91440 h 466725"/>
                      <a:gd name="connsiteX70" fmla="*/ 380048 w 470535"/>
                      <a:gd name="connsiteY70" fmla="*/ 76200 h 466725"/>
                      <a:gd name="connsiteX71" fmla="*/ 65723 w 470535"/>
                      <a:gd name="connsiteY71" fmla="*/ 51435 h 466725"/>
                      <a:gd name="connsiteX72" fmla="*/ 57151 w 470535"/>
                      <a:gd name="connsiteY72" fmla="*/ 60008 h 466725"/>
                      <a:gd name="connsiteX73" fmla="*/ 65723 w 470535"/>
                      <a:gd name="connsiteY73" fmla="*/ 68580 h 466725"/>
                      <a:gd name="connsiteX74" fmla="*/ 223838 w 470535"/>
                      <a:gd name="connsiteY74" fmla="*/ 68580 h 466725"/>
                      <a:gd name="connsiteX75" fmla="*/ 232411 w 470535"/>
                      <a:gd name="connsiteY75" fmla="*/ 60008 h 466725"/>
                      <a:gd name="connsiteX76" fmla="*/ 223838 w 470535"/>
                      <a:gd name="connsiteY76" fmla="*/ 51435 h 466725"/>
                      <a:gd name="connsiteX77" fmla="*/ 25718 w 470535"/>
                      <a:gd name="connsiteY77" fmla="*/ 36195 h 466725"/>
                      <a:gd name="connsiteX78" fmla="*/ 444818 w 470535"/>
                      <a:gd name="connsiteY78" fmla="*/ 36195 h 466725"/>
                      <a:gd name="connsiteX79" fmla="*/ 444818 w 470535"/>
                      <a:gd name="connsiteY79" fmla="*/ 269557 h 466725"/>
                      <a:gd name="connsiteX80" fmla="*/ 25718 w 470535"/>
                      <a:gd name="connsiteY80" fmla="*/ 269557 h 466725"/>
                      <a:gd name="connsiteX81" fmla="*/ 8573 w 470535"/>
                      <a:gd name="connsiteY81" fmla="*/ 0 h 466725"/>
                      <a:gd name="connsiteX82" fmla="*/ 461010 w 470535"/>
                      <a:gd name="connsiteY82" fmla="*/ 0 h 466725"/>
                      <a:gd name="connsiteX83" fmla="*/ 469583 w 470535"/>
                      <a:gd name="connsiteY83" fmla="*/ 8573 h 466725"/>
                      <a:gd name="connsiteX84" fmla="*/ 461010 w 470535"/>
                      <a:gd name="connsiteY84" fmla="*/ 18098 h 466725"/>
                      <a:gd name="connsiteX85" fmla="*/ 9525 w 470535"/>
                      <a:gd name="connsiteY85" fmla="*/ 18098 h 466725"/>
                      <a:gd name="connsiteX86" fmla="*/ 0 w 470535"/>
                      <a:gd name="connsiteY86" fmla="*/ 8573 h 466725"/>
                      <a:gd name="connsiteX87" fmla="*/ 8573 w 470535"/>
                      <a:gd name="connsiteY87" fmla="*/ 0 h 466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Lst>
                    <a:rect l="l" t="t" r="r" b="b"/>
                    <a:pathLst>
                      <a:path w="470535" h="466725">
                        <a:moveTo>
                          <a:pt x="146685" y="322898"/>
                        </a:moveTo>
                        <a:lnTo>
                          <a:pt x="212408" y="322898"/>
                        </a:lnTo>
                        <a:lnTo>
                          <a:pt x="201930" y="351473"/>
                        </a:lnTo>
                        <a:lnTo>
                          <a:pt x="267653" y="351473"/>
                        </a:lnTo>
                        <a:lnTo>
                          <a:pt x="257175" y="322898"/>
                        </a:lnTo>
                        <a:lnTo>
                          <a:pt x="322898" y="322898"/>
                        </a:lnTo>
                        <a:lnTo>
                          <a:pt x="370523" y="441008"/>
                        </a:lnTo>
                        <a:cubicBezTo>
                          <a:pt x="376238" y="453390"/>
                          <a:pt x="367665" y="466725"/>
                          <a:pt x="354330" y="466725"/>
                        </a:cubicBezTo>
                        <a:lnTo>
                          <a:pt x="328613" y="466725"/>
                        </a:lnTo>
                        <a:cubicBezTo>
                          <a:pt x="321945" y="466725"/>
                          <a:pt x="315278" y="462915"/>
                          <a:pt x="312420" y="456248"/>
                        </a:cubicBezTo>
                        <a:lnTo>
                          <a:pt x="292418" y="409575"/>
                        </a:lnTo>
                        <a:lnTo>
                          <a:pt x="178118" y="409575"/>
                        </a:lnTo>
                        <a:lnTo>
                          <a:pt x="158115" y="455295"/>
                        </a:lnTo>
                        <a:cubicBezTo>
                          <a:pt x="155258" y="461963"/>
                          <a:pt x="148590" y="465773"/>
                          <a:pt x="141923" y="465773"/>
                        </a:cubicBezTo>
                        <a:lnTo>
                          <a:pt x="116205" y="465773"/>
                        </a:lnTo>
                        <a:cubicBezTo>
                          <a:pt x="102870" y="465773"/>
                          <a:pt x="94298" y="452438"/>
                          <a:pt x="100013" y="440055"/>
                        </a:cubicBezTo>
                        <a:close/>
                        <a:moveTo>
                          <a:pt x="9525" y="288607"/>
                        </a:moveTo>
                        <a:lnTo>
                          <a:pt x="461962" y="288607"/>
                        </a:lnTo>
                        <a:cubicBezTo>
                          <a:pt x="466725" y="288607"/>
                          <a:pt x="470535" y="292417"/>
                          <a:pt x="470535" y="297180"/>
                        </a:cubicBezTo>
                        <a:cubicBezTo>
                          <a:pt x="470535" y="301942"/>
                          <a:pt x="466725" y="305752"/>
                          <a:pt x="461010" y="305752"/>
                        </a:cubicBezTo>
                        <a:lnTo>
                          <a:pt x="9525" y="305752"/>
                        </a:lnTo>
                        <a:cubicBezTo>
                          <a:pt x="4762" y="305752"/>
                          <a:pt x="952" y="301942"/>
                          <a:pt x="952" y="297180"/>
                        </a:cubicBezTo>
                        <a:cubicBezTo>
                          <a:pt x="952" y="292417"/>
                          <a:pt x="4762" y="288607"/>
                          <a:pt x="9525" y="288607"/>
                        </a:cubicBezTo>
                        <a:close/>
                        <a:moveTo>
                          <a:pt x="228600" y="154305"/>
                        </a:moveTo>
                        <a:lnTo>
                          <a:pt x="243840" y="154305"/>
                        </a:lnTo>
                        <a:lnTo>
                          <a:pt x="243840" y="232410"/>
                        </a:lnTo>
                        <a:lnTo>
                          <a:pt x="228600" y="232410"/>
                        </a:lnTo>
                        <a:close/>
                        <a:moveTo>
                          <a:pt x="296228" y="124778"/>
                        </a:moveTo>
                        <a:lnTo>
                          <a:pt x="311468" y="124778"/>
                        </a:lnTo>
                        <a:lnTo>
                          <a:pt x="311468" y="232411"/>
                        </a:lnTo>
                        <a:lnTo>
                          <a:pt x="296228" y="232411"/>
                        </a:lnTo>
                        <a:close/>
                        <a:moveTo>
                          <a:pt x="64771" y="111443"/>
                        </a:moveTo>
                        <a:cubicBezTo>
                          <a:pt x="60008" y="111443"/>
                          <a:pt x="56198" y="115253"/>
                          <a:pt x="56198" y="120015"/>
                        </a:cubicBezTo>
                        <a:cubicBezTo>
                          <a:pt x="56198" y="124778"/>
                          <a:pt x="60008" y="129540"/>
                          <a:pt x="65723" y="128588"/>
                        </a:cubicBezTo>
                        <a:lnTo>
                          <a:pt x="222886" y="128588"/>
                        </a:lnTo>
                        <a:cubicBezTo>
                          <a:pt x="227648" y="128588"/>
                          <a:pt x="231458" y="124778"/>
                          <a:pt x="231458" y="120015"/>
                        </a:cubicBezTo>
                        <a:cubicBezTo>
                          <a:pt x="231458" y="115253"/>
                          <a:pt x="227648" y="111443"/>
                          <a:pt x="222886" y="111443"/>
                        </a:cubicBezTo>
                        <a:close/>
                        <a:moveTo>
                          <a:pt x="362903" y="94298"/>
                        </a:moveTo>
                        <a:lnTo>
                          <a:pt x="378143" y="94298"/>
                        </a:lnTo>
                        <a:lnTo>
                          <a:pt x="378143" y="232411"/>
                        </a:lnTo>
                        <a:lnTo>
                          <a:pt x="362903" y="232411"/>
                        </a:lnTo>
                        <a:close/>
                        <a:moveTo>
                          <a:pt x="65723" y="80963"/>
                        </a:moveTo>
                        <a:cubicBezTo>
                          <a:pt x="60008" y="80963"/>
                          <a:pt x="56198" y="84772"/>
                          <a:pt x="57151" y="89535"/>
                        </a:cubicBezTo>
                        <a:cubicBezTo>
                          <a:pt x="57151" y="94297"/>
                          <a:pt x="60961" y="98108"/>
                          <a:pt x="65723" y="98108"/>
                        </a:cubicBezTo>
                        <a:lnTo>
                          <a:pt x="223838" y="98108"/>
                        </a:lnTo>
                        <a:cubicBezTo>
                          <a:pt x="228601" y="98108"/>
                          <a:pt x="232411" y="94297"/>
                          <a:pt x="232411" y="89535"/>
                        </a:cubicBezTo>
                        <a:cubicBezTo>
                          <a:pt x="232411" y="84772"/>
                          <a:pt x="228601" y="80963"/>
                          <a:pt x="223838" y="80963"/>
                        </a:cubicBezTo>
                        <a:close/>
                        <a:moveTo>
                          <a:pt x="359093" y="76200"/>
                        </a:moveTo>
                        <a:cubicBezTo>
                          <a:pt x="350521" y="76200"/>
                          <a:pt x="343853" y="82867"/>
                          <a:pt x="343853" y="91440"/>
                        </a:cubicBezTo>
                        <a:lnTo>
                          <a:pt x="343853" y="231457"/>
                        </a:lnTo>
                        <a:lnTo>
                          <a:pt x="328613" y="231457"/>
                        </a:lnTo>
                        <a:lnTo>
                          <a:pt x="328613" y="120968"/>
                        </a:lnTo>
                        <a:cubicBezTo>
                          <a:pt x="328613" y="112395"/>
                          <a:pt x="321946" y="105728"/>
                          <a:pt x="313373" y="105728"/>
                        </a:cubicBezTo>
                        <a:lnTo>
                          <a:pt x="292418" y="105728"/>
                        </a:lnTo>
                        <a:cubicBezTo>
                          <a:pt x="283846" y="105728"/>
                          <a:pt x="277178" y="112395"/>
                          <a:pt x="277178" y="120968"/>
                        </a:cubicBezTo>
                        <a:lnTo>
                          <a:pt x="277178" y="233363"/>
                        </a:lnTo>
                        <a:lnTo>
                          <a:pt x="261938" y="233363"/>
                        </a:lnTo>
                        <a:lnTo>
                          <a:pt x="261938" y="152400"/>
                        </a:lnTo>
                        <a:cubicBezTo>
                          <a:pt x="261938" y="143828"/>
                          <a:pt x="255271" y="137160"/>
                          <a:pt x="246698" y="137160"/>
                        </a:cubicBezTo>
                        <a:lnTo>
                          <a:pt x="225743" y="137160"/>
                        </a:lnTo>
                        <a:cubicBezTo>
                          <a:pt x="217171" y="137160"/>
                          <a:pt x="210503" y="143828"/>
                          <a:pt x="210503" y="152400"/>
                        </a:cubicBezTo>
                        <a:lnTo>
                          <a:pt x="210503" y="233363"/>
                        </a:lnTo>
                        <a:lnTo>
                          <a:pt x="201931" y="233363"/>
                        </a:lnTo>
                        <a:cubicBezTo>
                          <a:pt x="197168" y="233363"/>
                          <a:pt x="193358" y="237173"/>
                          <a:pt x="193358" y="241935"/>
                        </a:cubicBezTo>
                        <a:cubicBezTo>
                          <a:pt x="193358" y="246698"/>
                          <a:pt x="197168" y="250507"/>
                          <a:pt x="201931" y="250507"/>
                        </a:cubicBezTo>
                        <a:cubicBezTo>
                          <a:pt x="202883" y="250507"/>
                          <a:pt x="402908" y="250507"/>
                          <a:pt x="402908" y="250507"/>
                        </a:cubicBezTo>
                        <a:cubicBezTo>
                          <a:pt x="407671" y="250507"/>
                          <a:pt x="412433" y="246698"/>
                          <a:pt x="410528" y="240982"/>
                        </a:cubicBezTo>
                        <a:cubicBezTo>
                          <a:pt x="410528" y="236220"/>
                          <a:pt x="406718" y="232410"/>
                          <a:pt x="401956" y="232410"/>
                        </a:cubicBezTo>
                        <a:lnTo>
                          <a:pt x="395288" y="232410"/>
                        </a:lnTo>
                        <a:lnTo>
                          <a:pt x="395288" y="91440"/>
                        </a:lnTo>
                        <a:cubicBezTo>
                          <a:pt x="395288" y="82867"/>
                          <a:pt x="388621" y="76200"/>
                          <a:pt x="380048" y="76200"/>
                        </a:cubicBezTo>
                        <a:close/>
                        <a:moveTo>
                          <a:pt x="65723" y="51435"/>
                        </a:moveTo>
                        <a:cubicBezTo>
                          <a:pt x="60008" y="51435"/>
                          <a:pt x="57151" y="55245"/>
                          <a:pt x="57151" y="60008"/>
                        </a:cubicBezTo>
                        <a:cubicBezTo>
                          <a:pt x="57151" y="64770"/>
                          <a:pt x="60961" y="68580"/>
                          <a:pt x="65723" y="68580"/>
                        </a:cubicBezTo>
                        <a:lnTo>
                          <a:pt x="223838" y="68580"/>
                        </a:lnTo>
                        <a:cubicBezTo>
                          <a:pt x="228601" y="68580"/>
                          <a:pt x="232411" y="64770"/>
                          <a:pt x="232411" y="60008"/>
                        </a:cubicBezTo>
                        <a:cubicBezTo>
                          <a:pt x="232411" y="55245"/>
                          <a:pt x="228601" y="51435"/>
                          <a:pt x="223838" y="51435"/>
                        </a:cubicBezTo>
                        <a:close/>
                        <a:moveTo>
                          <a:pt x="25718" y="36195"/>
                        </a:moveTo>
                        <a:lnTo>
                          <a:pt x="444818" y="36195"/>
                        </a:lnTo>
                        <a:lnTo>
                          <a:pt x="444818" y="269557"/>
                        </a:lnTo>
                        <a:lnTo>
                          <a:pt x="25718" y="269557"/>
                        </a:lnTo>
                        <a:close/>
                        <a:moveTo>
                          <a:pt x="8573" y="0"/>
                        </a:moveTo>
                        <a:lnTo>
                          <a:pt x="461010" y="0"/>
                        </a:lnTo>
                        <a:cubicBezTo>
                          <a:pt x="465773" y="0"/>
                          <a:pt x="469583" y="3810"/>
                          <a:pt x="469583" y="8573"/>
                        </a:cubicBezTo>
                        <a:cubicBezTo>
                          <a:pt x="470535" y="14288"/>
                          <a:pt x="466725" y="18098"/>
                          <a:pt x="461010" y="18098"/>
                        </a:cubicBezTo>
                        <a:lnTo>
                          <a:pt x="9525" y="18098"/>
                        </a:lnTo>
                        <a:cubicBezTo>
                          <a:pt x="3810" y="18098"/>
                          <a:pt x="0" y="14288"/>
                          <a:pt x="0" y="8573"/>
                        </a:cubicBezTo>
                        <a:cubicBezTo>
                          <a:pt x="0" y="3810"/>
                          <a:pt x="3810" y="0"/>
                          <a:pt x="8573" y="0"/>
                        </a:cubicBezTo>
                        <a:close/>
                      </a:path>
                    </a:pathLst>
                  </a:custGeom>
                  <a:solidFill>
                    <a:srgbClr val="000000">
                      <a:lumMod val="75000"/>
                      <a:lumOff val="25000"/>
                    </a:srgbClr>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70" name="TextBox 69">
                    <a:extLst>
                      <a:ext uri="{FF2B5EF4-FFF2-40B4-BE49-F238E27FC236}">
                        <a16:creationId xmlns:a16="http://schemas.microsoft.com/office/drawing/2014/main" xmlns="" id="{BCC6779F-3561-419D-8777-9AFD0F461A2F}"/>
                      </a:ext>
                    </a:extLst>
                  </p:cNvPr>
                  <p:cNvSpPr txBox="1"/>
                  <p:nvPr/>
                </p:nvSpPr>
                <p:spPr>
                  <a:xfrm>
                    <a:off x="666694" y="3035215"/>
                    <a:ext cx="2842189" cy="499896"/>
                  </a:xfrm>
                  <a:prstGeom prst="rect">
                    <a:avLst/>
                  </a:prstGeom>
                  <a:noFill/>
                </p:spPr>
                <p:txBody>
                  <a:bodyPr wrap="square" rtlCol="0" anchor="ctr">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ZW" sz="1400" b="0" i="0" u="none" strike="noStrike" kern="1200" cap="none" spc="0" normalizeH="0" baseline="0" noProof="0" dirty="0">
                        <a:ln>
                          <a:noFill/>
                        </a:ln>
                        <a:solidFill>
                          <a:srgbClr val="5B9BD5">
                            <a:lumMod val="75000"/>
                          </a:srgbClr>
                        </a:solidFill>
                        <a:effectLst/>
                        <a:uLnTx/>
                        <a:uFillTx/>
                        <a:latin typeface="Century Gothic" panose="020B0502020202020204" pitchFamily="34" charset="0"/>
                        <a:ea typeface="+mn-ea"/>
                        <a:cs typeface="+mn-cs"/>
                      </a:rPr>
                      <a:t>Protection of financial systems</a:t>
                    </a:r>
                  </a:p>
                </p:txBody>
              </p:sp>
            </p:grpSp>
          </p:grpSp>
        </p:grpSp>
        <p:grpSp>
          <p:nvGrpSpPr>
            <p:cNvPr id="4" name="Group 3">
              <a:extLst>
                <a:ext uri="{FF2B5EF4-FFF2-40B4-BE49-F238E27FC236}">
                  <a16:creationId xmlns:a16="http://schemas.microsoft.com/office/drawing/2014/main" xmlns="" id="{8D61D46F-F7AA-4ED9-8663-C5DA2EB2E512}"/>
                </a:ext>
              </a:extLst>
            </p:cNvPr>
            <p:cNvGrpSpPr/>
            <p:nvPr/>
          </p:nvGrpSpPr>
          <p:grpSpPr>
            <a:xfrm>
              <a:off x="4585639" y="1686469"/>
              <a:ext cx="4197134" cy="4401765"/>
              <a:chOff x="4585639" y="1686469"/>
              <a:chExt cx="4197134" cy="4401765"/>
            </a:xfrm>
          </p:grpSpPr>
          <p:grpSp>
            <p:nvGrpSpPr>
              <p:cNvPr id="5" name="Group 4">
                <a:extLst>
                  <a:ext uri="{FF2B5EF4-FFF2-40B4-BE49-F238E27FC236}">
                    <a16:creationId xmlns:a16="http://schemas.microsoft.com/office/drawing/2014/main" xmlns="" id="{4532AF70-9229-46FC-BD42-80149E44C51D}"/>
                  </a:ext>
                </a:extLst>
              </p:cNvPr>
              <p:cNvGrpSpPr/>
              <p:nvPr/>
            </p:nvGrpSpPr>
            <p:grpSpPr>
              <a:xfrm>
                <a:off x="4585747" y="1686469"/>
                <a:ext cx="4197026" cy="785792"/>
                <a:chOff x="4585747" y="1686469"/>
                <a:chExt cx="4197026" cy="785792"/>
              </a:xfrm>
            </p:grpSpPr>
            <p:grpSp>
              <p:nvGrpSpPr>
                <p:cNvPr id="47" name="Group 46">
                  <a:extLst>
                    <a:ext uri="{FF2B5EF4-FFF2-40B4-BE49-F238E27FC236}">
                      <a16:creationId xmlns:a16="http://schemas.microsoft.com/office/drawing/2014/main" xmlns="" id="{868ECFD8-AB9C-4AFC-8A94-F3ECCCCB816F}"/>
                    </a:ext>
                  </a:extLst>
                </p:cNvPr>
                <p:cNvGrpSpPr/>
                <p:nvPr/>
              </p:nvGrpSpPr>
              <p:grpSpPr>
                <a:xfrm>
                  <a:off x="4676490" y="1686469"/>
                  <a:ext cx="4101753" cy="785792"/>
                  <a:chOff x="4966976" y="1107566"/>
                  <a:chExt cx="3268600" cy="626183"/>
                </a:xfrm>
              </p:grpSpPr>
              <p:sp>
                <p:nvSpPr>
                  <p:cNvPr id="54" name="Rectangle: Rounded Corners 60">
                    <a:extLst>
                      <a:ext uri="{FF2B5EF4-FFF2-40B4-BE49-F238E27FC236}">
                        <a16:creationId xmlns:a16="http://schemas.microsoft.com/office/drawing/2014/main" xmlns="" id="{31BF6CAE-E294-4A52-BCDC-54979B9B6119}"/>
                      </a:ext>
                    </a:extLst>
                  </p:cNvPr>
                  <p:cNvSpPr/>
                  <p:nvPr/>
                </p:nvSpPr>
                <p:spPr>
                  <a:xfrm>
                    <a:off x="5246060" y="1165986"/>
                    <a:ext cx="2989516" cy="567763"/>
                  </a:xfrm>
                  <a:prstGeom prst="roundRect">
                    <a:avLst/>
                  </a:prstGeom>
                  <a:solidFill>
                    <a:srgbClr val="FFFFFF"/>
                  </a:solidFill>
                  <a:ln w="6350" cap="flat" cmpd="sng" algn="ctr">
                    <a:solidFill>
                      <a:srgbClr val="12AFC0"/>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nvGrpSpPr>
                  <p:cNvPr id="55" name="Group 54">
                    <a:extLst>
                      <a:ext uri="{FF2B5EF4-FFF2-40B4-BE49-F238E27FC236}">
                        <a16:creationId xmlns:a16="http://schemas.microsoft.com/office/drawing/2014/main" xmlns="" id="{59BDC6C9-E71A-45A7-91F7-FF5A20AD4ADD}"/>
                      </a:ext>
                    </a:extLst>
                  </p:cNvPr>
                  <p:cNvGrpSpPr/>
                  <p:nvPr/>
                </p:nvGrpSpPr>
                <p:grpSpPr>
                  <a:xfrm>
                    <a:off x="4966976" y="1107566"/>
                    <a:ext cx="769455" cy="626183"/>
                    <a:chOff x="4966976" y="1107566"/>
                    <a:chExt cx="769455" cy="626183"/>
                  </a:xfrm>
                </p:grpSpPr>
                <p:sp>
                  <p:nvSpPr>
                    <p:cNvPr id="56" name="Rectangle: Single Corner Rounded 40">
                      <a:extLst>
                        <a:ext uri="{FF2B5EF4-FFF2-40B4-BE49-F238E27FC236}">
                          <a16:creationId xmlns:a16="http://schemas.microsoft.com/office/drawing/2014/main" xmlns="" id="{95148BB6-BC61-4A37-A624-0DB188B8D3C2}"/>
                        </a:ext>
                      </a:extLst>
                    </p:cNvPr>
                    <p:cNvSpPr/>
                    <p:nvPr/>
                  </p:nvSpPr>
                  <p:spPr>
                    <a:xfrm>
                      <a:off x="5580477" y="1205325"/>
                      <a:ext cx="155954" cy="528424"/>
                    </a:xfrm>
                    <a:custGeom>
                      <a:avLst/>
                      <a:gdLst>
                        <a:gd name="connsiteX0" fmla="*/ 0 w 267354"/>
                        <a:gd name="connsiteY0" fmla="*/ 0 h 528424"/>
                        <a:gd name="connsiteX1" fmla="*/ 267354 w 267354"/>
                        <a:gd name="connsiteY1" fmla="*/ 0 h 528424"/>
                        <a:gd name="connsiteX2" fmla="*/ 267354 w 267354"/>
                        <a:gd name="connsiteY2" fmla="*/ 0 h 528424"/>
                        <a:gd name="connsiteX3" fmla="*/ 267354 w 267354"/>
                        <a:gd name="connsiteY3" fmla="*/ 528424 h 528424"/>
                        <a:gd name="connsiteX4" fmla="*/ 0 w 267354"/>
                        <a:gd name="connsiteY4" fmla="*/ 528424 h 528424"/>
                        <a:gd name="connsiteX5" fmla="*/ 0 w 267354"/>
                        <a:gd name="connsiteY5" fmla="*/ 0 h 528424"/>
                        <a:gd name="connsiteX0" fmla="*/ 0 w 267354"/>
                        <a:gd name="connsiteY0" fmla="*/ 0 h 528424"/>
                        <a:gd name="connsiteX1" fmla="*/ 267354 w 267354"/>
                        <a:gd name="connsiteY1" fmla="*/ 0 h 528424"/>
                        <a:gd name="connsiteX2" fmla="*/ 267354 w 267354"/>
                        <a:gd name="connsiteY2" fmla="*/ 528424 h 528424"/>
                        <a:gd name="connsiteX3" fmla="*/ 0 w 267354"/>
                        <a:gd name="connsiteY3" fmla="*/ 528424 h 528424"/>
                        <a:gd name="connsiteX4" fmla="*/ 0 w 267354"/>
                        <a:gd name="connsiteY4" fmla="*/ 0 h 528424"/>
                        <a:gd name="connsiteX0" fmla="*/ 0 w 267354"/>
                        <a:gd name="connsiteY0" fmla="*/ 0 h 528424"/>
                        <a:gd name="connsiteX1" fmla="*/ 267354 w 267354"/>
                        <a:gd name="connsiteY1" fmla="*/ 528424 h 528424"/>
                        <a:gd name="connsiteX2" fmla="*/ 0 w 267354"/>
                        <a:gd name="connsiteY2" fmla="*/ 528424 h 528424"/>
                        <a:gd name="connsiteX3" fmla="*/ 0 w 267354"/>
                        <a:gd name="connsiteY3" fmla="*/ 0 h 528424"/>
                      </a:gdLst>
                      <a:ahLst/>
                      <a:cxnLst>
                        <a:cxn ang="0">
                          <a:pos x="connsiteX0" y="connsiteY0"/>
                        </a:cxn>
                        <a:cxn ang="0">
                          <a:pos x="connsiteX1" y="connsiteY1"/>
                        </a:cxn>
                        <a:cxn ang="0">
                          <a:pos x="connsiteX2" y="connsiteY2"/>
                        </a:cxn>
                        <a:cxn ang="0">
                          <a:pos x="connsiteX3" y="connsiteY3"/>
                        </a:cxn>
                      </a:cxnLst>
                      <a:rect l="l" t="t" r="r" b="b"/>
                      <a:pathLst>
                        <a:path w="267354" h="528424">
                          <a:moveTo>
                            <a:pt x="0" y="0"/>
                          </a:moveTo>
                          <a:lnTo>
                            <a:pt x="267354" y="528424"/>
                          </a:lnTo>
                          <a:lnTo>
                            <a:pt x="0" y="528424"/>
                          </a:lnTo>
                          <a:lnTo>
                            <a:pt x="0" y="0"/>
                          </a:lnTo>
                          <a:close/>
                        </a:path>
                      </a:pathLst>
                    </a:custGeom>
                    <a:gradFill>
                      <a:gsLst>
                        <a:gs pos="100000">
                          <a:srgbClr val="000000">
                            <a:alpha val="15000"/>
                          </a:srgbClr>
                        </a:gs>
                        <a:gs pos="0">
                          <a:srgbClr val="000000">
                            <a:alpha val="0"/>
                          </a:srgbClr>
                        </a:gs>
                      </a:gsLst>
                      <a:lin ang="16200000" scaled="1"/>
                    </a:gradFill>
                    <a:ln w="12700" cap="flat" cmpd="sng" algn="ctr">
                      <a:no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grpSp>
                  <p:nvGrpSpPr>
                    <p:cNvPr id="57" name="Group 56">
                      <a:extLst>
                        <a:ext uri="{FF2B5EF4-FFF2-40B4-BE49-F238E27FC236}">
                          <a16:creationId xmlns:a16="http://schemas.microsoft.com/office/drawing/2014/main" xmlns="" id="{C9A9C821-A71B-469D-A70E-EB5AC91AC0A8}"/>
                        </a:ext>
                      </a:extLst>
                    </p:cNvPr>
                    <p:cNvGrpSpPr/>
                    <p:nvPr/>
                  </p:nvGrpSpPr>
                  <p:grpSpPr>
                    <a:xfrm>
                      <a:off x="4966976" y="1107566"/>
                      <a:ext cx="626183" cy="626183"/>
                      <a:chOff x="4966976" y="1107566"/>
                      <a:chExt cx="626183" cy="626183"/>
                    </a:xfrm>
                  </p:grpSpPr>
                  <p:sp>
                    <p:nvSpPr>
                      <p:cNvPr id="58" name="Rectangle: Diagonal Corners Rounded 64">
                        <a:extLst>
                          <a:ext uri="{FF2B5EF4-FFF2-40B4-BE49-F238E27FC236}">
                            <a16:creationId xmlns:a16="http://schemas.microsoft.com/office/drawing/2014/main" xmlns="" id="{5BC26E1A-86AF-41BC-B24D-0B278133C9EC}"/>
                          </a:ext>
                        </a:extLst>
                      </p:cNvPr>
                      <p:cNvSpPr/>
                      <p:nvPr/>
                    </p:nvSpPr>
                    <p:spPr>
                      <a:xfrm flipH="1">
                        <a:off x="4966976" y="1107566"/>
                        <a:ext cx="626183" cy="626183"/>
                      </a:xfrm>
                      <a:prstGeom prst="round2DiagRect">
                        <a:avLst>
                          <a:gd name="adj1" fmla="val 24562"/>
                          <a:gd name="adj2" fmla="val 0"/>
                        </a:avLst>
                      </a:prstGeom>
                      <a:solidFill>
                        <a:srgbClr val="12AFC0"/>
                      </a:solidFill>
                      <a:ln w="6350" cap="flat" cmpd="sng" algn="ctr">
                        <a:solidFill>
                          <a:sysClr val="window" lastClr="FFFFFF"/>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9" name="Rectangle: Diagonal Corners Rounded 39">
                        <a:extLst>
                          <a:ext uri="{FF2B5EF4-FFF2-40B4-BE49-F238E27FC236}">
                            <a16:creationId xmlns:a16="http://schemas.microsoft.com/office/drawing/2014/main" xmlns="" id="{3F34DA75-B058-410D-8C31-453D4FAD8C5F}"/>
                          </a:ext>
                        </a:extLst>
                      </p:cNvPr>
                      <p:cNvSpPr/>
                      <p:nvPr/>
                    </p:nvSpPr>
                    <p:spPr>
                      <a:xfrm flipH="1">
                        <a:off x="5019674" y="1161038"/>
                        <a:ext cx="520011" cy="519238"/>
                      </a:xfrm>
                      <a:custGeom>
                        <a:avLst/>
                        <a:gdLst>
                          <a:gd name="connsiteX0" fmla="*/ 127535 w 519238"/>
                          <a:gd name="connsiteY0" fmla="*/ 0 h 519238"/>
                          <a:gd name="connsiteX1" fmla="*/ 519238 w 519238"/>
                          <a:gd name="connsiteY1" fmla="*/ 0 h 519238"/>
                          <a:gd name="connsiteX2" fmla="*/ 519238 w 519238"/>
                          <a:gd name="connsiteY2" fmla="*/ 0 h 519238"/>
                          <a:gd name="connsiteX3" fmla="*/ 519238 w 519238"/>
                          <a:gd name="connsiteY3" fmla="*/ 391703 h 519238"/>
                          <a:gd name="connsiteX4" fmla="*/ 391703 w 519238"/>
                          <a:gd name="connsiteY4" fmla="*/ 519238 h 519238"/>
                          <a:gd name="connsiteX5" fmla="*/ 0 w 519238"/>
                          <a:gd name="connsiteY5" fmla="*/ 519238 h 519238"/>
                          <a:gd name="connsiteX6" fmla="*/ 0 w 519238"/>
                          <a:gd name="connsiteY6" fmla="*/ 519238 h 519238"/>
                          <a:gd name="connsiteX7" fmla="*/ 0 w 519238"/>
                          <a:gd name="connsiteY7" fmla="*/ 127535 h 519238"/>
                          <a:gd name="connsiteX8" fmla="*/ 127535 w 519238"/>
                          <a:gd name="connsiteY8" fmla="*/ 0 h 519238"/>
                          <a:gd name="connsiteX0" fmla="*/ 127535 w 519238"/>
                          <a:gd name="connsiteY0" fmla="*/ 1369 h 520607"/>
                          <a:gd name="connsiteX1" fmla="*/ 227117 w 519238"/>
                          <a:gd name="connsiteY1" fmla="*/ 0 h 520607"/>
                          <a:gd name="connsiteX2" fmla="*/ 519238 w 519238"/>
                          <a:gd name="connsiteY2" fmla="*/ 1369 h 520607"/>
                          <a:gd name="connsiteX3" fmla="*/ 519238 w 519238"/>
                          <a:gd name="connsiteY3" fmla="*/ 1369 h 520607"/>
                          <a:gd name="connsiteX4" fmla="*/ 519238 w 519238"/>
                          <a:gd name="connsiteY4" fmla="*/ 393072 h 520607"/>
                          <a:gd name="connsiteX5" fmla="*/ 391703 w 519238"/>
                          <a:gd name="connsiteY5" fmla="*/ 520607 h 520607"/>
                          <a:gd name="connsiteX6" fmla="*/ 0 w 519238"/>
                          <a:gd name="connsiteY6" fmla="*/ 520607 h 520607"/>
                          <a:gd name="connsiteX7" fmla="*/ 0 w 519238"/>
                          <a:gd name="connsiteY7" fmla="*/ 520607 h 520607"/>
                          <a:gd name="connsiteX8" fmla="*/ 0 w 519238"/>
                          <a:gd name="connsiteY8" fmla="*/ 128904 h 520607"/>
                          <a:gd name="connsiteX9" fmla="*/ 127535 w 519238"/>
                          <a:gd name="connsiteY9" fmla="*/ 1369 h 520607"/>
                          <a:gd name="connsiteX0" fmla="*/ 127535 w 520011"/>
                          <a:gd name="connsiteY0" fmla="*/ 1369 h 520607"/>
                          <a:gd name="connsiteX1" fmla="*/ 227117 w 520011"/>
                          <a:gd name="connsiteY1" fmla="*/ 0 h 520607"/>
                          <a:gd name="connsiteX2" fmla="*/ 519238 w 520011"/>
                          <a:gd name="connsiteY2" fmla="*/ 1369 h 520607"/>
                          <a:gd name="connsiteX3" fmla="*/ 519238 w 520011"/>
                          <a:gd name="connsiteY3" fmla="*/ 1369 h 520607"/>
                          <a:gd name="connsiteX4" fmla="*/ 520011 w 520011"/>
                          <a:gd name="connsiteY4" fmla="*/ 311945 h 520607"/>
                          <a:gd name="connsiteX5" fmla="*/ 519238 w 520011"/>
                          <a:gd name="connsiteY5" fmla="*/ 393072 h 520607"/>
                          <a:gd name="connsiteX6" fmla="*/ 391703 w 520011"/>
                          <a:gd name="connsiteY6" fmla="*/ 520607 h 520607"/>
                          <a:gd name="connsiteX7" fmla="*/ 0 w 520011"/>
                          <a:gd name="connsiteY7" fmla="*/ 520607 h 520607"/>
                          <a:gd name="connsiteX8" fmla="*/ 0 w 520011"/>
                          <a:gd name="connsiteY8" fmla="*/ 520607 h 520607"/>
                          <a:gd name="connsiteX9" fmla="*/ 0 w 520011"/>
                          <a:gd name="connsiteY9" fmla="*/ 128904 h 520607"/>
                          <a:gd name="connsiteX10" fmla="*/ 127535 w 520011"/>
                          <a:gd name="connsiteY10" fmla="*/ 1369 h 520607"/>
                          <a:gd name="connsiteX0" fmla="*/ 127535 w 520011"/>
                          <a:gd name="connsiteY0" fmla="*/ 1369 h 520607"/>
                          <a:gd name="connsiteX1" fmla="*/ 227117 w 520011"/>
                          <a:gd name="connsiteY1" fmla="*/ 0 h 520607"/>
                          <a:gd name="connsiteX2" fmla="*/ 519238 w 520011"/>
                          <a:gd name="connsiteY2" fmla="*/ 1369 h 520607"/>
                          <a:gd name="connsiteX3" fmla="*/ 520011 w 520011"/>
                          <a:gd name="connsiteY3" fmla="*/ 311945 h 520607"/>
                          <a:gd name="connsiteX4" fmla="*/ 519238 w 520011"/>
                          <a:gd name="connsiteY4" fmla="*/ 393072 h 520607"/>
                          <a:gd name="connsiteX5" fmla="*/ 391703 w 520011"/>
                          <a:gd name="connsiteY5" fmla="*/ 520607 h 520607"/>
                          <a:gd name="connsiteX6" fmla="*/ 0 w 520011"/>
                          <a:gd name="connsiteY6" fmla="*/ 520607 h 520607"/>
                          <a:gd name="connsiteX7" fmla="*/ 0 w 520011"/>
                          <a:gd name="connsiteY7" fmla="*/ 520607 h 520607"/>
                          <a:gd name="connsiteX8" fmla="*/ 0 w 520011"/>
                          <a:gd name="connsiteY8" fmla="*/ 128904 h 520607"/>
                          <a:gd name="connsiteX9" fmla="*/ 127535 w 520011"/>
                          <a:gd name="connsiteY9" fmla="*/ 1369 h 520607"/>
                          <a:gd name="connsiteX0" fmla="*/ 127535 w 520011"/>
                          <a:gd name="connsiteY0" fmla="*/ 1369 h 520607"/>
                          <a:gd name="connsiteX1" fmla="*/ 227117 w 520011"/>
                          <a:gd name="connsiteY1" fmla="*/ 0 h 520607"/>
                          <a:gd name="connsiteX2" fmla="*/ 520011 w 520011"/>
                          <a:gd name="connsiteY2" fmla="*/ 311945 h 520607"/>
                          <a:gd name="connsiteX3" fmla="*/ 519238 w 520011"/>
                          <a:gd name="connsiteY3" fmla="*/ 393072 h 520607"/>
                          <a:gd name="connsiteX4" fmla="*/ 391703 w 520011"/>
                          <a:gd name="connsiteY4" fmla="*/ 520607 h 520607"/>
                          <a:gd name="connsiteX5" fmla="*/ 0 w 520011"/>
                          <a:gd name="connsiteY5" fmla="*/ 520607 h 520607"/>
                          <a:gd name="connsiteX6" fmla="*/ 0 w 520011"/>
                          <a:gd name="connsiteY6" fmla="*/ 520607 h 520607"/>
                          <a:gd name="connsiteX7" fmla="*/ 0 w 520011"/>
                          <a:gd name="connsiteY7" fmla="*/ 128904 h 520607"/>
                          <a:gd name="connsiteX8" fmla="*/ 127535 w 520011"/>
                          <a:gd name="connsiteY8" fmla="*/ 1369 h 520607"/>
                          <a:gd name="connsiteX0" fmla="*/ 127535 w 520011"/>
                          <a:gd name="connsiteY0" fmla="*/ 0 h 519238"/>
                          <a:gd name="connsiteX1" fmla="*/ 227117 w 520011"/>
                          <a:gd name="connsiteY1" fmla="*/ 1012 h 519238"/>
                          <a:gd name="connsiteX2" fmla="*/ 520011 w 520011"/>
                          <a:gd name="connsiteY2" fmla="*/ 310576 h 519238"/>
                          <a:gd name="connsiteX3" fmla="*/ 519238 w 520011"/>
                          <a:gd name="connsiteY3" fmla="*/ 391703 h 519238"/>
                          <a:gd name="connsiteX4" fmla="*/ 391703 w 520011"/>
                          <a:gd name="connsiteY4" fmla="*/ 519238 h 519238"/>
                          <a:gd name="connsiteX5" fmla="*/ 0 w 520011"/>
                          <a:gd name="connsiteY5" fmla="*/ 519238 h 519238"/>
                          <a:gd name="connsiteX6" fmla="*/ 0 w 520011"/>
                          <a:gd name="connsiteY6" fmla="*/ 519238 h 519238"/>
                          <a:gd name="connsiteX7" fmla="*/ 0 w 520011"/>
                          <a:gd name="connsiteY7" fmla="*/ 127535 h 519238"/>
                          <a:gd name="connsiteX8" fmla="*/ 127535 w 520011"/>
                          <a:gd name="connsiteY8" fmla="*/ 0 h 519238"/>
                          <a:gd name="connsiteX0" fmla="*/ 127535 w 520011"/>
                          <a:gd name="connsiteY0" fmla="*/ 0 h 519238"/>
                          <a:gd name="connsiteX1" fmla="*/ 227117 w 520011"/>
                          <a:gd name="connsiteY1" fmla="*/ 1012 h 519238"/>
                          <a:gd name="connsiteX2" fmla="*/ 520011 w 520011"/>
                          <a:gd name="connsiteY2" fmla="*/ 310576 h 519238"/>
                          <a:gd name="connsiteX3" fmla="*/ 519238 w 520011"/>
                          <a:gd name="connsiteY3" fmla="*/ 391703 h 519238"/>
                          <a:gd name="connsiteX4" fmla="*/ 391703 w 520011"/>
                          <a:gd name="connsiteY4" fmla="*/ 519238 h 519238"/>
                          <a:gd name="connsiteX5" fmla="*/ 0 w 520011"/>
                          <a:gd name="connsiteY5" fmla="*/ 519238 h 519238"/>
                          <a:gd name="connsiteX6" fmla="*/ 0 w 520011"/>
                          <a:gd name="connsiteY6" fmla="*/ 519238 h 519238"/>
                          <a:gd name="connsiteX7" fmla="*/ 0 w 520011"/>
                          <a:gd name="connsiteY7" fmla="*/ 127535 h 519238"/>
                          <a:gd name="connsiteX8" fmla="*/ 127535 w 520011"/>
                          <a:gd name="connsiteY8" fmla="*/ 0 h 519238"/>
                          <a:gd name="connsiteX0" fmla="*/ 127535 w 520011"/>
                          <a:gd name="connsiteY0" fmla="*/ 0 h 519238"/>
                          <a:gd name="connsiteX1" fmla="*/ 227117 w 520011"/>
                          <a:gd name="connsiteY1" fmla="*/ 1012 h 519238"/>
                          <a:gd name="connsiteX2" fmla="*/ 520011 w 520011"/>
                          <a:gd name="connsiteY2" fmla="*/ 310576 h 519238"/>
                          <a:gd name="connsiteX3" fmla="*/ 519238 w 520011"/>
                          <a:gd name="connsiteY3" fmla="*/ 391703 h 519238"/>
                          <a:gd name="connsiteX4" fmla="*/ 391703 w 520011"/>
                          <a:gd name="connsiteY4" fmla="*/ 519238 h 519238"/>
                          <a:gd name="connsiteX5" fmla="*/ 0 w 520011"/>
                          <a:gd name="connsiteY5" fmla="*/ 519238 h 519238"/>
                          <a:gd name="connsiteX6" fmla="*/ 0 w 520011"/>
                          <a:gd name="connsiteY6" fmla="*/ 519238 h 519238"/>
                          <a:gd name="connsiteX7" fmla="*/ 0 w 520011"/>
                          <a:gd name="connsiteY7" fmla="*/ 127535 h 519238"/>
                          <a:gd name="connsiteX8" fmla="*/ 127535 w 520011"/>
                          <a:gd name="connsiteY8" fmla="*/ 0 h 519238"/>
                          <a:gd name="connsiteX0" fmla="*/ 127535 w 520011"/>
                          <a:gd name="connsiteY0" fmla="*/ 0 h 519238"/>
                          <a:gd name="connsiteX1" fmla="*/ 227117 w 520011"/>
                          <a:gd name="connsiteY1" fmla="*/ 1012 h 519238"/>
                          <a:gd name="connsiteX2" fmla="*/ 520011 w 520011"/>
                          <a:gd name="connsiteY2" fmla="*/ 310576 h 519238"/>
                          <a:gd name="connsiteX3" fmla="*/ 519238 w 520011"/>
                          <a:gd name="connsiteY3" fmla="*/ 391703 h 519238"/>
                          <a:gd name="connsiteX4" fmla="*/ 391703 w 520011"/>
                          <a:gd name="connsiteY4" fmla="*/ 519238 h 519238"/>
                          <a:gd name="connsiteX5" fmla="*/ 0 w 520011"/>
                          <a:gd name="connsiteY5" fmla="*/ 519238 h 519238"/>
                          <a:gd name="connsiteX6" fmla="*/ 0 w 520011"/>
                          <a:gd name="connsiteY6" fmla="*/ 519238 h 519238"/>
                          <a:gd name="connsiteX7" fmla="*/ 0 w 520011"/>
                          <a:gd name="connsiteY7" fmla="*/ 127535 h 519238"/>
                          <a:gd name="connsiteX8" fmla="*/ 127535 w 520011"/>
                          <a:gd name="connsiteY8" fmla="*/ 0 h 519238"/>
                          <a:gd name="connsiteX0" fmla="*/ 127535 w 520011"/>
                          <a:gd name="connsiteY0" fmla="*/ 0 h 519238"/>
                          <a:gd name="connsiteX1" fmla="*/ 227117 w 520011"/>
                          <a:gd name="connsiteY1" fmla="*/ 1012 h 519238"/>
                          <a:gd name="connsiteX2" fmla="*/ 520011 w 520011"/>
                          <a:gd name="connsiteY2" fmla="*/ 310576 h 519238"/>
                          <a:gd name="connsiteX3" fmla="*/ 519238 w 520011"/>
                          <a:gd name="connsiteY3" fmla="*/ 391703 h 519238"/>
                          <a:gd name="connsiteX4" fmla="*/ 391703 w 520011"/>
                          <a:gd name="connsiteY4" fmla="*/ 519238 h 519238"/>
                          <a:gd name="connsiteX5" fmla="*/ 0 w 520011"/>
                          <a:gd name="connsiteY5" fmla="*/ 519238 h 519238"/>
                          <a:gd name="connsiteX6" fmla="*/ 0 w 520011"/>
                          <a:gd name="connsiteY6" fmla="*/ 519238 h 519238"/>
                          <a:gd name="connsiteX7" fmla="*/ 0 w 520011"/>
                          <a:gd name="connsiteY7" fmla="*/ 127535 h 519238"/>
                          <a:gd name="connsiteX8" fmla="*/ 127535 w 520011"/>
                          <a:gd name="connsiteY8" fmla="*/ 0 h 519238"/>
                          <a:gd name="connsiteX0" fmla="*/ 127535 w 520011"/>
                          <a:gd name="connsiteY0" fmla="*/ 0 h 519238"/>
                          <a:gd name="connsiteX1" fmla="*/ 227117 w 520011"/>
                          <a:gd name="connsiteY1" fmla="*/ 1012 h 519238"/>
                          <a:gd name="connsiteX2" fmla="*/ 520011 w 520011"/>
                          <a:gd name="connsiteY2" fmla="*/ 310576 h 519238"/>
                          <a:gd name="connsiteX3" fmla="*/ 519238 w 520011"/>
                          <a:gd name="connsiteY3" fmla="*/ 391703 h 519238"/>
                          <a:gd name="connsiteX4" fmla="*/ 391703 w 520011"/>
                          <a:gd name="connsiteY4" fmla="*/ 519238 h 519238"/>
                          <a:gd name="connsiteX5" fmla="*/ 0 w 520011"/>
                          <a:gd name="connsiteY5" fmla="*/ 519238 h 519238"/>
                          <a:gd name="connsiteX6" fmla="*/ 0 w 520011"/>
                          <a:gd name="connsiteY6" fmla="*/ 519238 h 519238"/>
                          <a:gd name="connsiteX7" fmla="*/ 0 w 520011"/>
                          <a:gd name="connsiteY7" fmla="*/ 127535 h 519238"/>
                          <a:gd name="connsiteX8" fmla="*/ 127535 w 520011"/>
                          <a:gd name="connsiteY8" fmla="*/ 0 h 519238"/>
                          <a:gd name="connsiteX0" fmla="*/ 127535 w 520011"/>
                          <a:gd name="connsiteY0" fmla="*/ 0 h 519238"/>
                          <a:gd name="connsiteX1" fmla="*/ 227117 w 520011"/>
                          <a:gd name="connsiteY1" fmla="*/ 1012 h 519238"/>
                          <a:gd name="connsiteX2" fmla="*/ 520011 w 520011"/>
                          <a:gd name="connsiteY2" fmla="*/ 310576 h 519238"/>
                          <a:gd name="connsiteX3" fmla="*/ 519238 w 520011"/>
                          <a:gd name="connsiteY3" fmla="*/ 391703 h 519238"/>
                          <a:gd name="connsiteX4" fmla="*/ 391703 w 520011"/>
                          <a:gd name="connsiteY4" fmla="*/ 519238 h 519238"/>
                          <a:gd name="connsiteX5" fmla="*/ 0 w 520011"/>
                          <a:gd name="connsiteY5" fmla="*/ 519238 h 519238"/>
                          <a:gd name="connsiteX6" fmla="*/ 0 w 520011"/>
                          <a:gd name="connsiteY6" fmla="*/ 519238 h 519238"/>
                          <a:gd name="connsiteX7" fmla="*/ 0 w 520011"/>
                          <a:gd name="connsiteY7" fmla="*/ 127535 h 519238"/>
                          <a:gd name="connsiteX8" fmla="*/ 127535 w 520011"/>
                          <a:gd name="connsiteY8" fmla="*/ 0 h 519238"/>
                          <a:gd name="connsiteX0" fmla="*/ 127535 w 520011"/>
                          <a:gd name="connsiteY0" fmla="*/ 0 h 519238"/>
                          <a:gd name="connsiteX1" fmla="*/ 227117 w 520011"/>
                          <a:gd name="connsiteY1" fmla="*/ 1012 h 519238"/>
                          <a:gd name="connsiteX2" fmla="*/ 520011 w 520011"/>
                          <a:gd name="connsiteY2" fmla="*/ 310576 h 519238"/>
                          <a:gd name="connsiteX3" fmla="*/ 519238 w 520011"/>
                          <a:gd name="connsiteY3" fmla="*/ 391703 h 519238"/>
                          <a:gd name="connsiteX4" fmla="*/ 391703 w 520011"/>
                          <a:gd name="connsiteY4" fmla="*/ 519238 h 519238"/>
                          <a:gd name="connsiteX5" fmla="*/ 0 w 520011"/>
                          <a:gd name="connsiteY5" fmla="*/ 519238 h 519238"/>
                          <a:gd name="connsiteX6" fmla="*/ 0 w 520011"/>
                          <a:gd name="connsiteY6" fmla="*/ 519238 h 519238"/>
                          <a:gd name="connsiteX7" fmla="*/ 0 w 520011"/>
                          <a:gd name="connsiteY7" fmla="*/ 127535 h 519238"/>
                          <a:gd name="connsiteX8" fmla="*/ 127535 w 520011"/>
                          <a:gd name="connsiteY8" fmla="*/ 0 h 519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20011" h="519238">
                            <a:moveTo>
                              <a:pt x="127535" y="0"/>
                            </a:moveTo>
                            <a:lnTo>
                              <a:pt x="227117" y="1012"/>
                            </a:lnTo>
                            <a:cubicBezTo>
                              <a:pt x="260454" y="163730"/>
                              <a:pt x="422380" y="300257"/>
                              <a:pt x="520011" y="310576"/>
                            </a:cubicBezTo>
                            <a:cubicBezTo>
                              <a:pt x="519753" y="337618"/>
                              <a:pt x="519496" y="364661"/>
                              <a:pt x="519238" y="391703"/>
                            </a:cubicBezTo>
                            <a:cubicBezTo>
                              <a:pt x="519238" y="462139"/>
                              <a:pt x="462139" y="519238"/>
                              <a:pt x="391703" y="519238"/>
                            </a:cubicBezTo>
                            <a:lnTo>
                              <a:pt x="0" y="519238"/>
                            </a:lnTo>
                            <a:lnTo>
                              <a:pt x="0" y="519238"/>
                            </a:lnTo>
                            <a:lnTo>
                              <a:pt x="0" y="127535"/>
                            </a:lnTo>
                            <a:cubicBezTo>
                              <a:pt x="0" y="57099"/>
                              <a:pt x="57099" y="0"/>
                              <a:pt x="127535" y="0"/>
                            </a:cubicBezTo>
                            <a:close/>
                          </a:path>
                        </a:pathLst>
                      </a:custGeom>
                      <a:solidFill>
                        <a:srgbClr val="FFFFFF"/>
                      </a:solidFill>
                      <a:ln w="12700" cap="flat" cmpd="sng" algn="ctr">
                        <a:no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grpSp>
              </p:grpSp>
            </p:grpSp>
            <p:grpSp>
              <p:nvGrpSpPr>
                <p:cNvPr id="48" name="Group 47">
                  <a:extLst>
                    <a:ext uri="{FF2B5EF4-FFF2-40B4-BE49-F238E27FC236}">
                      <a16:creationId xmlns:a16="http://schemas.microsoft.com/office/drawing/2014/main" xmlns="" id="{683DE726-849B-4C2F-9731-8BC3F3BF7E4D}"/>
                    </a:ext>
                  </a:extLst>
                </p:cNvPr>
                <p:cNvGrpSpPr/>
                <p:nvPr/>
              </p:nvGrpSpPr>
              <p:grpSpPr>
                <a:xfrm>
                  <a:off x="4585747" y="1687603"/>
                  <a:ext cx="4197026" cy="645482"/>
                  <a:chOff x="4585747" y="1687603"/>
                  <a:chExt cx="4197026" cy="645482"/>
                </a:xfrm>
              </p:grpSpPr>
              <p:sp>
                <p:nvSpPr>
                  <p:cNvPr id="49" name="TextBox 48">
                    <a:extLst>
                      <a:ext uri="{FF2B5EF4-FFF2-40B4-BE49-F238E27FC236}">
                        <a16:creationId xmlns:a16="http://schemas.microsoft.com/office/drawing/2014/main" xmlns="" id="{4BC27A39-1962-46E7-A483-4EF57A56C25A}"/>
                      </a:ext>
                    </a:extLst>
                  </p:cNvPr>
                  <p:cNvSpPr txBox="1"/>
                  <p:nvPr/>
                </p:nvSpPr>
                <p:spPr>
                  <a:xfrm>
                    <a:off x="4585747" y="1687603"/>
                    <a:ext cx="554833" cy="315532"/>
                  </a:xfrm>
                  <a:prstGeom prst="rect">
                    <a:avLst/>
                  </a:prstGeom>
                  <a:noFill/>
                </p:spPr>
                <p:txBody>
                  <a:bodyPr wrap="square"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05</a:t>
                    </a:r>
                  </a:p>
                </p:txBody>
              </p:sp>
              <p:sp>
                <p:nvSpPr>
                  <p:cNvPr id="50" name="Freeform: Shape 56">
                    <a:extLst>
                      <a:ext uri="{FF2B5EF4-FFF2-40B4-BE49-F238E27FC236}">
                        <a16:creationId xmlns:a16="http://schemas.microsoft.com/office/drawing/2014/main" xmlns="" id="{C93A2278-4EDC-40A0-9E68-108F8346DD26}"/>
                      </a:ext>
                    </a:extLst>
                  </p:cNvPr>
                  <p:cNvSpPr/>
                  <p:nvPr/>
                </p:nvSpPr>
                <p:spPr>
                  <a:xfrm>
                    <a:off x="4979465" y="2013145"/>
                    <a:ext cx="357508" cy="319940"/>
                  </a:xfrm>
                  <a:custGeom>
                    <a:avLst/>
                    <a:gdLst>
                      <a:gd name="connsiteX0" fmla="*/ 492574 w 904871"/>
                      <a:gd name="connsiteY0" fmla="*/ 399943 h 809791"/>
                      <a:gd name="connsiteX1" fmla="*/ 478586 w 904871"/>
                      <a:gd name="connsiteY1" fmla="*/ 401932 h 809791"/>
                      <a:gd name="connsiteX2" fmla="*/ 457016 w 904871"/>
                      <a:gd name="connsiteY2" fmla="*/ 447705 h 809791"/>
                      <a:gd name="connsiteX3" fmla="*/ 464352 w 904871"/>
                      <a:gd name="connsiteY3" fmla="*/ 459781 h 809791"/>
                      <a:gd name="connsiteX4" fmla="*/ 476429 w 904871"/>
                      <a:gd name="connsiteY4" fmla="*/ 452445 h 809791"/>
                      <a:gd name="connsiteX5" fmla="*/ 494565 w 904871"/>
                      <a:gd name="connsiteY5" fmla="*/ 413932 h 809791"/>
                      <a:gd name="connsiteX6" fmla="*/ 492574 w 904871"/>
                      <a:gd name="connsiteY6" fmla="*/ 399943 h 809791"/>
                      <a:gd name="connsiteX7" fmla="*/ 314442 w 904871"/>
                      <a:gd name="connsiteY7" fmla="*/ 397921 h 809791"/>
                      <a:gd name="connsiteX8" fmla="*/ 338259 w 904871"/>
                      <a:gd name="connsiteY8" fmla="*/ 421737 h 809791"/>
                      <a:gd name="connsiteX9" fmla="*/ 314442 w 904871"/>
                      <a:gd name="connsiteY9" fmla="*/ 445460 h 809791"/>
                      <a:gd name="connsiteX10" fmla="*/ 290625 w 904871"/>
                      <a:gd name="connsiteY10" fmla="*/ 421737 h 809791"/>
                      <a:gd name="connsiteX11" fmla="*/ 314442 w 904871"/>
                      <a:gd name="connsiteY11" fmla="*/ 397921 h 809791"/>
                      <a:gd name="connsiteX12" fmla="*/ 570676 w 904871"/>
                      <a:gd name="connsiteY12" fmla="*/ 352170 h 809791"/>
                      <a:gd name="connsiteX13" fmla="*/ 508700 w 904871"/>
                      <a:gd name="connsiteY13" fmla="*/ 373300 h 809791"/>
                      <a:gd name="connsiteX14" fmla="*/ 506008 w 904871"/>
                      <a:gd name="connsiteY14" fmla="*/ 387172 h 809791"/>
                      <a:gd name="connsiteX15" fmla="*/ 519880 w 904871"/>
                      <a:gd name="connsiteY15" fmla="*/ 389865 h 809791"/>
                      <a:gd name="connsiteX16" fmla="*/ 572023 w 904871"/>
                      <a:gd name="connsiteY16" fmla="*/ 372110 h 809791"/>
                      <a:gd name="connsiteX17" fmla="*/ 581320 w 904871"/>
                      <a:gd name="connsiteY17" fmla="*/ 361467 h 809791"/>
                      <a:gd name="connsiteX18" fmla="*/ 570676 w 904871"/>
                      <a:gd name="connsiteY18" fmla="*/ 352170 h 809791"/>
                      <a:gd name="connsiteX19" fmla="*/ 579354 w 904871"/>
                      <a:gd name="connsiteY19" fmla="*/ 284309 h 809791"/>
                      <a:gd name="connsiteX20" fmla="*/ 716181 w 904871"/>
                      <a:gd name="connsiteY20" fmla="*/ 340994 h 809791"/>
                      <a:gd name="connsiteX21" fmla="*/ 716200 w 904871"/>
                      <a:gd name="connsiteY21" fmla="*/ 341023 h 809791"/>
                      <a:gd name="connsiteX22" fmla="*/ 756084 w 904871"/>
                      <a:gd name="connsiteY22" fmla="*/ 398955 h 809791"/>
                      <a:gd name="connsiteX23" fmla="*/ 756919 w 904871"/>
                      <a:gd name="connsiteY23" fmla="*/ 402341 h 809791"/>
                      <a:gd name="connsiteX24" fmla="*/ 758682 w 904871"/>
                      <a:gd name="connsiteY24" fmla="*/ 404997 h 809791"/>
                      <a:gd name="connsiteX25" fmla="*/ 762866 w 904871"/>
                      <a:gd name="connsiteY25" fmla="*/ 426476 h 809791"/>
                      <a:gd name="connsiteX26" fmla="*/ 772332 w 904871"/>
                      <a:gd name="connsiteY26" fmla="*/ 464892 h 809791"/>
                      <a:gd name="connsiteX27" fmla="*/ 771616 w 904871"/>
                      <a:gd name="connsiteY27" fmla="*/ 471401 h 809791"/>
                      <a:gd name="connsiteX28" fmla="*/ 772867 w 904871"/>
                      <a:gd name="connsiteY28" fmla="*/ 477821 h 809791"/>
                      <a:gd name="connsiteX29" fmla="*/ 768363 w 904871"/>
                      <a:gd name="connsiteY29" fmla="*/ 500985 h 809791"/>
                      <a:gd name="connsiteX30" fmla="*/ 764942 w 904871"/>
                      <a:gd name="connsiteY30" fmla="*/ 532105 h 809791"/>
                      <a:gd name="connsiteX31" fmla="*/ 760651 w 904871"/>
                      <a:gd name="connsiteY31" fmla="*/ 540655 h 809791"/>
                      <a:gd name="connsiteX32" fmla="*/ 758709 w 904871"/>
                      <a:gd name="connsiteY32" fmla="*/ 550646 h 809791"/>
                      <a:gd name="connsiteX33" fmla="*/ 746159 w 904871"/>
                      <a:gd name="connsiteY33" fmla="*/ 569533 h 809791"/>
                      <a:gd name="connsiteX34" fmla="*/ 733933 w 904871"/>
                      <a:gd name="connsiteY34" fmla="*/ 593894 h 809791"/>
                      <a:gd name="connsiteX35" fmla="*/ 734945 w 904871"/>
                      <a:gd name="connsiteY35" fmla="*/ 592931 h 809791"/>
                      <a:gd name="connsiteX36" fmla="*/ 770949 w 904871"/>
                      <a:gd name="connsiteY36" fmla="*/ 628935 h 809791"/>
                      <a:gd name="connsiteX37" fmla="*/ 784284 w 904871"/>
                      <a:gd name="connsiteY37" fmla="*/ 615601 h 809791"/>
                      <a:gd name="connsiteX38" fmla="*/ 889631 w 904871"/>
                      <a:gd name="connsiteY38" fmla="*/ 720948 h 809791"/>
                      <a:gd name="connsiteX39" fmla="*/ 904871 w 904871"/>
                      <a:gd name="connsiteY39" fmla="*/ 757713 h 809791"/>
                      <a:gd name="connsiteX40" fmla="*/ 889631 w 904871"/>
                      <a:gd name="connsiteY40" fmla="*/ 794575 h 809791"/>
                      <a:gd name="connsiteX41" fmla="*/ 816002 w 904871"/>
                      <a:gd name="connsiteY41" fmla="*/ 794575 h 809791"/>
                      <a:gd name="connsiteX42" fmla="*/ 710655 w 904871"/>
                      <a:gd name="connsiteY42" fmla="*/ 689229 h 809791"/>
                      <a:gd name="connsiteX43" fmla="*/ 723991 w 904871"/>
                      <a:gd name="connsiteY43" fmla="*/ 675894 h 809791"/>
                      <a:gd name="connsiteX44" fmla="*/ 686843 w 904871"/>
                      <a:gd name="connsiteY44" fmla="*/ 638746 h 809791"/>
                      <a:gd name="connsiteX45" fmla="*/ 686965 w 904871"/>
                      <a:gd name="connsiteY45" fmla="*/ 638631 h 809791"/>
                      <a:gd name="connsiteX46" fmla="*/ 666269 w 904871"/>
                      <a:gd name="connsiteY46" fmla="*/ 647823 h 809791"/>
                      <a:gd name="connsiteX47" fmla="*/ 652179 w 904871"/>
                      <a:gd name="connsiteY47" fmla="*/ 657189 h 809791"/>
                      <a:gd name="connsiteX48" fmla="*/ 639722 w 904871"/>
                      <a:gd name="connsiteY48" fmla="*/ 659615 h 809791"/>
                      <a:gd name="connsiteX49" fmla="*/ 626387 w 904871"/>
                      <a:gd name="connsiteY49" fmla="*/ 665537 h 809791"/>
                      <a:gd name="connsiteX50" fmla="*/ 598208 w 904871"/>
                      <a:gd name="connsiteY50" fmla="*/ 667698 h 809791"/>
                      <a:gd name="connsiteX51" fmla="*/ 579354 w 904871"/>
                      <a:gd name="connsiteY51" fmla="*/ 671369 h 809791"/>
                      <a:gd name="connsiteX52" fmla="*/ 571155 w 904871"/>
                      <a:gd name="connsiteY52" fmla="*/ 669773 h 809791"/>
                      <a:gd name="connsiteX53" fmla="*/ 561457 w 904871"/>
                      <a:gd name="connsiteY53" fmla="*/ 670516 h 809791"/>
                      <a:gd name="connsiteX54" fmla="*/ 525532 w 904871"/>
                      <a:gd name="connsiteY54" fmla="*/ 660889 h 809791"/>
                      <a:gd name="connsiteX55" fmla="*/ 506530 w 904871"/>
                      <a:gd name="connsiteY55" fmla="*/ 657189 h 809791"/>
                      <a:gd name="connsiteX56" fmla="*/ 503020 w 904871"/>
                      <a:gd name="connsiteY56" fmla="*/ 654856 h 809791"/>
                      <a:gd name="connsiteX57" fmla="*/ 498171 w 904871"/>
                      <a:gd name="connsiteY57" fmla="*/ 653557 h 809791"/>
                      <a:gd name="connsiteX58" fmla="*/ 442527 w 904871"/>
                      <a:gd name="connsiteY58" fmla="*/ 614648 h 809791"/>
                      <a:gd name="connsiteX59" fmla="*/ 385806 w 904871"/>
                      <a:gd name="connsiteY59" fmla="*/ 477822 h 809791"/>
                      <a:gd name="connsiteX60" fmla="*/ 385806 w 904871"/>
                      <a:gd name="connsiteY60" fmla="*/ 477822 h 809791"/>
                      <a:gd name="connsiteX61" fmla="*/ 385806 w 904871"/>
                      <a:gd name="connsiteY61" fmla="*/ 477821 h 809791"/>
                      <a:gd name="connsiteX62" fmla="*/ 442527 w 904871"/>
                      <a:gd name="connsiteY62" fmla="*/ 340994 h 809791"/>
                      <a:gd name="connsiteX63" fmla="*/ 579354 w 904871"/>
                      <a:gd name="connsiteY63" fmla="*/ 284309 h 809791"/>
                      <a:gd name="connsiteX64" fmla="*/ 314442 w 904871"/>
                      <a:gd name="connsiteY64" fmla="*/ 181840 h 809791"/>
                      <a:gd name="connsiteX65" fmla="*/ 341494 w 904871"/>
                      <a:gd name="connsiteY65" fmla="*/ 211163 h 809791"/>
                      <a:gd name="connsiteX66" fmla="*/ 330152 w 904871"/>
                      <a:gd name="connsiteY66" fmla="*/ 351704 h 809791"/>
                      <a:gd name="connsiteX67" fmla="*/ 314482 w 904871"/>
                      <a:gd name="connsiteY67" fmla="*/ 366161 h 809791"/>
                      <a:gd name="connsiteX68" fmla="*/ 314401 w 904871"/>
                      <a:gd name="connsiteY68" fmla="*/ 366161 h 809791"/>
                      <a:gd name="connsiteX69" fmla="*/ 298730 w 904871"/>
                      <a:gd name="connsiteY69" fmla="*/ 351704 h 809791"/>
                      <a:gd name="connsiteX70" fmla="*/ 287390 w 904871"/>
                      <a:gd name="connsiteY70" fmla="*/ 211163 h 809791"/>
                      <a:gd name="connsiteX71" fmla="*/ 314442 w 904871"/>
                      <a:gd name="connsiteY71" fmla="*/ 181840 h 809791"/>
                      <a:gd name="connsiteX72" fmla="*/ 314416 w 904871"/>
                      <a:gd name="connsiteY72" fmla="*/ 0 h 809791"/>
                      <a:gd name="connsiteX73" fmla="*/ 314511 w 904871"/>
                      <a:gd name="connsiteY73" fmla="*/ 0 h 809791"/>
                      <a:gd name="connsiteX74" fmla="*/ 358897 w 904871"/>
                      <a:gd name="connsiteY74" fmla="*/ 27336 h 809791"/>
                      <a:gd name="connsiteX75" fmla="*/ 503202 w 904871"/>
                      <a:gd name="connsiteY75" fmla="*/ 279368 h 809791"/>
                      <a:gd name="connsiteX76" fmla="*/ 453576 w 904871"/>
                      <a:gd name="connsiteY76" fmla="*/ 306420 h 809791"/>
                      <a:gd name="connsiteX77" fmla="*/ 338991 w 904871"/>
                      <a:gd name="connsiteY77" fmla="*/ 106299 h 809791"/>
                      <a:gd name="connsiteX78" fmla="*/ 289937 w 904871"/>
                      <a:gd name="connsiteY78" fmla="*/ 106299 h 809791"/>
                      <a:gd name="connsiteX79" fmla="*/ 85816 w 904871"/>
                      <a:gd name="connsiteY79" fmla="*/ 462724 h 809791"/>
                      <a:gd name="connsiteX80" fmla="*/ 110391 w 904871"/>
                      <a:gd name="connsiteY80" fmla="*/ 504920 h 809791"/>
                      <a:gd name="connsiteX81" fmla="*/ 368422 w 904871"/>
                      <a:gd name="connsiteY81" fmla="*/ 504920 h 809791"/>
                      <a:gd name="connsiteX82" fmla="*/ 383852 w 904871"/>
                      <a:gd name="connsiteY82" fmla="*/ 561594 h 809791"/>
                      <a:gd name="connsiteX83" fmla="*/ 49906 w 904871"/>
                      <a:gd name="connsiteY83" fmla="*/ 561594 h 809791"/>
                      <a:gd name="connsiteX84" fmla="*/ 7520 w 904871"/>
                      <a:gd name="connsiteY84" fmla="*/ 537972 h 809791"/>
                      <a:gd name="connsiteX85" fmla="*/ 5234 w 904871"/>
                      <a:gd name="connsiteY85" fmla="*/ 489395 h 809791"/>
                      <a:gd name="connsiteX86" fmla="*/ 270124 w 904871"/>
                      <a:gd name="connsiteY86" fmla="*/ 27051 h 809791"/>
                      <a:gd name="connsiteX87" fmla="*/ 314416 w 904871"/>
                      <a:gd name="connsiteY87" fmla="*/ 0 h 809791"/>
                      <a:gd name="connsiteX0" fmla="*/ 492574 w 904871"/>
                      <a:gd name="connsiteY0" fmla="*/ 399943 h 809791"/>
                      <a:gd name="connsiteX1" fmla="*/ 478586 w 904871"/>
                      <a:gd name="connsiteY1" fmla="*/ 401932 h 809791"/>
                      <a:gd name="connsiteX2" fmla="*/ 457016 w 904871"/>
                      <a:gd name="connsiteY2" fmla="*/ 447705 h 809791"/>
                      <a:gd name="connsiteX3" fmla="*/ 464352 w 904871"/>
                      <a:gd name="connsiteY3" fmla="*/ 459781 h 809791"/>
                      <a:gd name="connsiteX4" fmla="*/ 476429 w 904871"/>
                      <a:gd name="connsiteY4" fmla="*/ 452445 h 809791"/>
                      <a:gd name="connsiteX5" fmla="*/ 494565 w 904871"/>
                      <a:gd name="connsiteY5" fmla="*/ 413932 h 809791"/>
                      <a:gd name="connsiteX6" fmla="*/ 492574 w 904871"/>
                      <a:gd name="connsiteY6" fmla="*/ 399943 h 809791"/>
                      <a:gd name="connsiteX7" fmla="*/ 314442 w 904871"/>
                      <a:gd name="connsiteY7" fmla="*/ 397921 h 809791"/>
                      <a:gd name="connsiteX8" fmla="*/ 338259 w 904871"/>
                      <a:gd name="connsiteY8" fmla="*/ 421737 h 809791"/>
                      <a:gd name="connsiteX9" fmla="*/ 314442 w 904871"/>
                      <a:gd name="connsiteY9" fmla="*/ 445460 h 809791"/>
                      <a:gd name="connsiteX10" fmla="*/ 290625 w 904871"/>
                      <a:gd name="connsiteY10" fmla="*/ 421737 h 809791"/>
                      <a:gd name="connsiteX11" fmla="*/ 314442 w 904871"/>
                      <a:gd name="connsiteY11" fmla="*/ 397921 h 809791"/>
                      <a:gd name="connsiteX12" fmla="*/ 570676 w 904871"/>
                      <a:gd name="connsiteY12" fmla="*/ 352170 h 809791"/>
                      <a:gd name="connsiteX13" fmla="*/ 508700 w 904871"/>
                      <a:gd name="connsiteY13" fmla="*/ 373300 h 809791"/>
                      <a:gd name="connsiteX14" fmla="*/ 506008 w 904871"/>
                      <a:gd name="connsiteY14" fmla="*/ 387172 h 809791"/>
                      <a:gd name="connsiteX15" fmla="*/ 519880 w 904871"/>
                      <a:gd name="connsiteY15" fmla="*/ 389865 h 809791"/>
                      <a:gd name="connsiteX16" fmla="*/ 572023 w 904871"/>
                      <a:gd name="connsiteY16" fmla="*/ 372110 h 809791"/>
                      <a:gd name="connsiteX17" fmla="*/ 581320 w 904871"/>
                      <a:gd name="connsiteY17" fmla="*/ 361467 h 809791"/>
                      <a:gd name="connsiteX18" fmla="*/ 570676 w 904871"/>
                      <a:gd name="connsiteY18" fmla="*/ 352170 h 809791"/>
                      <a:gd name="connsiteX19" fmla="*/ 579354 w 904871"/>
                      <a:gd name="connsiteY19" fmla="*/ 284309 h 809791"/>
                      <a:gd name="connsiteX20" fmla="*/ 716181 w 904871"/>
                      <a:gd name="connsiteY20" fmla="*/ 340994 h 809791"/>
                      <a:gd name="connsiteX21" fmla="*/ 716200 w 904871"/>
                      <a:gd name="connsiteY21" fmla="*/ 341023 h 809791"/>
                      <a:gd name="connsiteX22" fmla="*/ 756084 w 904871"/>
                      <a:gd name="connsiteY22" fmla="*/ 398955 h 809791"/>
                      <a:gd name="connsiteX23" fmla="*/ 756919 w 904871"/>
                      <a:gd name="connsiteY23" fmla="*/ 402341 h 809791"/>
                      <a:gd name="connsiteX24" fmla="*/ 758682 w 904871"/>
                      <a:gd name="connsiteY24" fmla="*/ 404997 h 809791"/>
                      <a:gd name="connsiteX25" fmla="*/ 762866 w 904871"/>
                      <a:gd name="connsiteY25" fmla="*/ 426476 h 809791"/>
                      <a:gd name="connsiteX26" fmla="*/ 772332 w 904871"/>
                      <a:gd name="connsiteY26" fmla="*/ 464892 h 809791"/>
                      <a:gd name="connsiteX27" fmla="*/ 771616 w 904871"/>
                      <a:gd name="connsiteY27" fmla="*/ 471401 h 809791"/>
                      <a:gd name="connsiteX28" fmla="*/ 772867 w 904871"/>
                      <a:gd name="connsiteY28" fmla="*/ 477821 h 809791"/>
                      <a:gd name="connsiteX29" fmla="*/ 768363 w 904871"/>
                      <a:gd name="connsiteY29" fmla="*/ 500985 h 809791"/>
                      <a:gd name="connsiteX30" fmla="*/ 764942 w 904871"/>
                      <a:gd name="connsiteY30" fmla="*/ 532105 h 809791"/>
                      <a:gd name="connsiteX31" fmla="*/ 760651 w 904871"/>
                      <a:gd name="connsiteY31" fmla="*/ 540655 h 809791"/>
                      <a:gd name="connsiteX32" fmla="*/ 758709 w 904871"/>
                      <a:gd name="connsiteY32" fmla="*/ 550646 h 809791"/>
                      <a:gd name="connsiteX33" fmla="*/ 733933 w 904871"/>
                      <a:gd name="connsiteY33" fmla="*/ 593894 h 809791"/>
                      <a:gd name="connsiteX34" fmla="*/ 734945 w 904871"/>
                      <a:gd name="connsiteY34" fmla="*/ 592931 h 809791"/>
                      <a:gd name="connsiteX35" fmla="*/ 770949 w 904871"/>
                      <a:gd name="connsiteY35" fmla="*/ 628935 h 809791"/>
                      <a:gd name="connsiteX36" fmla="*/ 784284 w 904871"/>
                      <a:gd name="connsiteY36" fmla="*/ 615601 h 809791"/>
                      <a:gd name="connsiteX37" fmla="*/ 889631 w 904871"/>
                      <a:gd name="connsiteY37" fmla="*/ 720948 h 809791"/>
                      <a:gd name="connsiteX38" fmla="*/ 904871 w 904871"/>
                      <a:gd name="connsiteY38" fmla="*/ 757713 h 809791"/>
                      <a:gd name="connsiteX39" fmla="*/ 889631 w 904871"/>
                      <a:gd name="connsiteY39" fmla="*/ 794575 h 809791"/>
                      <a:gd name="connsiteX40" fmla="*/ 816002 w 904871"/>
                      <a:gd name="connsiteY40" fmla="*/ 794575 h 809791"/>
                      <a:gd name="connsiteX41" fmla="*/ 710655 w 904871"/>
                      <a:gd name="connsiteY41" fmla="*/ 689229 h 809791"/>
                      <a:gd name="connsiteX42" fmla="*/ 723991 w 904871"/>
                      <a:gd name="connsiteY42" fmla="*/ 675894 h 809791"/>
                      <a:gd name="connsiteX43" fmla="*/ 686843 w 904871"/>
                      <a:gd name="connsiteY43" fmla="*/ 638746 h 809791"/>
                      <a:gd name="connsiteX44" fmla="*/ 686965 w 904871"/>
                      <a:gd name="connsiteY44" fmla="*/ 638631 h 809791"/>
                      <a:gd name="connsiteX45" fmla="*/ 666269 w 904871"/>
                      <a:gd name="connsiteY45" fmla="*/ 647823 h 809791"/>
                      <a:gd name="connsiteX46" fmla="*/ 652179 w 904871"/>
                      <a:gd name="connsiteY46" fmla="*/ 657189 h 809791"/>
                      <a:gd name="connsiteX47" fmla="*/ 639722 w 904871"/>
                      <a:gd name="connsiteY47" fmla="*/ 659615 h 809791"/>
                      <a:gd name="connsiteX48" fmla="*/ 626387 w 904871"/>
                      <a:gd name="connsiteY48" fmla="*/ 665537 h 809791"/>
                      <a:gd name="connsiteX49" fmla="*/ 598208 w 904871"/>
                      <a:gd name="connsiteY49" fmla="*/ 667698 h 809791"/>
                      <a:gd name="connsiteX50" fmla="*/ 579354 w 904871"/>
                      <a:gd name="connsiteY50" fmla="*/ 671369 h 809791"/>
                      <a:gd name="connsiteX51" fmla="*/ 571155 w 904871"/>
                      <a:gd name="connsiteY51" fmla="*/ 669773 h 809791"/>
                      <a:gd name="connsiteX52" fmla="*/ 561457 w 904871"/>
                      <a:gd name="connsiteY52" fmla="*/ 670516 h 809791"/>
                      <a:gd name="connsiteX53" fmla="*/ 525532 w 904871"/>
                      <a:gd name="connsiteY53" fmla="*/ 660889 h 809791"/>
                      <a:gd name="connsiteX54" fmla="*/ 506530 w 904871"/>
                      <a:gd name="connsiteY54" fmla="*/ 657189 h 809791"/>
                      <a:gd name="connsiteX55" fmla="*/ 503020 w 904871"/>
                      <a:gd name="connsiteY55" fmla="*/ 654856 h 809791"/>
                      <a:gd name="connsiteX56" fmla="*/ 498171 w 904871"/>
                      <a:gd name="connsiteY56" fmla="*/ 653557 h 809791"/>
                      <a:gd name="connsiteX57" fmla="*/ 442527 w 904871"/>
                      <a:gd name="connsiteY57" fmla="*/ 614648 h 809791"/>
                      <a:gd name="connsiteX58" fmla="*/ 385806 w 904871"/>
                      <a:gd name="connsiteY58" fmla="*/ 477822 h 809791"/>
                      <a:gd name="connsiteX59" fmla="*/ 385806 w 904871"/>
                      <a:gd name="connsiteY59" fmla="*/ 477822 h 809791"/>
                      <a:gd name="connsiteX60" fmla="*/ 385806 w 904871"/>
                      <a:gd name="connsiteY60" fmla="*/ 477821 h 809791"/>
                      <a:gd name="connsiteX61" fmla="*/ 442527 w 904871"/>
                      <a:gd name="connsiteY61" fmla="*/ 340994 h 809791"/>
                      <a:gd name="connsiteX62" fmla="*/ 579354 w 904871"/>
                      <a:gd name="connsiteY62" fmla="*/ 284309 h 809791"/>
                      <a:gd name="connsiteX63" fmla="*/ 314442 w 904871"/>
                      <a:gd name="connsiteY63" fmla="*/ 181840 h 809791"/>
                      <a:gd name="connsiteX64" fmla="*/ 341494 w 904871"/>
                      <a:gd name="connsiteY64" fmla="*/ 211163 h 809791"/>
                      <a:gd name="connsiteX65" fmla="*/ 330152 w 904871"/>
                      <a:gd name="connsiteY65" fmla="*/ 351704 h 809791"/>
                      <a:gd name="connsiteX66" fmla="*/ 314482 w 904871"/>
                      <a:gd name="connsiteY66" fmla="*/ 366161 h 809791"/>
                      <a:gd name="connsiteX67" fmla="*/ 314401 w 904871"/>
                      <a:gd name="connsiteY67" fmla="*/ 366161 h 809791"/>
                      <a:gd name="connsiteX68" fmla="*/ 298730 w 904871"/>
                      <a:gd name="connsiteY68" fmla="*/ 351704 h 809791"/>
                      <a:gd name="connsiteX69" fmla="*/ 287390 w 904871"/>
                      <a:gd name="connsiteY69" fmla="*/ 211163 h 809791"/>
                      <a:gd name="connsiteX70" fmla="*/ 314442 w 904871"/>
                      <a:gd name="connsiteY70" fmla="*/ 181840 h 809791"/>
                      <a:gd name="connsiteX71" fmla="*/ 314416 w 904871"/>
                      <a:gd name="connsiteY71" fmla="*/ 0 h 809791"/>
                      <a:gd name="connsiteX72" fmla="*/ 314511 w 904871"/>
                      <a:gd name="connsiteY72" fmla="*/ 0 h 809791"/>
                      <a:gd name="connsiteX73" fmla="*/ 358897 w 904871"/>
                      <a:gd name="connsiteY73" fmla="*/ 27336 h 809791"/>
                      <a:gd name="connsiteX74" fmla="*/ 503202 w 904871"/>
                      <a:gd name="connsiteY74" fmla="*/ 279368 h 809791"/>
                      <a:gd name="connsiteX75" fmla="*/ 453576 w 904871"/>
                      <a:gd name="connsiteY75" fmla="*/ 306420 h 809791"/>
                      <a:gd name="connsiteX76" fmla="*/ 338991 w 904871"/>
                      <a:gd name="connsiteY76" fmla="*/ 106299 h 809791"/>
                      <a:gd name="connsiteX77" fmla="*/ 289937 w 904871"/>
                      <a:gd name="connsiteY77" fmla="*/ 106299 h 809791"/>
                      <a:gd name="connsiteX78" fmla="*/ 85816 w 904871"/>
                      <a:gd name="connsiteY78" fmla="*/ 462724 h 809791"/>
                      <a:gd name="connsiteX79" fmla="*/ 110391 w 904871"/>
                      <a:gd name="connsiteY79" fmla="*/ 504920 h 809791"/>
                      <a:gd name="connsiteX80" fmla="*/ 368422 w 904871"/>
                      <a:gd name="connsiteY80" fmla="*/ 504920 h 809791"/>
                      <a:gd name="connsiteX81" fmla="*/ 383852 w 904871"/>
                      <a:gd name="connsiteY81" fmla="*/ 561594 h 809791"/>
                      <a:gd name="connsiteX82" fmla="*/ 49906 w 904871"/>
                      <a:gd name="connsiteY82" fmla="*/ 561594 h 809791"/>
                      <a:gd name="connsiteX83" fmla="*/ 7520 w 904871"/>
                      <a:gd name="connsiteY83" fmla="*/ 537972 h 809791"/>
                      <a:gd name="connsiteX84" fmla="*/ 5234 w 904871"/>
                      <a:gd name="connsiteY84" fmla="*/ 489395 h 809791"/>
                      <a:gd name="connsiteX85" fmla="*/ 270124 w 904871"/>
                      <a:gd name="connsiteY85" fmla="*/ 27051 h 809791"/>
                      <a:gd name="connsiteX86" fmla="*/ 314416 w 904871"/>
                      <a:gd name="connsiteY86" fmla="*/ 0 h 809791"/>
                      <a:gd name="connsiteX0" fmla="*/ 492574 w 904871"/>
                      <a:gd name="connsiteY0" fmla="*/ 399943 h 809791"/>
                      <a:gd name="connsiteX1" fmla="*/ 478586 w 904871"/>
                      <a:gd name="connsiteY1" fmla="*/ 401932 h 809791"/>
                      <a:gd name="connsiteX2" fmla="*/ 457016 w 904871"/>
                      <a:gd name="connsiteY2" fmla="*/ 447705 h 809791"/>
                      <a:gd name="connsiteX3" fmla="*/ 464352 w 904871"/>
                      <a:gd name="connsiteY3" fmla="*/ 459781 h 809791"/>
                      <a:gd name="connsiteX4" fmla="*/ 476429 w 904871"/>
                      <a:gd name="connsiteY4" fmla="*/ 452445 h 809791"/>
                      <a:gd name="connsiteX5" fmla="*/ 494565 w 904871"/>
                      <a:gd name="connsiteY5" fmla="*/ 413932 h 809791"/>
                      <a:gd name="connsiteX6" fmla="*/ 492574 w 904871"/>
                      <a:gd name="connsiteY6" fmla="*/ 399943 h 809791"/>
                      <a:gd name="connsiteX7" fmla="*/ 314442 w 904871"/>
                      <a:gd name="connsiteY7" fmla="*/ 397921 h 809791"/>
                      <a:gd name="connsiteX8" fmla="*/ 338259 w 904871"/>
                      <a:gd name="connsiteY8" fmla="*/ 421737 h 809791"/>
                      <a:gd name="connsiteX9" fmla="*/ 314442 w 904871"/>
                      <a:gd name="connsiteY9" fmla="*/ 445460 h 809791"/>
                      <a:gd name="connsiteX10" fmla="*/ 290625 w 904871"/>
                      <a:gd name="connsiteY10" fmla="*/ 421737 h 809791"/>
                      <a:gd name="connsiteX11" fmla="*/ 314442 w 904871"/>
                      <a:gd name="connsiteY11" fmla="*/ 397921 h 809791"/>
                      <a:gd name="connsiteX12" fmla="*/ 570676 w 904871"/>
                      <a:gd name="connsiteY12" fmla="*/ 352170 h 809791"/>
                      <a:gd name="connsiteX13" fmla="*/ 508700 w 904871"/>
                      <a:gd name="connsiteY13" fmla="*/ 373300 h 809791"/>
                      <a:gd name="connsiteX14" fmla="*/ 506008 w 904871"/>
                      <a:gd name="connsiteY14" fmla="*/ 387172 h 809791"/>
                      <a:gd name="connsiteX15" fmla="*/ 519880 w 904871"/>
                      <a:gd name="connsiteY15" fmla="*/ 389865 h 809791"/>
                      <a:gd name="connsiteX16" fmla="*/ 572023 w 904871"/>
                      <a:gd name="connsiteY16" fmla="*/ 372110 h 809791"/>
                      <a:gd name="connsiteX17" fmla="*/ 581320 w 904871"/>
                      <a:gd name="connsiteY17" fmla="*/ 361467 h 809791"/>
                      <a:gd name="connsiteX18" fmla="*/ 570676 w 904871"/>
                      <a:gd name="connsiteY18" fmla="*/ 352170 h 809791"/>
                      <a:gd name="connsiteX19" fmla="*/ 579354 w 904871"/>
                      <a:gd name="connsiteY19" fmla="*/ 284309 h 809791"/>
                      <a:gd name="connsiteX20" fmla="*/ 716181 w 904871"/>
                      <a:gd name="connsiteY20" fmla="*/ 340994 h 809791"/>
                      <a:gd name="connsiteX21" fmla="*/ 716200 w 904871"/>
                      <a:gd name="connsiteY21" fmla="*/ 341023 h 809791"/>
                      <a:gd name="connsiteX22" fmla="*/ 756084 w 904871"/>
                      <a:gd name="connsiteY22" fmla="*/ 398955 h 809791"/>
                      <a:gd name="connsiteX23" fmla="*/ 756919 w 904871"/>
                      <a:gd name="connsiteY23" fmla="*/ 402341 h 809791"/>
                      <a:gd name="connsiteX24" fmla="*/ 758682 w 904871"/>
                      <a:gd name="connsiteY24" fmla="*/ 404997 h 809791"/>
                      <a:gd name="connsiteX25" fmla="*/ 762866 w 904871"/>
                      <a:gd name="connsiteY25" fmla="*/ 426476 h 809791"/>
                      <a:gd name="connsiteX26" fmla="*/ 772332 w 904871"/>
                      <a:gd name="connsiteY26" fmla="*/ 464892 h 809791"/>
                      <a:gd name="connsiteX27" fmla="*/ 771616 w 904871"/>
                      <a:gd name="connsiteY27" fmla="*/ 471401 h 809791"/>
                      <a:gd name="connsiteX28" fmla="*/ 772867 w 904871"/>
                      <a:gd name="connsiteY28" fmla="*/ 477821 h 809791"/>
                      <a:gd name="connsiteX29" fmla="*/ 768363 w 904871"/>
                      <a:gd name="connsiteY29" fmla="*/ 500985 h 809791"/>
                      <a:gd name="connsiteX30" fmla="*/ 764942 w 904871"/>
                      <a:gd name="connsiteY30" fmla="*/ 532105 h 809791"/>
                      <a:gd name="connsiteX31" fmla="*/ 760651 w 904871"/>
                      <a:gd name="connsiteY31" fmla="*/ 540655 h 809791"/>
                      <a:gd name="connsiteX32" fmla="*/ 733933 w 904871"/>
                      <a:gd name="connsiteY32" fmla="*/ 593894 h 809791"/>
                      <a:gd name="connsiteX33" fmla="*/ 734945 w 904871"/>
                      <a:gd name="connsiteY33" fmla="*/ 592931 h 809791"/>
                      <a:gd name="connsiteX34" fmla="*/ 770949 w 904871"/>
                      <a:gd name="connsiteY34" fmla="*/ 628935 h 809791"/>
                      <a:gd name="connsiteX35" fmla="*/ 784284 w 904871"/>
                      <a:gd name="connsiteY35" fmla="*/ 615601 h 809791"/>
                      <a:gd name="connsiteX36" fmla="*/ 889631 w 904871"/>
                      <a:gd name="connsiteY36" fmla="*/ 720948 h 809791"/>
                      <a:gd name="connsiteX37" fmla="*/ 904871 w 904871"/>
                      <a:gd name="connsiteY37" fmla="*/ 757713 h 809791"/>
                      <a:gd name="connsiteX38" fmla="*/ 889631 w 904871"/>
                      <a:gd name="connsiteY38" fmla="*/ 794575 h 809791"/>
                      <a:gd name="connsiteX39" fmla="*/ 816002 w 904871"/>
                      <a:gd name="connsiteY39" fmla="*/ 794575 h 809791"/>
                      <a:gd name="connsiteX40" fmla="*/ 710655 w 904871"/>
                      <a:gd name="connsiteY40" fmla="*/ 689229 h 809791"/>
                      <a:gd name="connsiteX41" fmla="*/ 723991 w 904871"/>
                      <a:gd name="connsiteY41" fmla="*/ 675894 h 809791"/>
                      <a:gd name="connsiteX42" fmla="*/ 686843 w 904871"/>
                      <a:gd name="connsiteY42" fmla="*/ 638746 h 809791"/>
                      <a:gd name="connsiteX43" fmla="*/ 686965 w 904871"/>
                      <a:gd name="connsiteY43" fmla="*/ 638631 h 809791"/>
                      <a:gd name="connsiteX44" fmla="*/ 666269 w 904871"/>
                      <a:gd name="connsiteY44" fmla="*/ 647823 h 809791"/>
                      <a:gd name="connsiteX45" fmla="*/ 652179 w 904871"/>
                      <a:gd name="connsiteY45" fmla="*/ 657189 h 809791"/>
                      <a:gd name="connsiteX46" fmla="*/ 639722 w 904871"/>
                      <a:gd name="connsiteY46" fmla="*/ 659615 h 809791"/>
                      <a:gd name="connsiteX47" fmla="*/ 626387 w 904871"/>
                      <a:gd name="connsiteY47" fmla="*/ 665537 h 809791"/>
                      <a:gd name="connsiteX48" fmla="*/ 598208 w 904871"/>
                      <a:gd name="connsiteY48" fmla="*/ 667698 h 809791"/>
                      <a:gd name="connsiteX49" fmla="*/ 579354 w 904871"/>
                      <a:gd name="connsiteY49" fmla="*/ 671369 h 809791"/>
                      <a:gd name="connsiteX50" fmla="*/ 571155 w 904871"/>
                      <a:gd name="connsiteY50" fmla="*/ 669773 h 809791"/>
                      <a:gd name="connsiteX51" fmla="*/ 561457 w 904871"/>
                      <a:gd name="connsiteY51" fmla="*/ 670516 h 809791"/>
                      <a:gd name="connsiteX52" fmla="*/ 525532 w 904871"/>
                      <a:gd name="connsiteY52" fmla="*/ 660889 h 809791"/>
                      <a:gd name="connsiteX53" fmla="*/ 506530 w 904871"/>
                      <a:gd name="connsiteY53" fmla="*/ 657189 h 809791"/>
                      <a:gd name="connsiteX54" fmla="*/ 503020 w 904871"/>
                      <a:gd name="connsiteY54" fmla="*/ 654856 h 809791"/>
                      <a:gd name="connsiteX55" fmla="*/ 498171 w 904871"/>
                      <a:gd name="connsiteY55" fmla="*/ 653557 h 809791"/>
                      <a:gd name="connsiteX56" fmla="*/ 442527 w 904871"/>
                      <a:gd name="connsiteY56" fmla="*/ 614648 h 809791"/>
                      <a:gd name="connsiteX57" fmla="*/ 385806 w 904871"/>
                      <a:gd name="connsiteY57" fmla="*/ 477822 h 809791"/>
                      <a:gd name="connsiteX58" fmla="*/ 385806 w 904871"/>
                      <a:gd name="connsiteY58" fmla="*/ 477822 h 809791"/>
                      <a:gd name="connsiteX59" fmla="*/ 385806 w 904871"/>
                      <a:gd name="connsiteY59" fmla="*/ 477821 h 809791"/>
                      <a:gd name="connsiteX60" fmla="*/ 442527 w 904871"/>
                      <a:gd name="connsiteY60" fmla="*/ 340994 h 809791"/>
                      <a:gd name="connsiteX61" fmla="*/ 579354 w 904871"/>
                      <a:gd name="connsiteY61" fmla="*/ 284309 h 809791"/>
                      <a:gd name="connsiteX62" fmla="*/ 314442 w 904871"/>
                      <a:gd name="connsiteY62" fmla="*/ 181840 h 809791"/>
                      <a:gd name="connsiteX63" fmla="*/ 341494 w 904871"/>
                      <a:gd name="connsiteY63" fmla="*/ 211163 h 809791"/>
                      <a:gd name="connsiteX64" fmla="*/ 330152 w 904871"/>
                      <a:gd name="connsiteY64" fmla="*/ 351704 h 809791"/>
                      <a:gd name="connsiteX65" fmla="*/ 314482 w 904871"/>
                      <a:gd name="connsiteY65" fmla="*/ 366161 h 809791"/>
                      <a:gd name="connsiteX66" fmla="*/ 314401 w 904871"/>
                      <a:gd name="connsiteY66" fmla="*/ 366161 h 809791"/>
                      <a:gd name="connsiteX67" fmla="*/ 298730 w 904871"/>
                      <a:gd name="connsiteY67" fmla="*/ 351704 h 809791"/>
                      <a:gd name="connsiteX68" fmla="*/ 287390 w 904871"/>
                      <a:gd name="connsiteY68" fmla="*/ 211163 h 809791"/>
                      <a:gd name="connsiteX69" fmla="*/ 314442 w 904871"/>
                      <a:gd name="connsiteY69" fmla="*/ 181840 h 809791"/>
                      <a:gd name="connsiteX70" fmla="*/ 314416 w 904871"/>
                      <a:gd name="connsiteY70" fmla="*/ 0 h 809791"/>
                      <a:gd name="connsiteX71" fmla="*/ 314511 w 904871"/>
                      <a:gd name="connsiteY71" fmla="*/ 0 h 809791"/>
                      <a:gd name="connsiteX72" fmla="*/ 358897 w 904871"/>
                      <a:gd name="connsiteY72" fmla="*/ 27336 h 809791"/>
                      <a:gd name="connsiteX73" fmla="*/ 503202 w 904871"/>
                      <a:gd name="connsiteY73" fmla="*/ 279368 h 809791"/>
                      <a:gd name="connsiteX74" fmla="*/ 453576 w 904871"/>
                      <a:gd name="connsiteY74" fmla="*/ 306420 h 809791"/>
                      <a:gd name="connsiteX75" fmla="*/ 338991 w 904871"/>
                      <a:gd name="connsiteY75" fmla="*/ 106299 h 809791"/>
                      <a:gd name="connsiteX76" fmla="*/ 289937 w 904871"/>
                      <a:gd name="connsiteY76" fmla="*/ 106299 h 809791"/>
                      <a:gd name="connsiteX77" fmla="*/ 85816 w 904871"/>
                      <a:gd name="connsiteY77" fmla="*/ 462724 h 809791"/>
                      <a:gd name="connsiteX78" fmla="*/ 110391 w 904871"/>
                      <a:gd name="connsiteY78" fmla="*/ 504920 h 809791"/>
                      <a:gd name="connsiteX79" fmla="*/ 368422 w 904871"/>
                      <a:gd name="connsiteY79" fmla="*/ 504920 h 809791"/>
                      <a:gd name="connsiteX80" fmla="*/ 383852 w 904871"/>
                      <a:gd name="connsiteY80" fmla="*/ 561594 h 809791"/>
                      <a:gd name="connsiteX81" fmla="*/ 49906 w 904871"/>
                      <a:gd name="connsiteY81" fmla="*/ 561594 h 809791"/>
                      <a:gd name="connsiteX82" fmla="*/ 7520 w 904871"/>
                      <a:gd name="connsiteY82" fmla="*/ 537972 h 809791"/>
                      <a:gd name="connsiteX83" fmla="*/ 5234 w 904871"/>
                      <a:gd name="connsiteY83" fmla="*/ 489395 h 809791"/>
                      <a:gd name="connsiteX84" fmla="*/ 270124 w 904871"/>
                      <a:gd name="connsiteY84" fmla="*/ 27051 h 809791"/>
                      <a:gd name="connsiteX85" fmla="*/ 314416 w 904871"/>
                      <a:gd name="connsiteY85" fmla="*/ 0 h 809791"/>
                      <a:gd name="connsiteX0" fmla="*/ 492574 w 904871"/>
                      <a:gd name="connsiteY0" fmla="*/ 399943 h 809791"/>
                      <a:gd name="connsiteX1" fmla="*/ 478586 w 904871"/>
                      <a:gd name="connsiteY1" fmla="*/ 401932 h 809791"/>
                      <a:gd name="connsiteX2" fmla="*/ 457016 w 904871"/>
                      <a:gd name="connsiteY2" fmla="*/ 447705 h 809791"/>
                      <a:gd name="connsiteX3" fmla="*/ 464352 w 904871"/>
                      <a:gd name="connsiteY3" fmla="*/ 459781 h 809791"/>
                      <a:gd name="connsiteX4" fmla="*/ 476429 w 904871"/>
                      <a:gd name="connsiteY4" fmla="*/ 452445 h 809791"/>
                      <a:gd name="connsiteX5" fmla="*/ 494565 w 904871"/>
                      <a:gd name="connsiteY5" fmla="*/ 413932 h 809791"/>
                      <a:gd name="connsiteX6" fmla="*/ 492574 w 904871"/>
                      <a:gd name="connsiteY6" fmla="*/ 399943 h 809791"/>
                      <a:gd name="connsiteX7" fmla="*/ 314442 w 904871"/>
                      <a:gd name="connsiteY7" fmla="*/ 397921 h 809791"/>
                      <a:gd name="connsiteX8" fmla="*/ 338259 w 904871"/>
                      <a:gd name="connsiteY8" fmla="*/ 421737 h 809791"/>
                      <a:gd name="connsiteX9" fmla="*/ 314442 w 904871"/>
                      <a:gd name="connsiteY9" fmla="*/ 445460 h 809791"/>
                      <a:gd name="connsiteX10" fmla="*/ 290625 w 904871"/>
                      <a:gd name="connsiteY10" fmla="*/ 421737 h 809791"/>
                      <a:gd name="connsiteX11" fmla="*/ 314442 w 904871"/>
                      <a:gd name="connsiteY11" fmla="*/ 397921 h 809791"/>
                      <a:gd name="connsiteX12" fmla="*/ 570676 w 904871"/>
                      <a:gd name="connsiteY12" fmla="*/ 352170 h 809791"/>
                      <a:gd name="connsiteX13" fmla="*/ 508700 w 904871"/>
                      <a:gd name="connsiteY13" fmla="*/ 373300 h 809791"/>
                      <a:gd name="connsiteX14" fmla="*/ 506008 w 904871"/>
                      <a:gd name="connsiteY14" fmla="*/ 387172 h 809791"/>
                      <a:gd name="connsiteX15" fmla="*/ 519880 w 904871"/>
                      <a:gd name="connsiteY15" fmla="*/ 389865 h 809791"/>
                      <a:gd name="connsiteX16" fmla="*/ 572023 w 904871"/>
                      <a:gd name="connsiteY16" fmla="*/ 372110 h 809791"/>
                      <a:gd name="connsiteX17" fmla="*/ 581320 w 904871"/>
                      <a:gd name="connsiteY17" fmla="*/ 361467 h 809791"/>
                      <a:gd name="connsiteX18" fmla="*/ 570676 w 904871"/>
                      <a:gd name="connsiteY18" fmla="*/ 352170 h 809791"/>
                      <a:gd name="connsiteX19" fmla="*/ 579354 w 904871"/>
                      <a:gd name="connsiteY19" fmla="*/ 284309 h 809791"/>
                      <a:gd name="connsiteX20" fmla="*/ 716181 w 904871"/>
                      <a:gd name="connsiteY20" fmla="*/ 340994 h 809791"/>
                      <a:gd name="connsiteX21" fmla="*/ 716200 w 904871"/>
                      <a:gd name="connsiteY21" fmla="*/ 341023 h 809791"/>
                      <a:gd name="connsiteX22" fmla="*/ 756084 w 904871"/>
                      <a:gd name="connsiteY22" fmla="*/ 398955 h 809791"/>
                      <a:gd name="connsiteX23" fmla="*/ 756919 w 904871"/>
                      <a:gd name="connsiteY23" fmla="*/ 402341 h 809791"/>
                      <a:gd name="connsiteX24" fmla="*/ 758682 w 904871"/>
                      <a:gd name="connsiteY24" fmla="*/ 404997 h 809791"/>
                      <a:gd name="connsiteX25" fmla="*/ 762866 w 904871"/>
                      <a:gd name="connsiteY25" fmla="*/ 426476 h 809791"/>
                      <a:gd name="connsiteX26" fmla="*/ 772332 w 904871"/>
                      <a:gd name="connsiteY26" fmla="*/ 464892 h 809791"/>
                      <a:gd name="connsiteX27" fmla="*/ 771616 w 904871"/>
                      <a:gd name="connsiteY27" fmla="*/ 471401 h 809791"/>
                      <a:gd name="connsiteX28" fmla="*/ 772867 w 904871"/>
                      <a:gd name="connsiteY28" fmla="*/ 477821 h 809791"/>
                      <a:gd name="connsiteX29" fmla="*/ 768363 w 904871"/>
                      <a:gd name="connsiteY29" fmla="*/ 500985 h 809791"/>
                      <a:gd name="connsiteX30" fmla="*/ 764942 w 904871"/>
                      <a:gd name="connsiteY30" fmla="*/ 532105 h 809791"/>
                      <a:gd name="connsiteX31" fmla="*/ 733933 w 904871"/>
                      <a:gd name="connsiteY31" fmla="*/ 593894 h 809791"/>
                      <a:gd name="connsiteX32" fmla="*/ 734945 w 904871"/>
                      <a:gd name="connsiteY32" fmla="*/ 592931 h 809791"/>
                      <a:gd name="connsiteX33" fmla="*/ 770949 w 904871"/>
                      <a:gd name="connsiteY33" fmla="*/ 628935 h 809791"/>
                      <a:gd name="connsiteX34" fmla="*/ 784284 w 904871"/>
                      <a:gd name="connsiteY34" fmla="*/ 615601 h 809791"/>
                      <a:gd name="connsiteX35" fmla="*/ 889631 w 904871"/>
                      <a:gd name="connsiteY35" fmla="*/ 720948 h 809791"/>
                      <a:gd name="connsiteX36" fmla="*/ 904871 w 904871"/>
                      <a:gd name="connsiteY36" fmla="*/ 757713 h 809791"/>
                      <a:gd name="connsiteX37" fmla="*/ 889631 w 904871"/>
                      <a:gd name="connsiteY37" fmla="*/ 794575 h 809791"/>
                      <a:gd name="connsiteX38" fmla="*/ 816002 w 904871"/>
                      <a:gd name="connsiteY38" fmla="*/ 794575 h 809791"/>
                      <a:gd name="connsiteX39" fmla="*/ 710655 w 904871"/>
                      <a:gd name="connsiteY39" fmla="*/ 689229 h 809791"/>
                      <a:gd name="connsiteX40" fmla="*/ 723991 w 904871"/>
                      <a:gd name="connsiteY40" fmla="*/ 675894 h 809791"/>
                      <a:gd name="connsiteX41" fmla="*/ 686843 w 904871"/>
                      <a:gd name="connsiteY41" fmla="*/ 638746 h 809791"/>
                      <a:gd name="connsiteX42" fmla="*/ 686965 w 904871"/>
                      <a:gd name="connsiteY42" fmla="*/ 638631 h 809791"/>
                      <a:gd name="connsiteX43" fmla="*/ 666269 w 904871"/>
                      <a:gd name="connsiteY43" fmla="*/ 647823 h 809791"/>
                      <a:gd name="connsiteX44" fmla="*/ 652179 w 904871"/>
                      <a:gd name="connsiteY44" fmla="*/ 657189 h 809791"/>
                      <a:gd name="connsiteX45" fmla="*/ 639722 w 904871"/>
                      <a:gd name="connsiteY45" fmla="*/ 659615 h 809791"/>
                      <a:gd name="connsiteX46" fmla="*/ 626387 w 904871"/>
                      <a:gd name="connsiteY46" fmla="*/ 665537 h 809791"/>
                      <a:gd name="connsiteX47" fmla="*/ 598208 w 904871"/>
                      <a:gd name="connsiteY47" fmla="*/ 667698 h 809791"/>
                      <a:gd name="connsiteX48" fmla="*/ 579354 w 904871"/>
                      <a:gd name="connsiteY48" fmla="*/ 671369 h 809791"/>
                      <a:gd name="connsiteX49" fmla="*/ 571155 w 904871"/>
                      <a:gd name="connsiteY49" fmla="*/ 669773 h 809791"/>
                      <a:gd name="connsiteX50" fmla="*/ 561457 w 904871"/>
                      <a:gd name="connsiteY50" fmla="*/ 670516 h 809791"/>
                      <a:gd name="connsiteX51" fmla="*/ 525532 w 904871"/>
                      <a:gd name="connsiteY51" fmla="*/ 660889 h 809791"/>
                      <a:gd name="connsiteX52" fmla="*/ 506530 w 904871"/>
                      <a:gd name="connsiteY52" fmla="*/ 657189 h 809791"/>
                      <a:gd name="connsiteX53" fmla="*/ 503020 w 904871"/>
                      <a:gd name="connsiteY53" fmla="*/ 654856 h 809791"/>
                      <a:gd name="connsiteX54" fmla="*/ 498171 w 904871"/>
                      <a:gd name="connsiteY54" fmla="*/ 653557 h 809791"/>
                      <a:gd name="connsiteX55" fmla="*/ 442527 w 904871"/>
                      <a:gd name="connsiteY55" fmla="*/ 614648 h 809791"/>
                      <a:gd name="connsiteX56" fmla="*/ 385806 w 904871"/>
                      <a:gd name="connsiteY56" fmla="*/ 477822 h 809791"/>
                      <a:gd name="connsiteX57" fmla="*/ 385806 w 904871"/>
                      <a:gd name="connsiteY57" fmla="*/ 477822 h 809791"/>
                      <a:gd name="connsiteX58" fmla="*/ 385806 w 904871"/>
                      <a:gd name="connsiteY58" fmla="*/ 477821 h 809791"/>
                      <a:gd name="connsiteX59" fmla="*/ 442527 w 904871"/>
                      <a:gd name="connsiteY59" fmla="*/ 340994 h 809791"/>
                      <a:gd name="connsiteX60" fmla="*/ 579354 w 904871"/>
                      <a:gd name="connsiteY60" fmla="*/ 284309 h 809791"/>
                      <a:gd name="connsiteX61" fmla="*/ 314442 w 904871"/>
                      <a:gd name="connsiteY61" fmla="*/ 181840 h 809791"/>
                      <a:gd name="connsiteX62" fmla="*/ 341494 w 904871"/>
                      <a:gd name="connsiteY62" fmla="*/ 211163 h 809791"/>
                      <a:gd name="connsiteX63" fmla="*/ 330152 w 904871"/>
                      <a:gd name="connsiteY63" fmla="*/ 351704 h 809791"/>
                      <a:gd name="connsiteX64" fmla="*/ 314482 w 904871"/>
                      <a:gd name="connsiteY64" fmla="*/ 366161 h 809791"/>
                      <a:gd name="connsiteX65" fmla="*/ 314401 w 904871"/>
                      <a:gd name="connsiteY65" fmla="*/ 366161 h 809791"/>
                      <a:gd name="connsiteX66" fmla="*/ 298730 w 904871"/>
                      <a:gd name="connsiteY66" fmla="*/ 351704 h 809791"/>
                      <a:gd name="connsiteX67" fmla="*/ 287390 w 904871"/>
                      <a:gd name="connsiteY67" fmla="*/ 211163 h 809791"/>
                      <a:gd name="connsiteX68" fmla="*/ 314442 w 904871"/>
                      <a:gd name="connsiteY68" fmla="*/ 181840 h 809791"/>
                      <a:gd name="connsiteX69" fmla="*/ 314416 w 904871"/>
                      <a:gd name="connsiteY69" fmla="*/ 0 h 809791"/>
                      <a:gd name="connsiteX70" fmla="*/ 314511 w 904871"/>
                      <a:gd name="connsiteY70" fmla="*/ 0 h 809791"/>
                      <a:gd name="connsiteX71" fmla="*/ 358897 w 904871"/>
                      <a:gd name="connsiteY71" fmla="*/ 27336 h 809791"/>
                      <a:gd name="connsiteX72" fmla="*/ 503202 w 904871"/>
                      <a:gd name="connsiteY72" fmla="*/ 279368 h 809791"/>
                      <a:gd name="connsiteX73" fmla="*/ 453576 w 904871"/>
                      <a:gd name="connsiteY73" fmla="*/ 306420 h 809791"/>
                      <a:gd name="connsiteX74" fmla="*/ 338991 w 904871"/>
                      <a:gd name="connsiteY74" fmla="*/ 106299 h 809791"/>
                      <a:gd name="connsiteX75" fmla="*/ 289937 w 904871"/>
                      <a:gd name="connsiteY75" fmla="*/ 106299 h 809791"/>
                      <a:gd name="connsiteX76" fmla="*/ 85816 w 904871"/>
                      <a:gd name="connsiteY76" fmla="*/ 462724 h 809791"/>
                      <a:gd name="connsiteX77" fmla="*/ 110391 w 904871"/>
                      <a:gd name="connsiteY77" fmla="*/ 504920 h 809791"/>
                      <a:gd name="connsiteX78" fmla="*/ 368422 w 904871"/>
                      <a:gd name="connsiteY78" fmla="*/ 504920 h 809791"/>
                      <a:gd name="connsiteX79" fmla="*/ 383852 w 904871"/>
                      <a:gd name="connsiteY79" fmla="*/ 561594 h 809791"/>
                      <a:gd name="connsiteX80" fmla="*/ 49906 w 904871"/>
                      <a:gd name="connsiteY80" fmla="*/ 561594 h 809791"/>
                      <a:gd name="connsiteX81" fmla="*/ 7520 w 904871"/>
                      <a:gd name="connsiteY81" fmla="*/ 537972 h 809791"/>
                      <a:gd name="connsiteX82" fmla="*/ 5234 w 904871"/>
                      <a:gd name="connsiteY82" fmla="*/ 489395 h 809791"/>
                      <a:gd name="connsiteX83" fmla="*/ 270124 w 904871"/>
                      <a:gd name="connsiteY83" fmla="*/ 27051 h 809791"/>
                      <a:gd name="connsiteX84" fmla="*/ 314416 w 904871"/>
                      <a:gd name="connsiteY84" fmla="*/ 0 h 809791"/>
                      <a:gd name="connsiteX0" fmla="*/ 492574 w 904871"/>
                      <a:gd name="connsiteY0" fmla="*/ 399943 h 809791"/>
                      <a:gd name="connsiteX1" fmla="*/ 478586 w 904871"/>
                      <a:gd name="connsiteY1" fmla="*/ 401932 h 809791"/>
                      <a:gd name="connsiteX2" fmla="*/ 457016 w 904871"/>
                      <a:gd name="connsiteY2" fmla="*/ 447705 h 809791"/>
                      <a:gd name="connsiteX3" fmla="*/ 464352 w 904871"/>
                      <a:gd name="connsiteY3" fmla="*/ 459781 h 809791"/>
                      <a:gd name="connsiteX4" fmla="*/ 476429 w 904871"/>
                      <a:gd name="connsiteY4" fmla="*/ 452445 h 809791"/>
                      <a:gd name="connsiteX5" fmla="*/ 494565 w 904871"/>
                      <a:gd name="connsiteY5" fmla="*/ 413932 h 809791"/>
                      <a:gd name="connsiteX6" fmla="*/ 492574 w 904871"/>
                      <a:gd name="connsiteY6" fmla="*/ 399943 h 809791"/>
                      <a:gd name="connsiteX7" fmla="*/ 314442 w 904871"/>
                      <a:gd name="connsiteY7" fmla="*/ 397921 h 809791"/>
                      <a:gd name="connsiteX8" fmla="*/ 338259 w 904871"/>
                      <a:gd name="connsiteY8" fmla="*/ 421737 h 809791"/>
                      <a:gd name="connsiteX9" fmla="*/ 314442 w 904871"/>
                      <a:gd name="connsiteY9" fmla="*/ 445460 h 809791"/>
                      <a:gd name="connsiteX10" fmla="*/ 290625 w 904871"/>
                      <a:gd name="connsiteY10" fmla="*/ 421737 h 809791"/>
                      <a:gd name="connsiteX11" fmla="*/ 314442 w 904871"/>
                      <a:gd name="connsiteY11" fmla="*/ 397921 h 809791"/>
                      <a:gd name="connsiteX12" fmla="*/ 570676 w 904871"/>
                      <a:gd name="connsiteY12" fmla="*/ 352170 h 809791"/>
                      <a:gd name="connsiteX13" fmla="*/ 508700 w 904871"/>
                      <a:gd name="connsiteY13" fmla="*/ 373300 h 809791"/>
                      <a:gd name="connsiteX14" fmla="*/ 506008 w 904871"/>
                      <a:gd name="connsiteY14" fmla="*/ 387172 h 809791"/>
                      <a:gd name="connsiteX15" fmla="*/ 519880 w 904871"/>
                      <a:gd name="connsiteY15" fmla="*/ 389865 h 809791"/>
                      <a:gd name="connsiteX16" fmla="*/ 572023 w 904871"/>
                      <a:gd name="connsiteY16" fmla="*/ 372110 h 809791"/>
                      <a:gd name="connsiteX17" fmla="*/ 581320 w 904871"/>
                      <a:gd name="connsiteY17" fmla="*/ 361467 h 809791"/>
                      <a:gd name="connsiteX18" fmla="*/ 570676 w 904871"/>
                      <a:gd name="connsiteY18" fmla="*/ 352170 h 809791"/>
                      <a:gd name="connsiteX19" fmla="*/ 579354 w 904871"/>
                      <a:gd name="connsiteY19" fmla="*/ 284309 h 809791"/>
                      <a:gd name="connsiteX20" fmla="*/ 716181 w 904871"/>
                      <a:gd name="connsiteY20" fmla="*/ 340994 h 809791"/>
                      <a:gd name="connsiteX21" fmla="*/ 716200 w 904871"/>
                      <a:gd name="connsiteY21" fmla="*/ 341023 h 809791"/>
                      <a:gd name="connsiteX22" fmla="*/ 756084 w 904871"/>
                      <a:gd name="connsiteY22" fmla="*/ 398955 h 809791"/>
                      <a:gd name="connsiteX23" fmla="*/ 756919 w 904871"/>
                      <a:gd name="connsiteY23" fmla="*/ 402341 h 809791"/>
                      <a:gd name="connsiteX24" fmla="*/ 758682 w 904871"/>
                      <a:gd name="connsiteY24" fmla="*/ 404997 h 809791"/>
                      <a:gd name="connsiteX25" fmla="*/ 762866 w 904871"/>
                      <a:gd name="connsiteY25" fmla="*/ 426476 h 809791"/>
                      <a:gd name="connsiteX26" fmla="*/ 772332 w 904871"/>
                      <a:gd name="connsiteY26" fmla="*/ 464892 h 809791"/>
                      <a:gd name="connsiteX27" fmla="*/ 771616 w 904871"/>
                      <a:gd name="connsiteY27" fmla="*/ 471401 h 809791"/>
                      <a:gd name="connsiteX28" fmla="*/ 772867 w 904871"/>
                      <a:gd name="connsiteY28" fmla="*/ 477821 h 809791"/>
                      <a:gd name="connsiteX29" fmla="*/ 768363 w 904871"/>
                      <a:gd name="connsiteY29" fmla="*/ 500985 h 809791"/>
                      <a:gd name="connsiteX30" fmla="*/ 733933 w 904871"/>
                      <a:gd name="connsiteY30" fmla="*/ 593894 h 809791"/>
                      <a:gd name="connsiteX31" fmla="*/ 734945 w 904871"/>
                      <a:gd name="connsiteY31" fmla="*/ 592931 h 809791"/>
                      <a:gd name="connsiteX32" fmla="*/ 770949 w 904871"/>
                      <a:gd name="connsiteY32" fmla="*/ 628935 h 809791"/>
                      <a:gd name="connsiteX33" fmla="*/ 784284 w 904871"/>
                      <a:gd name="connsiteY33" fmla="*/ 615601 h 809791"/>
                      <a:gd name="connsiteX34" fmla="*/ 889631 w 904871"/>
                      <a:gd name="connsiteY34" fmla="*/ 720948 h 809791"/>
                      <a:gd name="connsiteX35" fmla="*/ 904871 w 904871"/>
                      <a:gd name="connsiteY35" fmla="*/ 757713 h 809791"/>
                      <a:gd name="connsiteX36" fmla="*/ 889631 w 904871"/>
                      <a:gd name="connsiteY36" fmla="*/ 794575 h 809791"/>
                      <a:gd name="connsiteX37" fmla="*/ 816002 w 904871"/>
                      <a:gd name="connsiteY37" fmla="*/ 794575 h 809791"/>
                      <a:gd name="connsiteX38" fmla="*/ 710655 w 904871"/>
                      <a:gd name="connsiteY38" fmla="*/ 689229 h 809791"/>
                      <a:gd name="connsiteX39" fmla="*/ 723991 w 904871"/>
                      <a:gd name="connsiteY39" fmla="*/ 675894 h 809791"/>
                      <a:gd name="connsiteX40" fmla="*/ 686843 w 904871"/>
                      <a:gd name="connsiteY40" fmla="*/ 638746 h 809791"/>
                      <a:gd name="connsiteX41" fmla="*/ 686965 w 904871"/>
                      <a:gd name="connsiteY41" fmla="*/ 638631 h 809791"/>
                      <a:gd name="connsiteX42" fmla="*/ 666269 w 904871"/>
                      <a:gd name="connsiteY42" fmla="*/ 647823 h 809791"/>
                      <a:gd name="connsiteX43" fmla="*/ 652179 w 904871"/>
                      <a:gd name="connsiteY43" fmla="*/ 657189 h 809791"/>
                      <a:gd name="connsiteX44" fmla="*/ 639722 w 904871"/>
                      <a:gd name="connsiteY44" fmla="*/ 659615 h 809791"/>
                      <a:gd name="connsiteX45" fmla="*/ 626387 w 904871"/>
                      <a:gd name="connsiteY45" fmla="*/ 665537 h 809791"/>
                      <a:gd name="connsiteX46" fmla="*/ 598208 w 904871"/>
                      <a:gd name="connsiteY46" fmla="*/ 667698 h 809791"/>
                      <a:gd name="connsiteX47" fmla="*/ 579354 w 904871"/>
                      <a:gd name="connsiteY47" fmla="*/ 671369 h 809791"/>
                      <a:gd name="connsiteX48" fmla="*/ 571155 w 904871"/>
                      <a:gd name="connsiteY48" fmla="*/ 669773 h 809791"/>
                      <a:gd name="connsiteX49" fmla="*/ 561457 w 904871"/>
                      <a:gd name="connsiteY49" fmla="*/ 670516 h 809791"/>
                      <a:gd name="connsiteX50" fmla="*/ 525532 w 904871"/>
                      <a:gd name="connsiteY50" fmla="*/ 660889 h 809791"/>
                      <a:gd name="connsiteX51" fmla="*/ 506530 w 904871"/>
                      <a:gd name="connsiteY51" fmla="*/ 657189 h 809791"/>
                      <a:gd name="connsiteX52" fmla="*/ 503020 w 904871"/>
                      <a:gd name="connsiteY52" fmla="*/ 654856 h 809791"/>
                      <a:gd name="connsiteX53" fmla="*/ 498171 w 904871"/>
                      <a:gd name="connsiteY53" fmla="*/ 653557 h 809791"/>
                      <a:gd name="connsiteX54" fmla="*/ 442527 w 904871"/>
                      <a:gd name="connsiteY54" fmla="*/ 614648 h 809791"/>
                      <a:gd name="connsiteX55" fmla="*/ 385806 w 904871"/>
                      <a:gd name="connsiteY55" fmla="*/ 477822 h 809791"/>
                      <a:gd name="connsiteX56" fmla="*/ 385806 w 904871"/>
                      <a:gd name="connsiteY56" fmla="*/ 477822 h 809791"/>
                      <a:gd name="connsiteX57" fmla="*/ 385806 w 904871"/>
                      <a:gd name="connsiteY57" fmla="*/ 477821 h 809791"/>
                      <a:gd name="connsiteX58" fmla="*/ 442527 w 904871"/>
                      <a:gd name="connsiteY58" fmla="*/ 340994 h 809791"/>
                      <a:gd name="connsiteX59" fmla="*/ 579354 w 904871"/>
                      <a:gd name="connsiteY59" fmla="*/ 284309 h 809791"/>
                      <a:gd name="connsiteX60" fmla="*/ 314442 w 904871"/>
                      <a:gd name="connsiteY60" fmla="*/ 181840 h 809791"/>
                      <a:gd name="connsiteX61" fmla="*/ 341494 w 904871"/>
                      <a:gd name="connsiteY61" fmla="*/ 211163 h 809791"/>
                      <a:gd name="connsiteX62" fmla="*/ 330152 w 904871"/>
                      <a:gd name="connsiteY62" fmla="*/ 351704 h 809791"/>
                      <a:gd name="connsiteX63" fmla="*/ 314482 w 904871"/>
                      <a:gd name="connsiteY63" fmla="*/ 366161 h 809791"/>
                      <a:gd name="connsiteX64" fmla="*/ 314401 w 904871"/>
                      <a:gd name="connsiteY64" fmla="*/ 366161 h 809791"/>
                      <a:gd name="connsiteX65" fmla="*/ 298730 w 904871"/>
                      <a:gd name="connsiteY65" fmla="*/ 351704 h 809791"/>
                      <a:gd name="connsiteX66" fmla="*/ 287390 w 904871"/>
                      <a:gd name="connsiteY66" fmla="*/ 211163 h 809791"/>
                      <a:gd name="connsiteX67" fmla="*/ 314442 w 904871"/>
                      <a:gd name="connsiteY67" fmla="*/ 181840 h 809791"/>
                      <a:gd name="connsiteX68" fmla="*/ 314416 w 904871"/>
                      <a:gd name="connsiteY68" fmla="*/ 0 h 809791"/>
                      <a:gd name="connsiteX69" fmla="*/ 314511 w 904871"/>
                      <a:gd name="connsiteY69" fmla="*/ 0 h 809791"/>
                      <a:gd name="connsiteX70" fmla="*/ 358897 w 904871"/>
                      <a:gd name="connsiteY70" fmla="*/ 27336 h 809791"/>
                      <a:gd name="connsiteX71" fmla="*/ 503202 w 904871"/>
                      <a:gd name="connsiteY71" fmla="*/ 279368 h 809791"/>
                      <a:gd name="connsiteX72" fmla="*/ 453576 w 904871"/>
                      <a:gd name="connsiteY72" fmla="*/ 306420 h 809791"/>
                      <a:gd name="connsiteX73" fmla="*/ 338991 w 904871"/>
                      <a:gd name="connsiteY73" fmla="*/ 106299 h 809791"/>
                      <a:gd name="connsiteX74" fmla="*/ 289937 w 904871"/>
                      <a:gd name="connsiteY74" fmla="*/ 106299 h 809791"/>
                      <a:gd name="connsiteX75" fmla="*/ 85816 w 904871"/>
                      <a:gd name="connsiteY75" fmla="*/ 462724 h 809791"/>
                      <a:gd name="connsiteX76" fmla="*/ 110391 w 904871"/>
                      <a:gd name="connsiteY76" fmla="*/ 504920 h 809791"/>
                      <a:gd name="connsiteX77" fmla="*/ 368422 w 904871"/>
                      <a:gd name="connsiteY77" fmla="*/ 504920 h 809791"/>
                      <a:gd name="connsiteX78" fmla="*/ 383852 w 904871"/>
                      <a:gd name="connsiteY78" fmla="*/ 561594 h 809791"/>
                      <a:gd name="connsiteX79" fmla="*/ 49906 w 904871"/>
                      <a:gd name="connsiteY79" fmla="*/ 561594 h 809791"/>
                      <a:gd name="connsiteX80" fmla="*/ 7520 w 904871"/>
                      <a:gd name="connsiteY80" fmla="*/ 537972 h 809791"/>
                      <a:gd name="connsiteX81" fmla="*/ 5234 w 904871"/>
                      <a:gd name="connsiteY81" fmla="*/ 489395 h 809791"/>
                      <a:gd name="connsiteX82" fmla="*/ 270124 w 904871"/>
                      <a:gd name="connsiteY82" fmla="*/ 27051 h 809791"/>
                      <a:gd name="connsiteX83" fmla="*/ 314416 w 904871"/>
                      <a:gd name="connsiteY83" fmla="*/ 0 h 809791"/>
                      <a:gd name="connsiteX0" fmla="*/ 492574 w 904871"/>
                      <a:gd name="connsiteY0" fmla="*/ 399943 h 809791"/>
                      <a:gd name="connsiteX1" fmla="*/ 478586 w 904871"/>
                      <a:gd name="connsiteY1" fmla="*/ 401932 h 809791"/>
                      <a:gd name="connsiteX2" fmla="*/ 457016 w 904871"/>
                      <a:gd name="connsiteY2" fmla="*/ 447705 h 809791"/>
                      <a:gd name="connsiteX3" fmla="*/ 464352 w 904871"/>
                      <a:gd name="connsiteY3" fmla="*/ 459781 h 809791"/>
                      <a:gd name="connsiteX4" fmla="*/ 476429 w 904871"/>
                      <a:gd name="connsiteY4" fmla="*/ 452445 h 809791"/>
                      <a:gd name="connsiteX5" fmla="*/ 494565 w 904871"/>
                      <a:gd name="connsiteY5" fmla="*/ 413932 h 809791"/>
                      <a:gd name="connsiteX6" fmla="*/ 492574 w 904871"/>
                      <a:gd name="connsiteY6" fmla="*/ 399943 h 809791"/>
                      <a:gd name="connsiteX7" fmla="*/ 314442 w 904871"/>
                      <a:gd name="connsiteY7" fmla="*/ 397921 h 809791"/>
                      <a:gd name="connsiteX8" fmla="*/ 338259 w 904871"/>
                      <a:gd name="connsiteY8" fmla="*/ 421737 h 809791"/>
                      <a:gd name="connsiteX9" fmla="*/ 314442 w 904871"/>
                      <a:gd name="connsiteY9" fmla="*/ 445460 h 809791"/>
                      <a:gd name="connsiteX10" fmla="*/ 290625 w 904871"/>
                      <a:gd name="connsiteY10" fmla="*/ 421737 h 809791"/>
                      <a:gd name="connsiteX11" fmla="*/ 314442 w 904871"/>
                      <a:gd name="connsiteY11" fmla="*/ 397921 h 809791"/>
                      <a:gd name="connsiteX12" fmla="*/ 570676 w 904871"/>
                      <a:gd name="connsiteY12" fmla="*/ 352170 h 809791"/>
                      <a:gd name="connsiteX13" fmla="*/ 508700 w 904871"/>
                      <a:gd name="connsiteY13" fmla="*/ 373300 h 809791"/>
                      <a:gd name="connsiteX14" fmla="*/ 506008 w 904871"/>
                      <a:gd name="connsiteY14" fmla="*/ 387172 h 809791"/>
                      <a:gd name="connsiteX15" fmla="*/ 519880 w 904871"/>
                      <a:gd name="connsiteY15" fmla="*/ 389865 h 809791"/>
                      <a:gd name="connsiteX16" fmla="*/ 572023 w 904871"/>
                      <a:gd name="connsiteY16" fmla="*/ 372110 h 809791"/>
                      <a:gd name="connsiteX17" fmla="*/ 581320 w 904871"/>
                      <a:gd name="connsiteY17" fmla="*/ 361467 h 809791"/>
                      <a:gd name="connsiteX18" fmla="*/ 570676 w 904871"/>
                      <a:gd name="connsiteY18" fmla="*/ 352170 h 809791"/>
                      <a:gd name="connsiteX19" fmla="*/ 579354 w 904871"/>
                      <a:gd name="connsiteY19" fmla="*/ 284309 h 809791"/>
                      <a:gd name="connsiteX20" fmla="*/ 716181 w 904871"/>
                      <a:gd name="connsiteY20" fmla="*/ 340994 h 809791"/>
                      <a:gd name="connsiteX21" fmla="*/ 716200 w 904871"/>
                      <a:gd name="connsiteY21" fmla="*/ 341023 h 809791"/>
                      <a:gd name="connsiteX22" fmla="*/ 756084 w 904871"/>
                      <a:gd name="connsiteY22" fmla="*/ 398955 h 809791"/>
                      <a:gd name="connsiteX23" fmla="*/ 756919 w 904871"/>
                      <a:gd name="connsiteY23" fmla="*/ 402341 h 809791"/>
                      <a:gd name="connsiteX24" fmla="*/ 758682 w 904871"/>
                      <a:gd name="connsiteY24" fmla="*/ 404997 h 809791"/>
                      <a:gd name="connsiteX25" fmla="*/ 762866 w 904871"/>
                      <a:gd name="connsiteY25" fmla="*/ 426476 h 809791"/>
                      <a:gd name="connsiteX26" fmla="*/ 772332 w 904871"/>
                      <a:gd name="connsiteY26" fmla="*/ 464892 h 809791"/>
                      <a:gd name="connsiteX27" fmla="*/ 771616 w 904871"/>
                      <a:gd name="connsiteY27" fmla="*/ 471401 h 809791"/>
                      <a:gd name="connsiteX28" fmla="*/ 772867 w 904871"/>
                      <a:gd name="connsiteY28" fmla="*/ 477821 h 809791"/>
                      <a:gd name="connsiteX29" fmla="*/ 733933 w 904871"/>
                      <a:gd name="connsiteY29" fmla="*/ 593894 h 809791"/>
                      <a:gd name="connsiteX30" fmla="*/ 734945 w 904871"/>
                      <a:gd name="connsiteY30" fmla="*/ 592931 h 809791"/>
                      <a:gd name="connsiteX31" fmla="*/ 770949 w 904871"/>
                      <a:gd name="connsiteY31" fmla="*/ 628935 h 809791"/>
                      <a:gd name="connsiteX32" fmla="*/ 784284 w 904871"/>
                      <a:gd name="connsiteY32" fmla="*/ 615601 h 809791"/>
                      <a:gd name="connsiteX33" fmla="*/ 889631 w 904871"/>
                      <a:gd name="connsiteY33" fmla="*/ 720948 h 809791"/>
                      <a:gd name="connsiteX34" fmla="*/ 904871 w 904871"/>
                      <a:gd name="connsiteY34" fmla="*/ 757713 h 809791"/>
                      <a:gd name="connsiteX35" fmla="*/ 889631 w 904871"/>
                      <a:gd name="connsiteY35" fmla="*/ 794575 h 809791"/>
                      <a:gd name="connsiteX36" fmla="*/ 816002 w 904871"/>
                      <a:gd name="connsiteY36" fmla="*/ 794575 h 809791"/>
                      <a:gd name="connsiteX37" fmla="*/ 710655 w 904871"/>
                      <a:gd name="connsiteY37" fmla="*/ 689229 h 809791"/>
                      <a:gd name="connsiteX38" fmla="*/ 723991 w 904871"/>
                      <a:gd name="connsiteY38" fmla="*/ 675894 h 809791"/>
                      <a:gd name="connsiteX39" fmla="*/ 686843 w 904871"/>
                      <a:gd name="connsiteY39" fmla="*/ 638746 h 809791"/>
                      <a:gd name="connsiteX40" fmla="*/ 686965 w 904871"/>
                      <a:gd name="connsiteY40" fmla="*/ 638631 h 809791"/>
                      <a:gd name="connsiteX41" fmla="*/ 666269 w 904871"/>
                      <a:gd name="connsiteY41" fmla="*/ 647823 h 809791"/>
                      <a:gd name="connsiteX42" fmla="*/ 652179 w 904871"/>
                      <a:gd name="connsiteY42" fmla="*/ 657189 h 809791"/>
                      <a:gd name="connsiteX43" fmla="*/ 639722 w 904871"/>
                      <a:gd name="connsiteY43" fmla="*/ 659615 h 809791"/>
                      <a:gd name="connsiteX44" fmla="*/ 626387 w 904871"/>
                      <a:gd name="connsiteY44" fmla="*/ 665537 h 809791"/>
                      <a:gd name="connsiteX45" fmla="*/ 598208 w 904871"/>
                      <a:gd name="connsiteY45" fmla="*/ 667698 h 809791"/>
                      <a:gd name="connsiteX46" fmla="*/ 579354 w 904871"/>
                      <a:gd name="connsiteY46" fmla="*/ 671369 h 809791"/>
                      <a:gd name="connsiteX47" fmla="*/ 571155 w 904871"/>
                      <a:gd name="connsiteY47" fmla="*/ 669773 h 809791"/>
                      <a:gd name="connsiteX48" fmla="*/ 561457 w 904871"/>
                      <a:gd name="connsiteY48" fmla="*/ 670516 h 809791"/>
                      <a:gd name="connsiteX49" fmla="*/ 525532 w 904871"/>
                      <a:gd name="connsiteY49" fmla="*/ 660889 h 809791"/>
                      <a:gd name="connsiteX50" fmla="*/ 506530 w 904871"/>
                      <a:gd name="connsiteY50" fmla="*/ 657189 h 809791"/>
                      <a:gd name="connsiteX51" fmla="*/ 503020 w 904871"/>
                      <a:gd name="connsiteY51" fmla="*/ 654856 h 809791"/>
                      <a:gd name="connsiteX52" fmla="*/ 498171 w 904871"/>
                      <a:gd name="connsiteY52" fmla="*/ 653557 h 809791"/>
                      <a:gd name="connsiteX53" fmla="*/ 442527 w 904871"/>
                      <a:gd name="connsiteY53" fmla="*/ 614648 h 809791"/>
                      <a:gd name="connsiteX54" fmla="*/ 385806 w 904871"/>
                      <a:gd name="connsiteY54" fmla="*/ 477822 h 809791"/>
                      <a:gd name="connsiteX55" fmla="*/ 385806 w 904871"/>
                      <a:gd name="connsiteY55" fmla="*/ 477822 h 809791"/>
                      <a:gd name="connsiteX56" fmla="*/ 385806 w 904871"/>
                      <a:gd name="connsiteY56" fmla="*/ 477821 h 809791"/>
                      <a:gd name="connsiteX57" fmla="*/ 442527 w 904871"/>
                      <a:gd name="connsiteY57" fmla="*/ 340994 h 809791"/>
                      <a:gd name="connsiteX58" fmla="*/ 579354 w 904871"/>
                      <a:gd name="connsiteY58" fmla="*/ 284309 h 809791"/>
                      <a:gd name="connsiteX59" fmla="*/ 314442 w 904871"/>
                      <a:gd name="connsiteY59" fmla="*/ 181840 h 809791"/>
                      <a:gd name="connsiteX60" fmla="*/ 341494 w 904871"/>
                      <a:gd name="connsiteY60" fmla="*/ 211163 h 809791"/>
                      <a:gd name="connsiteX61" fmla="*/ 330152 w 904871"/>
                      <a:gd name="connsiteY61" fmla="*/ 351704 h 809791"/>
                      <a:gd name="connsiteX62" fmla="*/ 314482 w 904871"/>
                      <a:gd name="connsiteY62" fmla="*/ 366161 h 809791"/>
                      <a:gd name="connsiteX63" fmla="*/ 314401 w 904871"/>
                      <a:gd name="connsiteY63" fmla="*/ 366161 h 809791"/>
                      <a:gd name="connsiteX64" fmla="*/ 298730 w 904871"/>
                      <a:gd name="connsiteY64" fmla="*/ 351704 h 809791"/>
                      <a:gd name="connsiteX65" fmla="*/ 287390 w 904871"/>
                      <a:gd name="connsiteY65" fmla="*/ 211163 h 809791"/>
                      <a:gd name="connsiteX66" fmla="*/ 314442 w 904871"/>
                      <a:gd name="connsiteY66" fmla="*/ 181840 h 809791"/>
                      <a:gd name="connsiteX67" fmla="*/ 314416 w 904871"/>
                      <a:gd name="connsiteY67" fmla="*/ 0 h 809791"/>
                      <a:gd name="connsiteX68" fmla="*/ 314511 w 904871"/>
                      <a:gd name="connsiteY68" fmla="*/ 0 h 809791"/>
                      <a:gd name="connsiteX69" fmla="*/ 358897 w 904871"/>
                      <a:gd name="connsiteY69" fmla="*/ 27336 h 809791"/>
                      <a:gd name="connsiteX70" fmla="*/ 503202 w 904871"/>
                      <a:gd name="connsiteY70" fmla="*/ 279368 h 809791"/>
                      <a:gd name="connsiteX71" fmla="*/ 453576 w 904871"/>
                      <a:gd name="connsiteY71" fmla="*/ 306420 h 809791"/>
                      <a:gd name="connsiteX72" fmla="*/ 338991 w 904871"/>
                      <a:gd name="connsiteY72" fmla="*/ 106299 h 809791"/>
                      <a:gd name="connsiteX73" fmla="*/ 289937 w 904871"/>
                      <a:gd name="connsiteY73" fmla="*/ 106299 h 809791"/>
                      <a:gd name="connsiteX74" fmla="*/ 85816 w 904871"/>
                      <a:gd name="connsiteY74" fmla="*/ 462724 h 809791"/>
                      <a:gd name="connsiteX75" fmla="*/ 110391 w 904871"/>
                      <a:gd name="connsiteY75" fmla="*/ 504920 h 809791"/>
                      <a:gd name="connsiteX76" fmla="*/ 368422 w 904871"/>
                      <a:gd name="connsiteY76" fmla="*/ 504920 h 809791"/>
                      <a:gd name="connsiteX77" fmla="*/ 383852 w 904871"/>
                      <a:gd name="connsiteY77" fmla="*/ 561594 h 809791"/>
                      <a:gd name="connsiteX78" fmla="*/ 49906 w 904871"/>
                      <a:gd name="connsiteY78" fmla="*/ 561594 h 809791"/>
                      <a:gd name="connsiteX79" fmla="*/ 7520 w 904871"/>
                      <a:gd name="connsiteY79" fmla="*/ 537972 h 809791"/>
                      <a:gd name="connsiteX80" fmla="*/ 5234 w 904871"/>
                      <a:gd name="connsiteY80" fmla="*/ 489395 h 809791"/>
                      <a:gd name="connsiteX81" fmla="*/ 270124 w 904871"/>
                      <a:gd name="connsiteY81" fmla="*/ 27051 h 809791"/>
                      <a:gd name="connsiteX82" fmla="*/ 314416 w 904871"/>
                      <a:gd name="connsiteY82" fmla="*/ 0 h 809791"/>
                      <a:gd name="connsiteX0" fmla="*/ 492574 w 904871"/>
                      <a:gd name="connsiteY0" fmla="*/ 399943 h 809791"/>
                      <a:gd name="connsiteX1" fmla="*/ 478586 w 904871"/>
                      <a:gd name="connsiteY1" fmla="*/ 401932 h 809791"/>
                      <a:gd name="connsiteX2" fmla="*/ 457016 w 904871"/>
                      <a:gd name="connsiteY2" fmla="*/ 447705 h 809791"/>
                      <a:gd name="connsiteX3" fmla="*/ 464352 w 904871"/>
                      <a:gd name="connsiteY3" fmla="*/ 459781 h 809791"/>
                      <a:gd name="connsiteX4" fmla="*/ 476429 w 904871"/>
                      <a:gd name="connsiteY4" fmla="*/ 452445 h 809791"/>
                      <a:gd name="connsiteX5" fmla="*/ 494565 w 904871"/>
                      <a:gd name="connsiteY5" fmla="*/ 413932 h 809791"/>
                      <a:gd name="connsiteX6" fmla="*/ 492574 w 904871"/>
                      <a:gd name="connsiteY6" fmla="*/ 399943 h 809791"/>
                      <a:gd name="connsiteX7" fmla="*/ 314442 w 904871"/>
                      <a:gd name="connsiteY7" fmla="*/ 397921 h 809791"/>
                      <a:gd name="connsiteX8" fmla="*/ 338259 w 904871"/>
                      <a:gd name="connsiteY8" fmla="*/ 421737 h 809791"/>
                      <a:gd name="connsiteX9" fmla="*/ 314442 w 904871"/>
                      <a:gd name="connsiteY9" fmla="*/ 445460 h 809791"/>
                      <a:gd name="connsiteX10" fmla="*/ 290625 w 904871"/>
                      <a:gd name="connsiteY10" fmla="*/ 421737 h 809791"/>
                      <a:gd name="connsiteX11" fmla="*/ 314442 w 904871"/>
                      <a:gd name="connsiteY11" fmla="*/ 397921 h 809791"/>
                      <a:gd name="connsiteX12" fmla="*/ 570676 w 904871"/>
                      <a:gd name="connsiteY12" fmla="*/ 352170 h 809791"/>
                      <a:gd name="connsiteX13" fmla="*/ 508700 w 904871"/>
                      <a:gd name="connsiteY13" fmla="*/ 373300 h 809791"/>
                      <a:gd name="connsiteX14" fmla="*/ 506008 w 904871"/>
                      <a:gd name="connsiteY14" fmla="*/ 387172 h 809791"/>
                      <a:gd name="connsiteX15" fmla="*/ 519880 w 904871"/>
                      <a:gd name="connsiteY15" fmla="*/ 389865 h 809791"/>
                      <a:gd name="connsiteX16" fmla="*/ 572023 w 904871"/>
                      <a:gd name="connsiteY16" fmla="*/ 372110 h 809791"/>
                      <a:gd name="connsiteX17" fmla="*/ 581320 w 904871"/>
                      <a:gd name="connsiteY17" fmla="*/ 361467 h 809791"/>
                      <a:gd name="connsiteX18" fmla="*/ 570676 w 904871"/>
                      <a:gd name="connsiteY18" fmla="*/ 352170 h 809791"/>
                      <a:gd name="connsiteX19" fmla="*/ 579354 w 904871"/>
                      <a:gd name="connsiteY19" fmla="*/ 284309 h 809791"/>
                      <a:gd name="connsiteX20" fmla="*/ 716181 w 904871"/>
                      <a:gd name="connsiteY20" fmla="*/ 340994 h 809791"/>
                      <a:gd name="connsiteX21" fmla="*/ 716200 w 904871"/>
                      <a:gd name="connsiteY21" fmla="*/ 341023 h 809791"/>
                      <a:gd name="connsiteX22" fmla="*/ 756084 w 904871"/>
                      <a:gd name="connsiteY22" fmla="*/ 398955 h 809791"/>
                      <a:gd name="connsiteX23" fmla="*/ 756919 w 904871"/>
                      <a:gd name="connsiteY23" fmla="*/ 402341 h 809791"/>
                      <a:gd name="connsiteX24" fmla="*/ 758682 w 904871"/>
                      <a:gd name="connsiteY24" fmla="*/ 404997 h 809791"/>
                      <a:gd name="connsiteX25" fmla="*/ 762866 w 904871"/>
                      <a:gd name="connsiteY25" fmla="*/ 426476 h 809791"/>
                      <a:gd name="connsiteX26" fmla="*/ 772332 w 904871"/>
                      <a:gd name="connsiteY26" fmla="*/ 464892 h 809791"/>
                      <a:gd name="connsiteX27" fmla="*/ 771616 w 904871"/>
                      <a:gd name="connsiteY27" fmla="*/ 471401 h 809791"/>
                      <a:gd name="connsiteX28" fmla="*/ 733933 w 904871"/>
                      <a:gd name="connsiteY28" fmla="*/ 593894 h 809791"/>
                      <a:gd name="connsiteX29" fmla="*/ 734945 w 904871"/>
                      <a:gd name="connsiteY29" fmla="*/ 592931 h 809791"/>
                      <a:gd name="connsiteX30" fmla="*/ 770949 w 904871"/>
                      <a:gd name="connsiteY30" fmla="*/ 628935 h 809791"/>
                      <a:gd name="connsiteX31" fmla="*/ 784284 w 904871"/>
                      <a:gd name="connsiteY31" fmla="*/ 615601 h 809791"/>
                      <a:gd name="connsiteX32" fmla="*/ 889631 w 904871"/>
                      <a:gd name="connsiteY32" fmla="*/ 720948 h 809791"/>
                      <a:gd name="connsiteX33" fmla="*/ 904871 w 904871"/>
                      <a:gd name="connsiteY33" fmla="*/ 757713 h 809791"/>
                      <a:gd name="connsiteX34" fmla="*/ 889631 w 904871"/>
                      <a:gd name="connsiteY34" fmla="*/ 794575 h 809791"/>
                      <a:gd name="connsiteX35" fmla="*/ 816002 w 904871"/>
                      <a:gd name="connsiteY35" fmla="*/ 794575 h 809791"/>
                      <a:gd name="connsiteX36" fmla="*/ 710655 w 904871"/>
                      <a:gd name="connsiteY36" fmla="*/ 689229 h 809791"/>
                      <a:gd name="connsiteX37" fmla="*/ 723991 w 904871"/>
                      <a:gd name="connsiteY37" fmla="*/ 675894 h 809791"/>
                      <a:gd name="connsiteX38" fmla="*/ 686843 w 904871"/>
                      <a:gd name="connsiteY38" fmla="*/ 638746 h 809791"/>
                      <a:gd name="connsiteX39" fmla="*/ 686965 w 904871"/>
                      <a:gd name="connsiteY39" fmla="*/ 638631 h 809791"/>
                      <a:gd name="connsiteX40" fmla="*/ 666269 w 904871"/>
                      <a:gd name="connsiteY40" fmla="*/ 647823 h 809791"/>
                      <a:gd name="connsiteX41" fmla="*/ 652179 w 904871"/>
                      <a:gd name="connsiteY41" fmla="*/ 657189 h 809791"/>
                      <a:gd name="connsiteX42" fmla="*/ 639722 w 904871"/>
                      <a:gd name="connsiteY42" fmla="*/ 659615 h 809791"/>
                      <a:gd name="connsiteX43" fmla="*/ 626387 w 904871"/>
                      <a:gd name="connsiteY43" fmla="*/ 665537 h 809791"/>
                      <a:gd name="connsiteX44" fmla="*/ 598208 w 904871"/>
                      <a:gd name="connsiteY44" fmla="*/ 667698 h 809791"/>
                      <a:gd name="connsiteX45" fmla="*/ 579354 w 904871"/>
                      <a:gd name="connsiteY45" fmla="*/ 671369 h 809791"/>
                      <a:gd name="connsiteX46" fmla="*/ 571155 w 904871"/>
                      <a:gd name="connsiteY46" fmla="*/ 669773 h 809791"/>
                      <a:gd name="connsiteX47" fmla="*/ 561457 w 904871"/>
                      <a:gd name="connsiteY47" fmla="*/ 670516 h 809791"/>
                      <a:gd name="connsiteX48" fmla="*/ 525532 w 904871"/>
                      <a:gd name="connsiteY48" fmla="*/ 660889 h 809791"/>
                      <a:gd name="connsiteX49" fmla="*/ 506530 w 904871"/>
                      <a:gd name="connsiteY49" fmla="*/ 657189 h 809791"/>
                      <a:gd name="connsiteX50" fmla="*/ 503020 w 904871"/>
                      <a:gd name="connsiteY50" fmla="*/ 654856 h 809791"/>
                      <a:gd name="connsiteX51" fmla="*/ 498171 w 904871"/>
                      <a:gd name="connsiteY51" fmla="*/ 653557 h 809791"/>
                      <a:gd name="connsiteX52" fmla="*/ 442527 w 904871"/>
                      <a:gd name="connsiteY52" fmla="*/ 614648 h 809791"/>
                      <a:gd name="connsiteX53" fmla="*/ 385806 w 904871"/>
                      <a:gd name="connsiteY53" fmla="*/ 477822 h 809791"/>
                      <a:gd name="connsiteX54" fmla="*/ 385806 w 904871"/>
                      <a:gd name="connsiteY54" fmla="*/ 477822 h 809791"/>
                      <a:gd name="connsiteX55" fmla="*/ 385806 w 904871"/>
                      <a:gd name="connsiteY55" fmla="*/ 477821 h 809791"/>
                      <a:gd name="connsiteX56" fmla="*/ 442527 w 904871"/>
                      <a:gd name="connsiteY56" fmla="*/ 340994 h 809791"/>
                      <a:gd name="connsiteX57" fmla="*/ 579354 w 904871"/>
                      <a:gd name="connsiteY57" fmla="*/ 284309 h 809791"/>
                      <a:gd name="connsiteX58" fmla="*/ 314442 w 904871"/>
                      <a:gd name="connsiteY58" fmla="*/ 181840 h 809791"/>
                      <a:gd name="connsiteX59" fmla="*/ 341494 w 904871"/>
                      <a:gd name="connsiteY59" fmla="*/ 211163 h 809791"/>
                      <a:gd name="connsiteX60" fmla="*/ 330152 w 904871"/>
                      <a:gd name="connsiteY60" fmla="*/ 351704 h 809791"/>
                      <a:gd name="connsiteX61" fmla="*/ 314482 w 904871"/>
                      <a:gd name="connsiteY61" fmla="*/ 366161 h 809791"/>
                      <a:gd name="connsiteX62" fmla="*/ 314401 w 904871"/>
                      <a:gd name="connsiteY62" fmla="*/ 366161 h 809791"/>
                      <a:gd name="connsiteX63" fmla="*/ 298730 w 904871"/>
                      <a:gd name="connsiteY63" fmla="*/ 351704 h 809791"/>
                      <a:gd name="connsiteX64" fmla="*/ 287390 w 904871"/>
                      <a:gd name="connsiteY64" fmla="*/ 211163 h 809791"/>
                      <a:gd name="connsiteX65" fmla="*/ 314442 w 904871"/>
                      <a:gd name="connsiteY65" fmla="*/ 181840 h 809791"/>
                      <a:gd name="connsiteX66" fmla="*/ 314416 w 904871"/>
                      <a:gd name="connsiteY66" fmla="*/ 0 h 809791"/>
                      <a:gd name="connsiteX67" fmla="*/ 314511 w 904871"/>
                      <a:gd name="connsiteY67" fmla="*/ 0 h 809791"/>
                      <a:gd name="connsiteX68" fmla="*/ 358897 w 904871"/>
                      <a:gd name="connsiteY68" fmla="*/ 27336 h 809791"/>
                      <a:gd name="connsiteX69" fmla="*/ 503202 w 904871"/>
                      <a:gd name="connsiteY69" fmla="*/ 279368 h 809791"/>
                      <a:gd name="connsiteX70" fmla="*/ 453576 w 904871"/>
                      <a:gd name="connsiteY70" fmla="*/ 306420 h 809791"/>
                      <a:gd name="connsiteX71" fmla="*/ 338991 w 904871"/>
                      <a:gd name="connsiteY71" fmla="*/ 106299 h 809791"/>
                      <a:gd name="connsiteX72" fmla="*/ 289937 w 904871"/>
                      <a:gd name="connsiteY72" fmla="*/ 106299 h 809791"/>
                      <a:gd name="connsiteX73" fmla="*/ 85816 w 904871"/>
                      <a:gd name="connsiteY73" fmla="*/ 462724 h 809791"/>
                      <a:gd name="connsiteX74" fmla="*/ 110391 w 904871"/>
                      <a:gd name="connsiteY74" fmla="*/ 504920 h 809791"/>
                      <a:gd name="connsiteX75" fmla="*/ 368422 w 904871"/>
                      <a:gd name="connsiteY75" fmla="*/ 504920 h 809791"/>
                      <a:gd name="connsiteX76" fmla="*/ 383852 w 904871"/>
                      <a:gd name="connsiteY76" fmla="*/ 561594 h 809791"/>
                      <a:gd name="connsiteX77" fmla="*/ 49906 w 904871"/>
                      <a:gd name="connsiteY77" fmla="*/ 561594 h 809791"/>
                      <a:gd name="connsiteX78" fmla="*/ 7520 w 904871"/>
                      <a:gd name="connsiteY78" fmla="*/ 537972 h 809791"/>
                      <a:gd name="connsiteX79" fmla="*/ 5234 w 904871"/>
                      <a:gd name="connsiteY79" fmla="*/ 489395 h 809791"/>
                      <a:gd name="connsiteX80" fmla="*/ 270124 w 904871"/>
                      <a:gd name="connsiteY80" fmla="*/ 27051 h 809791"/>
                      <a:gd name="connsiteX81" fmla="*/ 314416 w 904871"/>
                      <a:gd name="connsiteY81" fmla="*/ 0 h 809791"/>
                      <a:gd name="connsiteX0" fmla="*/ 492574 w 904871"/>
                      <a:gd name="connsiteY0" fmla="*/ 399943 h 809791"/>
                      <a:gd name="connsiteX1" fmla="*/ 478586 w 904871"/>
                      <a:gd name="connsiteY1" fmla="*/ 401932 h 809791"/>
                      <a:gd name="connsiteX2" fmla="*/ 457016 w 904871"/>
                      <a:gd name="connsiteY2" fmla="*/ 447705 h 809791"/>
                      <a:gd name="connsiteX3" fmla="*/ 464352 w 904871"/>
                      <a:gd name="connsiteY3" fmla="*/ 459781 h 809791"/>
                      <a:gd name="connsiteX4" fmla="*/ 476429 w 904871"/>
                      <a:gd name="connsiteY4" fmla="*/ 452445 h 809791"/>
                      <a:gd name="connsiteX5" fmla="*/ 494565 w 904871"/>
                      <a:gd name="connsiteY5" fmla="*/ 413932 h 809791"/>
                      <a:gd name="connsiteX6" fmla="*/ 492574 w 904871"/>
                      <a:gd name="connsiteY6" fmla="*/ 399943 h 809791"/>
                      <a:gd name="connsiteX7" fmla="*/ 314442 w 904871"/>
                      <a:gd name="connsiteY7" fmla="*/ 397921 h 809791"/>
                      <a:gd name="connsiteX8" fmla="*/ 338259 w 904871"/>
                      <a:gd name="connsiteY8" fmla="*/ 421737 h 809791"/>
                      <a:gd name="connsiteX9" fmla="*/ 314442 w 904871"/>
                      <a:gd name="connsiteY9" fmla="*/ 445460 h 809791"/>
                      <a:gd name="connsiteX10" fmla="*/ 290625 w 904871"/>
                      <a:gd name="connsiteY10" fmla="*/ 421737 h 809791"/>
                      <a:gd name="connsiteX11" fmla="*/ 314442 w 904871"/>
                      <a:gd name="connsiteY11" fmla="*/ 397921 h 809791"/>
                      <a:gd name="connsiteX12" fmla="*/ 570676 w 904871"/>
                      <a:gd name="connsiteY12" fmla="*/ 352170 h 809791"/>
                      <a:gd name="connsiteX13" fmla="*/ 508700 w 904871"/>
                      <a:gd name="connsiteY13" fmla="*/ 373300 h 809791"/>
                      <a:gd name="connsiteX14" fmla="*/ 506008 w 904871"/>
                      <a:gd name="connsiteY14" fmla="*/ 387172 h 809791"/>
                      <a:gd name="connsiteX15" fmla="*/ 519880 w 904871"/>
                      <a:gd name="connsiteY15" fmla="*/ 389865 h 809791"/>
                      <a:gd name="connsiteX16" fmla="*/ 572023 w 904871"/>
                      <a:gd name="connsiteY16" fmla="*/ 372110 h 809791"/>
                      <a:gd name="connsiteX17" fmla="*/ 581320 w 904871"/>
                      <a:gd name="connsiteY17" fmla="*/ 361467 h 809791"/>
                      <a:gd name="connsiteX18" fmla="*/ 570676 w 904871"/>
                      <a:gd name="connsiteY18" fmla="*/ 352170 h 809791"/>
                      <a:gd name="connsiteX19" fmla="*/ 579354 w 904871"/>
                      <a:gd name="connsiteY19" fmla="*/ 284309 h 809791"/>
                      <a:gd name="connsiteX20" fmla="*/ 716181 w 904871"/>
                      <a:gd name="connsiteY20" fmla="*/ 340994 h 809791"/>
                      <a:gd name="connsiteX21" fmla="*/ 716200 w 904871"/>
                      <a:gd name="connsiteY21" fmla="*/ 341023 h 809791"/>
                      <a:gd name="connsiteX22" fmla="*/ 756084 w 904871"/>
                      <a:gd name="connsiteY22" fmla="*/ 398955 h 809791"/>
                      <a:gd name="connsiteX23" fmla="*/ 756919 w 904871"/>
                      <a:gd name="connsiteY23" fmla="*/ 402341 h 809791"/>
                      <a:gd name="connsiteX24" fmla="*/ 758682 w 904871"/>
                      <a:gd name="connsiteY24" fmla="*/ 404997 h 809791"/>
                      <a:gd name="connsiteX25" fmla="*/ 762866 w 904871"/>
                      <a:gd name="connsiteY25" fmla="*/ 426476 h 809791"/>
                      <a:gd name="connsiteX26" fmla="*/ 772332 w 904871"/>
                      <a:gd name="connsiteY26" fmla="*/ 464892 h 809791"/>
                      <a:gd name="connsiteX27" fmla="*/ 733933 w 904871"/>
                      <a:gd name="connsiteY27" fmla="*/ 593894 h 809791"/>
                      <a:gd name="connsiteX28" fmla="*/ 734945 w 904871"/>
                      <a:gd name="connsiteY28" fmla="*/ 592931 h 809791"/>
                      <a:gd name="connsiteX29" fmla="*/ 770949 w 904871"/>
                      <a:gd name="connsiteY29" fmla="*/ 628935 h 809791"/>
                      <a:gd name="connsiteX30" fmla="*/ 784284 w 904871"/>
                      <a:gd name="connsiteY30" fmla="*/ 615601 h 809791"/>
                      <a:gd name="connsiteX31" fmla="*/ 889631 w 904871"/>
                      <a:gd name="connsiteY31" fmla="*/ 720948 h 809791"/>
                      <a:gd name="connsiteX32" fmla="*/ 904871 w 904871"/>
                      <a:gd name="connsiteY32" fmla="*/ 757713 h 809791"/>
                      <a:gd name="connsiteX33" fmla="*/ 889631 w 904871"/>
                      <a:gd name="connsiteY33" fmla="*/ 794575 h 809791"/>
                      <a:gd name="connsiteX34" fmla="*/ 816002 w 904871"/>
                      <a:gd name="connsiteY34" fmla="*/ 794575 h 809791"/>
                      <a:gd name="connsiteX35" fmla="*/ 710655 w 904871"/>
                      <a:gd name="connsiteY35" fmla="*/ 689229 h 809791"/>
                      <a:gd name="connsiteX36" fmla="*/ 723991 w 904871"/>
                      <a:gd name="connsiteY36" fmla="*/ 675894 h 809791"/>
                      <a:gd name="connsiteX37" fmla="*/ 686843 w 904871"/>
                      <a:gd name="connsiteY37" fmla="*/ 638746 h 809791"/>
                      <a:gd name="connsiteX38" fmla="*/ 686965 w 904871"/>
                      <a:gd name="connsiteY38" fmla="*/ 638631 h 809791"/>
                      <a:gd name="connsiteX39" fmla="*/ 666269 w 904871"/>
                      <a:gd name="connsiteY39" fmla="*/ 647823 h 809791"/>
                      <a:gd name="connsiteX40" fmla="*/ 652179 w 904871"/>
                      <a:gd name="connsiteY40" fmla="*/ 657189 h 809791"/>
                      <a:gd name="connsiteX41" fmla="*/ 639722 w 904871"/>
                      <a:gd name="connsiteY41" fmla="*/ 659615 h 809791"/>
                      <a:gd name="connsiteX42" fmla="*/ 626387 w 904871"/>
                      <a:gd name="connsiteY42" fmla="*/ 665537 h 809791"/>
                      <a:gd name="connsiteX43" fmla="*/ 598208 w 904871"/>
                      <a:gd name="connsiteY43" fmla="*/ 667698 h 809791"/>
                      <a:gd name="connsiteX44" fmla="*/ 579354 w 904871"/>
                      <a:gd name="connsiteY44" fmla="*/ 671369 h 809791"/>
                      <a:gd name="connsiteX45" fmla="*/ 571155 w 904871"/>
                      <a:gd name="connsiteY45" fmla="*/ 669773 h 809791"/>
                      <a:gd name="connsiteX46" fmla="*/ 561457 w 904871"/>
                      <a:gd name="connsiteY46" fmla="*/ 670516 h 809791"/>
                      <a:gd name="connsiteX47" fmla="*/ 525532 w 904871"/>
                      <a:gd name="connsiteY47" fmla="*/ 660889 h 809791"/>
                      <a:gd name="connsiteX48" fmla="*/ 506530 w 904871"/>
                      <a:gd name="connsiteY48" fmla="*/ 657189 h 809791"/>
                      <a:gd name="connsiteX49" fmla="*/ 503020 w 904871"/>
                      <a:gd name="connsiteY49" fmla="*/ 654856 h 809791"/>
                      <a:gd name="connsiteX50" fmla="*/ 498171 w 904871"/>
                      <a:gd name="connsiteY50" fmla="*/ 653557 h 809791"/>
                      <a:gd name="connsiteX51" fmla="*/ 442527 w 904871"/>
                      <a:gd name="connsiteY51" fmla="*/ 614648 h 809791"/>
                      <a:gd name="connsiteX52" fmla="*/ 385806 w 904871"/>
                      <a:gd name="connsiteY52" fmla="*/ 477822 h 809791"/>
                      <a:gd name="connsiteX53" fmla="*/ 385806 w 904871"/>
                      <a:gd name="connsiteY53" fmla="*/ 477822 h 809791"/>
                      <a:gd name="connsiteX54" fmla="*/ 385806 w 904871"/>
                      <a:gd name="connsiteY54" fmla="*/ 477821 h 809791"/>
                      <a:gd name="connsiteX55" fmla="*/ 442527 w 904871"/>
                      <a:gd name="connsiteY55" fmla="*/ 340994 h 809791"/>
                      <a:gd name="connsiteX56" fmla="*/ 579354 w 904871"/>
                      <a:gd name="connsiteY56" fmla="*/ 284309 h 809791"/>
                      <a:gd name="connsiteX57" fmla="*/ 314442 w 904871"/>
                      <a:gd name="connsiteY57" fmla="*/ 181840 h 809791"/>
                      <a:gd name="connsiteX58" fmla="*/ 341494 w 904871"/>
                      <a:gd name="connsiteY58" fmla="*/ 211163 h 809791"/>
                      <a:gd name="connsiteX59" fmla="*/ 330152 w 904871"/>
                      <a:gd name="connsiteY59" fmla="*/ 351704 h 809791"/>
                      <a:gd name="connsiteX60" fmla="*/ 314482 w 904871"/>
                      <a:gd name="connsiteY60" fmla="*/ 366161 h 809791"/>
                      <a:gd name="connsiteX61" fmla="*/ 314401 w 904871"/>
                      <a:gd name="connsiteY61" fmla="*/ 366161 h 809791"/>
                      <a:gd name="connsiteX62" fmla="*/ 298730 w 904871"/>
                      <a:gd name="connsiteY62" fmla="*/ 351704 h 809791"/>
                      <a:gd name="connsiteX63" fmla="*/ 287390 w 904871"/>
                      <a:gd name="connsiteY63" fmla="*/ 211163 h 809791"/>
                      <a:gd name="connsiteX64" fmla="*/ 314442 w 904871"/>
                      <a:gd name="connsiteY64" fmla="*/ 181840 h 809791"/>
                      <a:gd name="connsiteX65" fmla="*/ 314416 w 904871"/>
                      <a:gd name="connsiteY65" fmla="*/ 0 h 809791"/>
                      <a:gd name="connsiteX66" fmla="*/ 314511 w 904871"/>
                      <a:gd name="connsiteY66" fmla="*/ 0 h 809791"/>
                      <a:gd name="connsiteX67" fmla="*/ 358897 w 904871"/>
                      <a:gd name="connsiteY67" fmla="*/ 27336 h 809791"/>
                      <a:gd name="connsiteX68" fmla="*/ 503202 w 904871"/>
                      <a:gd name="connsiteY68" fmla="*/ 279368 h 809791"/>
                      <a:gd name="connsiteX69" fmla="*/ 453576 w 904871"/>
                      <a:gd name="connsiteY69" fmla="*/ 306420 h 809791"/>
                      <a:gd name="connsiteX70" fmla="*/ 338991 w 904871"/>
                      <a:gd name="connsiteY70" fmla="*/ 106299 h 809791"/>
                      <a:gd name="connsiteX71" fmla="*/ 289937 w 904871"/>
                      <a:gd name="connsiteY71" fmla="*/ 106299 h 809791"/>
                      <a:gd name="connsiteX72" fmla="*/ 85816 w 904871"/>
                      <a:gd name="connsiteY72" fmla="*/ 462724 h 809791"/>
                      <a:gd name="connsiteX73" fmla="*/ 110391 w 904871"/>
                      <a:gd name="connsiteY73" fmla="*/ 504920 h 809791"/>
                      <a:gd name="connsiteX74" fmla="*/ 368422 w 904871"/>
                      <a:gd name="connsiteY74" fmla="*/ 504920 h 809791"/>
                      <a:gd name="connsiteX75" fmla="*/ 383852 w 904871"/>
                      <a:gd name="connsiteY75" fmla="*/ 561594 h 809791"/>
                      <a:gd name="connsiteX76" fmla="*/ 49906 w 904871"/>
                      <a:gd name="connsiteY76" fmla="*/ 561594 h 809791"/>
                      <a:gd name="connsiteX77" fmla="*/ 7520 w 904871"/>
                      <a:gd name="connsiteY77" fmla="*/ 537972 h 809791"/>
                      <a:gd name="connsiteX78" fmla="*/ 5234 w 904871"/>
                      <a:gd name="connsiteY78" fmla="*/ 489395 h 809791"/>
                      <a:gd name="connsiteX79" fmla="*/ 270124 w 904871"/>
                      <a:gd name="connsiteY79" fmla="*/ 27051 h 809791"/>
                      <a:gd name="connsiteX80" fmla="*/ 314416 w 904871"/>
                      <a:gd name="connsiteY80" fmla="*/ 0 h 809791"/>
                      <a:gd name="connsiteX0" fmla="*/ 492574 w 904871"/>
                      <a:gd name="connsiteY0" fmla="*/ 399943 h 809791"/>
                      <a:gd name="connsiteX1" fmla="*/ 478586 w 904871"/>
                      <a:gd name="connsiteY1" fmla="*/ 401932 h 809791"/>
                      <a:gd name="connsiteX2" fmla="*/ 457016 w 904871"/>
                      <a:gd name="connsiteY2" fmla="*/ 447705 h 809791"/>
                      <a:gd name="connsiteX3" fmla="*/ 464352 w 904871"/>
                      <a:gd name="connsiteY3" fmla="*/ 459781 h 809791"/>
                      <a:gd name="connsiteX4" fmla="*/ 476429 w 904871"/>
                      <a:gd name="connsiteY4" fmla="*/ 452445 h 809791"/>
                      <a:gd name="connsiteX5" fmla="*/ 494565 w 904871"/>
                      <a:gd name="connsiteY5" fmla="*/ 413932 h 809791"/>
                      <a:gd name="connsiteX6" fmla="*/ 492574 w 904871"/>
                      <a:gd name="connsiteY6" fmla="*/ 399943 h 809791"/>
                      <a:gd name="connsiteX7" fmla="*/ 314442 w 904871"/>
                      <a:gd name="connsiteY7" fmla="*/ 397921 h 809791"/>
                      <a:gd name="connsiteX8" fmla="*/ 338259 w 904871"/>
                      <a:gd name="connsiteY8" fmla="*/ 421737 h 809791"/>
                      <a:gd name="connsiteX9" fmla="*/ 314442 w 904871"/>
                      <a:gd name="connsiteY9" fmla="*/ 445460 h 809791"/>
                      <a:gd name="connsiteX10" fmla="*/ 290625 w 904871"/>
                      <a:gd name="connsiteY10" fmla="*/ 421737 h 809791"/>
                      <a:gd name="connsiteX11" fmla="*/ 314442 w 904871"/>
                      <a:gd name="connsiteY11" fmla="*/ 397921 h 809791"/>
                      <a:gd name="connsiteX12" fmla="*/ 570676 w 904871"/>
                      <a:gd name="connsiteY12" fmla="*/ 352170 h 809791"/>
                      <a:gd name="connsiteX13" fmla="*/ 508700 w 904871"/>
                      <a:gd name="connsiteY13" fmla="*/ 373300 h 809791"/>
                      <a:gd name="connsiteX14" fmla="*/ 506008 w 904871"/>
                      <a:gd name="connsiteY14" fmla="*/ 387172 h 809791"/>
                      <a:gd name="connsiteX15" fmla="*/ 519880 w 904871"/>
                      <a:gd name="connsiteY15" fmla="*/ 389865 h 809791"/>
                      <a:gd name="connsiteX16" fmla="*/ 572023 w 904871"/>
                      <a:gd name="connsiteY16" fmla="*/ 372110 h 809791"/>
                      <a:gd name="connsiteX17" fmla="*/ 581320 w 904871"/>
                      <a:gd name="connsiteY17" fmla="*/ 361467 h 809791"/>
                      <a:gd name="connsiteX18" fmla="*/ 570676 w 904871"/>
                      <a:gd name="connsiteY18" fmla="*/ 352170 h 809791"/>
                      <a:gd name="connsiteX19" fmla="*/ 579354 w 904871"/>
                      <a:gd name="connsiteY19" fmla="*/ 284309 h 809791"/>
                      <a:gd name="connsiteX20" fmla="*/ 716181 w 904871"/>
                      <a:gd name="connsiteY20" fmla="*/ 340994 h 809791"/>
                      <a:gd name="connsiteX21" fmla="*/ 716200 w 904871"/>
                      <a:gd name="connsiteY21" fmla="*/ 341023 h 809791"/>
                      <a:gd name="connsiteX22" fmla="*/ 756084 w 904871"/>
                      <a:gd name="connsiteY22" fmla="*/ 398955 h 809791"/>
                      <a:gd name="connsiteX23" fmla="*/ 756919 w 904871"/>
                      <a:gd name="connsiteY23" fmla="*/ 402341 h 809791"/>
                      <a:gd name="connsiteX24" fmla="*/ 758682 w 904871"/>
                      <a:gd name="connsiteY24" fmla="*/ 404997 h 809791"/>
                      <a:gd name="connsiteX25" fmla="*/ 762866 w 904871"/>
                      <a:gd name="connsiteY25" fmla="*/ 426476 h 809791"/>
                      <a:gd name="connsiteX26" fmla="*/ 733933 w 904871"/>
                      <a:gd name="connsiteY26" fmla="*/ 593894 h 809791"/>
                      <a:gd name="connsiteX27" fmla="*/ 734945 w 904871"/>
                      <a:gd name="connsiteY27" fmla="*/ 592931 h 809791"/>
                      <a:gd name="connsiteX28" fmla="*/ 770949 w 904871"/>
                      <a:gd name="connsiteY28" fmla="*/ 628935 h 809791"/>
                      <a:gd name="connsiteX29" fmla="*/ 784284 w 904871"/>
                      <a:gd name="connsiteY29" fmla="*/ 615601 h 809791"/>
                      <a:gd name="connsiteX30" fmla="*/ 889631 w 904871"/>
                      <a:gd name="connsiteY30" fmla="*/ 720948 h 809791"/>
                      <a:gd name="connsiteX31" fmla="*/ 904871 w 904871"/>
                      <a:gd name="connsiteY31" fmla="*/ 757713 h 809791"/>
                      <a:gd name="connsiteX32" fmla="*/ 889631 w 904871"/>
                      <a:gd name="connsiteY32" fmla="*/ 794575 h 809791"/>
                      <a:gd name="connsiteX33" fmla="*/ 816002 w 904871"/>
                      <a:gd name="connsiteY33" fmla="*/ 794575 h 809791"/>
                      <a:gd name="connsiteX34" fmla="*/ 710655 w 904871"/>
                      <a:gd name="connsiteY34" fmla="*/ 689229 h 809791"/>
                      <a:gd name="connsiteX35" fmla="*/ 723991 w 904871"/>
                      <a:gd name="connsiteY35" fmla="*/ 675894 h 809791"/>
                      <a:gd name="connsiteX36" fmla="*/ 686843 w 904871"/>
                      <a:gd name="connsiteY36" fmla="*/ 638746 h 809791"/>
                      <a:gd name="connsiteX37" fmla="*/ 686965 w 904871"/>
                      <a:gd name="connsiteY37" fmla="*/ 638631 h 809791"/>
                      <a:gd name="connsiteX38" fmla="*/ 666269 w 904871"/>
                      <a:gd name="connsiteY38" fmla="*/ 647823 h 809791"/>
                      <a:gd name="connsiteX39" fmla="*/ 652179 w 904871"/>
                      <a:gd name="connsiteY39" fmla="*/ 657189 h 809791"/>
                      <a:gd name="connsiteX40" fmla="*/ 639722 w 904871"/>
                      <a:gd name="connsiteY40" fmla="*/ 659615 h 809791"/>
                      <a:gd name="connsiteX41" fmla="*/ 626387 w 904871"/>
                      <a:gd name="connsiteY41" fmla="*/ 665537 h 809791"/>
                      <a:gd name="connsiteX42" fmla="*/ 598208 w 904871"/>
                      <a:gd name="connsiteY42" fmla="*/ 667698 h 809791"/>
                      <a:gd name="connsiteX43" fmla="*/ 579354 w 904871"/>
                      <a:gd name="connsiteY43" fmla="*/ 671369 h 809791"/>
                      <a:gd name="connsiteX44" fmla="*/ 571155 w 904871"/>
                      <a:gd name="connsiteY44" fmla="*/ 669773 h 809791"/>
                      <a:gd name="connsiteX45" fmla="*/ 561457 w 904871"/>
                      <a:gd name="connsiteY45" fmla="*/ 670516 h 809791"/>
                      <a:gd name="connsiteX46" fmla="*/ 525532 w 904871"/>
                      <a:gd name="connsiteY46" fmla="*/ 660889 h 809791"/>
                      <a:gd name="connsiteX47" fmla="*/ 506530 w 904871"/>
                      <a:gd name="connsiteY47" fmla="*/ 657189 h 809791"/>
                      <a:gd name="connsiteX48" fmla="*/ 503020 w 904871"/>
                      <a:gd name="connsiteY48" fmla="*/ 654856 h 809791"/>
                      <a:gd name="connsiteX49" fmla="*/ 498171 w 904871"/>
                      <a:gd name="connsiteY49" fmla="*/ 653557 h 809791"/>
                      <a:gd name="connsiteX50" fmla="*/ 442527 w 904871"/>
                      <a:gd name="connsiteY50" fmla="*/ 614648 h 809791"/>
                      <a:gd name="connsiteX51" fmla="*/ 385806 w 904871"/>
                      <a:gd name="connsiteY51" fmla="*/ 477822 h 809791"/>
                      <a:gd name="connsiteX52" fmla="*/ 385806 w 904871"/>
                      <a:gd name="connsiteY52" fmla="*/ 477822 h 809791"/>
                      <a:gd name="connsiteX53" fmla="*/ 385806 w 904871"/>
                      <a:gd name="connsiteY53" fmla="*/ 477821 h 809791"/>
                      <a:gd name="connsiteX54" fmla="*/ 442527 w 904871"/>
                      <a:gd name="connsiteY54" fmla="*/ 340994 h 809791"/>
                      <a:gd name="connsiteX55" fmla="*/ 579354 w 904871"/>
                      <a:gd name="connsiteY55" fmla="*/ 284309 h 809791"/>
                      <a:gd name="connsiteX56" fmla="*/ 314442 w 904871"/>
                      <a:gd name="connsiteY56" fmla="*/ 181840 h 809791"/>
                      <a:gd name="connsiteX57" fmla="*/ 341494 w 904871"/>
                      <a:gd name="connsiteY57" fmla="*/ 211163 h 809791"/>
                      <a:gd name="connsiteX58" fmla="*/ 330152 w 904871"/>
                      <a:gd name="connsiteY58" fmla="*/ 351704 h 809791"/>
                      <a:gd name="connsiteX59" fmla="*/ 314482 w 904871"/>
                      <a:gd name="connsiteY59" fmla="*/ 366161 h 809791"/>
                      <a:gd name="connsiteX60" fmla="*/ 314401 w 904871"/>
                      <a:gd name="connsiteY60" fmla="*/ 366161 h 809791"/>
                      <a:gd name="connsiteX61" fmla="*/ 298730 w 904871"/>
                      <a:gd name="connsiteY61" fmla="*/ 351704 h 809791"/>
                      <a:gd name="connsiteX62" fmla="*/ 287390 w 904871"/>
                      <a:gd name="connsiteY62" fmla="*/ 211163 h 809791"/>
                      <a:gd name="connsiteX63" fmla="*/ 314442 w 904871"/>
                      <a:gd name="connsiteY63" fmla="*/ 181840 h 809791"/>
                      <a:gd name="connsiteX64" fmla="*/ 314416 w 904871"/>
                      <a:gd name="connsiteY64" fmla="*/ 0 h 809791"/>
                      <a:gd name="connsiteX65" fmla="*/ 314511 w 904871"/>
                      <a:gd name="connsiteY65" fmla="*/ 0 h 809791"/>
                      <a:gd name="connsiteX66" fmla="*/ 358897 w 904871"/>
                      <a:gd name="connsiteY66" fmla="*/ 27336 h 809791"/>
                      <a:gd name="connsiteX67" fmla="*/ 503202 w 904871"/>
                      <a:gd name="connsiteY67" fmla="*/ 279368 h 809791"/>
                      <a:gd name="connsiteX68" fmla="*/ 453576 w 904871"/>
                      <a:gd name="connsiteY68" fmla="*/ 306420 h 809791"/>
                      <a:gd name="connsiteX69" fmla="*/ 338991 w 904871"/>
                      <a:gd name="connsiteY69" fmla="*/ 106299 h 809791"/>
                      <a:gd name="connsiteX70" fmla="*/ 289937 w 904871"/>
                      <a:gd name="connsiteY70" fmla="*/ 106299 h 809791"/>
                      <a:gd name="connsiteX71" fmla="*/ 85816 w 904871"/>
                      <a:gd name="connsiteY71" fmla="*/ 462724 h 809791"/>
                      <a:gd name="connsiteX72" fmla="*/ 110391 w 904871"/>
                      <a:gd name="connsiteY72" fmla="*/ 504920 h 809791"/>
                      <a:gd name="connsiteX73" fmla="*/ 368422 w 904871"/>
                      <a:gd name="connsiteY73" fmla="*/ 504920 h 809791"/>
                      <a:gd name="connsiteX74" fmla="*/ 383852 w 904871"/>
                      <a:gd name="connsiteY74" fmla="*/ 561594 h 809791"/>
                      <a:gd name="connsiteX75" fmla="*/ 49906 w 904871"/>
                      <a:gd name="connsiteY75" fmla="*/ 561594 h 809791"/>
                      <a:gd name="connsiteX76" fmla="*/ 7520 w 904871"/>
                      <a:gd name="connsiteY76" fmla="*/ 537972 h 809791"/>
                      <a:gd name="connsiteX77" fmla="*/ 5234 w 904871"/>
                      <a:gd name="connsiteY77" fmla="*/ 489395 h 809791"/>
                      <a:gd name="connsiteX78" fmla="*/ 270124 w 904871"/>
                      <a:gd name="connsiteY78" fmla="*/ 27051 h 809791"/>
                      <a:gd name="connsiteX79" fmla="*/ 314416 w 904871"/>
                      <a:gd name="connsiteY79" fmla="*/ 0 h 809791"/>
                      <a:gd name="connsiteX0" fmla="*/ 492574 w 904871"/>
                      <a:gd name="connsiteY0" fmla="*/ 399943 h 809791"/>
                      <a:gd name="connsiteX1" fmla="*/ 478586 w 904871"/>
                      <a:gd name="connsiteY1" fmla="*/ 401932 h 809791"/>
                      <a:gd name="connsiteX2" fmla="*/ 457016 w 904871"/>
                      <a:gd name="connsiteY2" fmla="*/ 447705 h 809791"/>
                      <a:gd name="connsiteX3" fmla="*/ 464352 w 904871"/>
                      <a:gd name="connsiteY3" fmla="*/ 459781 h 809791"/>
                      <a:gd name="connsiteX4" fmla="*/ 476429 w 904871"/>
                      <a:gd name="connsiteY4" fmla="*/ 452445 h 809791"/>
                      <a:gd name="connsiteX5" fmla="*/ 494565 w 904871"/>
                      <a:gd name="connsiteY5" fmla="*/ 413932 h 809791"/>
                      <a:gd name="connsiteX6" fmla="*/ 492574 w 904871"/>
                      <a:gd name="connsiteY6" fmla="*/ 399943 h 809791"/>
                      <a:gd name="connsiteX7" fmla="*/ 314442 w 904871"/>
                      <a:gd name="connsiteY7" fmla="*/ 397921 h 809791"/>
                      <a:gd name="connsiteX8" fmla="*/ 338259 w 904871"/>
                      <a:gd name="connsiteY8" fmla="*/ 421737 h 809791"/>
                      <a:gd name="connsiteX9" fmla="*/ 314442 w 904871"/>
                      <a:gd name="connsiteY9" fmla="*/ 445460 h 809791"/>
                      <a:gd name="connsiteX10" fmla="*/ 290625 w 904871"/>
                      <a:gd name="connsiteY10" fmla="*/ 421737 h 809791"/>
                      <a:gd name="connsiteX11" fmla="*/ 314442 w 904871"/>
                      <a:gd name="connsiteY11" fmla="*/ 397921 h 809791"/>
                      <a:gd name="connsiteX12" fmla="*/ 570676 w 904871"/>
                      <a:gd name="connsiteY12" fmla="*/ 352170 h 809791"/>
                      <a:gd name="connsiteX13" fmla="*/ 508700 w 904871"/>
                      <a:gd name="connsiteY13" fmla="*/ 373300 h 809791"/>
                      <a:gd name="connsiteX14" fmla="*/ 506008 w 904871"/>
                      <a:gd name="connsiteY14" fmla="*/ 387172 h 809791"/>
                      <a:gd name="connsiteX15" fmla="*/ 519880 w 904871"/>
                      <a:gd name="connsiteY15" fmla="*/ 389865 h 809791"/>
                      <a:gd name="connsiteX16" fmla="*/ 572023 w 904871"/>
                      <a:gd name="connsiteY16" fmla="*/ 372110 h 809791"/>
                      <a:gd name="connsiteX17" fmla="*/ 581320 w 904871"/>
                      <a:gd name="connsiteY17" fmla="*/ 361467 h 809791"/>
                      <a:gd name="connsiteX18" fmla="*/ 570676 w 904871"/>
                      <a:gd name="connsiteY18" fmla="*/ 352170 h 809791"/>
                      <a:gd name="connsiteX19" fmla="*/ 579354 w 904871"/>
                      <a:gd name="connsiteY19" fmla="*/ 284309 h 809791"/>
                      <a:gd name="connsiteX20" fmla="*/ 716181 w 904871"/>
                      <a:gd name="connsiteY20" fmla="*/ 340994 h 809791"/>
                      <a:gd name="connsiteX21" fmla="*/ 716200 w 904871"/>
                      <a:gd name="connsiteY21" fmla="*/ 341023 h 809791"/>
                      <a:gd name="connsiteX22" fmla="*/ 756084 w 904871"/>
                      <a:gd name="connsiteY22" fmla="*/ 398955 h 809791"/>
                      <a:gd name="connsiteX23" fmla="*/ 756919 w 904871"/>
                      <a:gd name="connsiteY23" fmla="*/ 402341 h 809791"/>
                      <a:gd name="connsiteX24" fmla="*/ 758682 w 904871"/>
                      <a:gd name="connsiteY24" fmla="*/ 404997 h 809791"/>
                      <a:gd name="connsiteX25" fmla="*/ 762866 w 904871"/>
                      <a:gd name="connsiteY25" fmla="*/ 426476 h 809791"/>
                      <a:gd name="connsiteX26" fmla="*/ 760916 w 904871"/>
                      <a:gd name="connsiteY26" fmla="*/ 434902 h 809791"/>
                      <a:gd name="connsiteX27" fmla="*/ 733933 w 904871"/>
                      <a:gd name="connsiteY27" fmla="*/ 593894 h 809791"/>
                      <a:gd name="connsiteX28" fmla="*/ 734945 w 904871"/>
                      <a:gd name="connsiteY28" fmla="*/ 592931 h 809791"/>
                      <a:gd name="connsiteX29" fmla="*/ 770949 w 904871"/>
                      <a:gd name="connsiteY29" fmla="*/ 628935 h 809791"/>
                      <a:gd name="connsiteX30" fmla="*/ 784284 w 904871"/>
                      <a:gd name="connsiteY30" fmla="*/ 615601 h 809791"/>
                      <a:gd name="connsiteX31" fmla="*/ 889631 w 904871"/>
                      <a:gd name="connsiteY31" fmla="*/ 720948 h 809791"/>
                      <a:gd name="connsiteX32" fmla="*/ 904871 w 904871"/>
                      <a:gd name="connsiteY32" fmla="*/ 757713 h 809791"/>
                      <a:gd name="connsiteX33" fmla="*/ 889631 w 904871"/>
                      <a:gd name="connsiteY33" fmla="*/ 794575 h 809791"/>
                      <a:gd name="connsiteX34" fmla="*/ 816002 w 904871"/>
                      <a:gd name="connsiteY34" fmla="*/ 794575 h 809791"/>
                      <a:gd name="connsiteX35" fmla="*/ 710655 w 904871"/>
                      <a:gd name="connsiteY35" fmla="*/ 689229 h 809791"/>
                      <a:gd name="connsiteX36" fmla="*/ 723991 w 904871"/>
                      <a:gd name="connsiteY36" fmla="*/ 675894 h 809791"/>
                      <a:gd name="connsiteX37" fmla="*/ 686843 w 904871"/>
                      <a:gd name="connsiteY37" fmla="*/ 638746 h 809791"/>
                      <a:gd name="connsiteX38" fmla="*/ 686965 w 904871"/>
                      <a:gd name="connsiteY38" fmla="*/ 638631 h 809791"/>
                      <a:gd name="connsiteX39" fmla="*/ 666269 w 904871"/>
                      <a:gd name="connsiteY39" fmla="*/ 647823 h 809791"/>
                      <a:gd name="connsiteX40" fmla="*/ 652179 w 904871"/>
                      <a:gd name="connsiteY40" fmla="*/ 657189 h 809791"/>
                      <a:gd name="connsiteX41" fmla="*/ 639722 w 904871"/>
                      <a:gd name="connsiteY41" fmla="*/ 659615 h 809791"/>
                      <a:gd name="connsiteX42" fmla="*/ 626387 w 904871"/>
                      <a:gd name="connsiteY42" fmla="*/ 665537 h 809791"/>
                      <a:gd name="connsiteX43" fmla="*/ 598208 w 904871"/>
                      <a:gd name="connsiteY43" fmla="*/ 667698 h 809791"/>
                      <a:gd name="connsiteX44" fmla="*/ 579354 w 904871"/>
                      <a:gd name="connsiteY44" fmla="*/ 671369 h 809791"/>
                      <a:gd name="connsiteX45" fmla="*/ 571155 w 904871"/>
                      <a:gd name="connsiteY45" fmla="*/ 669773 h 809791"/>
                      <a:gd name="connsiteX46" fmla="*/ 561457 w 904871"/>
                      <a:gd name="connsiteY46" fmla="*/ 670516 h 809791"/>
                      <a:gd name="connsiteX47" fmla="*/ 525532 w 904871"/>
                      <a:gd name="connsiteY47" fmla="*/ 660889 h 809791"/>
                      <a:gd name="connsiteX48" fmla="*/ 506530 w 904871"/>
                      <a:gd name="connsiteY48" fmla="*/ 657189 h 809791"/>
                      <a:gd name="connsiteX49" fmla="*/ 503020 w 904871"/>
                      <a:gd name="connsiteY49" fmla="*/ 654856 h 809791"/>
                      <a:gd name="connsiteX50" fmla="*/ 498171 w 904871"/>
                      <a:gd name="connsiteY50" fmla="*/ 653557 h 809791"/>
                      <a:gd name="connsiteX51" fmla="*/ 442527 w 904871"/>
                      <a:gd name="connsiteY51" fmla="*/ 614648 h 809791"/>
                      <a:gd name="connsiteX52" fmla="*/ 385806 w 904871"/>
                      <a:gd name="connsiteY52" fmla="*/ 477822 h 809791"/>
                      <a:gd name="connsiteX53" fmla="*/ 385806 w 904871"/>
                      <a:gd name="connsiteY53" fmla="*/ 477822 h 809791"/>
                      <a:gd name="connsiteX54" fmla="*/ 385806 w 904871"/>
                      <a:gd name="connsiteY54" fmla="*/ 477821 h 809791"/>
                      <a:gd name="connsiteX55" fmla="*/ 442527 w 904871"/>
                      <a:gd name="connsiteY55" fmla="*/ 340994 h 809791"/>
                      <a:gd name="connsiteX56" fmla="*/ 579354 w 904871"/>
                      <a:gd name="connsiteY56" fmla="*/ 284309 h 809791"/>
                      <a:gd name="connsiteX57" fmla="*/ 314442 w 904871"/>
                      <a:gd name="connsiteY57" fmla="*/ 181840 h 809791"/>
                      <a:gd name="connsiteX58" fmla="*/ 341494 w 904871"/>
                      <a:gd name="connsiteY58" fmla="*/ 211163 h 809791"/>
                      <a:gd name="connsiteX59" fmla="*/ 330152 w 904871"/>
                      <a:gd name="connsiteY59" fmla="*/ 351704 h 809791"/>
                      <a:gd name="connsiteX60" fmla="*/ 314482 w 904871"/>
                      <a:gd name="connsiteY60" fmla="*/ 366161 h 809791"/>
                      <a:gd name="connsiteX61" fmla="*/ 314401 w 904871"/>
                      <a:gd name="connsiteY61" fmla="*/ 366161 h 809791"/>
                      <a:gd name="connsiteX62" fmla="*/ 298730 w 904871"/>
                      <a:gd name="connsiteY62" fmla="*/ 351704 h 809791"/>
                      <a:gd name="connsiteX63" fmla="*/ 287390 w 904871"/>
                      <a:gd name="connsiteY63" fmla="*/ 211163 h 809791"/>
                      <a:gd name="connsiteX64" fmla="*/ 314442 w 904871"/>
                      <a:gd name="connsiteY64" fmla="*/ 181840 h 809791"/>
                      <a:gd name="connsiteX65" fmla="*/ 314416 w 904871"/>
                      <a:gd name="connsiteY65" fmla="*/ 0 h 809791"/>
                      <a:gd name="connsiteX66" fmla="*/ 314511 w 904871"/>
                      <a:gd name="connsiteY66" fmla="*/ 0 h 809791"/>
                      <a:gd name="connsiteX67" fmla="*/ 358897 w 904871"/>
                      <a:gd name="connsiteY67" fmla="*/ 27336 h 809791"/>
                      <a:gd name="connsiteX68" fmla="*/ 503202 w 904871"/>
                      <a:gd name="connsiteY68" fmla="*/ 279368 h 809791"/>
                      <a:gd name="connsiteX69" fmla="*/ 453576 w 904871"/>
                      <a:gd name="connsiteY69" fmla="*/ 306420 h 809791"/>
                      <a:gd name="connsiteX70" fmla="*/ 338991 w 904871"/>
                      <a:gd name="connsiteY70" fmla="*/ 106299 h 809791"/>
                      <a:gd name="connsiteX71" fmla="*/ 289937 w 904871"/>
                      <a:gd name="connsiteY71" fmla="*/ 106299 h 809791"/>
                      <a:gd name="connsiteX72" fmla="*/ 85816 w 904871"/>
                      <a:gd name="connsiteY72" fmla="*/ 462724 h 809791"/>
                      <a:gd name="connsiteX73" fmla="*/ 110391 w 904871"/>
                      <a:gd name="connsiteY73" fmla="*/ 504920 h 809791"/>
                      <a:gd name="connsiteX74" fmla="*/ 368422 w 904871"/>
                      <a:gd name="connsiteY74" fmla="*/ 504920 h 809791"/>
                      <a:gd name="connsiteX75" fmla="*/ 383852 w 904871"/>
                      <a:gd name="connsiteY75" fmla="*/ 561594 h 809791"/>
                      <a:gd name="connsiteX76" fmla="*/ 49906 w 904871"/>
                      <a:gd name="connsiteY76" fmla="*/ 561594 h 809791"/>
                      <a:gd name="connsiteX77" fmla="*/ 7520 w 904871"/>
                      <a:gd name="connsiteY77" fmla="*/ 537972 h 809791"/>
                      <a:gd name="connsiteX78" fmla="*/ 5234 w 904871"/>
                      <a:gd name="connsiteY78" fmla="*/ 489395 h 809791"/>
                      <a:gd name="connsiteX79" fmla="*/ 270124 w 904871"/>
                      <a:gd name="connsiteY79" fmla="*/ 27051 h 809791"/>
                      <a:gd name="connsiteX80" fmla="*/ 314416 w 904871"/>
                      <a:gd name="connsiteY80" fmla="*/ 0 h 809791"/>
                      <a:gd name="connsiteX0" fmla="*/ 492574 w 904871"/>
                      <a:gd name="connsiteY0" fmla="*/ 399943 h 809791"/>
                      <a:gd name="connsiteX1" fmla="*/ 478586 w 904871"/>
                      <a:gd name="connsiteY1" fmla="*/ 401932 h 809791"/>
                      <a:gd name="connsiteX2" fmla="*/ 457016 w 904871"/>
                      <a:gd name="connsiteY2" fmla="*/ 447705 h 809791"/>
                      <a:gd name="connsiteX3" fmla="*/ 464352 w 904871"/>
                      <a:gd name="connsiteY3" fmla="*/ 459781 h 809791"/>
                      <a:gd name="connsiteX4" fmla="*/ 476429 w 904871"/>
                      <a:gd name="connsiteY4" fmla="*/ 452445 h 809791"/>
                      <a:gd name="connsiteX5" fmla="*/ 494565 w 904871"/>
                      <a:gd name="connsiteY5" fmla="*/ 413932 h 809791"/>
                      <a:gd name="connsiteX6" fmla="*/ 492574 w 904871"/>
                      <a:gd name="connsiteY6" fmla="*/ 399943 h 809791"/>
                      <a:gd name="connsiteX7" fmla="*/ 314442 w 904871"/>
                      <a:gd name="connsiteY7" fmla="*/ 397921 h 809791"/>
                      <a:gd name="connsiteX8" fmla="*/ 338259 w 904871"/>
                      <a:gd name="connsiteY8" fmla="*/ 421737 h 809791"/>
                      <a:gd name="connsiteX9" fmla="*/ 314442 w 904871"/>
                      <a:gd name="connsiteY9" fmla="*/ 445460 h 809791"/>
                      <a:gd name="connsiteX10" fmla="*/ 290625 w 904871"/>
                      <a:gd name="connsiteY10" fmla="*/ 421737 h 809791"/>
                      <a:gd name="connsiteX11" fmla="*/ 314442 w 904871"/>
                      <a:gd name="connsiteY11" fmla="*/ 397921 h 809791"/>
                      <a:gd name="connsiteX12" fmla="*/ 570676 w 904871"/>
                      <a:gd name="connsiteY12" fmla="*/ 352170 h 809791"/>
                      <a:gd name="connsiteX13" fmla="*/ 508700 w 904871"/>
                      <a:gd name="connsiteY13" fmla="*/ 373300 h 809791"/>
                      <a:gd name="connsiteX14" fmla="*/ 506008 w 904871"/>
                      <a:gd name="connsiteY14" fmla="*/ 387172 h 809791"/>
                      <a:gd name="connsiteX15" fmla="*/ 519880 w 904871"/>
                      <a:gd name="connsiteY15" fmla="*/ 389865 h 809791"/>
                      <a:gd name="connsiteX16" fmla="*/ 572023 w 904871"/>
                      <a:gd name="connsiteY16" fmla="*/ 372110 h 809791"/>
                      <a:gd name="connsiteX17" fmla="*/ 581320 w 904871"/>
                      <a:gd name="connsiteY17" fmla="*/ 361467 h 809791"/>
                      <a:gd name="connsiteX18" fmla="*/ 570676 w 904871"/>
                      <a:gd name="connsiteY18" fmla="*/ 352170 h 809791"/>
                      <a:gd name="connsiteX19" fmla="*/ 579354 w 904871"/>
                      <a:gd name="connsiteY19" fmla="*/ 284309 h 809791"/>
                      <a:gd name="connsiteX20" fmla="*/ 716181 w 904871"/>
                      <a:gd name="connsiteY20" fmla="*/ 340994 h 809791"/>
                      <a:gd name="connsiteX21" fmla="*/ 716200 w 904871"/>
                      <a:gd name="connsiteY21" fmla="*/ 341023 h 809791"/>
                      <a:gd name="connsiteX22" fmla="*/ 756084 w 904871"/>
                      <a:gd name="connsiteY22" fmla="*/ 398955 h 809791"/>
                      <a:gd name="connsiteX23" fmla="*/ 756919 w 904871"/>
                      <a:gd name="connsiteY23" fmla="*/ 402341 h 809791"/>
                      <a:gd name="connsiteX24" fmla="*/ 758682 w 904871"/>
                      <a:gd name="connsiteY24" fmla="*/ 404997 h 809791"/>
                      <a:gd name="connsiteX25" fmla="*/ 762866 w 904871"/>
                      <a:gd name="connsiteY25" fmla="*/ 426476 h 809791"/>
                      <a:gd name="connsiteX26" fmla="*/ 733933 w 904871"/>
                      <a:gd name="connsiteY26" fmla="*/ 593894 h 809791"/>
                      <a:gd name="connsiteX27" fmla="*/ 734945 w 904871"/>
                      <a:gd name="connsiteY27" fmla="*/ 592931 h 809791"/>
                      <a:gd name="connsiteX28" fmla="*/ 770949 w 904871"/>
                      <a:gd name="connsiteY28" fmla="*/ 628935 h 809791"/>
                      <a:gd name="connsiteX29" fmla="*/ 784284 w 904871"/>
                      <a:gd name="connsiteY29" fmla="*/ 615601 h 809791"/>
                      <a:gd name="connsiteX30" fmla="*/ 889631 w 904871"/>
                      <a:gd name="connsiteY30" fmla="*/ 720948 h 809791"/>
                      <a:gd name="connsiteX31" fmla="*/ 904871 w 904871"/>
                      <a:gd name="connsiteY31" fmla="*/ 757713 h 809791"/>
                      <a:gd name="connsiteX32" fmla="*/ 889631 w 904871"/>
                      <a:gd name="connsiteY32" fmla="*/ 794575 h 809791"/>
                      <a:gd name="connsiteX33" fmla="*/ 816002 w 904871"/>
                      <a:gd name="connsiteY33" fmla="*/ 794575 h 809791"/>
                      <a:gd name="connsiteX34" fmla="*/ 710655 w 904871"/>
                      <a:gd name="connsiteY34" fmla="*/ 689229 h 809791"/>
                      <a:gd name="connsiteX35" fmla="*/ 723991 w 904871"/>
                      <a:gd name="connsiteY35" fmla="*/ 675894 h 809791"/>
                      <a:gd name="connsiteX36" fmla="*/ 686843 w 904871"/>
                      <a:gd name="connsiteY36" fmla="*/ 638746 h 809791"/>
                      <a:gd name="connsiteX37" fmla="*/ 686965 w 904871"/>
                      <a:gd name="connsiteY37" fmla="*/ 638631 h 809791"/>
                      <a:gd name="connsiteX38" fmla="*/ 666269 w 904871"/>
                      <a:gd name="connsiteY38" fmla="*/ 647823 h 809791"/>
                      <a:gd name="connsiteX39" fmla="*/ 652179 w 904871"/>
                      <a:gd name="connsiteY39" fmla="*/ 657189 h 809791"/>
                      <a:gd name="connsiteX40" fmla="*/ 639722 w 904871"/>
                      <a:gd name="connsiteY40" fmla="*/ 659615 h 809791"/>
                      <a:gd name="connsiteX41" fmla="*/ 626387 w 904871"/>
                      <a:gd name="connsiteY41" fmla="*/ 665537 h 809791"/>
                      <a:gd name="connsiteX42" fmla="*/ 598208 w 904871"/>
                      <a:gd name="connsiteY42" fmla="*/ 667698 h 809791"/>
                      <a:gd name="connsiteX43" fmla="*/ 579354 w 904871"/>
                      <a:gd name="connsiteY43" fmla="*/ 671369 h 809791"/>
                      <a:gd name="connsiteX44" fmla="*/ 571155 w 904871"/>
                      <a:gd name="connsiteY44" fmla="*/ 669773 h 809791"/>
                      <a:gd name="connsiteX45" fmla="*/ 561457 w 904871"/>
                      <a:gd name="connsiteY45" fmla="*/ 670516 h 809791"/>
                      <a:gd name="connsiteX46" fmla="*/ 525532 w 904871"/>
                      <a:gd name="connsiteY46" fmla="*/ 660889 h 809791"/>
                      <a:gd name="connsiteX47" fmla="*/ 506530 w 904871"/>
                      <a:gd name="connsiteY47" fmla="*/ 657189 h 809791"/>
                      <a:gd name="connsiteX48" fmla="*/ 503020 w 904871"/>
                      <a:gd name="connsiteY48" fmla="*/ 654856 h 809791"/>
                      <a:gd name="connsiteX49" fmla="*/ 498171 w 904871"/>
                      <a:gd name="connsiteY49" fmla="*/ 653557 h 809791"/>
                      <a:gd name="connsiteX50" fmla="*/ 442527 w 904871"/>
                      <a:gd name="connsiteY50" fmla="*/ 614648 h 809791"/>
                      <a:gd name="connsiteX51" fmla="*/ 385806 w 904871"/>
                      <a:gd name="connsiteY51" fmla="*/ 477822 h 809791"/>
                      <a:gd name="connsiteX52" fmla="*/ 385806 w 904871"/>
                      <a:gd name="connsiteY52" fmla="*/ 477822 h 809791"/>
                      <a:gd name="connsiteX53" fmla="*/ 385806 w 904871"/>
                      <a:gd name="connsiteY53" fmla="*/ 477821 h 809791"/>
                      <a:gd name="connsiteX54" fmla="*/ 442527 w 904871"/>
                      <a:gd name="connsiteY54" fmla="*/ 340994 h 809791"/>
                      <a:gd name="connsiteX55" fmla="*/ 579354 w 904871"/>
                      <a:gd name="connsiteY55" fmla="*/ 284309 h 809791"/>
                      <a:gd name="connsiteX56" fmla="*/ 314442 w 904871"/>
                      <a:gd name="connsiteY56" fmla="*/ 181840 h 809791"/>
                      <a:gd name="connsiteX57" fmla="*/ 341494 w 904871"/>
                      <a:gd name="connsiteY57" fmla="*/ 211163 h 809791"/>
                      <a:gd name="connsiteX58" fmla="*/ 330152 w 904871"/>
                      <a:gd name="connsiteY58" fmla="*/ 351704 h 809791"/>
                      <a:gd name="connsiteX59" fmla="*/ 314482 w 904871"/>
                      <a:gd name="connsiteY59" fmla="*/ 366161 h 809791"/>
                      <a:gd name="connsiteX60" fmla="*/ 314401 w 904871"/>
                      <a:gd name="connsiteY60" fmla="*/ 366161 h 809791"/>
                      <a:gd name="connsiteX61" fmla="*/ 298730 w 904871"/>
                      <a:gd name="connsiteY61" fmla="*/ 351704 h 809791"/>
                      <a:gd name="connsiteX62" fmla="*/ 287390 w 904871"/>
                      <a:gd name="connsiteY62" fmla="*/ 211163 h 809791"/>
                      <a:gd name="connsiteX63" fmla="*/ 314442 w 904871"/>
                      <a:gd name="connsiteY63" fmla="*/ 181840 h 809791"/>
                      <a:gd name="connsiteX64" fmla="*/ 314416 w 904871"/>
                      <a:gd name="connsiteY64" fmla="*/ 0 h 809791"/>
                      <a:gd name="connsiteX65" fmla="*/ 314511 w 904871"/>
                      <a:gd name="connsiteY65" fmla="*/ 0 h 809791"/>
                      <a:gd name="connsiteX66" fmla="*/ 358897 w 904871"/>
                      <a:gd name="connsiteY66" fmla="*/ 27336 h 809791"/>
                      <a:gd name="connsiteX67" fmla="*/ 503202 w 904871"/>
                      <a:gd name="connsiteY67" fmla="*/ 279368 h 809791"/>
                      <a:gd name="connsiteX68" fmla="*/ 453576 w 904871"/>
                      <a:gd name="connsiteY68" fmla="*/ 306420 h 809791"/>
                      <a:gd name="connsiteX69" fmla="*/ 338991 w 904871"/>
                      <a:gd name="connsiteY69" fmla="*/ 106299 h 809791"/>
                      <a:gd name="connsiteX70" fmla="*/ 289937 w 904871"/>
                      <a:gd name="connsiteY70" fmla="*/ 106299 h 809791"/>
                      <a:gd name="connsiteX71" fmla="*/ 85816 w 904871"/>
                      <a:gd name="connsiteY71" fmla="*/ 462724 h 809791"/>
                      <a:gd name="connsiteX72" fmla="*/ 110391 w 904871"/>
                      <a:gd name="connsiteY72" fmla="*/ 504920 h 809791"/>
                      <a:gd name="connsiteX73" fmla="*/ 368422 w 904871"/>
                      <a:gd name="connsiteY73" fmla="*/ 504920 h 809791"/>
                      <a:gd name="connsiteX74" fmla="*/ 383852 w 904871"/>
                      <a:gd name="connsiteY74" fmla="*/ 561594 h 809791"/>
                      <a:gd name="connsiteX75" fmla="*/ 49906 w 904871"/>
                      <a:gd name="connsiteY75" fmla="*/ 561594 h 809791"/>
                      <a:gd name="connsiteX76" fmla="*/ 7520 w 904871"/>
                      <a:gd name="connsiteY76" fmla="*/ 537972 h 809791"/>
                      <a:gd name="connsiteX77" fmla="*/ 5234 w 904871"/>
                      <a:gd name="connsiteY77" fmla="*/ 489395 h 809791"/>
                      <a:gd name="connsiteX78" fmla="*/ 270124 w 904871"/>
                      <a:gd name="connsiteY78" fmla="*/ 27051 h 809791"/>
                      <a:gd name="connsiteX79" fmla="*/ 314416 w 904871"/>
                      <a:gd name="connsiteY79" fmla="*/ 0 h 809791"/>
                      <a:gd name="connsiteX0" fmla="*/ 492574 w 904871"/>
                      <a:gd name="connsiteY0" fmla="*/ 399943 h 809791"/>
                      <a:gd name="connsiteX1" fmla="*/ 478586 w 904871"/>
                      <a:gd name="connsiteY1" fmla="*/ 401932 h 809791"/>
                      <a:gd name="connsiteX2" fmla="*/ 457016 w 904871"/>
                      <a:gd name="connsiteY2" fmla="*/ 447705 h 809791"/>
                      <a:gd name="connsiteX3" fmla="*/ 464352 w 904871"/>
                      <a:gd name="connsiteY3" fmla="*/ 459781 h 809791"/>
                      <a:gd name="connsiteX4" fmla="*/ 476429 w 904871"/>
                      <a:gd name="connsiteY4" fmla="*/ 452445 h 809791"/>
                      <a:gd name="connsiteX5" fmla="*/ 494565 w 904871"/>
                      <a:gd name="connsiteY5" fmla="*/ 413932 h 809791"/>
                      <a:gd name="connsiteX6" fmla="*/ 492574 w 904871"/>
                      <a:gd name="connsiteY6" fmla="*/ 399943 h 809791"/>
                      <a:gd name="connsiteX7" fmla="*/ 314442 w 904871"/>
                      <a:gd name="connsiteY7" fmla="*/ 397921 h 809791"/>
                      <a:gd name="connsiteX8" fmla="*/ 338259 w 904871"/>
                      <a:gd name="connsiteY8" fmla="*/ 421737 h 809791"/>
                      <a:gd name="connsiteX9" fmla="*/ 314442 w 904871"/>
                      <a:gd name="connsiteY9" fmla="*/ 445460 h 809791"/>
                      <a:gd name="connsiteX10" fmla="*/ 290625 w 904871"/>
                      <a:gd name="connsiteY10" fmla="*/ 421737 h 809791"/>
                      <a:gd name="connsiteX11" fmla="*/ 314442 w 904871"/>
                      <a:gd name="connsiteY11" fmla="*/ 397921 h 809791"/>
                      <a:gd name="connsiteX12" fmla="*/ 570676 w 904871"/>
                      <a:gd name="connsiteY12" fmla="*/ 352170 h 809791"/>
                      <a:gd name="connsiteX13" fmla="*/ 508700 w 904871"/>
                      <a:gd name="connsiteY13" fmla="*/ 373300 h 809791"/>
                      <a:gd name="connsiteX14" fmla="*/ 506008 w 904871"/>
                      <a:gd name="connsiteY14" fmla="*/ 387172 h 809791"/>
                      <a:gd name="connsiteX15" fmla="*/ 519880 w 904871"/>
                      <a:gd name="connsiteY15" fmla="*/ 389865 h 809791"/>
                      <a:gd name="connsiteX16" fmla="*/ 572023 w 904871"/>
                      <a:gd name="connsiteY16" fmla="*/ 372110 h 809791"/>
                      <a:gd name="connsiteX17" fmla="*/ 581320 w 904871"/>
                      <a:gd name="connsiteY17" fmla="*/ 361467 h 809791"/>
                      <a:gd name="connsiteX18" fmla="*/ 570676 w 904871"/>
                      <a:gd name="connsiteY18" fmla="*/ 352170 h 809791"/>
                      <a:gd name="connsiteX19" fmla="*/ 579354 w 904871"/>
                      <a:gd name="connsiteY19" fmla="*/ 284309 h 809791"/>
                      <a:gd name="connsiteX20" fmla="*/ 716181 w 904871"/>
                      <a:gd name="connsiteY20" fmla="*/ 340994 h 809791"/>
                      <a:gd name="connsiteX21" fmla="*/ 716200 w 904871"/>
                      <a:gd name="connsiteY21" fmla="*/ 341023 h 809791"/>
                      <a:gd name="connsiteX22" fmla="*/ 756084 w 904871"/>
                      <a:gd name="connsiteY22" fmla="*/ 398955 h 809791"/>
                      <a:gd name="connsiteX23" fmla="*/ 756919 w 904871"/>
                      <a:gd name="connsiteY23" fmla="*/ 402341 h 809791"/>
                      <a:gd name="connsiteX24" fmla="*/ 758682 w 904871"/>
                      <a:gd name="connsiteY24" fmla="*/ 404997 h 809791"/>
                      <a:gd name="connsiteX25" fmla="*/ 733933 w 904871"/>
                      <a:gd name="connsiteY25" fmla="*/ 593894 h 809791"/>
                      <a:gd name="connsiteX26" fmla="*/ 734945 w 904871"/>
                      <a:gd name="connsiteY26" fmla="*/ 592931 h 809791"/>
                      <a:gd name="connsiteX27" fmla="*/ 770949 w 904871"/>
                      <a:gd name="connsiteY27" fmla="*/ 628935 h 809791"/>
                      <a:gd name="connsiteX28" fmla="*/ 784284 w 904871"/>
                      <a:gd name="connsiteY28" fmla="*/ 615601 h 809791"/>
                      <a:gd name="connsiteX29" fmla="*/ 889631 w 904871"/>
                      <a:gd name="connsiteY29" fmla="*/ 720948 h 809791"/>
                      <a:gd name="connsiteX30" fmla="*/ 904871 w 904871"/>
                      <a:gd name="connsiteY30" fmla="*/ 757713 h 809791"/>
                      <a:gd name="connsiteX31" fmla="*/ 889631 w 904871"/>
                      <a:gd name="connsiteY31" fmla="*/ 794575 h 809791"/>
                      <a:gd name="connsiteX32" fmla="*/ 816002 w 904871"/>
                      <a:gd name="connsiteY32" fmla="*/ 794575 h 809791"/>
                      <a:gd name="connsiteX33" fmla="*/ 710655 w 904871"/>
                      <a:gd name="connsiteY33" fmla="*/ 689229 h 809791"/>
                      <a:gd name="connsiteX34" fmla="*/ 723991 w 904871"/>
                      <a:gd name="connsiteY34" fmla="*/ 675894 h 809791"/>
                      <a:gd name="connsiteX35" fmla="*/ 686843 w 904871"/>
                      <a:gd name="connsiteY35" fmla="*/ 638746 h 809791"/>
                      <a:gd name="connsiteX36" fmla="*/ 686965 w 904871"/>
                      <a:gd name="connsiteY36" fmla="*/ 638631 h 809791"/>
                      <a:gd name="connsiteX37" fmla="*/ 666269 w 904871"/>
                      <a:gd name="connsiteY37" fmla="*/ 647823 h 809791"/>
                      <a:gd name="connsiteX38" fmla="*/ 652179 w 904871"/>
                      <a:gd name="connsiteY38" fmla="*/ 657189 h 809791"/>
                      <a:gd name="connsiteX39" fmla="*/ 639722 w 904871"/>
                      <a:gd name="connsiteY39" fmla="*/ 659615 h 809791"/>
                      <a:gd name="connsiteX40" fmla="*/ 626387 w 904871"/>
                      <a:gd name="connsiteY40" fmla="*/ 665537 h 809791"/>
                      <a:gd name="connsiteX41" fmla="*/ 598208 w 904871"/>
                      <a:gd name="connsiteY41" fmla="*/ 667698 h 809791"/>
                      <a:gd name="connsiteX42" fmla="*/ 579354 w 904871"/>
                      <a:gd name="connsiteY42" fmla="*/ 671369 h 809791"/>
                      <a:gd name="connsiteX43" fmla="*/ 571155 w 904871"/>
                      <a:gd name="connsiteY43" fmla="*/ 669773 h 809791"/>
                      <a:gd name="connsiteX44" fmla="*/ 561457 w 904871"/>
                      <a:gd name="connsiteY44" fmla="*/ 670516 h 809791"/>
                      <a:gd name="connsiteX45" fmla="*/ 525532 w 904871"/>
                      <a:gd name="connsiteY45" fmla="*/ 660889 h 809791"/>
                      <a:gd name="connsiteX46" fmla="*/ 506530 w 904871"/>
                      <a:gd name="connsiteY46" fmla="*/ 657189 h 809791"/>
                      <a:gd name="connsiteX47" fmla="*/ 503020 w 904871"/>
                      <a:gd name="connsiteY47" fmla="*/ 654856 h 809791"/>
                      <a:gd name="connsiteX48" fmla="*/ 498171 w 904871"/>
                      <a:gd name="connsiteY48" fmla="*/ 653557 h 809791"/>
                      <a:gd name="connsiteX49" fmla="*/ 442527 w 904871"/>
                      <a:gd name="connsiteY49" fmla="*/ 614648 h 809791"/>
                      <a:gd name="connsiteX50" fmla="*/ 385806 w 904871"/>
                      <a:gd name="connsiteY50" fmla="*/ 477822 h 809791"/>
                      <a:gd name="connsiteX51" fmla="*/ 385806 w 904871"/>
                      <a:gd name="connsiteY51" fmla="*/ 477822 h 809791"/>
                      <a:gd name="connsiteX52" fmla="*/ 385806 w 904871"/>
                      <a:gd name="connsiteY52" fmla="*/ 477821 h 809791"/>
                      <a:gd name="connsiteX53" fmla="*/ 442527 w 904871"/>
                      <a:gd name="connsiteY53" fmla="*/ 340994 h 809791"/>
                      <a:gd name="connsiteX54" fmla="*/ 579354 w 904871"/>
                      <a:gd name="connsiteY54" fmla="*/ 284309 h 809791"/>
                      <a:gd name="connsiteX55" fmla="*/ 314442 w 904871"/>
                      <a:gd name="connsiteY55" fmla="*/ 181840 h 809791"/>
                      <a:gd name="connsiteX56" fmla="*/ 341494 w 904871"/>
                      <a:gd name="connsiteY56" fmla="*/ 211163 h 809791"/>
                      <a:gd name="connsiteX57" fmla="*/ 330152 w 904871"/>
                      <a:gd name="connsiteY57" fmla="*/ 351704 h 809791"/>
                      <a:gd name="connsiteX58" fmla="*/ 314482 w 904871"/>
                      <a:gd name="connsiteY58" fmla="*/ 366161 h 809791"/>
                      <a:gd name="connsiteX59" fmla="*/ 314401 w 904871"/>
                      <a:gd name="connsiteY59" fmla="*/ 366161 h 809791"/>
                      <a:gd name="connsiteX60" fmla="*/ 298730 w 904871"/>
                      <a:gd name="connsiteY60" fmla="*/ 351704 h 809791"/>
                      <a:gd name="connsiteX61" fmla="*/ 287390 w 904871"/>
                      <a:gd name="connsiteY61" fmla="*/ 211163 h 809791"/>
                      <a:gd name="connsiteX62" fmla="*/ 314442 w 904871"/>
                      <a:gd name="connsiteY62" fmla="*/ 181840 h 809791"/>
                      <a:gd name="connsiteX63" fmla="*/ 314416 w 904871"/>
                      <a:gd name="connsiteY63" fmla="*/ 0 h 809791"/>
                      <a:gd name="connsiteX64" fmla="*/ 314511 w 904871"/>
                      <a:gd name="connsiteY64" fmla="*/ 0 h 809791"/>
                      <a:gd name="connsiteX65" fmla="*/ 358897 w 904871"/>
                      <a:gd name="connsiteY65" fmla="*/ 27336 h 809791"/>
                      <a:gd name="connsiteX66" fmla="*/ 503202 w 904871"/>
                      <a:gd name="connsiteY66" fmla="*/ 279368 h 809791"/>
                      <a:gd name="connsiteX67" fmla="*/ 453576 w 904871"/>
                      <a:gd name="connsiteY67" fmla="*/ 306420 h 809791"/>
                      <a:gd name="connsiteX68" fmla="*/ 338991 w 904871"/>
                      <a:gd name="connsiteY68" fmla="*/ 106299 h 809791"/>
                      <a:gd name="connsiteX69" fmla="*/ 289937 w 904871"/>
                      <a:gd name="connsiteY69" fmla="*/ 106299 h 809791"/>
                      <a:gd name="connsiteX70" fmla="*/ 85816 w 904871"/>
                      <a:gd name="connsiteY70" fmla="*/ 462724 h 809791"/>
                      <a:gd name="connsiteX71" fmla="*/ 110391 w 904871"/>
                      <a:gd name="connsiteY71" fmla="*/ 504920 h 809791"/>
                      <a:gd name="connsiteX72" fmla="*/ 368422 w 904871"/>
                      <a:gd name="connsiteY72" fmla="*/ 504920 h 809791"/>
                      <a:gd name="connsiteX73" fmla="*/ 383852 w 904871"/>
                      <a:gd name="connsiteY73" fmla="*/ 561594 h 809791"/>
                      <a:gd name="connsiteX74" fmla="*/ 49906 w 904871"/>
                      <a:gd name="connsiteY74" fmla="*/ 561594 h 809791"/>
                      <a:gd name="connsiteX75" fmla="*/ 7520 w 904871"/>
                      <a:gd name="connsiteY75" fmla="*/ 537972 h 809791"/>
                      <a:gd name="connsiteX76" fmla="*/ 5234 w 904871"/>
                      <a:gd name="connsiteY76" fmla="*/ 489395 h 809791"/>
                      <a:gd name="connsiteX77" fmla="*/ 270124 w 904871"/>
                      <a:gd name="connsiteY77" fmla="*/ 27051 h 809791"/>
                      <a:gd name="connsiteX78" fmla="*/ 314416 w 904871"/>
                      <a:gd name="connsiteY78" fmla="*/ 0 h 809791"/>
                      <a:gd name="connsiteX0" fmla="*/ 492574 w 904871"/>
                      <a:gd name="connsiteY0" fmla="*/ 399943 h 809791"/>
                      <a:gd name="connsiteX1" fmla="*/ 478586 w 904871"/>
                      <a:gd name="connsiteY1" fmla="*/ 401932 h 809791"/>
                      <a:gd name="connsiteX2" fmla="*/ 457016 w 904871"/>
                      <a:gd name="connsiteY2" fmla="*/ 447705 h 809791"/>
                      <a:gd name="connsiteX3" fmla="*/ 464352 w 904871"/>
                      <a:gd name="connsiteY3" fmla="*/ 459781 h 809791"/>
                      <a:gd name="connsiteX4" fmla="*/ 476429 w 904871"/>
                      <a:gd name="connsiteY4" fmla="*/ 452445 h 809791"/>
                      <a:gd name="connsiteX5" fmla="*/ 494565 w 904871"/>
                      <a:gd name="connsiteY5" fmla="*/ 413932 h 809791"/>
                      <a:gd name="connsiteX6" fmla="*/ 492574 w 904871"/>
                      <a:gd name="connsiteY6" fmla="*/ 399943 h 809791"/>
                      <a:gd name="connsiteX7" fmla="*/ 314442 w 904871"/>
                      <a:gd name="connsiteY7" fmla="*/ 397921 h 809791"/>
                      <a:gd name="connsiteX8" fmla="*/ 338259 w 904871"/>
                      <a:gd name="connsiteY8" fmla="*/ 421737 h 809791"/>
                      <a:gd name="connsiteX9" fmla="*/ 314442 w 904871"/>
                      <a:gd name="connsiteY9" fmla="*/ 445460 h 809791"/>
                      <a:gd name="connsiteX10" fmla="*/ 290625 w 904871"/>
                      <a:gd name="connsiteY10" fmla="*/ 421737 h 809791"/>
                      <a:gd name="connsiteX11" fmla="*/ 314442 w 904871"/>
                      <a:gd name="connsiteY11" fmla="*/ 397921 h 809791"/>
                      <a:gd name="connsiteX12" fmla="*/ 570676 w 904871"/>
                      <a:gd name="connsiteY12" fmla="*/ 352170 h 809791"/>
                      <a:gd name="connsiteX13" fmla="*/ 508700 w 904871"/>
                      <a:gd name="connsiteY13" fmla="*/ 373300 h 809791"/>
                      <a:gd name="connsiteX14" fmla="*/ 506008 w 904871"/>
                      <a:gd name="connsiteY14" fmla="*/ 387172 h 809791"/>
                      <a:gd name="connsiteX15" fmla="*/ 519880 w 904871"/>
                      <a:gd name="connsiteY15" fmla="*/ 389865 h 809791"/>
                      <a:gd name="connsiteX16" fmla="*/ 572023 w 904871"/>
                      <a:gd name="connsiteY16" fmla="*/ 372110 h 809791"/>
                      <a:gd name="connsiteX17" fmla="*/ 581320 w 904871"/>
                      <a:gd name="connsiteY17" fmla="*/ 361467 h 809791"/>
                      <a:gd name="connsiteX18" fmla="*/ 570676 w 904871"/>
                      <a:gd name="connsiteY18" fmla="*/ 352170 h 809791"/>
                      <a:gd name="connsiteX19" fmla="*/ 579354 w 904871"/>
                      <a:gd name="connsiteY19" fmla="*/ 284309 h 809791"/>
                      <a:gd name="connsiteX20" fmla="*/ 716181 w 904871"/>
                      <a:gd name="connsiteY20" fmla="*/ 340994 h 809791"/>
                      <a:gd name="connsiteX21" fmla="*/ 716200 w 904871"/>
                      <a:gd name="connsiteY21" fmla="*/ 341023 h 809791"/>
                      <a:gd name="connsiteX22" fmla="*/ 756084 w 904871"/>
                      <a:gd name="connsiteY22" fmla="*/ 398955 h 809791"/>
                      <a:gd name="connsiteX23" fmla="*/ 756919 w 904871"/>
                      <a:gd name="connsiteY23" fmla="*/ 402341 h 809791"/>
                      <a:gd name="connsiteX24" fmla="*/ 733933 w 904871"/>
                      <a:gd name="connsiteY24" fmla="*/ 593894 h 809791"/>
                      <a:gd name="connsiteX25" fmla="*/ 734945 w 904871"/>
                      <a:gd name="connsiteY25" fmla="*/ 592931 h 809791"/>
                      <a:gd name="connsiteX26" fmla="*/ 770949 w 904871"/>
                      <a:gd name="connsiteY26" fmla="*/ 628935 h 809791"/>
                      <a:gd name="connsiteX27" fmla="*/ 784284 w 904871"/>
                      <a:gd name="connsiteY27" fmla="*/ 615601 h 809791"/>
                      <a:gd name="connsiteX28" fmla="*/ 889631 w 904871"/>
                      <a:gd name="connsiteY28" fmla="*/ 720948 h 809791"/>
                      <a:gd name="connsiteX29" fmla="*/ 904871 w 904871"/>
                      <a:gd name="connsiteY29" fmla="*/ 757713 h 809791"/>
                      <a:gd name="connsiteX30" fmla="*/ 889631 w 904871"/>
                      <a:gd name="connsiteY30" fmla="*/ 794575 h 809791"/>
                      <a:gd name="connsiteX31" fmla="*/ 816002 w 904871"/>
                      <a:gd name="connsiteY31" fmla="*/ 794575 h 809791"/>
                      <a:gd name="connsiteX32" fmla="*/ 710655 w 904871"/>
                      <a:gd name="connsiteY32" fmla="*/ 689229 h 809791"/>
                      <a:gd name="connsiteX33" fmla="*/ 723991 w 904871"/>
                      <a:gd name="connsiteY33" fmla="*/ 675894 h 809791"/>
                      <a:gd name="connsiteX34" fmla="*/ 686843 w 904871"/>
                      <a:gd name="connsiteY34" fmla="*/ 638746 h 809791"/>
                      <a:gd name="connsiteX35" fmla="*/ 686965 w 904871"/>
                      <a:gd name="connsiteY35" fmla="*/ 638631 h 809791"/>
                      <a:gd name="connsiteX36" fmla="*/ 666269 w 904871"/>
                      <a:gd name="connsiteY36" fmla="*/ 647823 h 809791"/>
                      <a:gd name="connsiteX37" fmla="*/ 652179 w 904871"/>
                      <a:gd name="connsiteY37" fmla="*/ 657189 h 809791"/>
                      <a:gd name="connsiteX38" fmla="*/ 639722 w 904871"/>
                      <a:gd name="connsiteY38" fmla="*/ 659615 h 809791"/>
                      <a:gd name="connsiteX39" fmla="*/ 626387 w 904871"/>
                      <a:gd name="connsiteY39" fmla="*/ 665537 h 809791"/>
                      <a:gd name="connsiteX40" fmla="*/ 598208 w 904871"/>
                      <a:gd name="connsiteY40" fmla="*/ 667698 h 809791"/>
                      <a:gd name="connsiteX41" fmla="*/ 579354 w 904871"/>
                      <a:gd name="connsiteY41" fmla="*/ 671369 h 809791"/>
                      <a:gd name="connsiteX42" fmla="*/ 571155 w 904871"/>
                      <a:gd name="connsiteY42" fmla="*/ 669773 h 809791"/>
                      <a:gd name="connsiteX43" fmla="*/ 561457 w 904871"/>
                      <a:gd name="connsiteY43" fmla="*/ 670516 h 809791"/>
                      <a:gd name="connsiteX44" fmla="*/ 525532 w 904871"/>
                      <a:gd name="connsiteY44" fmla="*/ 660889 h 809791"/>
                      <a:gd name="connsiteX45" fmla="*/ 506530 w 904871"/>
                      <a:gd name="connsiteY45" fmla="*/ 657189 h 809791"/>
                      <a:gd name="connsiteX46" fmla="*/ 503020 w 904871"/>
                      <a:gd name="connsiteY46" fmla="*/ 654856 h 809791"/>
                      <a:gd name="connsiteX47" fmla="*/ 498171 w 904871"/>
                      <a:gd name="connsiteY47" fmla="*/ 653557 h 809791"/>
                      <a:gd name="connsiteX48" fmla="*/ 442527 w 904871"/>
                      <a:gd name="connsiteY48" fmla="*/ 614648 h 809791"/>
                      <a:gd name="connsiteX49" fmla="*/ 385806 w 904871"/>
                      <a:gd name="connsiteY49" fmla="*/ 477822 h 809791"/>
                      <a:gd name="connsiteX50" fmla="*/ 385806 w 904871"/>
                      <a:gd name="connsiteY50" fmla="*/ 477822 h 809791"/>
                      <a:gd name="connsiteX51" fmla="*/ 385806 w 904871"/>
                      <a:gd name="connsiteY51" fmla="*/ 477821 h 809791"/>
                      <a:gd name="connsiteX52" fmla="*/ 442527 w 904871"/>
                      <a:gd name="connsiteY52" fmla="*/ 340994 h 809791"/>
                      <a:gd name="connsiteX53" fmla="*/ 579354 w 904871"/>
                      <a:gd name="connsiteY53" fmla="*/ 284309 h 809791"/>
                      <a:gd name="connsiteX54" fmla="*/ 314442 w 904871"/>
                      <a:gd name="connsiteY54" fmla="*/ 181840 h 809791"/>
                      <a:gd name="connsiteX55" fmla="*/ 341494 w 904871"/>
                      <a:gd name="connsiteY55" fmla="*/ 211163 h 809791"/>
                      <a:gd name="connsiteX56" fmla="*/ 330152 w 904871"/>
                      <a:gd name="connsiteY56" fmla="*/ 351704 h 809791"/>
                      <a:gd name="connsiteX57" fmla="*/ 314482 w 904871"/>
                      <a:gd name="connsiteY57" fmla="*/ 366161 h 809791"/>
                      <a:gd name="connsiteX58" fmla="*/ 314401 w 904871"/>
                      <a:gd name="connsiteY58" fmla="*/ 366161 h 809791"/>
                      <a:gd name="connsiteX59" fmla="*/ 298730 w 904871"/>
                      <a:gd name="connsiteY59" fmla="*/ 351704 h 809791"/>
                      <a:gd name="connsiteX60" fmla="*/ 287390 w 904871"/>
                      <a:gd name="connsiteY60" fmla="*/ 211163 h 809791"/>
                      <a:gd name="connsiteX61" fmla="*/ 314442 w 904871"/>
                      <a:gd name="connsiteY61" fmla="*/ 181840 h 809791"/>
                      <a:gd name="connsiteX62" fmla="*/ 314416 w 904871"/>
                      <a:gd name="connsiteY62" fmla="*/ 0 h 809791"/>
                      <a:gd name="connsiteX63" fmla="*/ 314511 w 904871"/>
                      <a:gd name="connsiteY63" fmla="*/ 0 h 809791"/>
                      <a:gd name="connsiteX64" fmla="*/ 358897 w 904871"/>
                      <a:gd name="connsiteY64" fmla="*/ 27336 h 809791"/>
                      <a:gd name="connsiteX65" fmla="*/ 503202 w 904871"/>
                      <a:gd name="connsiteY65" fmla="*/ 279368 h 809791"/>
                      <a:gd name="connsiteX66" fmla="*/ 453576 w 904871"/>
                      <a:gd name="connsiteY66" fmla="*/ 306420 h 809791"/>
                      <a:gd name="connsiteX67" fmla="*/ 338991 w 904871"/>
                      <a:gd name="connsiteY67" fmla="*/ 106299 h 809791"/>
                      <a:gd name="connsiteX68" fmla="*/ 289937 w 904871"/>
                      <a:gd name="connsiteY68" fmla="*/ 106299 h 809791"/>
                      <a:gd name="connsiteX69" fmla="*/ 85816 w 904871"/>
                      <a:gd name="connsiteY69" fmla="*/ 462724 h 809791"/>
                      <a:gd name="connsiteX70" fmla="*/ 110391 w 904871"/>
                      <a:gd name="connsiteY70" fmla="*/ 504920 h 809791"/>
                      <a:gd name="connsiteX71" fmla="*/ 368422 w 904871"/>
                      <a:gd name="connsiteY71" fmla="*/ 504920 h 809791"/>
                      <a:gd name="connsiteX72" fmla="*/ 383852 w 904871"/>
                      <a:gd name="connsiteY72" fmla="*/ 561594 h 809791"/>
                      <a:gd name="connsiteX73" fmla="*/ 49906 w 904871"/>
                      <a:gd name="connsiteY73" fmla="*/ 561594 h 809791"/>
                      <a:gd name="connsiteX74" fmla="*/ 7520 w 904871"/>
                      <a:gd name="connsiteY74" fmla="*/ 537972 h 809791"/>
                      <a:gd name="connsiteX75" fmla="*/ 5234 w 904871"/>
                      <a:gd name="connsiteY75" fmla="*/ 489395 h 809791"/>
                      <a:gd name="connsiteX76" fmla="*/ 270124 w 904871"/>
                      <a:gd name="connsiteY76" fmla="*/ 27051 h 809791"/>
                      <a:gd name="connsiteX77" fmla="*/ 314416 w 904871"/>
                      <a:gd name="connsiteY77" fmla="*/ 0 h 809791"/>
                      <a:gd name="connsiteX0" fmla="*/ 492574 w 904871"/>
                      <a:gd name="connsiteY0" fmla="*/ 399943 h 809791"/>
                      <a:gd name="connsiteX1" fmla="*/ 478586 w 904871"/>
                      <a:gd name="connsiteY1" fmla="*/ 401932 h 809791"/>
                      <a:gd name="connsiteX2" fmla="*/ 457016 w 904871"/>
                      <a:gd name="connsiteY2" fmla="*/ 447705 h 809791"/>
                      <a:gd name="connsiteX3" fmla="*/ 464352 w 904871"/>
                      <a:gd name="connsiteY3" fmla="*/ 459781 h 809791"/>
                      <a:gd name="connsiteX4" fmla="*/ 476429 w 904871"/>
                      <a:gd name="connsiteY4" fmla="*/ 452445 h 809791"/>
                      <a:gd name="connsiteX5" fmla="*/ 494565 w 904871"/>
                      <a:gd name="connsiteY5" fmla="*/ 413932 h 809791"/>
                      <a:gd name="connsiteX6" fmla="*/ 492574 w 904871"/>
                      <a:gd name="connsiteY6" fmla="*/ 399943 h 809791"/>
                      <a:gd name="connsiteX7" fmla="*/ 314442 w 904871"/>
                      <a:gd name="connsiteY7" fmla="*/ 397921 h 809791"/>
                      <a:gd name="connsiteX8" fmla="*/ 338259 w 904871"/>
                      <a:gd name="connsiteY8" fmla="*/ 421737 h 809791"/>
                      <a:gd name="connsiteX9" fmla="*/ 314442 w 904871"/>
                      <a:gd name="connsiteY9" fmla="*/ 445460 h 809791"/>
                      <a:gd name="connsiteX10" fmla="*/ 290625 w 904871"/>
                      <a:gd name="connsiteY10" fmla="*/ 421737 h 809791"/>
                      <a:gd name="connsiteX11" fmla="*/ 314442 w 904871"/>
                      <a:gd name="connsiteY11" fmla="*/ 397921 h 809791"/>
                      <a:gd name="connsiteX12" fmla="*/ 570676 w 904871"/>
                      <a:gd name="connsiteY12" fmla="*/ 352170 h 809791"/>
                      <a:gd name="connsiteX13" fmla="*/ 508700 w 904871"/>
                      <a:gd name="connsiteY13" fmla="*/ 373300 h 809791"/>
                      <a:gd name="connsiteX14" fmla="*/ 506008 w 904871"/>
                      <a:gd name="connsiteY14" fmla="*/ 387172 h 809791"/>
                      <a:gd name="connsiteX15" fmla="*/ 519880 w 904871"/>
                      <a:gd name="connsiteY15" fmla="*/ 389865 h 809791"/>
                      <a:gd name="connsiteX16" fmla="*/ 572023 w 904871"/>
                      <a:gd name="connsiteY16" fmla="*/ 372110 h 809791"/>
                      <a:gd name="connsiteX17" fmla="*/ 581320 w 904871"/>
                      <a:gd name="connsiteY17" fmla="*/ 361467 h 809791"/>
                      <a:gd name="connsiteX18" fmla="*/ 570676 w 904871"/>
                      <a:gd name="connsiteY18" fmla="*/ 352170 h 809791"/>
                      <a:gd name="connsiteX19" fmla="*/ 579354 w 904871"/>
                      <a:gd name="connsiteY19" fmla="*/ 284309 h 809791"/>
                      <a:gd name="connsiteX20" fmla="*/ 716181 w 904871"/>
                      <a:gd name="connsiteY20" fmla="*/ 340994 h 809791"/>
                      <a:gd name="connsiteX21" fmla="*/ 716200 w 904871"/>
                      <a:gd name="connsiteY21" fmla="*/ 341023 h 809791"/>
                      <a:gd name="connsiteX22" fmla="*/ 756084 w 904871"/>
                      <a:gd name="connsiteY22" fmla="*/ 398955 h 809791"/>
                      <a:gd name="connsiteX23" fmla="*/ 733933 w 904871"/>
                      <a:gd name="connsiteY23" fmla="*/ 593894 h 809791"/>
                      <a:gd name="connsiteX24" fmla="*/ 734945 w 904871"/>
                      <a:gd name="connsiteY24" fmla="*/ 592931 h 809791"/>
                      <a:gd name="connsiteX25" fmla="*/ 770949 w 904871"/>
                      <a:gd name="connsiteY25" fmla="*/ 628935 h 809791"/>
                      <a:gd name="connsiteX26" fmla="*/ 784284 w 904871"/>
                      <a:gd name="connsiteY26" fmla="*/ 615601 h 809791"/>
                      <a:gd name="connsiteX27" fmla="*/ 889631 w 904871"/>
                      <a:gd name="connsiteY27" fmla="*/ 720948 h 809791"/>
                      <a:gd name="connsiteX28" fmla="*/ 904871 w 904871"/>
                      <a:gd name="connsiteY28" fmla="*/ 757713 h 809791"/>
                      <a:gd name="connsiteX29" fmla="*/ 889631 w 904871"/>
                      <a:gd name="connsiteY29" fmla="*/ 794575 h 809791"/>
                      <a:gd name="connsiteX30" fmla="*/ 816002 w 904871"/>
                      <a:gd name="connsiteY30" fmla="*/ 794575 h 809791"/>
                      <a:gd name="connsiteX31" fmla="*/ 710655 w 904871"/>
                      <a:gd name="connsiteY31" fmla="*/ 689229 h 809791"/>
                      <a:gd name="connsiteX32" fmla="*/ 723991 w 904871"/>
                      <a:gd name="connsiteY32" fmla="*/ 675894 h 809791"/>
                      <a:gd name="connsiteX33" fmla="*/ 686843 w 904871"/>
                      <a:gd name="connsiteY33" fmla="*/ 638746 h 809791"/>
                      <a:gd name="connsiteX34" fmla="*/ 686965 w 904871"/>
                      <a:gd name="connsiteY34" fmla="*/ 638631 h 809791"/>
                      <a:gd name="connsiteX35" fmla="*/ 666269 w 904871"/>
                      <a:gd name="connsiteY35" fmla="*/ 647823 h 809791"/>
                      <a:gd name="connsiteX36" fmla="*/ 652179 w 904871"/>
                      <a:gd name="connsiteY36" fmla="*/ 657189 h 809791"/>
                      <a:gd name="connsiteX37" fmla="*/ 639722 w 904871"/>
                      <a:gd name="connsiteY37" fmla="*/ 659615 h 809791"/>
                      <a:gd name="connsiteX38" fmla="*/ 626387 w 904871"/>
                      <a:gd name="connsiteY38" fmla="*/ 665537 h 809791"/>
                      <a:gd name="connsiteX39" fmla="*/ 598208 w 904871"/>
                      <a:gd name="connsiteY39" fmla="*/ 667698 h 809791"/>
                      <a:gd name="connsiteX40" fmla="*/ 579354 w 904871"/>
                      <a:gd name="connsiteY40" fmla="*/ 671369 h 809791"/>
                      <a:gd name="connsiteX41" fmla="*/ 571155 w 904871"/>
                      <a:gd name="connsiteY41" fmla="*/ 669773 h 809791"/>
                      <a:gd name="connsiteX42" fmla="*/ 561457 w 904871"/>
                      <a:gd name="connsiteY42" fmla="*/ 670516 h 809791"/>
                      <a:gd name="connsiteX43" fmla="*/ 525532 w 904871"/>
                      <a:gd name="connsiteY43" fmla="*/ 660889 h 809791"/>
                      <a:gd name="connsiteX44" fmla="*/ 506530 w 904871"/>
                      <a:gd name="connsiteY44" fmla="*/ 657189 h 809791"/>
                      <a:gd name="connsiteX45" fmla="*/ 503020 w 904871"/>
                      <a:gd name="connsiteY45" fmla="*/ 654856 h 809791"/>
                      <a:gd name="connsiteX46" fmla="*/ 498171 w 904871"/>
                      <a:gd name="connsiteY46" fmla="*/ 653557 h 809791"/>
                      <a:gd name="connsiteX47" fmla="*/ 442527 w 904871"/>
                      <a:gd name="connsiteY47" fmla="*/ 614648 h 809791"/>
                      <a:gd name="connsiteX48" fmla="*/ 385806 w 904871"/>
                      <a:gd name="connsiteY48" fmla="*/ 477822 h 809791"/>
                      <a:gd name="connsiteX49" fmla="*/ 385806 w 904871"/>
                      <a:gd name="connsiteY49" fmla="*/ 477822 h 809791"/>
                      <a:gd name="connsiteX50" fmla="*/ 385806 w 904871"/>
                      <a:gd name="connsiteY50" fmla="*/ 477821 h 809791"/>
                      <a:gd name="connsiteX51" fmla="*/ 442527 w 904871"/>
                      <a:gd name="connsiteY51" fmla="*/ 340994 h 809791"/>
                      <a:gd name="connsiteX52" fmla="*/ 579354 w 904871"/>
                      <a:gd name="connsiteY52" fmla="*/ 284309 h 809791"/>
                      <a:gd name="connsiteX53" fmla="*/ 314442 w 904871"/>
                      <a:gd name="connsiteY53" fmla="*/ 181840 h 809791"/>
                      <a:gd name="connsiteX54" fmla="*/ 341494 w 904871"/>
                      <a:gd name="connsiteY54" fmla="*/ 211163 h 809791"/>
                      <a:gd name="connsiteX55" fmla="*/ 330152 w 904871"/>
                      <a:gd name="connsiteY55" fmla="*/ 351704 h 809791"/>
                      <a:gd name="connsiteX56" fmla="*/ 314482 w 904871"/>
                      <a:gd name="connsiteY56" fmla="*/ 366161 h 809791"/>
                      <a:gd name="connsiteX57" fmla="*/ 314401 w 904871"/>
                      <a:gd name="connsiteY57" fmla="*/ 366161 h 809791"/>
                      <a:gd name="connsiteX58" fmla="*/ 298730 w 904871"/>
                      <a:gd name="connsiteY58" fmla="*/ 351704 h 809791"/>
                      <a:gd name="connsiteX59" fmla="*/ 287390 w 904871"/>
                      <a:gd name="connsiteY59" fmla="*/ 211163 h 809791"/>
                      <a:gd name="connsiteX60" fmla="*/ 314442 w 904871"/>
                      <a:gd name="connsiteY60" fmla="*/ 181840 h 809791"/>
                      <a:gd name="connsiteX61" fmla="*/ 314416 w 904871"/>
                      <a:gd name="connsiteY61" fmla="*/ 0 h 809791"/>
                      <a:gd name="connsiteX62" fmla="*/ 314511 w 904871"/>
                      <a:gd name="connsiteY62" fmla="*/ 0 h 809791"/>
                      <a:gd name="connsiteX63" fmla="*/ 358897 w 904871"/>
                      <a:gd name="connsiteY63" fmla="*/ 27336 h 809791"/>
                      <a:gd name="connsiteX64" fmla="*/ 503202 w 904871"/>
                      <a:gd name="connsiteY64" fmla="*/ 279368 h 809791"/>
                      <a:gd name="connsiteX65" fmla="*/ 453576 w 904871"/>
                      <a:gd name="connsiteY65" fmla="*/ 306420 h 809791"/>
                      <a:gd name="connsiteX66" fmla="*/ 338991 w 904871"/>
                      <a:gd name="connsiteY66" fmla="*/ 106299 h 809791"/>
                      <a:gd name="connsiteX67" fmla="*/ 289937 w 904871"/>
                      <a:gd name="connsiteY67" fmla="*/ 106299 h 809791"/>
                      <a:gd name="connsiteX68" fmla="*/ 85816 w 904871"/>
                      <a:gd name="connsiteY68" fmla="*/ 462724 h 809791"/>
                      <a:gd name="connsiteX69" fmla="*/ 110391 w 904871"/>
                      <a:gd name="connsiteY69" fmla="*/ 504920 h 809791"/>
                      <a:gd name="connsiteX70" fmla="*/ 368422 w 904871"/>
                      <a:gd name="connsiteY70" fmla="*/ 504920 h 809791"/>
                      <a:gd name="connsiteX71" fmla="*/ 383852 w 904871"/>
                      <a:gd name="connsiteY71" fmla="*/ 561594 h 809791"/>
                      <a:gd name="connsiteX72" fmla="*/ 49906 w 904871"/>
                      <a:gd name="connsiteY72" fmla="*/ 561594 h 809791"/>
                      <a:gd name="connsiteX73" fmla="*/ 7520 w 904871"/>
                      <a:gd name="connsiteY73" fmla="*/ 537972 h 809791"/>
                      <a:gd name="connsiteX74" fmla="*/ 5234 w 904871"/>
                      <a:gd name="connsiteY74" fmla="*/ 489395 h 809791"/>
                      <a:gd name="connsiteX75" fmla="*/ 270124 w 904871"/>
                      <a:gd name="connsiteY75" fmla="*/ 27051 h 809791"/>
                      <a:gd name="connsiteX76" fmla="*/ 314416 w 904871"/>
                      <a:gd name="connsiteY76" fmla="*/ 0 h 809791"/>
                      <a:gd name="connsiteX0" fmla="*/ 492574 w 904871"/>
                      <a:gd name="connsiteY0" fmla="*/ 399943 h 809791"/>
                      <a:gd name="connsiteX1" fmla="*/ 478586 w 904871"/>
                      <a:gd name="connsiteY1" fmla="*/ 401932 h 809791"/>
                      <a:gd name="connsiteX2" fmla="*/ 457016 w 904871"/>
                      <a:gd name="connsiteY2" fmla="*/ 447705 h 809791"/>
                      <a:gd name="connsiteX3" fmla="*/ 464352 w 904871"/>
                      <a:gd name="connsiteY3" fmla="*/ 459781 h 809791"/>
                      <a:gd name="connsiteX4" fmla="*/ 476429 w 904871"/>
                      <a:gd name="connsiteY4" fmla="*/ 452445 h 809791"/>
                      <a:gd name="connsiteX5" fmla="*/ 494565 w 904871"/>
                      <a:gd name="connsiteY5" fmla="*/ 413932 h 809791"/>
                      <a:gd name="connsiteX6" fmla="*/ 492574 w 904871"/>
                      <a:gd name="connsiteY6" fmla="*/ 399943 h 809791"/>
                      <a:gd name="connsiteX7" fmla="*/ 314442 w 904871"/>
                      <a:gd name="connsiteY7" fmla="*/ 397921 h 809791"/>
                      <a:gd name="connsiteX8" fmla="*/ 338259 w 904871"/>
                      <a:gd name="connsiteY8" fmla="*/ 421737 h 809791"/>
                      <a:gd name="connsiteX9" fmla="*/ 314442 w 904871"/>
                      <a:gd name="connsiteY9" fmla="*/ 445460 h 809791"/>
                      <a:gd name="connsiteX10" fmla="*/ 290625 w 904871"/>
                      <a:gd name="connsiteY10" fmla="*/ 421737 h 809791"/>
                      <a:gd name="connsiteX11" fmla="*/ 314442 w 904871"/>
                      <a:gd name="connsiteY11" fmla="*/ 397921 h 809791"/>
                      <a:gd name="connsiteX12" fmla="*/ 570676 w 904871"/>
                      <a:gd name="connsiteY12" fmla="*/ 352170 h 809791"/>
                      <a:gd name="connsiteX13" fmla="*/ 508700 w 904871"/>
                      <a:gd name="connsiteY13" fmla="*/ 373300 h 809791"/>
                      <a:gd name="connsiteX14" fmla="*/ 506008 w 904871"/>
                      <a:gd name="connsiteY14" fmla="*/ 387172 h 809791"/>
                      <a:gd name="connsiteX15" fmla="*/ 519880 w 904871"/>
                      <a:gd name="connsiteY15" fmla="*/ 389865 h 809791"/>
                      <a:gd name="connsiteX16" fmla="*/ 572023 w 904871"/>
                      <a:gd name="connsiteY16" fmla="*/ 372110 h 809791"/>
                      <a:gd name="connsiteX17" fmla="*/ 581320 w 904871"/>
                      <a:gd name="connsiteY17" fmla="*/ 361467 h 809791"/>
                      <a:gd name="connsiteX18" fmla="*/ 570676 w 904871"/>
                      <a:gd name="connsiteY18" fmla="*/ 352170 h 809791"/>
                      <a:gd name="connsiteX19" fmla="*/ 579354 w 904871"/>
                      <a:gd name="connsiteY19" fmla="*/ 284309 h 809791"/>
                      <a:gd name="connsiteX20" fmla="*/ 716181 w 904871"/>
                      <a:gd name="connsiteY20" fmla="*/ 340994 h 809791"/>
                      <a:gd name="connsiteX21" fmla="*/ 716200 w 904871"/>
                      <a:gd name="connsiteY21" fmla="*/ 341023 h 809791"/>
                      <a:gd name="connsiteX22" fmla="*/ 756084 w 904871"/>
                      <a:gd name="connsiteY22" fmla="*/ 398955 h 809791"/>
                      <a:gd name="connsiteX23" fmla="*/ 733933 w 904871"/>
                      <a:gd name="connsiteY23" fmla="*/ 593894 h 809791"/>
                      <a:gd name="connsiteX24" fmla="*/ 734945 w 904871"/>
                      <a:gd name="connsiteY24" fmla="*/ 592931 h 809791"/>
                      <a:gd name="connsiteX25" fmla="*/ 770949 w 904871"/>
                      <a:gd name="connsiteY25" fmla="*/ 628935 h 809791"/>
                      <a:gd name="connsiteX26" fmla="*/ 784284 w 904871"/>
                      <a:gd name="connsiteY26" fmla="*/ 615601 h 809791"/>
                      <a:gd name="connsiteX27" fmla="*/ 889631 w 904871"/>
                      <a:gd name="connsiteY27" fmla="*/ 720948 h 809791"/>
                      <a:gd name="connsiteX28" fmla="*/ 904871 w 904871"/>
                      <a:gd name="connsiteY28" fmla="*/ 757713 h 809791"/>
                      <a:gd name="connsiteX29" fmla="*/ 889631 w 904871"/>
                      <a:gd name="connsiteY29" fmla="*/ 794575 h 809791"/>
                      <a:gd name="connsiteX30" fmla="*/ 816002 w 904871"/>
                      <a:gd name="connsiteY30" fmla="*/ 794575 h 809791"/>
                      <a:gd name="connsiteX31" fmla="*/ 710655 w 904871"/>
                      <a:gd name="connsiteY31" fmla="*/ 689229 h 809791"/>
                      <a:gd name="connsiteX32" fmla="*/ 723991 w 904871"/>
                      <a:gd name="connsiteY32" fmla="*/ 675894 h 809791"/>
                      <a:gd name="connsiteX33" fmla="*/ 686843 w 904871"/>
                      <a:gd name="connsiteY33" fmla="*/ 638746 h 809791"/>
                      <a:gd name="connsiteX34" fmla="*/ 686965 w 904871"/>
                      <a:gd name="connsiteY34" fmla="*/ 638631 h 809791"/>
                      <a:gd name="connsiteX35" fmla="*/ 666269 w 904871"/>
                      <a:gd name="connsiteY35" fmla="*/ 647823 h 809791"/>
                      <a:gd name="connsiteX36" fmla="*/ 652179 w 904871"/>
                      <a:gd name="connsiteY36" fmla="*/ 657189 h 809791"/>
                      <a:gd name="connsiteX37" fmla="*/ 639722 w 904871"/>
                      <a:gd name="connsiteY37" fmla="*/ 659615 h 809791"/>
                      <a:gd name="connsiteX38" fmla="*/ 626387 w 904871"/>
                      <a:gd name="connsiteY38" fmla="*/ 665537 h 809791"/>
                      <a:gd name="connsiteX39" fmla="*/ 598208 w 904871"/>
                      <a:gd name="connsiteY39" fmla="*/ 667698 h 809791"/>
                      <a:gd name="connsiteX40" fmla="*/ 579354 w 904871"/>
                      <a:gd name="connsiteY40" fmla="*/ 671369 h 809791"/>
                      <a:gd name="connsiteX41" fmla="*/ 571155 w 904871"/>
                      <a:gd name="connsiteY41" fmla="*/ 669773 h 809791"/>
                      <a:gd name="connsiteX42" fmla="*/ 561457 w 904871"/>
                      <a:gd name="connsiteY42" fmla="*/ 670516 h 809791"/>
                      <a:gd name="connsiteX43" fmla="*/ 525532 w 904871"/>
                      <a:gd name="connsiteY43" fmla="*/ 660889 h 809791"/>
                      <a:gd name="connsiteX44" fmla="*/ 503020 w 904871"/>
                      <a:gd name="connsiteY44" fmla="*/ 654856 h 809791"/>
                      <a:gd name="connsiteX45" fmla="*/ 498171 w 904871"/>
                      <a:gd name="connsiteY45" fmla="*/ 653557 h 809791"/>
                      <a:gd name="connsiteX46" fmla="*/ 442527 w 904871"/>
                      <a:gd name="connsiteY46" fmla="*/ 614648 h 809791"/>
                      <a:gd name="connsiteX47" fmla="*/ 385806 w 904871"/>
                      <a:gd name="connsiteY47" fmla="*/ 477822 h 809791"/>
                      <a:gd name="connsiteX48" fmla="*/ 385806 w 904871"/>
                      <a:gd name="connsiteY48" fmla="*/ 477822 h 809791"/>
                      <a:gd name="connsiteX49" fmla="*/ 385806 w 904871"/>
                      <a:gd name="connsiteY49" fmla="*/ 477821 h 809791"/>
                      <a:gd name="connsiteX50" fmla="*/ 442527 w 904871"/>
                      <a:gd name="connsiteY50" fmla="*/ 340994 h 809791"/>
                      <a:gd name="connsiteX51" fmla="*/ 579354 w 904871"/>
                      <a:gd name="connsiteY51" fmla="*/ 284309 h 809791"/>
                      <a:gd name="connsiteX52" fmla="*/ 314442 w 904871"/>
                      <a:gd name="connsiteY52" fmla="*/ 181840 h 809791"/>
                      <a:gd name="connsiteX53" fmla="*/ 341494 w 904871"/>
                      <a:gd name="connsiteY53" fmla="*/ 211163 h 809791"/>
                      <a:gd name="connsiteX54" fmla="*/ 330152 w 904871"/>
                      <a:gd name="connsiteY54" fmla="*/ 351704 h 809791"/>
                      <a:gd name="connsiteX55" fmla="*/ 314482 w 904871"/>
                      <a:gd name="connsiteY55" fmla="*/ 366161 h 809791"/>
                      <a:gd name="connsiteX56" fmla="*/ 314401 w 904871"/>
                      <a:gd name="connsiteY56" fmla="*/ 366161 h 809791"/>
                      <a:gd name="connsiteX57" fmla="*/ 298730 w 904871"/>
                      <a:gd name="connsiteY57" fmla="*/ 351704 h 809791"/>
                      <a:gd name="connsiteX58" fmla="*/ 287390 w 904871"/>
                      <a:gd name="connsiteY58" fmla="*/ 211163 h 809791"/>
                      <a:gd name="connsiteX59" fmla="*/ 314442 w 904871"/>
                      <a:gd name="connsiteY59" fmla="*/ 181840 h 809791"/>
                      <a:gd name="connsiteX60" fmla="*/ 314416 w 904871"/>
                      <a:gd name="connsiteY60" fmla="*/ 0 h 809791"/>
                      <a:gd name="connsiteX61" fmla="*/ 314511 w 904871"/>
                      <a:gd name="connsiteY61" fmla="*/ 0 h 809791"/>
                      <a:gd name="connsiteX62" fmla="*/ 358897 w 904871"/>
                      <a:gd name="connsiteY62" fmla="*/ 27336 h 809791"/>
                      <a:gd name="connsiteX63" fmla="*/ 503202 w 904871"/>
                      <a:gd name="connsiteY63" fmla="*/ 279368 h 809791"/>
                      <a:gd name="connsiteX64" fmla="*/ 453576 w 904871"/>
                      <a:gd name="connsiteY64" fmla="*/ 306420 h 809791"/>
                      <a:gd name="connsiteX65" fmla="*/ 338991 w 904871"/>
                      <a:gd name="connsiteY65" fmla="*/ 106299 h 809791"/>
                      <a:gd name="connsiteX66" fmla="*/ 289937 w 904871"/>
                      <a:gd name="connsiteY66" fmla="*/ 106299 h 809791"/>
                      <a:gd name="connsiteX67" fmla="*/ 85816 w 904871"/>
                      <a:gd name="connsiteY67" fmla="*/ 462724 h 809791"/>
                      <a:gd name="connsiteX68" fmla="*/ 110391 w 904871"/>
                      <a:gd name="connsiteY68" fmla="*/ 504920 h 809791"/>
                      <a:gd name="connsiteX69" fmla="*/ 368422 w 904871"/>
                      <a:gd name="connsiteY69" fmla="*/ 504920 h 809791"/>
                      <a:gd name="connsiteX70" fmla="*/ 383852 w 904871"/>
                      <a:gd name="connsiteY70" fmla="*/ 561594 h 809791"/>
                      <a:gd name="connsiteX71" fmla="*/ 49906 w 904871"/>
                      <a:gd name="connsiteY71" fmla="*/ 561594 h 809791"/>
                      <a:gd name="connsiteX72" fmla="*/ 7520 w 904871"/>
                      <a:gd name="connsiteY72" fmla="*/ 537972 h 809791"/>
                      <a:gd name="connsiteX73" fmla="*/ 5234 w 904871"/>
                      <a:gd name="connsiteY73" fmla="*/ 489395 h 809791"/>
                      <a:gd name="connsiteX74" fmla="*/ 270124 w 904871"/>
                      <a:gd name="connsiteY74" fmla="*/ 27051 h 809791"/>
                      <a:gd name="connsiteX75" fmla="*/ 314416 w 904871"/>
                      <a:gd name="connsiteY75" fmla="*/ 0 h 809791"/>
                      <a:gd name="connsiteX0" fmla="*/ 492574 w 904871"/>
                      <a:gd name="connsiteY0" fmla="*/ 399943 h 809791"/>
                      <a:gd name="connsiteX1" fmla="*/ 478586 w 904871"/>
                      <a:gd name="connsiteY1" fmla="*/ 401932 h 809791"/>
                      <a:gd name="connsiteX2" fmla="*/ 457016 w 904871"/>
                      <a:gd name="connsiteY2" fmla="*/ 447705 h 809791"/>
                      <a:gd name="connsiteX3" fmla="*/ 464352 w 904871"/>
                      <a:gd name="connsiteY3" fmla="*/ 459781 h 809791"/>
                      <a:gd name="connsiteX4" fmla="*/ 476429 w 904871"/>
                      <a:gd name="connsiteY4" fmla="*/ 452445 h 809791"/>
                      <a:gd name="connsiteX5" fmla="*/ 494565 w 904871"/>
                      <a:gd name="connsiteY5" fmla="*/ 413932 h 809791"/>
                      <a:gd name="connsiteX6" fmla="*/ 492574 w 904871"/>
                      <a:gd name="connsiteY6" fmla="*/ 399943 h 809791"/>
                      <a:gd name="connsiteX7" fmla="*/ 314442 w 904871"/>
                      <a:gd name="connsiteY7" fmla="*/ 397921 h 809791"/>
                      <a:gd name="connsiteX8" fmla="*/ 338259 w 904871"/>
                      <a:gd name="connsiteY8" fmla="*/ 421737 h 809791"/>
                      <a:gd name="connsiteX9" fmla="*/ 314442 w 904871"/>
                      <a:gd name="connsiteY9" fmla="*/ 445460 h 809791"/>
                      <a:gd name="connsiteX10" fmla="*/ 290625 w 904871"/>
                      <a:gd name="connsiteY10" fmla="*/ 421737 h 809791"/>
                      <a:gd name="connsiteX11" fmla="*/ 314442 w 904871"/>
                      <a:gd name="connsiteY11" fmla="*/ 397921 h 809791"/>
                      <a:gd name="connsiteX12" fmla="*/ 570676 w 904871"/>
                      <a:gd name="connsiteY12" fmla="*/ 352170 h 809791"/>
                      <a:gd name="connsiteX13" fmla="*/ 508700 w 904871"/>
                      <a:gd name="connsiteY13" fmla="*/ 373300 h 809791"/>
                      <a:gd name="connsiteX14" fmla="*/ 506008 w 904871"/>
                      <a:gd name="connsiteY14" fmla="*/ 387172 h 809791"/>
                      <a:gd name="connsiteX15" fmla="*/ 519880 w 904871"/>
                      <a:gd name="connsiteY15" fmla="*/ 389865 h 809791"/>
                      <a:gd name="connsiteX16" fmla="*/ 572023 w 904871"/>
                      <a:gd name="connsiteY16" fmla="*/ 372110 h 809791"/>
                      <a:gd name="connsiteX17" fmla="*/ 581320 w 904871"/>
                      <a:gd name="connsiteY17" fmla="*/ 361467 h 809791"/>
                      <a:gd name="connsiteX18" fmla="*/ 570676 w 904871"/>
                      <a:gd name="connsiteY18" fmla="*/ 352170 h 809791"/>
                      <a:gd name="connsiteX19" fmla="*/ 579354 w 904871"/>
                      <a:gd name="connsiteY19" fmla="*/ 284309 h 809791"/>
                      <a:gd name="connsiteX20" fmla="*/ 716181 w 904871"/>
                      <a:gd name="connsiteY20" fmla="*/ 340994 h 809791"/>
                      <a:gd name="connsiteX21" fmla="*/ 716200 w 904871"/>
                      <a:gd name="connsiteY21" fmla="*/ 341023 h 809791"/>
                      <a:gd name="connsiteX22" fmla="*/ 756084 w 904871"/>
                      <a:gd name="connsiteY22" fmla="*/ 398955 h 809791"/>
                      <a:gd name="connsiteX23" fmla="*/ 733933 w 904871"/>
                      <a:gd name="connsiteY23" fmla="*/ 593894 h 809791"/>
                      <a:gd name="connsiteX24" fmla="*/ 734945 w 904871"/>
                      <a:gd name="connsiteY24" fmla="*/ 592931 h 809791"/>
                      <a:gd name="connsiteX25" fmla="*/ 770949 w 904871"/>
                      <a:gd name="connsiteY25" fmla="*/ 628935 h 809791"/>
                      <a:gd name="connsiteX26" fmla="*/ 784284 w 904871"/>
                      <a:gd name="connsiteY26" fmla="*/ 615601 h 809791"/>
                      <a:gd name="connsiteX27" fmla="*/ 889631 w 904871"/>
                      <a:gd name="connsiteY27" fmla="*/ 720948 h 809791"/>
                      <a:gd name="connsiteX28" fmla="*/ 904871 w 904871"/>
                      <a:gd name="connsiteY28" fmla="*/ 757713 h 809791"/>
                      <a:gd name="connsiteX29" fmla="*/ 889631 w 904871"/>
                      <a:gd name="connsiteY29" fmla="*/ 794575 h 809791"/>
                      <a:gd name="connsiteX30" fmla="*/ 816002 w 904871"/>
                      <a:gd name="connsiteY30" fmla="*/ 794575 h 809791"/>
                      <a:gd name="connsiteX31" fmla="*/ 710655 w 904871"/>
                      <a:gd name="connsiteY31" fmla="*/ 689229 h 809791"/>
                      <a:gd name="connsiteX32" fmla="*/ 723991 w 904871"/>
                      <a:gd name="connsiteY32" fmla="*/ 675894 h 809791"/>
                      <a:gd name="connsiteX33" fmla="*/ 686843 w 904871"/>
                      <a:gd name="connsiteY33" fmla="*/ 638746 h 809791"/>
                      <a:gd name="connsiteX34" fmla="*/ 686965 w 904871"/>
                      <a:gd name="connsiteY34" fmla="*/ 638631 h 809791"/>
                      <a:gd name="connsiteX35" fmla="*/ 666269 w 904871"/>
                      <a:gd name="connsiteY35" fmla="*/ 647823 h 809791"/>
                      <a:gd name="connsiteX36" fmla="*/ 652179 w 904871"/>
                      <a:gd name="connsiteY36" fmla="*/ 657189 h 809791"/>
                      <a:gd name="connsiteX37" fmla="*/ 639722 w 904871"/>
                      <a:gd name="connsiteY37" fmla="*/ 659615 h 809791"/>
                      <a:gd name="connsiteX38" fmla="*/ 626387 w 904871"/>
                      <a:gd name="connsiteY38" fmla="*/ 665537 h 809791"/>
                      <a:gd name="connsiteX39" fmla="*/ 598208 w 904871"/>
                      <a:gd name="connsiteY39" fmla="*/ 667698 h 809791"/>
                      <a:gd name="connsiteX40" fmla="*/ 579354 w 904871"/>
                      <a:gd name="connsiteY40" fmla="*/ 671369 h 809791"/>
                      <a:gd name="connsiteX41" fmla="*/ 571155 w 904871"/>
                      <a:gd name="connsiteY41" fmla="*/ 669773 h 809791"/>
                      <a:gd name="connsiteX42" fmla="*/ 561457 w 904871"/>
                      <a:gd name="connsiteY42" fmla="*/ 670516 h 809791"/>
                      <a:gd name="connsiteX43" fmla="*/ 503020 w 904871"/>
                      <a:gd name="connsiteY43" fmla="*/ 654856 h 809791"/>
                      <a:gd name="connsiteX44" fmla="*/ 498171 w 904871"/>
                      <a:gd name="connsiteY44" fmla="*/ 653557 h 809791"/>
                      <a:gd name="connsiteX45" fmla="*/ 442527 w 904871"/>
                      <a:gd name="connsiteY45" fmla="*/ 614648 h 809791"/>
                      <a:gd name="connsiteX46" fmla="*/ 385806 w 904871"/>
                      <a:gd name="connsiteY46" fmla="*/ 477822 h 809791"/>
                      <a:gd name="connsiteX47" fmla="*/ 385806 w 904871"/>
                      <a:gd name="connsiteY47" fmla="*/ 477822 h 809791"/>
                      <a:gd name="connsiteX48" fmla="*/ 385806 w 904871"/>
                      <a:gd name="connsiteY48" fmla="*/ 477821 h 809791"/>
                      <a:gd name="connsiteX49" fmla="*/ 442527 w 904871"/>
                      <a:gd name="connsiteY49" fmla="*/ 340994 h 809791"/>
                      <a:gd name="connsiteX50" fmla="*/ 579354 w 904871"/>
                      <a:gd name="connsiteY50" fmla="*/ 284309 h 809791"/>
                      <a:gd name="connsiteX51" fmla="*/ 314442 w 904871"/>
                      <a:gd name="connsiteY51" fmla="*/ 181840 h 809791"/>
                      <a:gd name="connsiteX52" fmla="*/ 341494 w 904871"/>
                      <a:gd name="connsiteY52" fmla="*/ 211163 h 809791"/>
                      <a:gd name="connsiteX53" fmla="*/ 330152 w 904871"/>
                      <a:gd name="connsiteY53" fmla="*/ 351704 h 809791"/>
                      <a:gd name="connsiteX54" fmla="*/ 314482 w 904871"/>
                      <a:gd name="connsiteY54" fmla="*/ 366161 h 809791"/>
                      <a:gd name="connsiteX55" fmla="*/ 314401 w 904871"/>
                      <a:gd name="connsiteY55" fmla="*/ 366161 h 809791"/>
                      <a:gd name="connsiteX56" fmla="*/ 298730 w 904871"/>
                      <a:gd name="connsiteY56" fmla="*/ 351704 h 809791"/>
                      <a:gd name="connsiteX57" fmla="*/ 287390 w 904871"/>
                      <a:gd name="connsiteY57" fmla="*/ 211163 h 809791"/>
                      <a:gd name="connsiteX58" fmla="*/ 314442 w 904871"/>
                      <a:gd name="connsiteY58" fmla="*/ 181840 h 809791"/>
                      <a:gd name="connsiteX59" fmla="*/ 314416 w 904871"/>
                      <a:gd name="connsiteY59" fmla="*/ 0 h 809791"/>
                      <a:gd name="connsiteX60" fmla="*/ 314511 w 904871"/>
                      <a:gd name="connsiteY60" fmla="*/ 0 h 809791"/>
                      <a:gd name="connsiteX61" fmla="*/ 358897 w 904871"/>
                      <a:gd name="connsiteY61" fmla="*/ 27336 h 809791"/>
                      <a:gd name="connsiteX62" fmla="*/ 503202 w 904871"/>
                      <a:gd name="connsiteY62" fmla="*/ 279368 h 809791"/>
                      <a:gd name="connsiteX63" fmla="*/ 453576 w 904871"/>
                      <a:gd name="connsiteY63" fmla="*/ 306420 h 809791"/>
                      <a:gd name="connsiteX64" fmla="*/ 338991 w 904871"/>
                      <a:gd name="connsiteY64" fmla="*/ 106299 h 809791"/>
                      <a:gd name="connsiteX65" fmla="*/ 289937 w 904871"/>
                      <a:gd name="connsiteY65" fmla="*/ 106299 h 809791"/>
                      <a:gd name="connsiteX66" fmla="*/ 85816 w 904871"/>
                      <a:gd name="connsiteY66" fmla="*/ 462724 h 809791"/>
                      <a:gd name="connsiteX67" fmla="*/ 110391 w 904871"/>
                      <a:gd name="connsiteY67" fmla="*/ 504920 h 809791"/>
                      <a:gd name="connsiteX68" fmla="*/ 368422 w 904871"/>
                      <a:gd name="connsiteY68" fmla="*/ 504920 h 809791"/>
                      <a:gd name="connsiteX69" fmla="*/ 383852 w 904871"/>
                      <a:gd name="connsiteY69" fmla="*/ 561594 h 809791"/>
                      <a:gd name="connsiteX70" fmla="*/ 49906 w 904871"/>
                      <a:gd name="connsiteY70" fmla="*/ 561594 h 809791"/>
                      <a:gd name="connsiteX71" fmla="*/ 7520 w 904871"/>
                      <a:gd name="connsiteY71" fmla="*/ 537972 h 809791"/>
                      <a:gd name="connsiteX72" fmla="*/ 5234 w 904871"/>
                      <a:gd name="connsiteY72" fmla="*/ 489395 h 809791"/>
                      <a:gd name="connsiteX73" fmla="*/ 270124 w 904871"/>
                      <a:gd name="connsiteY73" fmla="*/ 27051 h 809791"/>
                      <a:gd name="connsiteX74" fmla="*/ 314416 w 904871"/>
                      <a:gd name="connsiteY74" fmla="*/ 0 h 809791"/>
                      <a:gd name="connsiteX0" fmla="*/ 492574 w 904871"/>
                      <a:gd name="connsiteY0" fmla="*/ 399943 h 809791"/>
                      <a:gd name="connsiteX1" fmla="*/ 478586 w 904871"/>
                      <a:gd name="connsiteY1" fmla="*/ 401932 h 809791"/>
                      <a:gd name="connsiteX2" fmla="*/ 457016 w 904871"/>
                      <a:gd name="connsiteY2" fmla="*/ 447705 h 809791"/>
                      <a:gd name="connsiteX3" fmla="*/ 464352 w 904871"/>
                      <a:gd name="connsiteY3" fmla="*/ 459781 h 809791"/>
                      <a:gd name="connsiteX4" fmla="*/ 476429 w 904871"/>
                      <a:gd name="connsiteY4" fmla="*/ 452445 h 809791"/>
                      <a:gd name="connsiteX5" fmla="*/ 494565 w 904871"/>
                      <a:gd name="connsiteY5" fmla="*/ 413932 h 809791"/>
                      <a:gd name="connsiteX6" fmla="*/ 492574 w 904871"/>
                      <a:gd name="connsiteY6" fmla="*/ 399943 h 809791"/>
                      <a:gd name="connsiteX7" fmla="*/ 314442 w 904871"/>
                      <a:gd name="connsiteY7" fmla="*/ 397921 h 809791"/>
                      <a:gd name="connsiteX8" fmla="*/ 338259 w 904871"/>
                      <a:gd name="connsiteY8" fmla="*/ 421737 h 809791"/>
                      <a:gd name="connsiteX9" fmla="*/ 314442 w 904871"/>
                      <a:gd name="connsiteY9" fmla="*/ 445460 h 809791"/>
                      <a:gd name="connsiteX10" fmla="*/ 290625 w 904871"/>
                      <a:gd name="connsiteY10" fmla="*/ 421737 h 809791"/>
                      <a:gd name="connsiteX11" fmla="*/ 314442 w 904871"/>
                      <a:gd name="connsiteY11" fmla="*/ 397921 h 809791"/>
                      <a:gd name="connsiteX12" fmla="*/ 570676 w 904871"/>
                      <a:gd name="connsiteY12" fmla="*/ 352170 h 809791"/>
                      <a:gd name="connsiteX13" fmla="*/ 508700 w 904871"/>
                      <a:gd name="connsiteY13" fmla="*/ 373300 h 809791"/>
                      <a:gd name="connsiteX14" fmla="*/ 506008 w 904871"/>
                      <a:gd name="connsiteY14" fmla="*/ 387172 h 809791"/>
                      <a:gd name="connsiteX15" fmla="*/ 519880 w 904871"/>
                      <a:gd name="connsiteY15" fmla="*/ 389865 h 809791"/>
                      <a:gd name="connsiteX16" fmla="*/ 572023 w 904871"/>
                      <a:gd name="connsiteY16" fmla="*/ 372110 h 809791"/>
                      <a:gd name="connsiteX17" fmla="*/ 581320 w 904871"/>
                      <a:gd name="connsiteY17" fmla="*/ 361467 h 809791"/>
                      <a:gd name="connsiteX18" fmla="*/ 570676 w 904871"/>
                      <a:gd name="connsiteY18" fmla="*/ 352170 h 809791"/>
                      <a:gd name="connsiteX19" fmla="*/ 579354 w 904871"/>
                      <a:gd name="connsiteY19" fmla="*/ 284309 h 809791"/>
                      <a:gd name="connsiteX20" fmla="*/ 716181 w 904871"/>
                      <a:gd name="connsiteY20" fmla="*/ 340994 h 809791"/>
                      <a:gd name="connsiteX21" fmla="*/ 716200 w 904871"/>
                      <a:gd name="connsiteY21" fmla="*/ 341023 h 809791"/>
                      <a:gd name="connsiteX22" fmla="*/ 756084 w 904871"/>
                      <a:gd name="connsiteY22" fmla="*/ 398955 h 809791"/>
                      <a:gd name="connsiteX23" fmla="*/ 733933 w 904871"/>
                      <a:gd name="connsiteY23" fmla="*/ 593894 h 809791"/>
                      <a:gd name="connsiteX24" fmla="*/ 734945 w 904871"/>
                      <a:gd name="connsiteY24" fmla="*/ 592931 h 809791"/>
                      <a:gd name="connsiteX25" fmla="*/ 770949 w 904871"/>
                      <a:gd name="connsiteY25" fmla="*/ 628935 h 809791"/>
                      <a:gd name="connsiteX26" fmla="*/ 784284 w 904871"/>
                      <a:gd name="connsiteY26" fmla="*/ 615601 h 809791"/>
                      <a:gd name="connsiteX27" fmla="*/ 889631 w 904871"/>
                      <a:gd name="connsiteY27" fmla="*/ 720948 h 809791"/>
                      <a:gd name="connsiteX28" fmla="*/ 904871 w 904871"/>
                      <a:gd name="connsiteY28" fmla="*/ 757713 h 809791"/>
                      <a:gd name="connsiteX29" fmla="*/ 889631 w 904871"/>
                      <a:gd name="connsiteY29" fmla="*/ 794575 h 809791"/>
                      <a:gd name="connsiteX30" fmla="*/ 816002 w 904871"/>
                      <a:gd name="connsiteY30" fmla="*/ 794575 h 809791"/>
                      <a:gd name="connsiteX31" fmla="*/ 710655 w 904871"/>
                      <a:gd name="connsiteY31" fmla="*/ 689229 h 809791"/>
                      <a:gd name="connsiteX32" fmla="*/ 723991 w 904871"/>
                      <a:gd name="connsiteY32" fmla="*/ 675894 h 809791"/>
                      <a:gd name="connsiteX33" fmla="*/ 686843 w 904871"/>
                      <a:gd name="connsiteY33" fmla="*/ 638746 h 809791"/>
                      <a:gd name="connsiteX34" fmla="*/ 686965 w 904871"/>
                      <a:gd name="connsiteY34" fmla="*/ 638631 h 809791"/>
                      <a:gd name="connsiteX35" fmla="*/ 666269 w 904871"/>
                      <a:gd name="connsiteY35" fmla="*/ 647823 h 809791"/>
                      <a:gd name="connsiteX36" fmla="*/ 652179 w 904871"/>
                      <a:gd name="connsiteY36" fmla="*/ 657189 h 809791"/>
                      <a:gd name="connsiteX37" fmla="*/ 639722 w 904871"/>
                      <a:gd name="connsiteY37" fmla="*/ 659615 h 809791"/>
                      <a:gd name="connsiteX38" fmla="*/ 626387 w 904871"/>
                      <a:gd name="connsiteY38" fmla="*/ 665537 h 809791"/>
                      <a:gd name="connsiteX39" fmla="*/ 598208 w 904871"/>
                      <a:gd name="connsiteY39" fmla="*/ 667698 h 809791"/>
                      <a:gd name="connsiteX40" fmla="*/ 579354 w 904871"/>
                      <a:gd name="connsiteY40" fmla="*/ 671369 h 809791"/>
                      <a:gd name="connsiteX41" fmla="*/ 571155 w 904871"/>
                      <a:gd name="connsiteY41" fmla="*/ 669773 h 809791"/>
                      <a:gd name="connsiteX42" fmla="*/ 503020 w 904871"/>
                      <a:gd name="connsiteY42" fmla="*/ 654856 h 809791"/>
                      <a:gd name="connsiteX43" fmla="*/ 498171 w 904871"/>
                      <a:gd name="connsiteY43" fmla="*/ 653557 h 809791"/>
                      <a:gd name="connsiteX44" fmla="*/ 442527 w 904871"/>
                      <a:gd name="connsiteY44" fmla="*/ 614648 h 809791"/>
                      <a:gd name="connsiteX45" fmla="*/ 385806 w 904871"/>
                      <a:gd name="connsiteY45" fmla="*/ 477822 h 809791"/>
                      <a:gd name="connsiteX46" fmla="*/ 385806 w 904871"/>
                      <a:gd name="connsiteY46" fmla="*/ 477822 h 809791"/>
                      <a:gd name="connsiteX47" fmla="*/ 385806 w 904871"/>
                      <a:gd name="connsiteY47" fmla="*/ 477821 h 809791"/>
                      <a:gd name="connsiteX48" fmla="*/ 442527 w 904871"/>
                      <a:gd name="connsiteY48" fmla="*/ 340994 h 809791"/>
                      <a:gd name="connsiteX49" fmla="*/ 579354 w 904871"/>
                      <a:gd name="connsiteY49" fmla="*/ 284309 h 809791"/>
                      <a:gd name="connsiteX50" fmla="*/ 314442 w 904871"/>
                      <a:gd name="connsiteY50" fmla="*/ 181840 h 809791"/>
                      <a:gd name="connsiteX51" fmla="*/ 341494 w 904871"/>
                      <a:gd name="connsiteY51" fmla="*/ 211163 h 809791"/>
                      <a:gd name="connsiteX52" fmla="*/ 330152 w 904871"/>
                      <a:gd name="connsiteY52" fmla="*/ 351704 h 809791"/>
                      <a:gd name="connsiteX53" fmla="*/ 314482 w 904871"/>
                      <a:gd name="connsiteY53" fmla="*/ 366161 h 809791"/>
                      <a:gd name="connsiteX54" fmla="*/ 314401 w 904871"/>
                      <a:gd name="connsiteY54" fmla="*/ 366161 h 809791"/>
                      <a:gd name="connsiteX55" fmla="*/ 298730 w 904871"/>
                      <a:gd name="connsiteY55" fmla="*/ 351704 h 809791"/>
                      <a:gd name="connsiteX56" fmla="*/ 287390 w 904871"/>
                      <a:gd name="connsiteY56" fmla="*/ 211163 h 809791"/>
                      <a:gd name="connsiteX57" fmla="*/ 314442 w 904871"/>
                      <a:gd name="connsiteY57" fmla="*/ 181840 h 809791"/>
                      <a:gd name="connsiteX58" fmla="*/ 314416 w 904871"/>
                      <a:gd name="connsiteY58" fmla="*/ 0 h 809791"/>
                      <a:gd name="connsiteX59" fmla="*/ 314511 w 904871"/>
                      <a:gd name="connsiteY59" fmla="*/ 0 h 809791"/>
                      <a:gd name="connsiteX60" fmla="*/ 358897 w 904871"/>
                      <a:gd name="connsiteY60" fmla="*/ 27336 h 809791"/>
                      <a:gd name="connsiteX61" fmla="*/ 503202 w 904871"/>
                      <a:gd name="connsiteY61" fmla="*/ 279368 h 809791"/>
                      <a:gd name="connsiteX62" fmla="*/ 453576 w 904871"/>
                      <a:gd name="connsiteY62" fmla="*/ 306420 h 809791"/>
                      <a:gd name="connsiteX63" fmla="*/ 338991 w 904871"/>
                      <a:gd name="connsiteY63" fmla="*/ 106299 h 809791"/>
                      <a:gd name="connsiteX64" fmla="*/ 289937 w 904871"/>
                      <a:gd name="connsiteY64" fmla="*/ 106299 h 809791"/>
                      <a:gd name="connsiteX65" fmla="*/ 85816 w 904871"/>
                      <a:gd name="connsiteY65" fmla="*/ 462724 h 809791"/>
                      <a:gd name="connsiteX66" fmla="*/ 110391 w 904871"/>
                      <a:gd name="connsiteY66" fmla="*/ 504920 h 809791"/>
                      <a:gd name="connsiteX67" fmla="*/ 368422 w 904871"/>
                      <a:gd name="connsiteY67" fmla="*/ 504920 h 809791"/>
                      <a:gd name="connsiteX68" fmla="*/ 383852 w 904871"/>
                      <a:gd name="connsiteY68" fmla="*/ 561594 h 809791"/>
                      <a:gd name="connsiteX69" fmla="*/ 49906 w 904871"/>
                      <a:gd name="connsiteY69" fmla="*/ 561594 h 809791"/>
                      <a:gd name="connsiteX70" fmla="*/ 7520 w 904871"/>
                      <a:gd name="connsiteY70" fmla="*/ 537972 h 809791"/>
                      <a:gd name="connsiteX71" fmla="*/ 5234 w 904871"/>
                      <a:gd name="connsiteY71" fmla="*/ 489395 h 809791"/>
                      <a:gd name="connsiteX72" fmla="*/ 270124 w 904871"/>
                      <a:gd name="connsiteY72" fmla="*/ 27051 h 809791"/>
                      <a:gd name="connsiteX73" fmla="*/ 314416 w 904871"/>
                      <a:gd name="connsiteY73" fmla="*/ 0 h 809791"/>
                      <a:gd name="connsiteX0" fmla="*/ 492574 w 904871"/>
                      <a:gd name="connsiteY0" fmla="*/ 399943 h 809791"/>
                      <a:gd name="connsiteX1" fmla="*/ 478586 w 904871"/>
                      <a:gd name="connsiteY1" fmla="*/ 401932 h 809791"/>
                      <a:gd name="connsiteX2" fmla="*/ 457016 w 904871"/>
                      <a:gd name="connsiteY2" fmla="*/ 447705 h 809791"/>
                      <a:gd name="connsiteX3" fmla="*/ 464352 w 904871"/>
                      <a:gd name="connsiteY3" fmla="*/ 459781 h 809791"/>
                      <a:gd name="connsiteX4" fmla="*/ 476429 w 904871"/>
                      <a:gd name="connsiteY4" fmla="*/ 452445 h 809791"/>
                      <a:gd name="connsiteX5" fmla="*/ 494565 w 904871"/>
                      <a:gd name="connsiteY5" fmla="*/ 413932 h 809791"/>
                      <a:gd name="connsiteX6" fmla="*/ 492574 w 904871"/>
                      <a:gd name="connsiteY6" fmla="*/ 399943 h 809791"/>
                      <a:gd name="connsiteX7" fmla="*/ 314442 w 904871"/>
                      <a:gd name="connsiteY7" fmla="*/ 397921 h 809791"/>
                      <a:gd name="connsiteX8" fmla="*/ 338259 w 904871"/>
                      <a:gd name="connsiteY8" fmla="*/ 421737 h 809791"/>
                      <a:gd name="connsiteX9" fmla="*/ 314442 w 904871"/>
                      <a:gd name="connsiteY9" fmla="*/ 445460 h 809791"/>
                      <a:gd name="connsiteX10" fmla="*/ 290625 w 904871"/>
                      <a:gd name="connsiteY10" fmla="*/ 421737 h 809791"/>
                      <a:gd name="connsiteX11" fmla="*/ 314442 w 904871"/>
                      <a:gd name="connsiteY11" fmla="*/ 397921 h 809791"/>
                      <a:gd name="connsiteX12" fmla="*/ 570676 w 904871"/>
                      <a:gd name="connsiteY12" fmla="*/ 352170 h 809791"/>
                      <a:gd name="connsiteX13" fmla="*/ 508700 w 904871"/>
                      <a:gd name="connsiteY13" fmla="*/ 373300 h 809791"/>
                      <a:gd name="connsiteX14" fmla="*/ 506008 w 904871"/>
                      <a:gd name="connsiteY14" fmla="*/ 387172 h 809791"/>
                      <a:gd name="connsiteX15" fmla="*/ 519880 w 904871"/>
                      <a:gd name="connsiteY15" fmla="*/ 389865 h 809791"/>
                      <a:gd name="connsiteX16" fmla="*/ 572023 w 904871"/>
                      <a:gd name="connsiteY16" fmla="*/ 372110 h 809791"/>
                      <a:gd name="connsiteX17" fmla="*/ 581320 w 904871"/>
                      <a:gd name="connsiteY17" fmla="*/ 361467 h 809791"/>
                      <a:gd name="connsiteX18" fmla="*/ 570676 w 904871"/>
                      <a:gd name="connsiteY18" fmla="*/ 352170 h 809791"/>
                      <a:gd name="connsiteX19" fmla="*/ 579354 w 904871"/>
                      <a:gd name="connsiteY19" fmla="*/ 284309 h 809791"/>
                      <a:gd name="connsiteX20" fmla="*/ 716181 w 904871"/>
                      <a:gd name="connsiteY20" fmla="*/ 340994 h 809791"/>
                      <a:gd name="connsiteX21" fmla="*/ 716200 w 904871"/>
                      <a:gd name="connsiteY21" fmla="*/ 341023 h 809791"/>
                      <a:gd name="connsiteX22" fmla="*/ 756084 w 904871"/>
                      <a:gd name="connsiteY22" fmla="*/ 398955 h 809791"/>
                      <a:gd name="connsiteX23" fmla="*/ 733933 w 904871"/>
                      <a:gd name="connsiteY23" fmla="*/ 593894 h 809791"/>
                      <a:gd name="connsiteX24" fmla="*/ 734945 w 904871"/>
                      <a:gd name="connsiteY24" fmla="*/ 592931 h 809791"/>
                      <a:gd name="connsiteX25" fmla="*/ 770949 w 904871"/>
                      <a:gd name="connsiteY25" fmla="*/ 628935 h 809791"/>
                      <a:gd name="connsiteX26" fmla="*/ 784284 w 904871"/>
                      <a:gd name="connsiteY26" fmla="*/ 615601 h 809791"/>
                      <a:gd name="connsiteX27" fmla="*/ 889631 w 904871"/>
                      <a:gd name="connsiteY27" fmla="*/ 720948 h 809791"/>
                      <a:gd name="connsiteX28" fmla="*/ 904871 w 904871"/>
                      <a:gd name="connsiteY28" fmla="*/ 757713 h 809791"/>
                      <a:gd name="connsiteX29" fmla="*/ 889631 w 904871"/>
                      <a:gd name="connsiteY29" fmla="*/ 794575 h 809791"/>
                      <a:gd name="connsiteX30" fmla="*/ 816002 w 904871"/>
                      <a:gd name="connsiteY30" fmla="*/ 794575 h 809791"/>
                      <a:gd name="connsiteX31" fmla="*/ 710655 w 904871"/>
                      <a:gd name="connsiteY31" fmla="*/ 689229 h 809791"/>
                      <a:gd name="connsiteX32" fmla="*/ 723991 w 904871"/>
                      <a:gd name="connsiteY32" fmla="*/ 675894 h 809791"/>
                      <a:gd name="connsiteX33" fmla="*/ 686843 w 904871"/>
                      <a:gd name="connsiteY33" fmla="*/ 638746 h 809791"/>
                      <a:gd name="connsiteX34" fmla="*/ 686965 w 904871"/>
                      <a:gd name="connsiteY34" fmla="*/ 638631 h 809791"/>
                      <a:gd name="connsiteX35" fmla="*/ 666269 w 904871"/>
                      <a:gd name="connsiteY35" fmla="*/ 647823 h 809791"/>
                      <a:gd name="connsiteX36" fmla="*/ 652179 w 904871"/>
                      <a:gd name="connsiteY36" fmla="*/ 657189 h 809791"/>
                      <a:gd name="connsiteX37" fmla="*/ 639722 w 904871"/>
                      <a:gd name="connsiteY37" fmla="*/ 659615 h 809791"/>
                      <a:gd name="connsiteX38" fmla="*/ 626387 w 904871"/>
                      <a:gd name="connsiteY38" fmla="*/ 665537 h 809791"/>
                      <a:gd name="connsiteX39" fmla="*/ 598208 w 904871"/>
                      <a:gd name="connsiteY39" fmla="*/ 667698 h 809791"/>
                      <a:gd name="connsiteX40" fmla="*/ 579354 w 904871"/>
                      <a:gd name="connsiteY40" fmla="*/ 671369 h 809791"/>
                      <a:gd name="connsiteX41" fmla="*/ 503020 w 904871"/>
                      <a:gd name="connsiteY41" fmla="*/ 654856 h 809791"/>
                      <a:gd name="connsiteX42" fmla="*/ 498171 w 904871"/>
                      <a:gd name="connsiteY42" fmla="*/ 653557 h 809791"/>
                      <a:gd name="connsiteX43" fmla="*/ 442527 w 904871"/>
                      <a:gd name="connsiteY43" fmla="*/ 614648 h 809791"/>
                      <a:gd name="connsiteX44" fmla="*/ 385806 w 904871"/>
                      <a:gd name="connsiteY44" fmla="*/ 477822 h 809791"/>
                      <a:gd name="connsiteX45" fmla="*/ 385806 w 904871"/>
                      <a:gd name="connsiteY45" fmla="*/ 477822 h 809791"/>
                      <a:gd name="connsiteX46" fmla="*/ 385806 w 904871"/>
                      <a:gd name="connsiteY46" fmla="*/ 477821 h 809791"/>
                      <a:gd name="connsiteX47" fmla="*/ 442527 w 904871"/>
                      <a:gd name="connsiteY47" fmla="*/ 340994 h 809791"/>
                      <a:gd name="connsiteX48" fmla="*/ 579354 w 904871"/>
                      <a:gd name="connsiteY48" fmla="*/ 284309 h 809791"/>
                      <a:gd name="connsiteX49" fmla="*/ 314442 w 904871"/>
                      <a:gd name="connsiteY49" fmla="*/ 181840 h 809791"/>
                      <a:gd name="connsiteX50" fmla="*/ 341494 w 904871"/>
                      <a:gd name="connsiteY50" fmla="*/ 211163 h 809791"/>
                      <a:gd name="connsiteX51" fmla="*/ 330152 w 904871"/>
                      <a:gd name="connsiteY51" fmla="*/ 351704 h 809791"/>
                      <a:gd name="connsiteX52" fmla="*/ 314482 w 904871"/>
                      <a:gd name="connsiteY52" fmla="*/ 366161 h 809791"/>
                      <a:gd name="connsiteX53" fmla="*/ 314401 w 904871"/>
                      <a:gd name="connsiteY53" fmla="*/ 366161 h 809791"/>
                      <a:gd name="connsiteX54" fmla="*/ 298730 w 904871"/>
                      <a:gd name="connsiteY54" fmla="*/ 351704 h 809791"/>
                      <a:gd name="connsiteX55" fmla="*/ 287390 w 904871"/>
                      <a:gd name="connsiteY55" fmla="*/ 211163 h 809791"/>
                      <a:gd name="connsiteX56" fmla="*/ 314442 w 904871"/>
                      <a:gd name="connsiteY56" fmla="*/ 181840 h 809791"/>
                      <a:gd name="connsiteX57" fmla="*/ 314416 w 904871"/>
                      <a:gd name="connsiteY57" fmla="*/ 0 h 809791"/>
                      <a:gd name="connsiteX58" fmla="*/ 314511 w 904871"/>
                      <a:gd name="connsiteY58" fmla="*/ 0 h 809791"/>
                      <a:gd name="connsiteX59" fmla="*/ 358897 w 904871"/>
                      <a:gd name="connsiteY59" fmla="*/ 27336 h 809791"/>
                      <a:gd name="connsiteX60" fmla="*/ 503202 w 904871"/>
                      <a:gd name="connsiteY60" fmla="*/ 279368 h 809791"/>
                      <a:gd name="connsiteX61" fmla="*/ 453576 w 904871"/>
                      <a:gd name="connsiteY61" fmla="*/ 306420 h 809791"/>
                      <a:gd name="connsiteX62" fmla="*/ 338991 w 904871"/>
                      <a:gd name="connsiteY62" fmla="*/ 106299 h 809791"/>
                      <a:gd name="connsiteX63" fmla="*/ 289937 w 904871"/>
                      <a:gd name="connsiteY63" fmla="*/ 106299 h 809791"/>
                      <a:gd name="connsiteX64" fmla="*/ 85816 w 904871"/>
                      <a:gd name="connsiteY64" fmla="*/ 462724 h 809791"/>
                      <a:gd name="connsiteX65" fmla="*/ 110391 w 904871"/>
                      <a:gd name="connsiteY65" fmla="*/ 504920 h 809791"/>
                      <a:gd name="connsiteX66" fmla="*/ 368422 w 904871"/>
                      <a:gd name="connsiteY66" fmla="*/ 504920 h 809791"/>
                      <a:gd name="connsiteX67" fmla="*/ 383852 w 904871"/>
                      <a:gd name="connsiteY67" fmla="*/ 561594 h 809791"/>
                      <a:gd name="connsiteX68" fmla="*/ 49906 w 904871"/>
                      <a:gd name="connsiteY68" fmla="*/ 561594 h 809791"/>
                      <a:gd name="connsiteX69" fmla="*/ 7520 w 904871"/>
                      <a:gd name="connsiteY69" fmla="*/ 537972 h 809791"/>
                      <a:gd name="connsiteX70" fmla="*/ 5234 w 904871"/>
                      <a:gd name="connsiteY70" fmla="*/ 489395 h 809791"/>
                      <a:gd name="connsiteX71" fmla="*/ 270124 w 904871"/>
                      <a:gd name="connsiteY71" fmla="*/ 27051 h 809791"/>
                      <a:gd name="connsiteX72" fmla="*/ 314416 w 904871"/>
                      <a:gd name="connsiteY72" fmla="*/ 0 h 809791"/>
                      <a:gd name="connsiteX0" fmla="*/ 492574 w 904871"/>
                      <a:gd name="connsiteY0" fmla="*/ 399943 h 809791"/>
                      <a:gd name="connsiteX1" fmla="*/ 478586 w 904871"/>
                      <a:gd name="connsiteY1" fmla="*/ 401932 h 809791"/>
                      <a:gd name="connsiteX2" fmla="*/ 457016 w 904871"/>
                      <a:gd name="connsiteY2" fmla="*/ 447705 h 809791"/>
                      <a:gd name="connsiteX3" fmla="*/ 464352 w 904871"/>
                      <a:gd name="connsiteY3" fmla="*/ 459781 h 809791"/>
                      <a:gd name="connsiteX4" fmla="*/ 476429 w 904871"/>
                      <a:gd name="connsiteY4" fmla="*/ 452445 h 809791"/>
                      <a:gd name="connsiteX5" fmla="*/ 494565 w 904871"/>
                      <a:gd name="connsiteY5" fmla="*/ 413932 h 809791"/>
                      <a:gd name="connsiteX6" fmla="*/ 492574 w 904871"/>
                      <a:gd name="connsiteY6" fmla="*/ 399943 h 809791"/>
                      <a:gd name="connsiteX7" fmla="*/ 314442 w 904871"/>
                      <a:gd name="connsiteY7" fmla="*/ 397921 h 809791"/>
                      <a:gd name="connsiteX8" fmla="*/ 338259 w 904871"/>
                      <a:gd name="connsiteY8" fmla="*/ 421737 h 809791"/>
                      <a:gd name="connsiteX9" fmla="*/ 314442 w 904871"/>
                      <a:gd name="connsiteY9" fmla="*/ 445460 h 809791"/>
                      <a:gd name="connsiteX10" fmla="*/ 290625 w 904871"/>
                      <a:gd name="connsiteY10" fmla="*/ 421737 h 809791"/>
                      <a:gd name="connsiteX11" fmla="*/ 314442 w 904871"/>
                      <a:gd name="connsiteY11" fmla="*/ 397921 h 809791"/>
                      <a:gd name="connsiteX12" fmla="*/ 570676 w 904871"/>
                      <a:gd name="connsiteY12" fmla="*/ 352170 h 809791"/>
                      <a:gd name="connsiteX13" fmla="*/ 508700 w 904871"/>
                      <a:gd name="connsiteY13" fmla="*/ 373300 h 809791"/>
                      <a:gd name="connsiteX14" fmla="*/ 506008 w 904871"/>
                      <a:gd name="connsiteY14" fmla="*/ 387172 h 809791"/>
                      <a:gd name="connsiteX15" fmla="*/ 519880 w 904871"/>
                      <a:gd name="connsiteY15" fmla="*/ 389865 h 809791"/>
                      <a:gd name="connsiteX16" fmla="*/ 572023 w 904871"/>
                      <a:gd name="connsiteY16" fmla="*/ 372110 h 809791"/>
                      <a:gd name="connsiteX17" fmla="*/ 581320 w 904871"/>
                      <a:gd name="connsiteY17" fmla="*/ 361467 h 809791"/>
                      <a:gd name="connsiteX18" fmla="*/ 570676 w 904871"/>
                      <a:gd name="connsiteY18" fmla="*/ 352170 h 809791"/>
                      <a:gd name="connsiteX19" fmla="*/ 579354 w 904871"/>
                      <a:gd name="connsiteY19" fmla="*/ 284309 h 809791"/>
                      <a:gd name="connsiteX20" fmla="*/ 716181 w 904871"/>
                      <a:gd name="connsiteY20" fmla="*/ 340994 h 809791"/>
                      <a:gd name="connsiteX21" fmla="*/ 716200 w 904871"/>
                      <a:gd name="connsiteY21" fmla="*/ 341023 h 809791"/>
                      <a:gd name="connsiteX22" fmla="*/ 756084 w 904871"/>
                      <a:gd name="connsiteY22" fmla="*/ 398955 h 809791"/>
                      <a:gd name="connsiteX23" fmla="*/ 733933 w 904871"/>
                      <a:gd name="connsiteY23" fmla="*/ 593894 h 809791"/>
                      <a:gd name="connsiteX24" fmla="*/ 734945 w 904871"/>
                      <a:gd name="connsiteY24" fmla="*/ 592931 h 809791"/>
                      <a:gd name="connsiteX25" fmla="*/ 770949 w 904871"/>
                      <a:gd name="connsiteY25" fmla="*/ 628935 h 809791"/>
                      <a:gd name="connsiteX26" fmla="*/ 784284 w 904871"/>
                      <a:gd name="connsiteY26" fmla="*/ 615601 h 809791"/>
                      <a:gd name="connsiteX27" fmla="*/ 889631 w 904871"/>
                      <a:gd name="connsiteY27" fmla="*/ 720948 h 809791"/>
                      <a:gd name="connsiteX28" fmla="*/ 904871 w 904871"/>
                      <a:gd name="connsiteY28" fmla="*/ 757713 h 809791"/>
                      <a:gd name="connsiteX29" fmla="*/ 889631 w 904871"/>
                      <a:gd name="connsiteY29" fmla="*/ 794575 h 809791"/>
                      <a:gd name="connsiteX30" fmla="*/ 816002 w 904871"/>
                      <a:gd name="connsiteY30" fmla="*/ 794575 h 809791"/>
                      <a:gd name="connsiteX31" fmla="*/ 710655 w 904871"/>
                      <a:gd name="connsiteY31" fmla="*/ 689229 h 809791"/>
                      <a:gd name="connsiteX32" fmla="*/ 723991 w 904871"/>
                      <a:gd name="connsiteY32" fmla="*/ 675894 h 809791"/>
                      <a:gd name="connsiteX33" fmla="*/ 686843 w 904871"/>
                      <a:gd name="connsiteY33" fmla="*/ 638746 h 809791"/>
                      <a:gd name="connsiteX34" fmla="*/ 686965 w 904871"/>
                      <a:gd name="connsiteY34" fmla="*/ 638631 h 809791"/>
                      <a:gd name="connsiteX35" fmla="*/ 666269 w 904871"/>
                      <a:gd name="connsiteY35" fmla="*/ 647823 h 809791"/>
                      <a:gd name="connsiteX36" fmla="*/ 652179 w 904871"/>
                      <a:gd name="connsiteY36" fmla="*/ 657189 h 809791"/>
                      <a:gd name="connsiteX37" fmla="*/ 639722 w 904871"/>
                      <a:gd name="connsiteY37" fmla="*/ 659615 h 809791"/>
                      <a:gd name="connsiteX38" fmla="*/ 626387 w 904871"/>
                      <a:gd name="connsiteY38" fmla="*/ 665537 h 809791"/>
                      <a:gd name="connsiteX39" fmla="*/ 598208 w 904871"/>
                      <a:gd name="connsiteY39" fmla="*/ 667698 h 809791"/>
                      <a:gd name="connsiteX40" fmla="*/ 503020 w 904871"/>
                      <a:gd name="connsiteY40" fmla="*/ 654856 h 809791"/>
                      <a:gd name="connsiteX41" fmla="*/ 498171 w 904871"/>
                      <a:gd name="connsiteY41" fmla="*/ 653557 h 809791"/>
                      <a:gd name="connsiteX42" fmla="*/ 442527 w 904871"/>
                      <a:gd name="connsiteY42" fmla="*/ 614648 h 809791"/>
                      <a:gd name="connsiteX43" fmla="*/ 385806 w 904871"/>
                      <a:gd name="connsiteY43" fmla="*/ 477822 h 809791"/>
                      <a:gd name="connsiteX44" fmla="*/ 385806 w 904871"/>
                      <a:gd name="connsiteY44" fmla="*/ 477822 h 809791"/>
                      <a:gd name="connsiteX45" fmla="*/ 385806 w 904871"/>
                      <a:gd name="connsiteY45" fmla="*/ 477821 h 809791"/>
                      <a:gd name="connsiteX46" fmla="*/ 442527 w 904871"/>
                      <a:gd name="connsiteY46" fmla="*/ 340994 h 809791"/>
                      <a:gd name="connsiteX47" fmla="*/ 579354 w 904871"/>
                      <a:gd name="connsiteY47" fmla="*/ 284309 h 809791"/>
                      <a:gd name="connsiteX48" fmla="*/ 314442 w 904871"/>
                      <a:gd name="connsiteY48" fmla="*/ 181840 h 809791"/>
                      <a:gd name="connsiteX49" fmla="*/ 341494 w 904871"/>
                      <a:gd name="connsiteY49" fmla="*/ 211163 h 809791"/>
                      <a:gd name="connsiteX50" fmla="*/ 330152 w 904871"/>
                      <a:gd name="connsiteY50" fmla="*/ 351704 h 809791"/>
                      <a:gd name="connsiteX51" fmla="*/ 314482 w 904871"/>
                      <a:gd name="connsiteY51" fmla="*/ 366161 h 809791"/>
                      <a:gd name="connsiteX52" fmla="*/ 314401 w 904871"/>
                      <a:gd name="connsiteY52" fmla="*/ 366161 h 809791"/>
                      <a:gd name="connsiteX53" fmla="*/ 298730 w 904871"/>
                      <a:gd name="connsiteY53" fmla="*/ 351704 h 809791"/>
                      <a:gd name="connsiteX54" fmla="*/ 287390 w 904871"/>
                      <a:gd name="connsiteY54" fmla="*/ 211163 h 809791"/>
                      <a:gd name="connsiteX55" fmla="*/ 314442 w 904871"/>
                      <a:gd name="connsiteY55" fmla="*/ 181840 h 809791"/>
                      <a:gd name="connsiteX56" fmla="*/ 314416 w 904871"/>
                      <a:gd name="connsiteY56" fmla="*/ 0 h 809791"/>
                      <a:gd name="connsiteX57" fmla="*/ 314511 w 904871"/>
                      <a:gd name="connsiteY57" fmla="*/ 0 h 809791"/>
                      <a:gd name="connsiteX58" fmla="*/ 358897 w 904871"/>
                      <a:gd name="connsiteY58" fmla="*/ 27336 h 809791"/>
                      <a:gd name="connsiteX59" fmla="*/ 503202 w 904871"/>
                      <a:gd name="connsiteY59" fmla="*/ 279368 h 809791"/>
                      <a:gd name="connsiteX60" fmla="*/ 453576 w 904871"/>
                      <a:gd name="connsiteY60" fmla="*/ 306420 h 809791"/>
                      <a:gd name="connsiteX61" fmla="*/ 338991 w 904871"/>
                      <a:gd name="connsiteY61" fmla="*/ 106299 h 809791"/>
                      <a:gd name="connsiteX62" fmla="*/ 289937 w 904871"/>
                      <a:gd name="connsiteY62" fmla="*/ 106299 h 809791"/>
                      <a:gd name="connsiteX63" fmla="*/ 85816 w 904871"/>
                      <a:gd name="connsiteY63" fmla="*/ 462724 h 809791"/>
                      <a:gd name="connsiteX64" fmla="*/ 110391 w 904871"/>
                      <a:gd name="connsiteY64" fmla="*/ 504920 h 809791"/>
                      <a:gd name="connsiteX65" fmla="*/ 368422 w 904871"/>
                      <a:gd name="connsiteY65" fmla="*/ 504920 h 809791"/>
                      <a:gd name="connsiteX66" fmla="*/ 383852 w 904871"/>
                      <a:gd name="connsiteY66" fmla="*/ 561594 h 809791"/>
                      <a:gd name="connsiteX67" fmla="*/ 49906 w 904871"/>
                      <a:gd name="connsiteY67" fmla="*/ 561594 h 809791"/>
                      <a:gd name="connsiteX68" fmla="*/ 7520 w 904871"/>
                      <a:gd name="connsiteY68" fmla="*/ 537972 h 809791"/>
                      <a:gd name="connsiteX69" fmla="*/ 5234 w 904871"/>
                      <a:gd name="connsiteY69" fmla="*/ 489395 h 809791"/>
                      <a:gd name="connsiteX70" fmla="*/ 270124 w 904871"/>
                      <a:gd name="connsiteY70" fmla="*/ 27051 h 809791"/>
                      <a:gd name="connsiteX71" fmla="*/ 314416 w 904871"/>
                      <a:gd name="connsiteY71" fmla="*/ 0 h 809791"/>
                      <a:gd name="connsiteX0" fmla="*/ 492574 w 904871"/>
                      <a:gd name="connsiteY0" fmla="*/ 399943 h 809791"/>
                      <a:gd name="connsiteX1" fmla="*/ 478586 w 904871"/>
                      <a:gd name="connsiteY1" fmla="*/ 401932 h 809791"/>
                      <a:gd name="connsiteX2" fmla="*/ 457016 w 904871"/>
                      <a:gd name="connsiteY2" fmla="*/ 447705 h 809791"/>
                      <a:gd name="connsiteX3" fmla="*/ 464352 w 904871"/>
                      <a:gd name="connsiteY3" fmla="*/ 459781 h 809791"/>
                      <a:gd name="connsiteX4" fmla="*/ 476429 w 904871"/>
                      <a:gd name="connsiteY4" fmla="*/ 452445 h 809791"/>
                      <a:gd name="connsiteX5" fmla="*/ 494565 w 904871"/>
                      <a:gd name="connsiteY5" fmla="*/ 413932 h 809791"/>
                      <a:gd name="connsiteX6" fmla="*/ 492574 w 904871"/>
                      <a:gd name="connsiteY6" fmla="*/ 399943 h 809791"/>
                      <a:gd name="connsiteX7" fmla="*/ 314442 w 904871"/>
                      <a:gd name="connsiteY7" fmla="*/ 397921 h 809791"/>
                      <a:gd name="connsiteX8" fmla="*/ 338259 w 904871"/>
                      <a:gd name="connsiteY8" fmla="*/ 421737 h 809791"/>
                      <a:gd name="connsiteX9" fmla="*/ 314442 w 904871"/>
                      <a:gd name="connsiteY9" fmla="*/ 445460 h 809791"/>
                      <a:gd name="connsiteX10" fmla="*/ 290625 w 904871"/>
                      <a:gd name="connsiteY10" fmla="*/ 421737 h 809791"/>
                      <a:gd name="connsiteX11" fmla="*/ 314442 w 904871"/>
                      <a:gd name="connsiteY11" fmla="*/ 397921 h 809791"/>
                      <a:gd name="connsiteX12" fmla="*/ 570676 w 904871"/>
                      <a:gd name="connsiteY12" fmla="*/ 352170 h 809791"/>
                      <a:gd name="connsiteX13" fmla="*/ 508700 w 904871"/>
                      <a:gd name="connsiteY13" fmla="*/ 373300 h 809791"/>
                      <a:gd name="connsiteX14" fmla="*/ 506008 w 904871"/>
                      <a:gd name="connsiteY14" fmla="*/ 387172 h 809791"/>
                      <a:gd name="connsiteX15" fmla="*/ 519880 w 904871"/>
                      <a:gd name="connsiteY15" fmla="*/ 389865 h 809791"/>
                      <a:gd name="connsiteX16" fmla="*/ 572023 w 904871"/>
                      <a:gd name="connsiteY16" fmla="*/ 372110 h 809791"/>
                      <a:gd name="connsiteX17" fmla="*/ 581320 w 904871"/>
                      <a:gd name="connsiteY17" fmla="*/ 361467 h 809791"/>
                      <a:gd name="connsiteX18" fmla="*/ 570676 w 904871"/>
                      <a:gd name="connsiteY18" fmla="*/ 352170 h 809791"/>
                      <a:gd name="connsiteX19" fmla="*/ 579354 w 904871"/>
                      <a:gd name="connsiteY19" fmla="*/ 284309 h 809791"/>
                      <a:gd name="connsiteX20" fmla="*/ 716181 w 904871"/>
                      <a:gd name="connsiteY20" fmla="*/ 340994 h 809791"/>
                      <a:gd name="connsiteX21" fmla="*/ 716200 w 904871"/>
                      <a:gd name="connsiteY21" fmla="*/ 341023 h 809791"/>
                      <a:gd name="connsiteX22" fmla="*/ 756084 w 904871"/>
                      <a:gd name="connsiteY22" fmla="*/ 398955 h 809791"/>
                      <a:gd name="connsiteX23" fmla="*/ 733933 w 904871"/>
                      <a:gd name="connsiteY23" fmla="*/ 593894 h 809791"/>
                      <a:gd name="connsiteX24" fmla="*/ 734945 w 904871"/>
                      <a:gd name="connsiteY24" fmla="*/ 592931 h 809791"/>
                      <a:gd name="connsiteX25" fmla="*/ 770949 w 904871"/>
                      <a:gd name="connsiteY25" fmla="*/ 628935 h 809791"/>
                      <a:gd name="connsiteX26" fmla="*/ 784284 w 904871"/>
                      <a:gd name="connsiteY26" fmla="*/ 615601 h 809791"/>
                      <a:gd name="connsiteX27" fmla="*/ 889631 w 904871"/>
                      <a:gd name="connsiteY27" fmla="*/ 720948 h 809791"/>
                      <a:gd name="connsiteX28" fmla="*/ 904871 w 904871"/>
                      <a:gd name="connsiteY28" fmla="*/ 757713 h 809791"/>
                      <a:gd name="connsiteX29" fmla="*/ 889631 w 904871"/>
                      <a:gd name="connsiteY29" fmla="*/ 794575 h 809791"/>
                      <a:gd name="connsiteX30" fmla="*/ 816002 w 904871"/>
                      <a:gd name="connsiteY30" fmla="*/ 794575 h 809791"/>
                      <a:gd name="connsiteX31" fmla="*/ 710655 w 904871"/>
                      <a:gd name="connsiteY31" fmla="*/ 689229 h 809791"/>
                      <a:gd name="connsiteX32" fmla="*/ 723991 w 904871"/>
                      <a:gd name="connsiteY32" fmla="*/ 675894 h 809791"/>
                      <a:gd name="connsiteX33" fmla="*/ 686843 w 904871"/>
                      <a:gd name="connsiteY33" fmla="*/ 638746 h 809791"/>
                      <a:gd name="connsiteX34" fmla="*/ 686965 w 904871"/>
                      <a:gd name="connsiteY34" fmla="*/ 638631 h 809791"/>
                      <a:gd name="connsiteX35" fmla="*/ 666269 w 904871"/>
                      <a:gd name="connsiteY35" fmla="*/ 647823 h 809791"/>
                      <a:gd name="connsiteX36" fmla="*/ 652179 w 904871"/>
                      <a:gd name="connsiteY36" fmla="*/ 657189 h 809791"/>
                      <a:gd name="connsiteX37" fmla="*/ 639722 w 904871"/>
                      <a:gd name="connsiteY37" fmla="*/ 659615 h 809791"/>
                      <a:gd name="connsiteX38" fmla="*/ 626387 w 904871"/>
                      <a:gd name="connsiteY38" fmla="*/ 665537 h 809791"/>
                      <a:gd name="connsiteX39" fmla="*/ 503020 w 904871"/>
                      <a:gd name="connsiteY39" fmla="*/ 654856 h 809791"/>
                      <a:gd name="connsiteX40" fmla="*/ 498171 w 904871"/>
                      <a:gd name="connsiteY40" fmla="*/ 653557 h 809791"/>
                      <a:gd name="connsiteX41" fmla="*/ 442527 w 904871"/>
                      <a:gd name="connsiteY41" fmla="*/ 614648 h 809791"/>
                      <a:gd name="connsiteX42" fmla="*/ 385806 w 904871"/>
                      <a:gd name="connsiteY42" fmla="*/ 477822 h 809791"/>
                      <a:gd name="connsiteX43" fmla="*/ 385806 w 904871"/>
                      <a:gd name="connsiteY43" fmla="*/ 477822 h 809791"/>
                      <a:gd name="connsiteX44" fmla="*/ 385806 w 904871"/>
                      <a:gd name="connsiteY44" fmla="*/ 477821 h 809791"/>
                      <a:gd name="connsiteX45" fmla="*/ 442527 w 904871"/>
                      <a:gd name="connsiteY45" fmla="*/ 340994 h 809791"/>
                      <a:gd name="connsiteX46" fmla="*/ 579354 w 904871"/>
                      <a:gd name="connsiteY46" fmla="*/ 284309 h 809791"/>
                      <a:gd name="connsiteX47" fmla="*/ 314442 w 904871"/>
                      <a:gd name="connsiteY47" fmla="*/ 181840 h 809791"/>
                      <a:gd name="connsiteX48" fmla="*/ 341494 w 904871"/>
                      <a:gd name="connsiteY48" fmla="*/ 211163 h 809791"/>
                      <a:gd name="connsiteX49" fmla="*/ 330152 w 904871"/>
                      <a:gd name="connsiteY49" fmla="*/ 351704 h 809791"/>
                      <a:gd name="connsiteX50" fmla="*/ 314482 w 904871"/>
                      <a:gd name="connsiteY50" fmla="*/ 366161 h 809791"/>
                      <a:gd name="connsiteX51" fmla="*/ 314401 w 904871"/>
                      <a:gd name="connsiteY51" fmla="*/ 366161 h 809791"/>
                      <a:gd name="connsiteX52" fmla="*/ 298730 w 904871"/>
                      <a:gd name="connsiteY52" fmla="*/ 351704 h 809791"/>
                      <a:gd name="connsiteX53" fmla="*/ 287390 w 904871"/>
                      <a:gd name="connsiteY53" fmla="*/ 211163 h 809791"/>
                      <a:gd name="connsiteX54" fmla="*/ 314442 w 904871"/>
                      <a:gd name="connsiteY54" fmla="*/ 181840 h 809791"/>
                      <a:gd name="connsiteX55" fmla="*/ 314416 w 904871"/>
                      <a:gd name="connsiteY55" fmla="*/ 0 h 809791"/>
                      <a:gd name="connsiteX56" fmla="*/ 314511 w 904871"/>
                      <a:gd name="connsiteY56" fmla="*/ 0 h 809791"/>
                      <a:gd name="connsiteX57" fmla="*/ 358897 w 904871"/>
                      <a:gd name="connsiteY57" fmla="*/ 27336 h 809791"/>
                      <a:gd name="connsiteX58" fmla="*/ 503202 w 904871"/>
                      <a:gd name="connsiteY58" fmla="*/ 279368 h 809791"/>
                      <a:gd name="connsiteX59" fmla="*/ 453576 w 904871"/>
                      <a:gd name="connsiteY59" fmla="*/ 306420 h 809791"/>
                      <a:gd name="connsiteX60" fmla="*/ 338991 w 904871"/>
                      <a:gd name="connsiteY60" fmla="*/ 106299 h 809791"/>
                      <a:gd name="connsiteX61" fmla="*/ 289937 w 904871"/>
                      <a:gd name="connsiteY61" fmla="*/ 106299 h 809791"/>
                      <a:gd name="connsiteX62" fmla="*/ 85816 w 904871"/>
                      <a:gd name="connsiteY62" fmla="*/ 462724 h 809791"/>
                      <a:gd name="connsiteX63" fmla="*/ 110391 w 904871"/>
                      <a:gd name="connsiteY63" fmla="*/ 504920 h 809791"/>
                      <a:gd name="connsiteX64" fmla="*/ 368422 w 904871"/>
                      <a:gd name="connsiteY64" fmla="*/ 504920 h 809791"/>
                      <a:gd name="connsiteX65" fmla="*/ 383852 w 904871"/>
                      <a:gd name="connsiteY65" fmla="*/ 561594 h 809791"/>
                      <a:gd name="connsiteX66" fmla="*/ 49906 w 904871"/>
                      <a:gd name="connsiteY66" fmla="*/ 561594 h 809791"/>
                      <a:gd name="connsiteX67" fmla="*/ 7520 w 904871"/>
                      <a:gd name="connsiteY67" fmla="*/ 537972 h 809791"/>
                      <a:gd name="connsiteX68" fmla="*/ 5234 w 904871"/>
                      <a:gd name="connsiteY68" fmla="*/ 489395 h 809791"/>
                      <a:gd name="connsiteX69" fmla="*/ 270124 w 904871"/>
                      <a:gd name="connsiteY69" fmla="*/ 27051 h 809791"/>
                      <a:gd name="connsiteX70" fmla="*/ 314416 w 904871"/>
                      <a:gd name="connsiteY70" fmla="*/ 0 h 809791"/>
                      <a:gd name="connsiteX0" fmla="*/ 492574 w 904871"/>
                      <a:gd name="connsiteY0" fmla="*/ 399943 h 809791"/>
                      <a:gd name="connsiteX1" fmla="*/ 478586 w 904871"/>
                      <a:gd name="connsiteY1" fmla="*/ 401932 h 809791"/>
                      <a:gd name="connsiteX2" fmla="*/ 457016 w 904871"/>
                      <a:gd name="connsiteY2" fmla="*/ 447705 h 809791"/>
                      <a:gd name="connsiteX3" fmla="*/ 464352 w 904871"/>
                      <a:gd name="connsiteY3" fmla="*/ 459781 h 809791"/>
                      <a:gd name="connsiteX4" fmla="*/ 476429 w 904871"/>
                      <a:gd name="connsiteY4" fmla="*/ 452445 h 809791"/>
                      <a:gd name="connsiteX5" fmla="*/ 494565 w 904871"/>
                      <a:gd name="connsiteY5" fmla="*/ 413932 h 809791"/>
                      <a:gd name="connsiteX6" fmla="*/ 492574 w 904871"/>
                      <a:gd name="connsiteY6" fmla="*/ 399943 h 809791"/>
                      <a:gd name="connsiteX7" fmla="*/ 314442 w 904871"/>
                      <a:gd name="connsiteY7" fmla="*/ 397921 h 809791"/>
                      <a:gd name="connsiteX8" fmla="*/ 338259 w 904871"/>
                      <a:gd name="connsiteY8" fmla="*/ 421737 h 809791"/>
                      <a:gd name="connsiteX9" fmla="*/ 314442 w 904871"/>
                      <a:gd name="connsiteY9" fmla="*/ 445460 h 809791"/>
                      <a:gd name="connsiteX10" fmla="*/ 290625 w 904871"/>
                      <a:gd name="connsiteY10" fmla="*/ 421737 h 809791"/>
                      <a:gd name="connsiteX11" fmla="*/ 314442 w 904871"/>
                      <a:gd name="connsiteY11" fmla="*/ 397921 h 809791"/>
                      <a:gd name="connsiteX12" fmla="*/ 570676 w 904871"/>
                      <a:gd name="connsiteY12" fmla="*/ 352170 h 809791"/>
                      <a:gd name="connsiteX13" fmla="*/ 508700 w 904871"/>
                      <a:gd name="connsiteY13" fmla="*/ 373300 h 809791"/>
                      <a:gd name="connsiteX14" fmla="*/ 506008 w 904871"/>
                      <a:gd name="connsiteY14" fmla="*/ 387172 h 809791"/>
                      <a:gd name="connsiteX15" fmla="*/ 519880 w 904871"/>
                      <a:gd name="connsiteY15" fmla="*/ 389865 h 809791"/>
                      <a:gd name="connsiteX16" fmla="*/ 572023 w 904871"/>
                      <a:gd name="connsiteY16" fmla="*/ 372110 h 809791"/>
                      <a:gd name="connsiteX17" fmla="*/ 581320 w 904871"/>
                      <a:gd name="connsiteY17" fmla="*/ 361467 h 809791"/>
                      <a:gd name="connsiteX18" fmla="*/ 570676 w 904871"/>
                      <a:gd name="connsiteY18" fmla="*/ 352170 h 809791"/>
                      <a:gd name="connsiteX19" fmla="*/ 579354 w 904871"/>
                      <a:gd name="connsiteY19" fmla="*/ 284309 h 809791"/>
                      <a:gd name="connsiteX20" fmla="*/ 716181 w 904871"/>
                      <a:gd name="connsiteY20" fmla="*/ 340994 h 809791"/>
                      <a:gd name="connsiteX21" fmla="*/ 716200 w 904871"/>
                      <a:gd name="connsiteY21" fmla="*/ 341023 h 809791"/>
                      <a:gd name="connsiteX22" fmla="*/ 756084 w 904871"/>
                      <a:gd name="connsiteY22" fmla="*/ 398955 h 809791"/>
                      <a:gd name="connsiteX23" fmla="*/ 733933 w 904871"/>
                      <a:gd name="connsiteY23" fmla="*/ 593894 h 809791"/>
                      <a:gd name="connsiteX24" fmla="*/ 734945 w 904871"/>
                      <a:gd name="connsiteY24" fmla="*/ 592931 h 809791"/>
                      <a:gd name="connsiteX25" fmla="*/ 770949 w 904871"/>
                      <a:gd name="connsiteY25" fmla="*/ 628935 h 809791"/>
                      <a:gd name="connsiteX26" fmla="*/ 784284 w 904871"/>
                      <a:gd name="connsiteY26" fmla="*/ 615601 h 809791"/>
                      <a:gd name="connsiteX27" fmla="*/ 889631 w 904871"/>
                      <a:gd name="connsiteY27" fmla="*/ 720948 h 809791"/>
                      <a:gd name="connsiteX28" fmla="*/ 904871 w 904871"/>
                      <a:gd name="connsiteY28" fmla="*/ 757713 h 809791"/>
                      <a:gd name="connsiteX29" fmla="*/ 889631 w 904871"/>
                      <a:gd name="connsiteY29" fmla="*/ 794575 h 809791"/>
                      <a:gd name="connsiteX30" fmla="*/ 816002 w 904871"/>
                      <a:gd name="connsiteY30" fmla="*/ 794575 h 809791"/>
                      <a:gd name="connsiteX31" fmla="*/ 710655 w 904871"/>
                      <a:gd name="connsiteY31" fmla="*/ 689229 h 809791"/>
                      <a:gd name="connsiteX32" fmla="*/ 723991 w 904871"/>
                      <a:gd name="connsiteY32" fmla="*/ 675894 h 809791"/>
                      <a:gd name="connsiteX33" fmla="*/ 686843 w 904871"/>
                      <a:gd name="connsiteY33" fmla="*/ 638746 h 809791"/>
                      <a:gd name="connsiteX34" fmla="*/ 686965 w 904871"/>
                      <a:gd name="connsiteY34" fmla="*/ 638631 h 809791"/>
                      <a:gd name="connsiteX35" fmla="*/ 666269 w 904871"/>
                      <a:gd name="connsiteY35" fmla="*/ 647823 h 809791"/>
                      <a:gd name="connsiteX36" fmla="*/ 652179 w 904871"/>
                      <a:gd name="connsiteY36" fmla="*/ 657189 h 809791"/>
                      <a:gd name="connsiteX37" fmla="*/ 639722 w 904871"/>
                      <a:gd name="connsiteY37" fmla="*/ 659615 h 809791"/>
                      <a:gd name="connsiteX38" fmla="*/ 503020 w 904871"/>
                      <a:gd name="connsiteY38" fmla="*/ 654856 h 809791"/>
                      <a:gd name="connsiteX39" fmla="*/ 498171 w 904871"/>
                      <a:gd name="connsiteY39" fmla="*/ 653557 h 809791"/>
                      <a:gd name="connsiteX40" fmla="*/ 442527 w 904871"/>
                      <a:gd name="connsiteY40" fmla="*/ 614648 h 809791"/>
                      <a:gd name="connsiteX41" fmla="*/ 385806 w 904871"/>
                      <a:gd name="connsiteY41" fmla="*/ 477822 h 809791"/>
                      <a:gd name="connsiteX42" fmla="*/ 385806 w 904871"/>
                      <a:gd name="connsiteY42" fmla="*/ 477822 h 809791"/>
                      <a:gd name="connsiteX43" fmla="*/ 385806 w 904871"/>
                      <a:gd name="connsiteY43" fmla="*/ 477821 h 809791"/>
                      <a:gd name="connsiteX44" fmla="*/ 442527 w 904871"/>
                      <a:gd name="connsiteY44" fmla="*/ 340994 h 809791"/>
                      <a:gd name="connsiteX45" fmla="*/ 579354 w 904871"/>
                      <a:gd name="connsiteY45" fmla="*/ 284309 h 809791"/>
                      <a:gd name="connsiteX46" fmla="*/ 314442 w 904871"/>
                      <a:gd name="connsiteY46" fmla="*/ 181840 h 809791"/>
                      <a:gd name="connsiteX47" fmla="*/ 341494 w 904871"/>
                      <a:gd name="connsiteY47" fmla="*/ 211163 h 809791"/>
                      <a:gd name="connsiteX48" fmla="*/ 330152 w 904871"/>
                      <a:gd name="connsiteY48" fmla="*/ 351704 h 809791"/>
                      <a:gd name="connsiteX49" fmla="*/ 314482 w 904871"/>
                      <a:gd name="connsiteY49" fmla="*/ 366161 h 809791"/>
                      <a:gd name="connsiteX50" fmla="*/ 314401 w 904871"/>
                      <a:gd name="connsiteY50" fmla="*/ 366161 h 809791"/>
                      <a:gd name="connsiteX51" fmla="*/ 298730 w 904871"/>
                      <a:gd name="connsiteY51" fmla="*/ 351704 h 809791"/>
                      <a:gd name="connsiteX52" fmla="*/ 287390 w 904871"/>
                      <a:gd name="connsiteY52" fmla="*/ 211163 h 809791"/>
                      <a:gd name="connsiteX53" fmla="*/ 314442 w 904871"/>
                      <a:gd name="connsiteY53" fmla="*/ 181840 h 809791"/>
                      <a:gd name="connsiteX54" fmla="*/ 314416 w 904871"/>
                      <a:gd name="connsiteY54" fmla="*/ 0 h 809791"/>
                      <a:gd name="connsiteX55" fmla="*/ 314511 w 904871"/>
                      <a:gd name="connsiteY55" fmla="*/ 0 h 809791"/>
                      <a:gd name="connsiteX56" fmla="*/ 358897 w 904871"/>
                      <a:gd name="connsiteY56" fmla="*/ 27336 h 809791"/>
                      <a:gd name="connsiteX57" fmla="*/ 503202 w 904871"/>
                      <a:gd name="connsiteY57" fmla="*/ 279368 h 809791"/>
                      <a:gd name="connsiteX58" fmla="*/ 453576 w 904871"/>
                      <a:gd name="connsiteY58" fmla="*/ 306420 h 809791"/>
                      <a:gd name="connsiteX59" fmla="*/ 338991 w 904871"/>
                      <a:gd name="connsiteY59" fmla="*/ 106299 h 809791"/>
                      <a:gd name="connsiteX60" fmla="*/ 289937 w 904871"/>
                      <a:gd name="connsiteY60" fmla="*/ 106299 h 809791"/>
                      <a:gd name="connsiteX61" fmla="*/ 85816 w 904871"/>
                      <a:gd name="connsiteY61" fmla="*/ 462724 h 809791"/>
                      <a:gd name="connsiteX62" fmla="*/ 110391 w 904871"/>
                      <a:gd name="connsiteY62" fmla="*/ 504920 h 809791"/>
                      <a:gd name="connsiteX63" fmla="*/ 368422 w 904871"/>
                      <a:gd name="connsiteY63" fmla="*/ 504920 h 809791"/>
                      <a:gd name="connsiteX64" fmla="*/ 383852 w 904871"/>
                      <a:gd name="connsiteY64" fmla="*/ 561594 h 809791"/>
                      <a:gd name="connsiteX65" fmla="*/ 49906 w 904871"/>
                      <a:gd name="connsiteY65" fmla="*/ 561594 h 809791"/>
                      <a:gd name="connsiteX66" fmla="*/ 7520 w 904871"/>
                      <a:gd name="connsiteY66" fmla="*/ 537972 h 809791"/>
                      <a:gd name="connsiteX67" fmla="*/ 5234 w 904871"/>
                      <a:gd name="connsiteY67" fmla="*/ 489395 h 809791"/>
                      <a:gd name="connsiteX68" fmla="*/ 270124 w 904871"/>
                      <a:gd name="connsiteY68" fmla="*/ 27051 h 809791"/>
                      <a:gd name="connsiteX69" fmla="*/ 314416 w 904871"/>
                      <a:gd name="connsiteY69" fmla="*/ 0 h 809791"/>
                      <a:gd name="connsiteX0" fmla="*/ 492574 w 904871"/>
                      <a:gd name="connsiteY0" fmla="*/ 399943 h 809791"/>
                      <a:gd name="connsiteX1" fmla="*/ 478586 w 904871"/>
                      <a:gd name="connsiteY1" fmla="*/ 401932 h 809791"/>
                      <a:gd name="connsiteX2" fmla="*/ 457016 w 904871"/>
                      <a:gd name="connsiteY2" fmla="*/ 447705 h 809791"/>
                      <a:gd name="connsiteX3" fmla="*/ 464352 w 904871"/>
                      <a:gd name="connsiteY3" fmla="*/ 459781 h 809791"/>
                      <a:gd name="connsiteX4" fmla="*/ 476429 w 904871"/>
                      <a:gd name="connsiteY4" fmla="*/ 452445 h 809791"/>
                      <a:gd name="connsiteX5" fmla="*/ 494565 w 904871"/>
                      <a:gd name="connsiteY5" fmla="*/ 413932 h 809791"/>
                      <a:gd name="connsiteX6" fmla="*/ 492574 w 904871"/>
                      <a:gd name="connsiteY6" fmla="*/ 399943 h 809791"/>
                      <a:gd name="connsiteX7" fmla="*/ 314442 w 904871"/>
                      <a:gd name="connsiteY7" fmla="*/ 397921 h 809791"/>
                      <a:gd name="connsiteX8" fmla="*/ 338259 w 904871"/>
                      <a:gd name="connsiteY8" fmla="*/ 421737 h 809791"/>
                      <a:gd name="connsiteX9" fmla="*/ 314442 w 904871"/>
                      <a:gd name="connsiteY9" fmla="*/ 445460 h 809791"/>
                      <a:gd name="connsiteX10" fmla="*/ 290625 w 904871"/>
                      <a:gd name="connsiteY10" fmla="*/ 421737 h 809791"/>
                      <a:gd name="connsiteX11" fmla="*/ 314442 w 904871"/>
                      <a:gd name="connsiteY11" fmla="*/ 397921 h 809791"/>
                      <a:gd name="connsiteX12" fmla="*/ 570676 w 904871"/>
                      <a:gd name="connsiteY12" fmla="*/ 352170 h 809791"/>
                      <a:gd name="connsiteX13" fmla="*/ 508700 w 904871"/>
                      <a:gd name="connsiteY13" fmla="*/ 373300 h 809791"/>
                      <a:gd name="connsiteX14" fmla="*/ 506008 w 904871"/>
                      <a:gd name="connsiteY14" fmla="*/ 387172 h 809791"/>
                      <a:gd name="connsiteX15" fmla="*/ 519880 w 904871"/>
                      <a:gd name="connsiteY15" fmla="*/ 389865 h 809791"/>
                      <a:gd name="connsiteX16" fmla="*/ 572023 w 904871"/>
                      <a:gd name="connsiteY16" fmla="*/ 372110 h 809791"/>
                      <a:gd name="connsiteX17" fmla="*/ 581320 w 904871"/>
                      <a:gd name="connsiteY17" fmla="*/ 361467 h 809791"/>
                      <a:gd name="connsiteX18" fmla="*/ 570676 w 904871"/>
                      <a:gd name="connsiteY18" fmla="*/ 352170 h 809791"/>
                      <a:gd name="connsiteX19" fmla="*/ 579354 w 904871"/>
                      <a:gd name="connsiteY19" fmla="*/ 284309 h 809791"/>
                      <a:gd name="connsiteX20" fmla="*/ 716181 w 904871"/>
                      <a:gd name="connsiteY20" fmla="*/ 340994 h 809791"/>
                      <a:gd name="connsiteX21" fmla="*/ 716200 w 904871"/>
                      <a:gd name="connsiteY21" fmla="*/ 341023 h 809791"/>
                      <a:gd name="connsiteX22" fmla="*/ 756084 w 904871"/>
                      <a:gd name="connsiteY22" fmla="*/ 398955 h 809791"/>
                      <a:gd name="connsiteX23" fmla="*/ 733933 w 904871"/>
                      <a:gd name="connsiteY23" fmla="*/ 593894 h 809791"/>
                      <a:gd name="connsiteX24" fmla="*/ 734945 w 904871"/>
                      <a:gd name="connsiteY24" fmla="*/ 592931 h 809791"/>
                      <a:gd name="connsiteX25" fmla="*/ 770949 w 904871"/>
                      <a:gd name="connsiteY25" fmla="*/ 628935 h 809791"/>
                      <a:gd name="connsiteX26" fmla="*/ 784284 w 904871"/>
                      <a:gd name="connsiteY26" fmla="*/ 615601 h 809791"/>
                      <a:gd name="connsiteX27" fmla="*/ 889631 w 904871"/>
                      <a:gd name="connsiteY27" fmla="*/ 720948 h 809791"/>
                      <a:gd name="connsiteX28" fmla="*/ 904871 w 904871"/>
                      <a:gd name="connsiteY28" fmla="*/ 757713 h 809791"/>
                      <a:gd name="connsiteX29" fmla="*/ 889631 w 904871"/>
                      <a:gd name="connsiteY29" fmla="*/ 794575 h 809791"/>
                      <a:gd name="connsiteX30" fmla="*/ 816002 w 904871"/>
                      <a:gd name="connsiteY30" fmla="*/ 794575 h 809791"/>
                      <a:gd name="connsiteX31" fmla="*/ 710655 w 904871"/>
                      <a:gd name="connsiteY31" fmla="*/ 689229 h 809791"/>
                      <a:gd name="connsiteX32" fmla="*/ 723991 w 904871"/>
                      <a:gd name="connsiteY32" fmla="*/ 675894 h 809791"/>
                      <a:gd name="connsiteX33" fmla="*/ 686843 w 904871"/>
                      <a:gd name="connsiteY33" fmla="*/ 638746 h 809791"/>
                      <a:gd name="connsiteX34" fmla="*/ 686965 w 904871"/>
                      <a:gd name="connsiteY34" fmla="*/ 638631 h 809791"/>
                      <a:gd name="connsiteX35" fmla="*/ 666269 w 904871"/>
                      <a:gd name="connsiteY35" fmla="*/ 647823 h 809791"/>
                      <a:gd name="connsiteX36" fmla="*/ 652179 w 904871"/>
                      <a:gd name="connsiteY36" fmla="*/ 657189 h 809791"/>
                      <a:gd name="connsiteX37" fmla="*/ 503020 w 904871"/>
                      <a:gd name="connsiteY37" fmla="*/ 654856 h 809791"/>
                      <a:gd name="connsiteX38" fmla="*/ 498171 w 904871"/>
                      <a:gd name="connsiteY38" fmla="*/ 653557 h 809791"/>
                      <a:gd name="connsiteX39" fmla="*/ 442527 w 904871"/>
                      <a:gd name="connsiteY39" fmla="*/ 614648 h 809791"/>
                      <a:gd name="connsiteX40" fmla="*/ 385806 w 904871"/>
                      <a:gd name="connsiteY40" fmla="*/ 477822 h 809791"/>
                      <a:gd name="connsiteX41" fmla="*/ 385806 w 904871"/>
                      <a:gd name="connsiteY41" fmla="*/ 477822 h 809791"/>
                      <a:gd name="connsiteX42" fmla="*/ 385806 w 904871"/>
                      <a:gd name="connsiteY42" fmla="*/ 477821 h 809791"/>
                      <a:gd name="connsiteX43" fmla="*/ 442527 w 904871"/>
                      <a:gd name="connsiteY43" fmla="*/ 340994 h 809791"/>
                      <a:gd name="connsiteX44" fmla="*/ 579354 w 904871"/>
                      <a:gd name="connsiteY44" fmla="*/ 284309 h 809791"/>
                      <a:gd name="connsiteX45" fmla="*/ 314442 w 904871"/>
                      <a:gd name="connsiteY45" fmla="*/ 181840 h 809791"/>
                      <a:gd name="connsiteX46" fmla="*/ 341494 w 904871"/>
                      <a:gd name="connsiteY46" fmla="*/ 211163 h 809791"/>
                      <a:gd name="connsiteX47" fmla="*/ 330152 w 904871"/>
                      <a:gd name="connsiteY47" fmla="*/ 351704 h 809791"/>
                      <a:gd name="connsiteX48" fmla="*/ 314482 w 904871"/>
                      <a:gd name="connsiteY48" fmla="*/ 366161 h 809791"/>
                      <a:gd name="connsiteX49" fmla="*/ 314401 w 904871"/>
                      <a:gd name="connsiteY49" fmla="*/ 366161 h 809791"/>
                      <a:gd name="connsiteX50" fmla="*/ 298730 w 904871"/>
                      <a:gd name="connsiteY50" fmla="*/ 351704 h 809791"/>
                      <a:gd name="connsiteX51" fmla="*/ 287390 w 904871"/>
                      <a:gd name="connsiteY51" fmla="*/ 211163 h 809791"/>
                      <a:gd name="connsiteX52" fmla="*/ 314442 w 904871"/>
                      <a:gd name="connsiteY52" fmla="*/ 181840 h 809791"/>
                      <a:gd name="connsiteX53" fmla="*/ 314416 w 904871"/>
                      <a:gd name="connsiteY53" fmla="*/ 0 h 809791"/>
                      <a:gd name="connsiteX54" fmla="*/ 314511 w 904871"/>
                      <a:gd name="connsiteY54" fmla="*/ 0 h 809791"/>
                      <a:gd name="connsiteX55" fmla="*/ 358897 w 904871"/>
                      <a:gd name="connsiteY55" fmla="*/ 27336 h 809791"/>
                      <a:gd name="connsiteX56" fmla="*/ 503202 w 904871"/>
                      <a:gd name="connsiteY56" fmla="*/ 279368 h 809791"/>
                      <a:gd name="connsiteX57" fmla="*/ 453576 w 904871"/>
                      <a:gd name="connsiteY57" fmla="*/ 306420 h 809791"/>
                      <a:gd name="connsiteX58" fmla="*/ 338991 w 904871"/>
                      <a:gd name="connsiteY58" fmla="*/ 106299 h 809791"/>
                      <a:gd name="connsiteX59" fmla="*/ 289937 w 904871"/>
                      <a:gd name="connsiteY59" fmla="*/ 106299 h 809791"/>
                      <a:gd name="connsiteX60" fmla="*/ 85816 w 904871"/>
                      <a:gd name="connsiteY60" fmla="*/ 462724 h 809791"/>
                      <a:gd name="connsiteX61" fmla="*/ 110391 w 904871"/>
                      <a:gd name="connsiteY61" fmla="*/ 504920 h 809791"/>
                      <a:gd name="connsiteX62" fmla="*/ 368422 w 904871"/>
                      <a:gd name="connsiteY62" fmla="*/ 504920 h 809791"/>
                      <a:gd name="connsiteX63" fmla="*/ 383852 w 904871"/>
                      <a:gd name="connsiteY63" fmla="*/ 561594 h 809791"/>
                      <a:gd name="connsiteX64" fmla="*/ 49906 w 904871"/>
                      <a:gd name="connsiteY64" fmla="*/ 561594 h 809791"/>
                      <a:gd name="connsiteX65" fmla="*/ 7520 w 904871"/>
                      <a:gd name="connsiteY65" fmla="*/ 537972 h 809791"/>
                      <a:gd name="connsiteX66" fmla="*/ 5234 w 904871"/>
                      <a:gd name="connsiteY66" fmla="*/ 489395 h 809791"/>
                      <a:gd name="connsiteX67" fmla="*/ 270124 w 904871"/>
                      <a:gd name="connsiteY67" fmla="*/ 27051 h 809791"/>
                      <a:gd name="connsiteX68" fmla="*/ 314416 w 904871"/>
                      <a:gd name="connsiteY68" fmla="*/ 0 h 809791"/>
                      <a:gd name="connsiteX0" fmla="*/ 492574 w 904871"/>
                      <a:gd name="connsiteY0" fmla="*/ 399943 h 809791"/>
                      <a:gd name="connsiteX1" fmla="*/ 478586 w 904871"/>
                      <a:gd name="connsiteY1" fmla="*/ 401932 h 809791"/>
                      <a:gd name="connsiteX2" fmla="*/ 457016 w 904871"/>
                      <a:gd name="connsiteY2" fmla="*/ 447705 h 809791"/>
                      <a:gd name="connsiteX3" fmla="*/ 464352 w 904871"/>
                      <a:gd name="connsiteY3" fmla="*/ 459781 h 809791"/>
                      <a:gd name="connsiteX4" fmla="*/ 476429 w 904871"/>
                      <a:gd name="connsiteY4" fmla="*/ 452445 h 809791"/>
                      <a:gd name="connsiteX5" fmla="*/ 494565 w 904871"/>
                      <a:gd name="connsiteY5" fmla="*/ 413932 h 809791"/>
                      <a:gd name="connsiteX6" fmla="*/ 492574 w 904871"/>
                      <a:gd name="connsiteY6" fmla="*/ 399943 h 809791"/>
                      <a:gd name="connsiteX7" fmla="*/ 314442 w 904871"/>
                      <a:gd name="connsiteY7" fmla="*/ 397921 h 809791"/>
                      <a:gd name="connsiteX8" fmla="*/ 338259 w 904871"/>
                      <a:gd name="connsiteY8" fmla="*/ 421737 h 809791"/>
                      <a:gd name="connsiteX9" fmla="*/ 314442 w 904871"/>
                      <a:gd name="connsiteY9" fmla="*/ 445460 h 809791"/>
                      <a:gd name="connsiteX10" fmla="*/ 290625 w 904871"/>
                      <a:gd name="connsiteY10" fmla="*/ 421737 h 809791"/>
                      <a:gd name="connsiteX11" fmla="*/ 314442 w 904871"/>
                      <a:gd name="connsiteY11" fmla="*/ 397921 h 809791"/>
                      <a:gd name="connsiteX12" fmla="*/ 570676 w 904871"/>
                      <a:gd name="connsiteY12" fmla="*/ 352170 h 809791"/>
                      <a:gd name="connsiteX13" fmla="*/ 508700 w 904871"/>
                      <a:gd name="connsiteY13" fmla="*/ 373300 h 809791"/>
                      <a:gd name="connsiteX14" fmla="*/ 506008 w 904871"/>
                      <a:gd name="connsiteY14" fmla="*/ 387172 h 809791"/>
                      <a:gd name="connsiteX15" fmla="*/ 519880 w 904871"/>
                      <a:gd name="connsiteY15" fmla="*/ 389865 h 809791"/>
                      <a:gd name="connsiteX16" fmla="*/ 572023 w 904871"/>
                      <a:gd name="connsiteY16" fmla="*/ 372110 h 809791"/>
                      <a:gd name="connsiteX17" fmla="*/ 581320 w 904871"/>
                      <a:gd name="connsiteY17" fmla="*/ 361467 h 809791"/>
                      <a:gd name="connsiteX18" fmla="*/ 570676 w 904871"/>
                      <a:gd name="connsiteY18" fmla="*/ 352170 h 809791"/>
                      <a:gd name="connsiteX19" fmla="*/ 579354 w 904871"/>
                      <a:gd name="connsiteY19" fmla="*/ 284309 h 809791"/>
                      <a:gd name="connsiteX20" fmla="*/ 716181 w 904871"/>
                      <a:gd name="connsiteY20" fmla="*/ 340994 h 809791"/>
                      <a:gd name="connsiteX21" fmla="*/ 716200 w 904871"/>
                      <a:gd name="connsiteY21" fmla="*/ 341023 h 809791"/>
                      <a:gd name="connsiteX22" fmla="*/ 756084 w 904871"/>
                      <a:gd name="connsiteY22" fmla="*/ 398955 h 809791"/>
                      <a:gd name="connsiteX23" fmla="*/ 733933 w 904871"/>
                      <a:gd name="connsiteY23" fmla="*/ 593894 h 809791"/>
                      <a:gd name="connsiteX24" fmla="*/ 734945 w 904871"/>
                      <a:gd name="connsiteY24" fmla="*/ 592931 h 809791"/>
                      <a:gd name="connsiteX25" fmla="*/ 770949 w 904871"/>
                      <a:gd name="connsiteY25" fmla="*/ 628935 h 809791"/>
                      <a:gd name="connsiteX26" fmla="*/ 784284 w 904871"/>
                      <a:gd name="connsiteY26" fmla="*/ 615601 h 809791"/>
                      <a:gd name="connsiteX27" fmla="*/ 889631 w 904871"/>
                      <a:gd name="connsiteY27" fmla="*/ 720948 h 809791"/>
                      <a:gd name="connsiteX28" fmla="*/ 904871 w 904871"/>
                      <a:gd name="connsiteY28" fmla="*/ 757713 h 809791"/>
                      <a:gd name="connsiteX29" fmla="*/ 889631 w 904871"/>
                      <a:gd name="connsiteY29" fmla="*/ 794575 h 809791"/>
                      <a:gd name="connsiteX30" fmla="*/ 816002 w 904871"/>
                      <a:gd name="connsiteY30" fmla="*/ 794575 h 809791"/>
                      <a:gd name="connsiteX31" fmla="*/ 710655 w 904871"/>
                      <a:gd name="connsiteY31" fmla="*/ 689229 h 809791"/>
                      <a:gd name="connsiteX32" fmla="*/ 723991 w 904871"/>
                      <a:gd name="connsiteY32" fmla="*/ 675894 h 809791"/>
                      <a:gd name="connsiteX33" fmla="*/ 686843 w 904871"/>
                      <a:gd name="connsiteY33" fmla="*/ 638746 h 809791"/>
                      <a:gd name="connsiteX34" fmla="*/ 686965 w 904871"/>
                      <a:gd name="connsiteY34" fmla="*/ 638631 h 809791"/>
                      <a:gd name="connsiteX35" fmla="*/ 666269 w 904871"/>
                      <a:gd name="connsiteY35" fmla="*/ 647823 h 809791"/>
                      <a:gd name="connsiteX36" fmla="*/ 503020 w 904871"/>
                      <a:gd name="connsiteY36" fmla="*/ 654856 h 809791"/>
                      <a:gd name="connsiteX37" fmla="*/ 498171 w 904871"/>
                      <a:gd name="connsiteY37" fmla="*/ 653557 h 809791"/>
                      <a:gd name="connsiteX38" fmla="*/ 442527 w 904871"/>
                      <a:gd name="connsiteY38" fmla="*/ 614648 h 809791"/>
                      <a:gd name="connsiteX39" fmla="*/ 385806 w 904871"/>
                      <a:gd name="connsiteY39" fmla="*/ 477822 h 809791"/>
                      <a:gd name="connsiteX40" fmla="*/ 385806 w 904871"/>
                      <a:gd name="connsiteY40" fmla="*/ 477822 h 809791"/>
                      <a:gd name="connsiteX41" fmla="*/ 385806 w 904871"/>
                      <a:gd name="connsiteY41" fmla="*/ 477821 h 809791"/>
                      <a:gd name="connsiteX42" fmla="*/ 442527 w 904871"/>
                      <a:gd name="connsiteY42" fmla="*/ 340994 h 809791"/>
                      <a:gd name="connsiteX43" fmla="*/ 579354 w 904871"/>
                      <a:gd name="connsiteY43" fmla="*/ 284309 h 809791"/>
                      <a:gd name="connsiteX44" fmla="*/ 314442 w 904871"/>
                      <a:gd name="connsiteY44" fmla="*/ 181840 h 809791"/>
                      <a:gd name="connsiteX45" fmla="*/ 341494 w 904871"/>
                      <a:gd name="connsiteY45" fmla="*/ 211163 h 809791"/>
                      <a:gd name="connsiteX46" fmla="*/ 330152 w 904871"/>
                      <a:gd name="connsiteY46" fmla="*/ 351704 h 809791"/>
                      <a:gd name="connsiteX47" fmla="*/ 314482 w 904871"/>
                      <a:gd name="connsiteY47" fmla="*/ 366161 h 809791"/>
                      <a:gd name="connsiteX48" fmla="*/ 314401 w 904871"/>
                      <a:gd name="connsiteY48" fmla="*/ 366161 h 809791"/>
                      <a:gd name="connsiteX49" fmla="*/ 298730 w 904871"/>
                      <a:gd name="connsiteY49" fmla="*/ 351704 h 809791"/>
                      <a:gd name="connsiteX50" fmla="*/ 287390 w 904871"/>
                      <a:gd name="connsiteY50" fmla="*/ 211163 h 809791"/>
                      <a:gd name="connsiteX51" fmla="*/ 314442 w 904871"/>
                      <a:gd name="connsiteY51" fmla="*/ 181840 h 809791"/>
                      <a:gd name="connsiteX52" fmla="*/ 314416 w 904871"/>
                      <a:gd name="connsiteY52" fmla="*/ 0 h 809791"/>
                      <a:gd name="connsiteX53" fmla="*/ 314511 w 904871"/>
                      <a:gd name="connsiteY53" fmla="*/ 0 h 809791"/>
                      <a:gd name="connsiteX54" fmla="*/ 358897 w 904871"/>
                      <a:gd name="connsiteY54" fmla="*/ 27336 h 809791"/>
                      <a:gd name="connsiteX55" fmla="*/ 503202 w 904871"/>
                      <a:gd name="connsiteY55" fmla="*/ 279368 h 809791"/>
                      <a:gd name="connsiteX56" fmla="*/ 453576 w 904871"/>
                      <a:gd name="connsiteY56" fmla="*/ 306420 h 809791"/>
                      <a:gd name="connsiteX57" fmla="*/ 338991 w 904871"/>
                      <a:gd name="connsiteY57" fmla="*/ 106299 h 809791"/>
                      <a:gd name="connsiteX58" fmla="*/ 289937 w 904871"/>
                      <a:gd name="connsiteY58" fmla="*/ 106299 h 809791"/>
                      <a:gd name="connsiteX59" fmla="*/ 85816 w 904871"/>
                      <a:gd name="connsiteY59" fmla="*/ 462724 h 809791"/>
                      <a:gd name="connsiteX60" fmla="*/ 110391 w 904871"/>
                      <a:gd name="connsiteY60" fmla="*/ 504920 h 809791"/>
                      <a:gd name="connsiteX61" fmla="*/ 368422 w 904871"/>
                      <a:gd name="connsiteY61" fmla="*/ 504920 h 809791"/>
                      <a:gd name="connsiteX62" fmla="*/ 383852 w 904871"/>
                      <a:gd name="connsiteY62" fmla="*/ 561594 h 809791"/>
                      <a:gd name="connsiteX63" fmla="*/ 49906 w 904871"/>
                      <a:gd name="connsiteY63" fmla="*/ 561594 h 809791"/>
                      <a:gd name="connsiteX64" fmla="*/ 7520 w 904871"/>
                      <a:gd name="connsiteY64" fmla="*/ 537972 h 809791"/>
                      <a:gd name="connsiteX65" fmla="*/ 5234 w 904871"/>
                      <a:gd name="connsiteY65" fmla="*/ 489395 h 809791"/>
                      <a:gd name="connsiteX66" fmla="*/ 270124 w 904871"/>
                      <a:gd name="connsiteY66" fmla="*/ 27051 h 809791"/>
                      <a:gd name="connsiteX67" fmla="*/ 314416 w 904871"/>
                      <a:gd name="connsiteY67" fmla="*/ 0 h 809791"/>
                      <a:gd name="connsiteX0" fmla="*/ 492574 w 904871"/>
                      <a:gd name="connsiteY0" fmla="*/ 399943 h 809791"/>
                      <a:gd name="connsiteX1" fmla="*/ 478586 w 904871"/>
                      <a:gd name="connsiteY1" fmla="*/ 401932 h 809791"/>
                      <a:gd name="connsiteX2" fmla="*/ 457016 w 904871"/>
                      <a:gd name="connsiteY2" fmla="*/ 447705 h 809791"/>
                      <a:gd name="connsiteX3" fmla="*/ 464352 w 904871"/>
                      <a:gd name="connsiteY3" fmla="*/ 459781 h 809791"/>
                      <a:gd name="connsiteX4" fmla="*/ 476429 w 904871"/>
                      <a:gd name="connsiteY4" fmla="*/ 452445 h 809791"/>
                      <a:gd name="connsiteX5" fmla="*/ 494565 w 904871"/>
                      <a:gd name="connsiteY5" fmla="*/ 413932 h 809791"/>
                      <a:gd name="connsiteX6" fmla="*/ 492574 w 904871"/>
                      <a:gd name="connsiteY6" fmla="*/ 399943 h 809791"/>
                      <a:gd name="connsiteX7" fmla="*/ 314442 w 904871"/>
                      <a:gd name="connsiteY7" fmla="*/ 397921 h 809791"/>
                      <a:gd name="connsiteX8" fmla="*/ 338259 w 904871"/>
                      <a:gd name="connsiteY8" fmla="*/ 421737 h 809791"/>
                      <a:gd name="connsiteX9" fmla="*/ 314442 w 904871"/>
                      <a:gd name="connsiteY9" fmla="*/ 445460 h 809791"/>
                      <a:gd name="connsiteX10" fmla="*/ 290625 w 904871"/>
                      <a:gd name="connsiteY10" fmla="*/ 421737 h 809791"/>
                      <a:gd name="connsiteX11" fmla="*/ 314442 w 904871"/>
                      <a:gd name="connsiteY11" fmla="*/ 397921 h 809791"/>
                      <a:gd name="connsiteX12" fmla="*/ 570676 w 904871"/>
                      <a:gd name="connsiteY12" fmla="*/ 352170 h 809791"/>
                      <a:gd name="connsiteX13" fmla="*/ 508700 w 904871"/>
                      <a:gd name="connsiteY13" fmla="*/ 373300 h 809791"/>
                      <a:gd name="connsiteX14" fmla="*/ 506008 w 904871"/>
                      <a:gd name="connsiteY14" fmla="*/ 387172 h 809791"/>
                      <a:gd name="connsiteX15" fmla="*/ 519880 w 904871"/>
                      <a:gd name="connsiteY15" fmla="*/ 389865 h 809791"/>
                      <a:gd name="connsiteX16" fmla="*/ 572023 w 904871"/>
                      <a:gd name="connsiteY16" fmla="*/ 372110 h 809791"/>
                      <a:gd name="connsiteX17" fmla="*/ 581320 w 904871"/>
                      <a:gd name="connsiteY17" fmla="*/ 361467 h 809791"/>
                      <a:gd name="connsiteX18" fmla="*/ 570676 w 904871"/>
                      <a:gd name="connsiteY18" fmla="*/ 352170 h 809791"/>
                      <a:gd name="connsiteX19" fmla="*/ 579354 w 904871"/>
                      <a:gd name="connsiteY19" fmla="*/ 284309 h 809791"/>
                      <a:gd name="connsiteX20" fmla="*/ 716181 w 904871"/>
                      <a:gd name="connsiteY20" fmla="*/ 340994 h 809791"/>
                      <a:gd name="connsiteX21" fmla="*/ 716200 w 904871"/>
                      <a:gd name="connsiteY21" fmla="*/ 341023 h 809791"/>
                      <a:gd name="connsiteX22" fmla="*/ 756084 w 904871"/>
                      <a:gd name="connsiteY22" fmla="*/ 398955 h 809791"/>
                      <a:gd name="connsiteX23" fmla="*/ 733933 w 904871"/>
                      <a:gd name="connsiteY23" fmla="*/ 593894 h 809791"/>
                      <a:gd name="connsiteX24" fmla="*/ 734945 w 904871"/>
                      <a:gd name="connsiteY24" fmla="*/ 592931 h 809791"/>
                      <a:gd name="connsiteX25" fmla="*/ 770949 w 904871"/>
                      <a:gd name="connsiteY25" fmla="*/ 628935 h 809791"/>
                      <a:gd name="connsiteX26" fmla="*/ 784284 w 904871"/>
                      <a:gd name="connsiteY26" fmla="*/ 615601 h 809791"/>
                      <a:gd name="connsiteX27" fmla="*/ 889631 w 904871"/>
                      <a:gd name="connsiteY27" fmla="*/ 720948 h 809791"/>
                      <a:gd name="connsiteX28" fmla="*/ 904871 w 904871"/>
                      <a:gd name="connsiteY28" fmla="*/ 757713 h 809791"/>
                      <a:gd name="connsiteX29" fmla="*/ 889631 w 904871"/>
                      <a:gd name="connsiteY29" fmla="*/ 794575 h 809791"/>
                      <a:gd name="connsiteX30" fmla="*/ 816002 w 904871"/>
                      <a:gd name="connsiteY30" fmla="*/ 794575 h 809791"/>
                      <a:gd name="connsiteX31" fmla="*/ 710655 w 904871"/>
                      <a:gd name="connsiteY31" fmla="*/ 689229 h 809791"/>
                      <a:gd name="connsiteX32" fmla="*/ 723991 w 904871"/>
                      <a:gd name="connsiteY32" fmla="*/ 675894 h 809791"/>
                      <a:gd name="connsiteX33" fmla="*/ 686843 w 904871"/>
                      <a:gd name="connsiteY33" fmla="*/ 638746 h 809791"/>
                      <a:gd name="connsiteX34" fmla="*/ 686965 w 904871"/>
                      <a:gd name="connsiteY34" fmla="*/ 638631 h 809791"/>
                      <a:gd name="connsiteX35" fmla="*/ 503020 w 904871"/>
                      <a:gd name="connsiteY35" fmla="*/ 654856 h 809791"/>
                      <a:gd name="connsiteX36" fmla="*/ 498171 w 904871"/>
                      <a:gd name="connsiteY36" fmla="*/ 653557 h 809791"/>
                      <a:gd name="connsiteX37" fmla="*/ 442527 w 904871"/>
                      <a:gd name="connsiteY37" fmla="*/ 614648 h 809791"/>
                      <a:gd name="connsiteX38" fmla="*/ 385806 w 904871"/>
                      <a:gd name="connsiteY38" fmla="*/ 477822 h 809791"/>
                      <a:gd name="connsiteX39" fmla="*/ 385806 w 904871"/>
                      <a:gd name="connsiteY39" fmla="*/ 477822 h 809791"/>
                      <a:gd name="connsiteX40" fmla="*/ 385806 w 904871"/>
                      <a:gd name="connsiteY40" fmla="*/ 477821 h 809791"/>
                      <a:gd name="connsiteX41" fmla="*/ 442527 w 904871"/>
                      <a:gd name="connsiteY41" fmla="*/ 340994 h 809791"/>
                      <a:gd name="connsiteX42" fmla="*/ 579354 w 904871"/>
                      <a:gd name="connsiteY42" fmla="*/ 284309 h 809791"/>
                      <a:gd name="connsiteX43" fmla="*/ 314442 w 904871"/>
                      <a:gd name="connsiteY43" fmla="*/ 181840 h 809791"/>
                      <a:gd name="connsiteX44" fmla="*/ 341494 w 904871"/>
                      <a:gd name="connsiteY44" fmla="*/ 211163 h 809791"/>
                      <a:gd name="connsiteX45" fmla="*/ 330152 w 904871"/>
                      <a:gd name="connsiteY45" fmla="*/ 351704 h 809791"/>
                      <a:gd name="connsiteX46" fmla="*/ 314482 w 904871"/>
                      <a:gd name="connsiteY46" fmla="*/ 366161 h 809791"/>
                      <a:gd name="connsiteX47" fmla="*/ 314401 w 904871"/>
                      <a:gd name="connsiteY47" fmla="*/ 366161 h 809791"/>
                      <a:gd name="connsiteX48" fmla="*/ 298730 w 904871"/>
                      <a:gd name="connsiteY48" fmla="*/ 351704 h 809791"/>
                      <a:gd name="connsiteX49" fmla="*/ 287390 w 904871"/>
                      <a:gd name="connsiteY49" fmla="*/ 211163 h 809791"/>
                      <a:gd name="connsiteX50" fmla="*/ 314442 w 904871"/>
                      <a:gd name="connsiteY50" fmla="*/ 181840 h 809791"/>
                      <a:gd name="connsiteX51" fmla="*/ 314416 w 904871"/>
                      <a:gd name="connsiteY51" fmla="*/ 0 h 809791"/>
                      <a:gd name="connsiteX52" fmla="*/ 314511 w 904871"/>
                      <a:gd name="connsiteY52" fmla="*/ 0 h 809791"/>
                      <a:gd name="connsiteX53" fmla="*/ 358897 w 904871"/>
                      <a:gd name="connsiteY53" fmla="*/ 27336 h 809791"/>
                      <a:gd name="connsiteX54" fmla="*/ 503202 w 904871"/>
                      <a:gd name="connsiteY54" fmla="*/ 279368 h 809791"/>
                      <a:gd name="connsiteX55" fmla="*/ 453576 w 904871"/>
                      <a:gd name="connsiteY55" fmla="*/ 306420 h 809791"/>
                      <a:gd name="connsiteX56" fmla="*/ 338991 w 904871"/>
                      <a:gd name="connsiteY56" fmla="*/ 106299 h 809791"/>
                      <a:gd name="connsiteX57" fmla="*/ 289937 w 904871"/>
                      <a:gd name="connsiteY57" fmla="*/ 106299 h 809791"/>
                      <a:gd name="connsiteX58" fmla="*/ 85816 w 904871"/>
                      <a:gd name="connsiteY58" fmla="*/ 462724 h 809791"/>
                      <a:gd name="connsiteX59" fmla="*/ 110391 w 904871"/>
                      <a:gd name="connsiteY59" fmla="*/ 504920 h 809791"/>
                      <a:gd name="connsiteX60" fmla="*/ 368422 w 904871"/>
                      <a:gd name="connsiteY60" fmla="*/ 504920 h 809791"/>
                      <a:gd name="connsiteX61" fmla="*/ 383852 w 904871"/>
                      <a:gd name="connsiteY61" fmla="*/ 561594 h 809791"/>
                      <a:gd name="connsiteX62" fmla="*/ 49906 w 904871"/>
                      <a:gd name="connsiteY62" fmla="*/ 561594 h 809791"/>
                      <a:gd name="connsiteX63" fmla="*/ 7520 w 904871"/>
                      <a:gd name="connsiteY63" fmla="*/ 537972 h 809791"/>
                      <a:gd name="connsiteX64" fmla="*/ 5234 w 904871"/>
                      <a:gd name="connsiteY64" fmla="*/ 489395 h 809791"/>
                      <a:gd name="connsiteX65" fmla="*/ 270124 w 904871"/>
                      <a:gd name="connsiteY65" fmla="*/ 27051 h 809791"/>
                      <a:gd name="connsiteX66" fmla="*/ 314416 w 904871"/>
                      <a:gd name="connsiteY66" fmla="*/ 0 h 809791"/>
                      <a:gd name="connsiteX0" fmla="*/ 492574 w 904871"/>
                      <a:gd name="connsiteY0" fmla="*/ 399943 h 809791"/>
                      <a:gd name="connsiteX1" fmla="*/ 478586 w 904871"/>
                      <a:gd name="connsiteY1" fmla="*/ 401932 h 809791"/>
                      <a:gd name="connsiteX2" fmla="*/ 457016 w 904871"/>
                      <a:gd name="connsiteY2" fmla="*/ 447705 h 809791"/>
                      <a:gd name="connsiteX3" fmla="*/ 464352 w 904871"/>
                      <a:gd name="connsiteY3" fmla="*/ 459781 h 809791"/>
                      <a:gd name="connsiteX4" fmla="*/ 476429 w 904871"/>
                      <a:gd name="connsiteY4" fmla="*/ 452445 h 809791"/>
                      <a:gd name="connsiteX5" fmla="*/ 494565 w 904871"/>
                      <a:gd name="connsiteY5" fmla="*/ 413932 h 809791"/>
                      <a:gd name="connsiteX6" fmla="*/ 492574 w 904871"/>
                      <a:gd name="connsiteY6" fmla="*/ 399943 h 809791"/>
                      <a:gd name="connsiteX7" fmla="*/ 314442 w 904871"/>
                      <a:gd name="connsiteY7" fmla="*/ 397921 h 809791"/>
                      <a:gd name="connsiteX8" fmla="*/ 338259 w 904871"/>
                      <a:gd name="connsiteY8" fmla="*/ 421737 h 809791"/>
                      <a:gd name="connsiteX9" fmla="*/ 314442 w 904871"/>
                      <a:gd name="connsiteY9" fmla="*/ 445460 h 809791"/>
                      <a:gd name="connsiteX10" fmla="*/ 290625 w 904871"/>
                      <a:gd name="connsiteY10" fmla="*/ 421737 h 809791"/>
                      <a:gd name="connsiteX11" fmla="*/ 314442 w 904871"/>
                      <a:gd name="connsiteY11" fmla="*/ 397921 h 809791"/>
                      <a:gd name="connsiteX12" fmla="*/ 570676 w 904871"/>
                      <a:gd name="connsiteY12" fmla="*/ 352170 h 809791"/>
                      <a:gd name="connsiteX13" fmla="*/ 508700 w 904871"/>
                      <a:gd name="connsiteY13" fmla="*/ 373300 h 809791"/>
                      <a:gd name="connsiteX14" fmla="*/ 506008 w 904871"/>
                      <a:gd name="connsiteY14" fmla="*/ 387172 h 809791"/>
                      <a:gd name="connsiteX15" fmla="*/ 519880 w 904871"/>
                      <a:gd name="connsiteY15" fmla="*/ 389865 h 809791"/>
                      <a:gd name="connsiteX16" fmla="*/ 572023 w 904871"/>
                      <a:gd name="connsiteY16" fmla="*/ 372110 h 809791"/>
                      <a:gd name="connsiteX17" fmla="*/ 581320 w 904871"/>
                      <a:gd name="connsiteY17" fmla="*/ 361467 h 809791"/>
                      <a:gd name="connsiteX18" fmla="*/ 570676 w 904871"/>
                      <a:gd name="connsiteY18" fmla="*/ 352170 h 809791"/>
                      <a:gd name="connsiteX19" fmla="*/ 579354 w 904871"/>
                      <a:gd name="connsiteY19" fmla="*/ 284309 h 809791"/>
                      <a:gd name="connsiteX20" fmla="*/ 716181 w 904871"/>
                      <a:gd name="connsiteY20" fmla="*/ 340994 h 809791"/>
                      <a:gd name="connsiteX21" fmla="*/ 716200 w 904871"/>
                      <a:gd name="connsiteY21" fmla="*/ 341023 h 809791"/>
                      <a:gd name="connsiteX22" fmla="*/ 756084 w 904871"/>
                      <a:gd name="connsiteY22" fmla="*/ 398955 h 809791"/>
                      <a:gd name="connsiteX23" fmla="*/ 733933 w 904871"/>
                      <a:gd name="connsiteY23" fmla="*/ 593894 h 809791"/>
                      <a:gd name="connsiteX24" fmla="*/ 734945 w 904871"/>
                      <a:gd name="connsiteY24" fmla="*/ 592931 h 809791"/>
                      <a:gd name="connsiteX25" fmla="*/ 770949 w 904871"/>
                      <a:gd name="connsiteY25" fmla="*/ 628935 h 809791"/>
                      <a:gd name="connsiteX26" fmla="*/ 784284 w 904871"/>
                      <a:gd name="connsiteY26" fmla="*/ 615601 h 809791"/>
                      <a:gd name="connsiteX27" fmla="*/ 889631 w 904871"/>
                      <a:gd name="connsiteY27" fmla="*/ 720948 h 809791"/>
                      <a:gd name="connsiteX28" fmla="*/ 904871 w 904871"/>
                      <a:gd name="connsiteY28" fmla="*/ 757713 h 809791"/>
                      <a:gd name="connsiteX29" fmla="*/ 889631 w 904871"/>
                      <a:gd name="connsiteY29" fmla="*/ 794575 h 809791"/>
                      <a:gd name="connsiteX30" fmla="*/ 816002 w 904871"/>
                      <a:gd name="connsiteY30" fmla="*/ 794575 h 809791"/>
                      <a:gd name="connsiteX31" fmla="*/ 710655 w 904871"/>
                      <a:gd name="connsiteY31" fmla="*/ 689229 h 809791"/>
                      <a:gd name="connsiteX32" fmla="*/ 723991 w 904871"/>
                      <a:gd name="connsiteY32" fmla="*/ 675894 h 809791"/>
                      <a:gd name="connsiteX33" fmla="*/ 686843 w 904871"/>
                      <a:gd name="connsiteY33" fmla="*/ 638746 h 809791"/>
                      <a:gd name="connsiteX34" fmla="*/ 686965 w 904871"/>
                      <a:gd name="connsiteY34" fmla="*/ 638631 h 809791"/>
                      <a:gd name="connsiteX35" fmla="*/ 498171 w 904871"/>
                      <a:gd name="connsiteY35" fmla="*/ 653557 h 809791"/>
                      <a:gd name="connsiteX36" fmla="*/ 442527 w 904871"/>
                      <a:gd name="connsiteY36" fmla="*/ 614648 h 809791"/>
                      <a:gd name="connsiteX37" fmla="*/ 385806 w 904871"/>
                      <a:gd name="connsiteY37" fmla="*/ 477822 h 809791"/>
                      <a:gd name="connsiteX38" fmla="*/ 385806 w 904871"/>
                      <a:gd name="connsiteY38" fmla="*/ 477822 h 809791"/>
                      <a:gd name="connsiteX39" fmla="*/ 385806 w 904871"/>
                      <a:gd name="connsiteY39" fmla="*/ 477821 h 809791"/>
                      <a:gd name="connsiteX40" fmla="*/ 442527 w 904871"/>
                      <a:gd name="connsiteY40" fmla="*/ 340994 h 809791"/>
                      <a:gd name="connsiteX41" fmla="*/ 579354 w 904871"/>
                      <a:gd name="connsiteY41" fmla="*/ 284309 h 809791"/>
                      <a:gd name="connsiteX42" fmla="*/ 314442 w 904871"/>
                      <a:gd name="connsiteY42" fmla="*/ 181840 h 809791"/>
                      <a:gd name="connsiteX43" fmla="*/ 341494 w 904871"/>
                      <a:gd name="connsiteY43" fmla="*/ 211163 h 809791"/>
                      <a:gd name="connsiteX44" fmla="*/ 330152 w 904871"/>
                      <a:gd name="connsiteY44" fmla="*/ 351704 h 809791"/>
                      <a:gd name="connsiteX45" fmla="*/ 314482 w 904871"/>
                      <a:gd name="connsiteY45" fmla="*/ 366161 h 809791"/>
                      <a:gd name="connsiteX46" fmla="*/ 314401 w 904871"/>
                      <a:gd name="connsiteY46" fmla="*/ 366161 h 809791"/>
                      <a:gd name="connsiteX47" fmla="*/ 298730 w 904871"/>
                      <a:gd name="connsiteY47" fmla="*/ 351704 h 809791"/>
                      <a:gd name="connsiteX48" fmla="*/ 287390 w 904871"/>
                      <a:gd name="connsiteY48" fmla="*/ 211163 h 809791"/>
                      <a:gd name="connsiteX49" fmla="*/ 314442 w 904871"/>
                      <a:gd name="connsiteY49" fmla="*/ 181840 h 809791"/>
                      <a:gd name="connsiteX50" fmla="*/ 314416 w 904871"/>
                      <a:gd name="connsiteY50" fmla="*/ 0 h 809791"/>
                      <a:gd name="connsiteX51" fmla="*/ 314511 w 904871"/>
                      <a:gd name="connsiteY51" fmla="*/ 0 h 809791"/>
                      <a:gd name="connsiteX52" fmla="*/ 358897 w 904871"/>
                      <a:gd name="connsiteY52" fmla="*/ 27336 h 809791"/>
                      <a:gd name="connsiteX53" fmla="*/ 503202 w 904871"/>
                      <a:gd name="connsiteY53" fmla="*/ 279368 h 809791"/>
                      <a:gd name="connsiteX54" fmla="*/ 453576 w 904871"/>
                      <a:gd name="connsiteY54" fmla="*/ 306420 h 809791"/>
                      <a:gd name="connsiteX55" fmla="*/ 338991 w 904871"/>
                      <a:gd name="connsiteY55" fmla="*/ 106299 h 809791"/>
                      <a:gd name="connsiteX56" fmla="*/ 289937 w 904871"/>
                      <a:gd name="connsiteY56" fmla="*/ 106299 h 809791"/>
                      <a:gd name="connsiteX57" fmla="*/ 85816 w 904871"/>
                      <a:gd name="connsiteY57" fmla="*/ 462724 h 809791"/>
                      <a:gd name="connsiteX58" fmla="*/ 110391 w 904871"/>
                      <a:gd name="connsiteY58" fmla="*/ 504920 h 809791"/>
                      <a:gd name="connsiteX59" fmla="*/ 368422 w 904871"/>
                      <a:gd name="connsiteY59" fmla="*/ 504920 h 809791"/>
                      <a:gd name="connsiteX60" fmla="*/ 383852 w 904871"/>
                      <a:gd name="connsiteY60" fmla="*/ 561594 h 809791"/>
                      <a:gd name="connsiteX61" fmla="*/ 49906 w 904871"/>
                      <a:gd name="connsiteY61" fmla="*/ 561594 h 809791"/>
                      <a:gd name="connsiteX62" fmla="*/ 7520 w 904871"/>
                      <a:gd name="connsiteY62" fmla="*/ 537972 h 809791"/>
                      <a:gd name="connsiteX63" fmla="*/ 5234 w 904871"/>
                      <a:gd name="connsiteY63" fmla="*/ 489395 h 809791"/>
                      <a:gd name="connsiteX64" fmla="*/ 270124 w 904871"/>
                      <a:gd name="connsiteY64" fmla="*/ 27051 h 809791"/>
                      <a:gd name="connsiteX65" fmla="*/ 314416 w 904871"/>
                      <a:gd name="connsiteY65" fmla="*/ 0 h 809791"/>
                      <a:gd name="connsiteX0" fmla="*/ 492574 w 904871"/>
                      <a:gd name="connsiteY0" fmla="*/ 399943 h 809791"/>
                      <a:gd name="connsiteX1" fmla="*/ 478586 w 904871"/>
                      <a:gd name="connsiteY1" fmla="*/ 401932 h 809791"/>
                      <a:gd name="connsiteX2" fmla="*/ 457016 w 904871"/>
                      <a:gd name="connsiteY2" fmla="*/ 447705 h 809791"/>
                      <a:gd name="connsiteX3" fmla="*/ 464352 w 904871"/>
                      <a:gd name="connsiteY3" fmla="*/ 459781 h 809791"/>
                      <a:gd name="connsiteX4" fmla="*/ 476429 w 904871"/>
                      <a:gd name="connsiteY4" fmla="*/ 452445 h 809791"/>
                      <a:gd name="connsiteX5" fmla="*/ 494565 w 904871"/>
                      <a:gd name="connsiteY5" fmla="*/ 413932 h 809791"/>
                      <a:gd name="connsiteX6" fmla="*/ 492574 w 904871"/>
                      <a:gd name="connsiteY6" fmla="*/ 399943 h 809791"/>
                      <a:gd name="connsiteX7" fmla="*/ 314442 w 904871"/>
                      <a:gd name="connsiteY7" fmla="*/ 397921 h 809791"/>
                      <a:gd name="connsiteX8" fmla="*/ 338259 w 904871"/>
                      <a:gd name="connsiteY8" fmla="*/ 421737 h 809791"/>
                      <a:gd name="connsiteX9" fmla="*/ 314442 w 904871"/>
                      <a:gd name="connsiteY9" fmla="*/ 445460 h 809791"/>
                      <a:gd name="connsiteX10" fmla="*/ 290625 w 904871"/>
                      <a:gd name="connsiteY10" fmla="*/ 421737 h 809791"/>
                      <a:gd name="connsiteX11" fmla="*/ 314442 w 904871"/>
                      <a:gd name="connsiteY11" fmla="*/ 397921 h 809791"/>
                      <a:gd name="connsiteX12" fmla="*/ 570676 w 904871"/>
                      <a:gd name="connsiteY12" fmla="*/ 352170 h 809791"/>
                      <a:gd name="connsiteX13" fmla="*/ 508700 w 904871"/>
                      <a:gd name="connsiteY13" fmla="*/ 373300 h 809791"/>
                      <a:gd name="connsiteX14" fmla="*/ 506008 w 904871"/>
                      <a:gd name="connsiteY14" fmla="*/ 387172 h 809791"/>
                      <a:gd name="connsiteX15" fmla="*/ 519880 w 904871"/>
                      <a:gd name="connsiteY15" fmla="*/ 389865 h 809791"/>
                      <a:gd name="connsiteX16" fmla="*/ 572023 w 904871"/>
                      <a:gd name="connsiteY16" fmla="*/ 372110 h 809791"/>
                      <a:gd name="connsiteX17" fmla="*/ 581320 w 904871"/>
                      <a:gd name="connsiteY17" fmla="*/ 361467 h 809791"/>
                      <a:gd name="connsiteX18" fmla="*/ 570676 w 904871"/>
                      <a:gd name="connsiteY18" fmla="*/ 352170 h 809791"/>
                      <a:gd name="connsiteX19" fmla="*/ 579354 w 904871"/>
                      <a:gd name="connsiteY19" fmla="*/ 284309 h 809791"/>
                      <a:gd name="connsiteX20" fmla="*/ 716181 w 904871"/>
                      <a:gd name="connsiteY20" fmla="*/ 340994 h 809791"/>
                      <a:gd name="connsiteX21" fmla="*/ 716200 w 904871"/>
                      <a:gd name="connsiteY21" fmla="*/ 341023 h 809791"/>
                      <a:gd name="connsiteX22" fmla="*/ 756084 w 904871"/>
                      <a:gd name="connsiteY22" fmla="*/ 398955 h 809791"/>
                      <a:gd name="connsiteX23" fmla="*/ 733933 w 904871"/>
                      <a:gd name="connsiteY23" fmla="*/ 593894 h 809791"/>
                      <a:gd name="connsiteX24" fmla="*/ 734945 w 904871"/>
                      <a:gd name="connsiteY24" fmla="*/ 592931 h 809791"/>
                      <a:gd name="connsiteX25" fmla="*/ 770949 w 904871"/>
                      <a:gd name="connsiteY25" fmla="*/ 628935 h 809791"/>
                      <a:gd name="connsiteX26" fmla="*/ 784284 w 904871"/>
                      <a:gd name="connsiteY26" fmla="*/ 615601 h 809791"/>
                      <a:gd name="connsiteX27" fmla="*/ 889631 w 904871"/>
                      <a:gd name="connsiteY27" fmla="*/ 720948 h 809791"/>
                      <a:gd name="connsiteX28" fmla="*/ 904871 w 904871"/>
                      <a:gd name="connsiteY28" fmla="*/ 757713 h 809791"/>
                      <a:gd name="connsiteX29" fmla="*/ 889631 w 904871"/>
                      <a:gd name="connsiteY29" fmla="*/ 794575 h 809791"/>
                      <a:gd name="connsiteX30" fmla="*/ 816002 w 904871"/>
                      <a:gd name="connsiteY30" fmla="*/ 794575 h 809791"/>
                      <a:gd name="connsiteX31" fmla="*/ 710655 w 904871"/>
                      <a:gd name="connsiteY31" fmla="*/ 689229 h 809791"/>
                      <a:gd name="connsiteX32" fmla="*/ 723991 w 904871"/>
                      <a:gd name="connsiteY32" fmla="*/ 675894 h 809791"/>
                      <a:gd name="connsiteX33" fmla="*/ 686843 w 904871"/>
                      <a:gd name="connsiteY33" fmla="*/ 638746 h 809791"/>
                      <a:gd name="connsiteX34" fmla="*/ 686965 w 904871"/>
                      <a:gd name="connsiteY34" fmla="*/ 638631 h 809791"/>
                      <a:gd name="connsiteX35" fmla="*/ 498171 w 904871"/>
                      <a:gd name="connsiteY35" fmla="*/ 653557 h 809791"/>
                      <a:gd name="connsiteX36" fmla="*/ 442527 w 904871"/>
                      <a:gd name="connsiteY36" fmla="*/ 614648 h 809791"/>
                      <a:gd name="connsiteX37" fmla="*/ 385806 w 904871"/>
                      <a:gd name="connsiteY37" fmla="*/ 477822 h 809791"/>
                      <a:gd name="connsiteX38" fmla="*/ 385806 w 904871"/>
                      <a:gd name="connsiteY38" fmla="*/ 477822 h 809791"/>
                      <a:gd name="connsiteX39" fmla="*/ 385806 w 904871"/>
                      <a:gd name="connsiteY39" fmla="*/ 477821 h 809791"/>
                      <a:gd name="connsiteX40" fmla="*/ 442527 w 904871"/>
                      <a:gd name="connsiteY40" fmla="*/ 340994 h 809791"/>
                      <a:gd name="connsiteX41" fmla="*/ 579354 w 904871"/>
                      <a:gd name="connsiteY41" fmla="*/ 284309 h 809791"/>
                      <a:gd name="connsiteX42" fmla="*/ 314442 w 904871"/>
                      <a:gd name="connsiteY42" fmla="*/ 181840 h 809791"/>
                      <a:gd name="connsiteX43" fmla="*/ 341494 w 904871"/>
                      <a:gd name="connsiteY43" fmla="*/ 211163 h 809791"/>
                      <a:gd name="connsiteX44" fmla="*/ 330152 w 904871"/>
                      <a:gd name="connsiteY44" fmla="*/ 351704 h 809791"/>
                      <a:gd name="connsiteX45" fmla="*/ 314482 w 904871"/>
                      <a:gd name="connsiteY45" fmla="*/ 366161 h 809791"/>
                      <a:gd name="connsiteX46" fmla="*/ 314401 w 904871"/>
                      <a:gd name="connsiteY46" fmla="*/ 366161 h 809791"/>
                      <a:gd name="connsiteX47" fmla="*/ 298730 w 904871"/>
                      <a:gd name="connsiteY47" fmla="*/ 351704 h 809791"/>
                      <a:gd name="connsiteX48" fmla="*/ 287390 w 904871"/>
                      <a:gd name="connsiteY48" fmla="*/ 211163 h 809791"/>
                      <a:gd name="connsiteX49" fmla="*/ 314442 w 904871"/>
                      <a:gd name="connsiteY49" fmla="*/ 181840 h 809791"/>
                      <a:gd name="connsiteX50" fmla="*/ 314416 w 904871"/>
                      <a:gd name="connsiteY50" fmla="*/ 0 h 809791"/>
                      <a:gd name="connsiteX51" fmla="*/ 314511 w 904871"/>
                      <a:gd name="connsiteY51" fmla="*/ 0 h 809791"/>
                      <a:gd name="connsiteX52" fmla="*/ 358897 w 904871"/>
                      <a:gd name="connsiteY52" fmla="*/ 27336 h 809791"/>
                      <a:gd name="connsiteX53" fmla="*/ 503202 w 904871"/>
                      <a:gd name="connsiteY53" fmla="*/ 279368 h 809791"/>
                      <a:gd name="connsiteX54" fmla="*/ 453576 w 904871"/>
                      <a:gd name="connsiteY54" fmla="*/ 306420 h 809791"/>
                      <a:gd name="connsiteX55" fmla="*/ 338991 w 904871"/>
                      <a:gd name="connsiteY55" fmla="*/ 106299 h 809791"/>
                      <a:gd name="connsiteX56" fmla="*/ 289937 w 904871"/>
                      <a:gd name="connsiteY56" fmla="*/ 106299 h 809791"/>
                      <a:gd name="connsiteX57" fmla="*/ 85816 w 904871"/>
                      <a:gd name="connsiteY57" fmla="*/ 462724 h 809791"/>
                      <a:gd name="connsiteX58" fmla="*/ 110391 w 904871"/>
                      <a:gd name="connsiteY58" fmla="*/ 504920 h 809791"/>
                      <a:gd name="connsiteX59" fmla="*/ 368422 w 904871"/>
                      <a:gd name="connsiteY59" fmla="*/ 504920 h 809791"/>
                      <a:gd name="connsiteX60" fmla="*/ 383852 w 904871"/>
                      <a:gd name="connsiteY60" fmla="*/ 561594 h 809791"/>
                      <a:gd name="connsiteX61" fmla="*/ 49906 w 904871"/>
                      <a:gd name="connsiteY61" fmla="*/ 561594 h 809791"/>
                      <a:gd name="connsiteX62" fmla="*/ 7520 w 904871"/>
                      <a:gd name="connsiteY62" fmla="*/ 537972 h 809791"/>
                      <a:gd name="connsiteX63" fmla="*/ 5234 w 904871"/>
                      <a:gd name="connsiteY63" fmla="*/ 489395 h 809791"/>
                      <a:gd name="connsiteX64" fmla="*/ 270124 w 904871"/>
                      <a:gd name="connsiteY64" fmla="*/ 27051 h 809791"/>
                      <a:gd name="connsiteX65" fmla="*/ 314416 w 904871"/>
                      <a:gd name="connsiteY65" fmla="*/ 0 h 809791"/>
                      <a:gd name="connsiteX0" fmla="*/ 492574 w 904871"/>
                      <a:gd name="connsiteY0" fmla="*/ 399943 h 809791"/>
                      <a:gd name="connsiteX1" fmla="*/ 478586 w 904871"/>
                      <a:gd name="connsiteY1" fmla="*/ 401932 h 809791"/>
                      <a:gd name="connsiteX2" fmla="*/ 457016 w 904871"/>
                      <a:gd name="connsiteY2" fmla="*/ 447705 h 809791"/>
                      <a:gd name="connsiteX3" fmla="*/ 464352 w 904871"/>
                      <a:gd name="connsiteY3" fmla="*/ 459781 h 809791"/>
                      <a:gd name="connsiteX4" fmla="*/ 476429 w 904871"/>
                      <a:gd name="connsiteY4" fmla="*/ 452445 h 809791"/>
                      <a:gd name="connsiteX5" fmla="*/ 494565 w 904871"/>
                      <a:gd name="connsiteY5" fmla="*/ 413932 h 809791"/>
                      <a:gd name="connsiteX6" fmla="*/ 492574 w 904871"/>
                      <a:gd name="connsiteY6" fmla="*/ 399943 h 809791"/>
                      <a:gd name="connsiteX7" fmla="*/ 314442 w 904871"/>
                      <a:gd name="connsiteY7" fmla="*/ 397921 h 809791"/>
                      <a:gd name="connsiteX8" fmla="*/ 338259 w 904871"/>
                      <a:gd name="connsiteY8" fmla="*/ 421737 h 809791"/>
                      <a:gd name="connsiteX9" fmla="*/ 314442 w 904871"/>
                      <a:gd name="connsiteY9" fmla="*/ 445460 h 809791"/>
                      <a:gd name="connsiteX10" fmla="*/ 290625 w 904871"/>
                      <a:gd name="connsiteY10" fmla="*/ 421737 h 809791"/>
                      <a:gd name="connsiteX11" fmla="*/ 314442 w 904871"/>
                      <a:gd name="connsiteY11" fmla="*/ 397921 h 809791"/>
                      <a:gd name="connsiteX12" fmla="*/ 570676 w 904871"/>
                      <a:gd name="connsiteY12" fmla="*/ 352170 h 809791"/>
                      <a:gd name="connsiteX13" fmla="*/ 508700 w 904871"/>
                      <a:gd name="connsiteY13" fmla="*/ 373300 h 809791"/>
                      <a:gd name="connsiteX14" fmla="*/ 506008 w 904871"/>
                      <a:gd name="connsiteY14" fmla="*/ 387172 h 809791"/>
                      <a:gd name="connsiteX15" fmla="*/ 519880 w 904871"/>
                      <a:gd name="connsiteY15" fmla="*/ 389865 h 809791"/>
                      <a:gd name="connsiteX16" fmla="*/ 572023 w 904871"/>
                      <a:gd name="connsiteY16" fmla="*/ 372110 h 809791"/>
                      <a:gd name="connsiteX17" fmla="*/ 581320 w 904871"/>
                      <a:gd name="connsiteY17" fmla="*/ 361467 h 809791"/>
                      <a:gd name="connsiteX18" fmla="*/ 570676 w 904871"/>
                      <a:gd name="connsiteY18" fmla="*/ 352170 h 809791"/>
                      <a:gd name="connsiteX19" fmla="*/ 579354 w 904871"/>
                      <a:gd name="connsiteY19" fmla="*/ 284309 h 809791"/>
                      <a:gd name="connsiteX20" fmla="*/ 716181 w 904871"/>
                      <a:gd name="connsiteY20" fmla="*/ 340994 h 809791"/>
                      <a:gd name="connsiteX21" fmla="*/ 716200 w 904871"/>
                      <a:gd name="connsiteY21" fmla="*/ 341023 h 809791"/>
                      <a:gd name="connsiteX22" fmla="*/ 756084 w 904871"/>
                      <a:gd name="connsiteY22" fmla="*/ 398955 h 809791"/>
                      <a:gd name="connsiteX23" fmla="*/ 733933 w 904871"/>
                      <a:gd name="connsiteY23" fmla="*/ 593894 h 809791"/>
                      <a:gd name="connsiteX24" fmla="*/ 734945 w 904871"/>
                      <a:gd name="connsiteY24" fmla="*/ 592931 h 809791"/>
                      <a:gd name="connsiteX25" fmla="*/ 770949 w 904871"/>
                      <a:gd name="connsiteY25" fmla="*/ 628935 h 809791"/>
                      <a:gd name="connsiteX26" fmla="*/ 784284 w 904871"/>
                      <a:gd name="connsiteY26" fmla="*/ 615601 h 809791"/>
                      <a:gd name="connsiteX27" fmla="*/ 889631 w 904871"/>
                      <a:gd name="connsiteY27" fmla="*/ 720948 h 809791"/>
                      <a:gd name="connsiteX28" fmla="*/ 904871 w 904871"/>
                      <a:gd name="connsiteY28" fmla="*/ 757713 h 809791"/>
                      <a:gd name="connsiteX29" fmla="*/ 889631 w 904871"/>
                      <a:gd name="connsiteY29" fmla="*/ 794575 h 809791"/>
                      <a:gd name="connsiteX30" fmla="*/ 816002 w 904871"/>
                      <a:gd name="connsiteY30" fmla="*/ 794575 h 809791"/>
                      <a:gd name="connsiteX31" fmla="*/ 710655 w 904871"/>
                      <a:gd name="connsiteY31" fmla="*/ 689229 h 809791"/>
                      <a:gd name="connsiteX32" fmla="*/ 723991 w 904871"/>
                      <a:gd name="connsiteY32" fmla="*/ 675894 h 809791"/>
                      <a:gd name="connsiteX33" fmla="*/ 686843 w 904871"/>
                      <a:gd name="connsiteY33" fmla="*/ 638746 h 809791"/>
                      <a:gd name="connsiteX34" fmla="*/ 686965 w 904871"/>
                      <a:gd name="connsiteY34" fmla="*/ 638631 h 809791"/>
                      <a:gd name="connsiteX35" fmla="*/ 498171 w 904871"/>
                      <a:gd name="connsiteY35" fmla="*/ 653557 h 809791"/>
                      <a:gd name="connsiteX36" fmla="*/ 442527 w 904871"/>
                      <a:gd name="connsiteY36" fmla="*/ 614648 h 809791"/>
                      <a:gd name="connsiteX37" fmla="*/ 385806 w 904871"/>
                      <a:gd name="connsiteY37" fmla="*/ 477822 h 809791"/>
                      <a:gd name="connsiteX38" fmla="*/ 385806 w 904871"/>
                      <a:gd name="connsiteY38" fmla="*/ 477822 h 809791"/>
                      <a:gd name="connsiteX39" fmla="*/ 385806 w 904871"/>
                      <a:gd name="connsiteY39" fmla="*/ 477821 h 809791"/>
                      <a:gd name="connsiteX40" fmla="*/ 442527 w 904871"/>
                      <a:gd name="connsiteY40" fmla="*/ 340994 h 809791"/>
                      <a:gd name="connsiteX41" fmla="*/ 579354 w 904871"/>
                      <a:gd name="connsiteY41" fmla="*/ 284309 h 809791"/>
                      <a:gd name="connsiteX42" fmla="*/ 314442 w 904871"/>
                      <a:gd name="connsiteY42" fmla="*/ 181840 h 809791"/>
                      <a:gd name="connsiteX43" fmla="*/ 341494 w 904871"/>
                      <a:gd name="connsiteY43" fmla="*/ 211163 h 809791"/>
                      <a:gd name="connsiteX44" fmla="*/ 330152 w 904871"/>
                      <a:gd name="connsiteY44" fmla="*/ 351704 h 809791"/>
                      <a:gd name="connsiteX45" fmla="*/ 314482 w 904871"/>
                      <a:gd name="connsiteY45" fmla="*/ 366161 h 809791"/>
                      <a:gd name="connsiteX46" fmla="*/ 314401 w 904871"/>
                      <a:gd name="connsiteY46" fmla="*/ 366161 h 809791"/>
                      <a:gd name="connsiteX47" fmla="*/ 298730 w 904871"/>
                      <a:gd name="connsiteY47" fmla="*/ 351704 h 809791"/>
                      <a:gd name="connsiteX48" fmla="*/ 287390 w 904871"/>
                      <a:gd name="connsiteY48" fmla="*/ 211163 h 809791"/>
                      <a:gd name="connsiteX49" fmla="*/ 314442 w 904871"/>
                      <a:gd name="connsiteY49" fmla="*/ 181840 h 809791"/>
                      <a:gd name="connsiteX50" fmla="*/ 314416 w 904871"/>
                      <a:gd name="connsiteY50" fmla="*/ 0 h 809791"/>
                      <a:gd name="connsiteX51" fmla="*/ 314511 w 904871"/>
                      <a:gd name="connsiteY51" fmla="*/ 0 h 809791"/>
                      <a:gd name="connsiteX52" fmla="*/ 358897 w 904871"/>
                      <a:gd name="connsiteY52" fmla="*/ 27336 h 809791"/>
                      <a:gd name="connsiteX53" fmla="*/ 503202 w 904871"/>
                      <a:gd name="connsiteY53" fmla="*/ 279368 h 809791"/>
                      <a:gd name="connsiteX54" fmla="*/ 453576 w 904871"/>
                      <a:gd name="connsiteY54" fmla="*/ 306420 h 809791"/>
                      <a:gd name="connsiteX55" fmla="*/ 338991 w 904871"/>
                      <a:gd name="connsiteY55" fmla="*/ 106299 h 809791"/>
                      <a:gd name="connsiteX56" fmla="*/ 289937 w 904871"/>
                      <a:gd name="connsiteY56" fmla="*/ 106299 h 809791"/>
                      <a:gd name="connsiteX57" fmla="*/ 85816 w 904871"/>
                      <a:gd name="connsiteY57" fmla="*/ 462724 h 809791"/>
                      <a:gd name="connsiteX58" fmla="*/ 110391 w 904871"/>
                      <a:gd name="connsiteY58" fmla="*/ 504920 h 809791"/>
                      <a:gd name="connsiteX59" fmla="*/ 368422 w 904871"/>
                      <a:gd name="connsiteY59" fmla="*/ 504920 h 809791"/>
                      <a:gd name="connsiteX60" fmla="*/ 383852 w 904871"/>
                      <a:gd name="connsiteY60" fmla="*/ 561594 h 809791"/>
                      <a:gd name="connsiteX61" fmla="*/ 49906 w 904871"/>
                      <a:gd name="connsiteY61" fmla="*/ 561594 h 809791"/>
                      <a:gd name="connsiteX62" fmla="*/ 7520 w 904871"/>
                      <a:gd name="connsiteY62" fmla="*/ 537972 h 809791"/>
                      <a:gd name="connsiteX63" fmla="*/ 5234 w 904871"/>
                      <a:gd name="connsiteY63" fmla="*/ 489395 h 809791"/>
                      <a:gd name="connsiteX64" fmla="*/ 270124 w 904871"/>
                      <a:gd name="connsiteY64" fmla="*/ 27051 h 809791"/>
                      <a:gd name="connsiteX65" fmla="*/ 314416 w 904871"/>
                      <a:gd name="connsiteY65" fmla="*/ 0 h 809791"/>
                      <a:gd name="connsiteX0" fmla="*/ 492574 w 904871"/>
                      <a:gd name="connsiteY0" fmla="*/ 399943 h 809791"/>
                      <a:gd name="connsiteX1" fmla="*/ 478586 w 904871"/>
                      <a:gd name="connsiteY1" fmla="*/ 401932 h 809791"/>
                      <a:gd name="connsiteX2" fmla="*/ 457016 w 904871"/>
                      <a:gd name="connsiteY2" fmla="*/ 447705 h 809791"/>
                      <a:gd name="connsiteX3" fmla="*/ 464352 w 904871"/>
                      <a:gd name="connsiteY3" fmla="*/ 459781 h 809791"/>
                      <a:gd name="connsiteX4" fmla="*/ 476429 w 904871"/>
                      <a:gd name="connsiteY4" fmla="*/ 452445 h 809791"/>
                      <a:gd name="connsiteX5" fmla="*/ 494565 w 904871"/>
                      <a:gd name="connsiteY5" fmla="*/ 413932 h 809791"/>
                      <a:gd name="connsiteX6" fmla="*/ 492574 w 904871"/>
                      <a:gd name="connsiteY6" fmla="*/ 399943 h 809791"/>
                      <a:gd name="connsiteX7" fmla="*/ 314442 w 904871"/>
                      <a:gd name="connsiteY7" fmla="*/ 397921 h 809791"/>
                      <a:gd name="connsiteX8" fmla="*/ 338259 w 904871"/>
                      <a:gd name="connsiteY8" fmla="*/ 421737 h 809791"/>
                      <a:gd name="connsiteX9" fmla="*/ 314442 w 904871"/>
                      <a:gd name="connsiteY9" fmla="*/ 445460 h 809791"/>
                      <a:gd name="connsiteX10" fmla="*/ 290625 w 904871"/>
                      <a:gd name="connsiteY10" fmla="*/ 421737 h 809791"/>
                      <a:gd name="connsiteX11" fmla="*/ 314442 w 904871"/>
                      <a:gd name="connsiteY11" fmla="*/ 397921 h 809791"/>
                      <a:gd name="connsiteX12" fmla="*/ 570676 w 904871"/>
                      <a:gd name="connsiteY12" fmla="*/ 352170 h 809791"/>
                      <a:gd name="connsiteX13" fmla="*/ 508700 w 904871"/>
                      <a:gd name="connsiteY13" fmla="*/ 373300 h 809791"/>
                      <a:gd name="connsiteX14" fmla="*/ 506008 w 904871"/>
                      <a:gd name="connsiteY14" fmla="*/ 387172 h 809791"/>
                      <a:gd name="connsiteX15" fmla="*/ 519880 w 904871"/>
                      <a:gd name="connsiteY15" fmla="*/ 389865 h 809791"/>
                      <a:gd name="connsiteX16" fmla="*/ 572023 w 904871"/>
                      <a:gd name="connsiteY16" fmla="*/ 372110 h 809791"/>
                      <a:gd name="connsiteX17" fmla="*/ 581320 w 904871"/>
                      <a:gd name="connsiteY17" fmla="*/ 361467 h 809791"/>
                      <a:gd name="connsiteX18" fmla="*/ 570676 w 904871"/>
                      <a:gd name="connsiteY18" fmla="*/ 352170 h 809791"/>
                      <a:gd name="connsiteX19" fmla="*/ 579354 w 904871"/>
                      <a:gd name="connsiteY19" fmla="*/ 284309 h 809791"/>
                      <a:gd name="connsiteX20" fmla="*/ 716181 w 904871"/>
                      <a:gd name="connsiteY20" fmla="*/ 340994 h 809791"/>
                      <a:gd name="connsiteX21" fmla="*/ 716200 w 904871"/>
                      <a:gd name="connsiteY21" fmla="*/ 341023 h 809791"/>
                      <a:gd name="connsiteX22" fmla="*/ 756084 w 904871"/>
                      <a:gd name="connsiteY22" fmla="*/ 398955 h 809791"/>
                      <a:gd name="connsiteX23" fmla="*/ 733933 w 904871"/>
                      <a:gd name="connsiteY23" fmla="*/ 593894 h 809791"/>
                      <a:gd name="connsiteX24" fmla="*/ 734945 w 904871"/>
                      <a:gd name="connsiteY24" fmla="*/ 592931 h 809791"/>
                      <a:gd name="connsiteX25" fmla="*/ 770949 w 904871"/>
                      <a:gd name="connsiteY25" fmla="*/ 628935 h 809791"/>
                      <a:gd name="connsiteX26" fmla="*/ 784284 w 904871"/>
                      <a:gd name="connsiteY26" fmla="*/ 615601 h 809791"/>
                      <a:gd name="connsiteX27" fmla="*/ 889631 w 904871"/>
                      <a:gd name="connsiteY27" fmla="*/ 720948 h 809791"/>
                      <a:gd name="connsiteX28" fmla="*/ 904871 w 904871"/>
                      <a:gd name="connsiteY28" fmla="*/ 757713 h 809791"/>
                      <a:gd name="connsiteX29" fmla="*/ 889631 w 904871"/>
                      <a:gd name="connsiteY29" fmla="*/ 794575 h 809791"/>
                      <a:gd name="connsiteX30" fmla="*/ 816002 w 904871"/>
                      <a:gd name="connsiteY30" fmla="*/ 794575 h 809791"/>
                      <a:gd name="connsiteX31" fmla="*/ 710655 w 904871"/>
                      <a:gd name="connsiteY31" fmla="*/ 689229 h 809791"/>
                      <a:gd name="connsiteX32" fmla="*/ 723991 w 904871"/>
                      <a:gd name="connsiteY32" fmla="*/ 675894 h 809791"/>
                      <a:gd name="connsiteX33" fmla="*/ 686843 w 904871"/>
                      <a:gd name="connsiteY33" fmla="*/ 638746 h 809791"/>
                      <a:gd name="connsiteX34" fmla="*/ 686965 w 904871"/>
                      <a:gd name="connsiteY34" fmla="*/ 638631 h 809791"/>
                      <a:gd name="connsiteX35" fmla="*/ 498171 w 904871"/>
                      <a:gd name="connsiteY35" fmla="*/ 653557 h 809791"/>
                      <a:gd name="connsiteX36" fmla="*/ 442527 w 904871"/>
                      <a:gd name="connsiteY36" fmla="*/ 614648 h 809791"/>
                      <a:gd name="connsiteX37" fmla="*/ 385806 w 904871"/>
                      <a:gd name="connsiteY37" fmla="*/ 477822 h 809791"/>
                      <a:gd name="connsiteX38" fmla="*/ 385806 w 904871"/>
                      <a:gd name="connsiteY38" fmla="*/ 477822 h 809791"/>
                      <a:gd name="connsiteX39" fmla="*/ 385806 w 904871"/>
                      <a:gd name="connsiteY39" fmla="*/ 477821 h 809791"/>
                      <a:gd name="connsiteX40" fmla="*/ 442527 w 904871"/>
                      <a:gd name="connsiteY40" fmla="*/ 340994 h 809791"/>
                      <a:gd name="connsiteX41" fmla="*/ 579354 w 904871"/>
                      <a:gd name="connsiteY41" fmla="*/ 284309 h 809791"/>
                      <a:gd name="connsiteX42" fmla="*/ 314442 w 904871"/>
                      <a:gd name="connsiteY42" fmla="*/ 181840 h 809791"/>
                      <a:gd name="connsiteX43" fmla="*/ 341494 w 904871"/>
                      <a:gd name="connsiteY43" fmla="*/ 211163 h 809791"/>
                      <a:gd name="connsiteX44" fmla="*/ 330152 w 904871"/>
                      <a:gd name="connsiteY44" fmla="*/ 351704 h 809791"/>
                      <a:gd name="connsiteX45" fmla="*/ 314482 w 904871"/>
                      <a:gd name="connsiteY45" fmla="*/ 366161 h 809791"/>
                      <a:gd name="connsiteX46" fmla="*/ 314401 w 904871"/>
                      <a:gd name="connsiteY46" fmla="*/ 366161 h 809791"/>
                      <a:gd name="connsiteX47" fmla="*/ 298730 w 904871"/>
                      <a:gd name="connsiteY47" fmla="*/ 351704 h 809791"/>
                      <a:gd name="connsiteX48" fmla="*/ 287390 w 904871"/>
                      <a:gd name="connsiteY48" fmla="*/ 211163 h 809791"/>
                      <a:gd name="connsiteX49" fmla="*/ 314442 w 904871"/>
                      <a:gd name="connsiteY49" fmla="*/ 181840 h 809791"/>
                      <a:gd name="connsiteX50" fmla="*/ 314416 w 904871"/>
                      <a:gd name="connsiteY50" fmla="*/ 0 h 809791"/>
                      <a:gd name="connsiteX51" fmla="*/ 314511 w 904871"/>
                      <a:gd name="connsiteY51" fmla="*/ 0 h 809791"/>
                      <a:gd name="connsiteX52" fmla="*/ 358897 w 904871"/>
                      <a:gd name="connsiteY52" fmla="*/ 27336 h 809791"/>
                      <a:gd name="connsiteX53" fmla="*/ 503202 w 904871"/>
                      <a:gd name="connsiteY53" fmla="*/ 279368 h 809791"/>
                      <a:gd name="connsiteX54" fmla="*/ 453576 w 904871"/>
                      <a:gd name="connsiteY54" fmla="*/ 306420 h 809791"/>
                      <a:gd name="connsiteX55" fmla="*/ 338991 w 904871"/>
                      <a:gd name="connsiteY55" fmla="*/ 106299 h 809791"/>
                      <a:gd name="connsiteX56" fmla="*/ 289937 w 904871"/>
                      <a:gd name="connsiteY56" fmla="*/ 106299 h 809791"/>
                      <a:gd name="connsiteX57" fmla="*/ 85816 w 904871"/>
                      <a:gd name="connsiteY57" fmla="*/ 462724 h 809791"/>
                      <a:gd name="connsiteX58" fmla="*/ 110391 w 904871"/>
                      <a:gd name="connsiteY58" fmla="*/ 504920 h 809791"/>
                      <a:gd name="connsiteX59" fmla="*/ 368422 w 904871"/>
                      <a:gd name="connsiteY59" fmla="*/ 504920 h 809791"/>
                      <a:gd name="connsiteX60" fmla="*/ 383852 w 904871"/>
                      <a:gd name="connsiteY60" fmla="*/ 561594 h 809791"/>
                      <a:gd name="connsiteX61" fmla="*/ 49906 w 904871"/>
                      <a:gd name="connsiteY61" fmla="*/ 561594 h 809791"/>
                      <a:gd name="connsiteX62" fmla="*/ 7520 w 904871"/>
                      <a:gd name="connsiteY62" fmla="*/ 537972 h 809791"/>
                      <a:gd name="connsiteX63" fmla="*/ 5234 w 904871"/>
                      <a:gd name="connsiteY63" fmla="*/ 489395 h 809791"/>
                      <a:gd name="connsiteX64" fmla="*/ 270124 w 904871"/>
                      <a:gd name="connsiteY64" fmla="*/ 27051 h 809791"/>
                      <a:gd name="connsiteX65" fmla="*/ 314416 w 904871"/>
                      <a:gd name="connsiteY65" fmla="*/ 0 h 809791"/>
                      <a:gd name="connsiteX0" fmla="*/ 492574 w 904871"/>
                      <a:gd name="connsiteY0" fmla="*/ 399943 h 809791"/>
                      <a:gd name="connsiteX1" fmla="*/ 478586 w 904871"/>
                      <a:gd name="connsiteY1" fmla="*/ 401932 h 809791"/>
                      <a:gd name="connsiteX2" fmla="*/ 457016 w 904871"/>
                      <a:gd name="connsiteY2" fmla="*/ 447705 h 809791"/>
                      <a:gd name="connsiteX3" fmla="*/ 464352 w 904871"/>
                      <a:gd name="connsiteY3" fmla="*/ 459781 h 809791"/>
                      <a:gd name="connsiteX4" fmla="*/ 476429 w 904871"/>
                      <a:gd name="connsiteY4" fmla="*/ 452445 h 809791"/>
                      <a:gd name="connsiteX5" fmla="*/ 494565 w 904871"/>
                      <a:gd name="connsiteY5" fmla="*/ 413932 h 809791"/>
                      <a:gd name="connsiteX6" fmla="*/ 492574 w 904871"/>
                      <a:gd name="connsiteY6" fmla="*/ 399943 h 809791"/>
                      <a:gd name="connsiteX7" fmla="*/ 314442 w 904871"/>
                      <a:gd name="connsiteY7" fmla="*/ 397921 h 809791"/>
                      <a:gd name="connsiteX8" fmla="*/ 338259 w 904871"/>
                      <a:gd name="connsiteY8" fmla="*/ 421737 h 809791"/>
                      <a:gd name="connsiteX9" fmla="*/ 314442 w 904871"/>
                      <a:gd name="connsiteY9" fmla="*/ 445460 h 809791"/>
                      <a:gd name="connsiteX10" fmla="*/ 290625 w 904871"/>
                      <a:gd name="connsiteY10" fmla="*/ 421737 h 809791"/>
                      <a:gd name="connsiteX11" fmla="*/ 314442 w 904871"/>
                      <a:gd name="connsiteY11" fmla="*/ 397921 h 809791"/>
                      <a:gd name="connsiteX12" fmla="*/ 570676 w 904871"/>
                      <a:gd name="connsiteY12" fmla="*/ 352170 h 809791"/>
                      <a:gd name="connsiteX13" fmla="*/ 508700 w 904871"/>
                      <a:gd name="connsiteY13" fmla="*/ 373300 h 809791"/>
                      <a:gd name="connsiteX14" fmla="*/ 506008 w 904871"/>
                      <a:gd name="connsiteY14" fmla="*/ 387172 h 809791"/>
                      <a:gd name="connsiteX15" fmla="*/ 519880 w 904871"/>
                      <a:gd name="connsiteY15" fmla="*/ 389865 h 809791"/>
                      <a:gd name="connsiteX16" fmla="*/ 572023 w 904871"/>
                      <a:gd name="connsiteY16" fmla="*/ 372110 h 809791"/>
                      <a:gd name="connsiteX17" fmla="*/ 581320 w 904871"/>
                      <a:gd name="connsiteY17" fmla="*/ 361467 h 809791"/>
                      <a:gd name="connsiteX18" fmla="*/ 570676 w 904871"/>
                      <a:gd name="connsiteY18" fmla="*/ 352170 h 809791"/>
                      <a:gd name="connsiteX19" fmla="*/ 579354 w 904871"/>
                      <a:gd name="connsiteY19" fmla="*/ 284309 h 809791"/>
                      <a:gd name="connsiteX20" fmla="*/ 716181 w 904871"/>
                      <a:gd name="connsiteY20" fmla="*/ 340994 h 809791"/>
                      <a:gd name="connsiteX21" fmla="*/ 716200 w 904871"/>
                      <a:gd name="connsiteY21" fmla="*/ 341023 h 809791"/>
                      <a:gd name="connsiteX22" fmla="*/ 756084 w 904871"/>
                      <a:gd name="connsiteY22" fmla="*/ 398955 h 809791"/>
                      <a:gd name="connsiteX23" fmla="*/ 733933 w 904871"/>
                      <a:gd name="connsiteY23" fmla="*/ 593894 h 809791"/>
                      <a:gd name="connsiteX24" fmla="*/ 770949 w 904871"/>
                      <a:gd name="connsiteY24" fmla="*/ 628935 h 809791"/>
                      <a:gd name="connsiteX25" fmla="*/ 784284 w 904871"/>
                      <a:gd name="connsiteY25" fmla="*/ 615601 h 809791"/>
                      <a:gd name="connsiteX26" fmla="*/ 889631 w 904871"/>
                      <a:gd name="connsiteY26" fmla="*/ 720948 h 809791"/>
                      <a:gd name="connsiteX27" fmla="*/ 904871 w 904871"/>
                      <a:gd name="connsiteY27" fmla="*/ 757713 h 809791"/>
                      <a:gd name="connsiteX28" fmla="*/ 889631 w 904871"/>
                      <a:gd name="connsiteY28" fmla="*/ 794575 h 809791"/>
                      <a:gd name="connsiteX29" fmla="*/ 816002 w 904871"/>
                      <a:gd name="connsiteY29" fmla="*/ 794575 h 809791"/>
                      <a:gd name="connsiteX30" fmla="*/ 710655 w 904871"/>
                      <a:gd name="connsiteY30" fmla="*/ 689229 h 809791"/>
                      <a:gd name="connsiteX31" fmla="*/ 723991 w 904871"/>
                      <a:gd name="connsiteY31" fmla="*/ 675894 h 809791"/>
                      <a:gd name="connsiteX32" fmla="*/ 686843 w 904871"/>
                      <a:gd name="connsiteY32" fmla="*/ 638746 h 809791"/>
                      <a:gd name="connsiteX33" fmla="*/ 686965 w 904871"/>
                      <a:gd name="connsiteY33" fmla="*/ 638631 h 809791"/>
                      <a:gd name="connsiteX34" fmla="*/ 498171 w 904871"/>
                      <a:gd name="connsiteY34" fmla="*/ 653557 h 809791"/>
                      <a:gd name="connsiteX35" fmla="*/ 442527 w 904871"/>
                      <a:gd name="connsiteY35" fmla="*/ 614648 h 809791"/>
                      <a:gd name="connsiteX36" fmla="*/ 385806 w 904871"/>
                      <a:gd name="connsiteY36" fmla="*/ 477822 h 809791"/>
                      <a:gd name="connsiteX37" fmla="*/ 385806 w 904871"/>
                      <a:gd name="connsiteY37" fmla="*/ 477822 h 809791"/>
                      <a:gd name="connsiteX38" fmla="*/ 385806 w 904871"/>
                      <a:gd name="connsiteY38" fmla="*/ 477821 h 809791"/>
                      <a:gd name="connsiteX39" fmla="*/ 442527 w 904871"/>
                      <a:gd name="connsiteY39" fmla="*/ 340994 h 809791"/>
                      <a:gd name="connsiteX40" fmla="*/ 579354 w 904871"/>
                      <a:gd name="connsiteY40" fmla="*/ 284309 h 809791"/>
                      <a:gd name="connsiteX41" fmla="*/ 314442 w 904871"/>
                      <a:gd name="connsiteY41" fmla="*/ 181840 h 809791"/>
                      <a:gd name="connsiteX42" fmla="*/ 341494 w 904871"/>
                      <a:gd name="connsiteY42" fmla="*/ 211163 h 809791"/>
                      <a:gd name="connsiteX43" fmla="*/ 330152 w 904871"/>
                      <a:gd name="connsiteY43" fmla="*/ 351704 h 809791"/>
                      <a:gd name="connsiteX44" fmla="*/ 314482 w 904871"/>
                      <a:gd name="connsiteY44" fmla="*/ 366161 h 809791"/>
                      <a:gd name="connsiteX45" fmla="*/ 314401 w 904871"/>
                      <a:gd name="connsiteY45" fmla="*/ 366161 h 809791"/>
                      <a:gd name="connsiteX46" fmla="*/ 298730 w 904871"/>
                      <a:gd name="connsiteY46" fmla="*/ 351704 h 809791"/>
                      <a:gd name="connsiteX47" fmla="*/ 287390 w 904871"/>
                      <a:gd name="connsiteY47" fmla="*/ 211163 h 809791"/>
                      <a:gd name="connsiteX48" fmla="*/ 314442 w 904871"/>
                      <a:gd name="connsiteY48" fmla="*/ 181840 h 809791"/>
                      <a:gd name="connsiteX49" fmla="*/ 314416 w 904871"/>
                      <a:gd name="connsiteY49" fmla="*/ 0 h 809791"/>
                      <a:gd name="connsiteX50" fmla="*/ 314511 w 904871"/>
                      <a:gd name="connsiteY50" fmla="*/ 0 h 809791"/>
                      <a:gd name="connsiteX51" fmla="*/ 358897 w 904871"/>
                      <a:gd name="connsiteY51" fmla="*/ 27336 h 809791"/>
                      <a:gd name="connsiteX52" fmla="*/ 503202 w 904871"/>
                      <a:gd name="connsiteY52" fmla="*/ 279368 h 809791"/>
                      <a:gd name="connsiteX53" fmla="*/ 453576 w 904871"/>
                      <a:gd name="connsiteY53" fmla="*/ 306420 h 809791"/>
                      <a:gd name="connsiteX54" fmla="*/ 338991 w 904871"/>
                      <a:gd name="connsiteY54" fmla="*/ 106299 h 809791"/>
                      <a:gd name="connsiteX55" fmla="*/ 289937 w 904871"/>
                      <a:gd name="connsiteY55" fmla="*/ 106299 h 809791"/>
                      <a:gd name="connsiteX56" fmla="*/ 85816 w 904871"/>
                      <a:gd name="connsiteY56" fmla="*/ 462724 h 809791"/>
                      <a:gd name="connsiteX57" fmla="*/ 110391 w 904871"/>
                      <a:gd name="connsiteY57" fmla="*/ 504920 h 809791"/>
                      <a:gd name="connsiteX58" fmla="*/ 368422 w 904871"/>
                      <a:gd name="connsiteY58" fmla="*/ 504920 h 809791"/>
                      <a:gd name="connsiteX59" fmla="*/ 383852 w 904871"/>
                      <a:gd name="connsiteY59" fmla="*/ 561594 h 809791"/>
                      <a:gd name="connsiteX60" fmla="*/ 49906 w 904871"/>
                      <a:gd name="connsiteY60" fmla="*/ 561594 h 809791"/>
                      <a:gd name="connsiteX61" fmla="*/ 7520 w 904871"/>
                      <a:gd name="connsiteY61" fmla="*/ 537972 h 809791"/>
                      <a:gd name="connsiteX62" fmla="*/ 5234 w 904871"/>
                      <a:gd name="connsiteY62" fmla="*/ 489395 h 809791"/>
                      <a:gd name="connsiteX63" fmla="*/ 270124 w 904871"/>
                      <a:gd name="connsiteY63" fmla="*/ 27051 h 809791"/>
                      <a:gd name="connsiteX64" fmla="*/ 314416 w 904871"/>
                      <a:gd name="connsiteY64" fmla="*/ 0 h 809791"/>
                      <a:gd name="connsiteX0" fmla="*/ 492574 w 904871"/>
                      <a:gd name="connsiteY0" fmla="*/ 399943 h 809791"/>
                      <a:gd name="connsiteX1" fmla="*/ 478586 w 904871"/>
                      <a:gd name="connsiteY1" fmla="*/ 401932 h 809791"/>
                      <a:gd name="connsiteX2" fmla="*/ 457016 w 904871"/>
                      <a:gd name="connsiteY2" fmla="*/ 447705 h 809791"/>
                      <a:gd name="connsiteX3" fmla="*/ 464352 w 904871"/>
                      <a:gd name="connsiteY3" fmla="*/ 459781 h 809791"/>
                      <a:gd name="connsiteX4" fmla="*/ 476429 w 904871"/>
                      <a:gd name="connsiteY4" fmla="*/ 452445 h 809791"/>
                      <a:gd name="connsiteX5" fmla="*/ 494565 w 904871"/>
                      <a:gd name="connsiteY5" fmla="*/ 413932 h 809791"/>
                      <a:gd name="connsiteX6" fmla="*/ 492574 w 904871"/>
                      <a:gd name="connsiteY6" fmla="*/ 399943 h 809791"/>
                      <a:gd name="connsiteX7" fmla="*/ 314442 w 904871"/>
                      <a:gd name="connsiteY7" fmla="*/ 397921 h 809791"/>
                      <a:gd name="connsiteX8" fmla="*/ 338259 w 904871"/>
                      <a:gd name="connsiteY8" fmla="*/ 421737 h 809791"/>
                      <a:gd name="connsiteX9" fmla="*/ 314442 w 904871"/>
                      <a:gd name="connsiteY9" fmla="*/ 445460 h 809791"/>
                      <a:gd name="connsiteX10" fmla="*/ 290625 w 904871"/>
                      <a:gd name="connsiteY10" fmla="*/ 421737 h 809791"/>
                      <a:gd name="connsiteX11" fmla="*/ 314442 w 904871"/>
                      <a:gd name="connsiteY11" fmla="*/ 397921 h 809791"/>
                      <a:gd name="connsiteX12" fmla="*/ 570676 w 904871"/>
                      <a:gd name="connsiteY12" fmla="*/ 352170 h 809791"/>
                      <a:gd name="connsiteX13" fmla="*/ 508700 w 904871"/>
                      <a:gd name="connsiteY13" fmla="*/ 373300 h 809791"/>
                      <a:gd name="connsiteX14" fmla="*/ 506008 w 904871"/>
                      <a:gd name="connsiteY14" fmla="*/ 387172 h 809791"/>
                      <a:gd name="connsiteX15" fmla="*/ 519880 w 904871"/>
                      <a:gd name="connsiteY15" fmla="*/ 389865 h 809791"/>
                      <a:gd name="connsiteX16" fmla="*/ 572023 w 904871"/>
                      <a:gd name="connsiteY16" fmla="*/ 372110 h 809791"/>
                      <a:gd name="connsiteX17" fmla="*/ 581320 w 904871"/>
                      <a:gd name="connsiteY17" fmla="*/ 361467 h 809791"/>
                      <a:gd name="connsiteX18" fmla="*/ 570676 w 904871"/>
                      <a:gd name="connsiteY18" fmla="*/ 352170 h 809791"/>
                      <a:gd name="connsiteX19" fmla="*/ 579354 w 904871"/>
                      <a:gd name="connsiteY19" fmla="*/ 284309 h 809791"/>
                      <a:gd name="connsiteX20" fmla="*/ 716181 w 904871"/>
                      <a:gd name="connsiteY20" fmla="*/ 340994 h 809791"/>
                      <a:gd name="connsiteX21" fmla="*/ 716200 w 904871"/>
                      <a:gd name="connsiteY21" fmla="*/ 341023 h 809791"/>
                      <a:gd name="connsiteX22" fmla="*/ 756084 w 904871"/>
                      <a:gd name="connsiteY22" fmla="*/ 398955 h 809791"/>
                      <a:gd name="connsiteX23" fmla="*/ 733933 w 904871"/>
                      <a:gd name="connsiteY23" fmla="*/ 593894 h 809791"/>
                      <a:gd name="connsiteX24" fmla="*/ 770949 w 904871"/>
                      <a:gd name="connsiteY24" fmla="*/ 628935 h 809791"/>
                      <a:gd name="connsiteX25" fmla="*/ 784284 w 904871"/>
                      <a:gd name="connsiteY25" fmla="*/ 615601 h 809791"/>
                      <a:gd name="connsiteX26" fmla="*/ 889631 w 904871"/>
                      <a:gd name="connsiteY26" fmla="*/ 720948 h 809791"/>
                      <a:gd name="connsiteX27" fmla="*/ 904871 w 904871"/>
                      <a:gd name="connsiteY27" fmla="*/ 757713 h 809791"/>
                      <a:gd name="connsiteX28" fmla="*/ 889631 w 904871"/>
                      <a:gd name="connsiteY28" fmla="*/ 794575 h 809791"/>
                      <a:gd name="connsiteX29" fmla="*/ 816002 w 904871"/>
                      <a:gd name="connsiteY29" fmla="*/ 794575 h 809791"/>
                      <a:gd name="connsiteX30" fmla="*/ 710655 w 904871"/>
                      <a:gd name="connsiteY30" fmla="*/ 689229 h 809791"/>
                      <a:gd name="connsiteX31" fmla="*/ 723991 w 904871"/>
                      <a:gd name="connsiteY31" fmla="*/ 675894 h 809791"/>
                      <a:gd name="connsiteX32" fmla="*/ 686843 w 904871"/>
                      <a:gd name="connsiteY32" fmla="*/ 638746 h 809791"/>
                      <a:gd name="connsiteX33" fmla="*/ 686965 w 904871"/>
                      <a:gd name="connsiteY33" fmla="*/ 638631 h 809791"/>
                      <a:gd name="connsiteX34" fmla="*/ 498171 w 904871"/>
                      <a:gd name="connsiteY34" fmla="*/ 653557 h 809791"/>
                      <a:gd name="connsiteX35" fmla="*/ 442527 w 904871"/>
                      <a:gd name="connsiteY35" fmla="*/ 614648 h 809791"/>
                      <a:gd name="connsiteX36" fmla="*/ 385806 w 904871"/>
                      <a:gd name="connsiteY36" fmla="*/ 477822 h 809791"/>
                      <a:gd name="connsiteX37" fmla="*/ 385806 w 904871"/>
                      <a:gd name="connsiteY37" fmla="*/ 477822 h 809791"/>
                      <a:gd name="connsiteX38" fmla="*/ 385806 w 904871"/>
                      <a:gd name="connsiteY38" fmla="*/ 477821 h 809791"/>
                      <a:gd name="connsiteX39" fmla="*/ 442527 w 904871"/>
                      <a:gd name="connsiteY39" fmla="*/ 340994 h 809791"/>
                      <a:gd name="connsiteX40" fmla="*/ 579354 w 904871"/>
                      <a:gd name="connsiteY40" fmla="*/ 284309 h 809791"/>
                      <a:gd name="connsiteX41" fmla="*/ 314442 w 904871"/>
                      <a:gd name="connsiteY41" fmla="*/ 181840 h 809791"/>
                      <a:gd name="connsiteX42" fmla="*/ 341494 w 904871"/>
                      <a:gd name="connsiteY42" fmla="*/ 211163 h 809791"/>
                      <a:gd name="connsiteX43" fmla="*/ 330152 w 904871"/>
                      <a:gd name="connsiteY43" fmla="*/ 351704 h 809791"/>
                      <a:gd name="connsiteX44" fmla="*/ 314482 w 904871"/>
                      <a:gd name="connsiteY44" fmla="*/ 366161 h 809791"/>
                      <a:gd name="connsiteX45" fmla="*/ 314401 w 904871"/>
                      <a:gd name="connsiteY45" fmla="*/ 366161 h 809791"/>
                      <a:gd name="connsiteX46" fmla="*/ 298730 w 904871"/>
                      <a:gd name="connsiteY46" fmla="*/ 351704 h 809791"/>
                      <a:gd name="connsiteX47" fmla="*/ 287390 w 904871"/>
                      <a:gd name="connsiteY47" fmla="*/ 211163 h 809791"/>
                      <a:gd name="connsiteX48" fmla="*/ 314442 w 904871"/>
                      <a:gd name="connsiteY48" fmla="*/ 181840 h 809791"/>
                      <a:gd name="connsiteX49" fmla="*/ 314416 w 904871"/>
                      <a:gd name="connsiteY49" fmla="*/ 0 h 809791"/>
                      <a:gd name="connsiteX50" fmla="*/ 314511 w 904871"/>
                      <a:gd name="connsiteY50" fmla="*/ 0 h 809791"/>
                      <a:gd name="connsiteX51" fmla="*/ 358897 w 904871"/>
                      <a:gd name="connsiteY51" fmla="*/ 27336 h 809791"/>
                      <a:gd name="connsiteX52" fmla="*/ 503202 w 904871"/>
                      <a:gd name="connsiteY52" fmla="*/ 279368 h 809791"/>
                      <a:gd name="connsiteX53" fmla="*/ 453576 w 904871"/>
                      <a:gd name="connsiteY53" fmla="*/ 306420 h 809791"/>
                      <a:gd name="connsiteX54" fmla="*/ 338991 w 904871"/>
                      <a:gd name="connsiteY54" fmla="*/ 106299 h 809791"/>
                      <a:gd name="connsiteX55" fmla="*/ 289937 w 904871"/>
                      <a:gd name="connsiteY55" fmla="*/ 106299 h 809791"/>
                      <a:gd name="connsiteX56" fmla="*/ 85816 w 904871"/>
                      <a:gd name="connsiteY56" fmla="*/ 462724 h 809791"/>
                      <a:gd name="connsiteX57" fmla="*/ 110391 w 904871"/>
                      <a:gd name="connsiteY57" fmla="*/ 504920 h 809791"/>
                      <a:gd name="connsiteX58" fmla="*/ 368422 w 904871"/>
                      <a:gd name="connsiteY58" fmla="*/ 504920 h 809791"/>
                      <a:gd name="connsiteX59" fmla="*/ 383852 w 904871"/>
                      <a:gd name="connsiteY59" fmla="*/ 561594 h 809791"/>
                      <a:gd name="connsiteX60" fmla="*/ 49906 w 904871"/>
                      <a:gd name="connsiteY60" fmla="*/ 561594 h 809791"/>
                      <a:gd name="connsiteX61" fmla="*/ 7520 w 904871"/>
                      <a:gd name="connsiteY61" fmla="*/ 537972 h 809791"/>
                      <a:gd name="connsiteX62" fmla="*/ 5234 w 904871"/>
                      <a:gd name="connsiteY62" fmla="*/ 489395 h 809791"/>
                      <a:gd name="connsiteX63" fmla="*/ 270124 w 904871"/>
                      <a:gd name="connsiteY63" fmla="*/ 27051 h 809791"/>
                      <a:gd name="connsiteX64" fmla="*/ 314416 w 904871"/>
                      <a:gd name="connsiteY64" fmla="*/ 0 h 809791"/>
                      <a:gd name="connsiteX0" fmla="*/ 492574 w 904871"/>
                      <a:gd name="connsiteY0" fmla="*/ 399943 h 809791"/>
                      <a:gd name="connsiteX1" fmla="*/ 478586 w 904871"/>
                      <a:gd name="connsiteY1" fmla="*/ 401932 h 809791"/>
                      <a:gd name="connsiteX2" fmla="*/ 457016 w 904871"/>
                      <a:gd name="connsiteY2" fmla="*/ 447705 h 809791"/>
                      <a:gd name="connsiteX3" fmla="*/ 464352 w 904871"/>
                      <a:gd name="connsiteY3" fmla="*/ 459781 h 809791"/>
                      <a:gd name="connsiteX4" fmla="*/ 476429 w 904871"/>
                      <a:gd name="connsiteY4" fmla="*/ 452445 h 809791"/>
                      <a:gd name="connsiteX5" fmla="*/ 494565 w 904871"/>
                      <a:gd name="connsiteY5" fmla="*/ 413932 h 809791"/>
                      <a:gd name="connsiteX6" fmla="*/ 492574 w 904871"/>
                      <a:gd name="connsiteY6" fmla="*/ 399943 h 809791"/>
                      <a:gd name="connsiteX7" fmla="*/ 314442 w 904871"/>
                      <a:gd name="connsiteY7" fmla="*/ 397921 h 809791"/>
                      <a:gd name="connsiteX8" fmla="*/ 338259 w 904871"/>
                      <a:gd name="connsiteY8" fmla="*/ 421737 h 809791"/>
                      <a:gd name="connsiteX9" fmla="*/ 314442 w 904871"/>
                      <a:gd name="connsiteY9" fmla="*/ 445460 h 809791"/>
                      <a:gd name="connsiteX10" fmla="*/ 290625 w 904871"/>
                      <a:gd name="connsiteY10" fmla="*/ 421737 h 809791"/>
                      <a:gd name="connsiteX11" fmla="*/ 314442 w 904871"/>
                      <a:gd name="connsiteY11" fmla="*/ 397921 h 809791"/>
                      <a:gd name="connsiteX12" fmla="*/ 570676 w 904871"/>
                      <a:gd name="connsiteY12" fmla="*/ 352170 h 809791"/>
                      <a:gd name="connsiteX13" fmla="*/ 508700 w 904871"/>
                      <a:gd name="connsiteY13" fmla="*/ 373300 h 809791"/>
                      <a:gd name="connsiteX14" fmla="*/ 506008 w 904871"/>
                      <a:gd name="connsiteY14" fmla="*/ 387172 h 809791"/>
                      <a:gd name="connsiteX15" fmla="*/ 519880 w 904871"/>
                      <a:gd name="connsiteY15" fmla="*/ 389865 h 809791"/>
                      <a:gd name="connsiteX16" fmla="*/ 572023 w 904871"/>
                      <a:gd name="connsiteY16" fmla="*/ 372110 h 809791"/>
                      <a:gd name="connsiteX17" fmla="*/ 581320 w 904871"/>
                      <a:gd name="connsiteY17" fmla="*/ 361467 h 809791"/>
                      <a:gd name="connsiteX18" fmla="*/ 570676 w 904871"/>
                      <a:gd name="connsiteY18" fmla="*/ 352170 h 809791"/>
                      <a:gd name="connsiteX19" fmla="*/ 579354 w 904871"/>
                      <a:gd name="connsiteY19" fmla="*/ 284309 h 809791"/>
                      <a:gd name="connsiteX20" fmla="*/ 716181 w 904871"/>
                      <a:gd name="connsiteY20" fmla="*/ 340994 h 809791"/>
                      <a:gd name="connsiteX21" fmla="*/ 716200 w 904871"/>
                      <a:gd name="connsiteY21" fmla="*/ 341023 h 809791"/>
                      <a:gd name="connsiteX22" fmla="*/ 756084 w 904871"/>
                      <a:gd name="connsiteY22" fmla="*/ 398955 h 809791"/>
                      <a:gd name="connsiteX23" fmla="*/ 733933 w 904871"/>
                      <a:gd name="connsiteY23" fmla="*/ 593894 h 809791"/>
                      <a:gd name="connsiteX24" fmla="*/ 770949 w 904871"/>
                      <a:gd name="connsiteY24" fmla="*/ 628935 h 809791"/>
                      <a:gd name="connsiteX25" fmla="*/ 784284 w 904871"/>
                      <a:gd name="connsiteY25" fmla="*/ 615601 h 809791"/>
                      <a:gd name="connsiteX26" fmla="*/ 889631 w 904871"/>
                      <a:gd name="connsiteY26" fmla="*/ 720948 h 809791"/>
                      <a:gd name="connsiteX27" fmla="*/ 904871 w 904871"/>
                      <a:gd name="connsiteY27" fmla="*/ 757713 h 809791"/>
                      <a:gd name="connsiteX28" fmla="*/ 889631 w 904871"/>
                      <a:gd name="connsiteY28" fmla="*/ 794575 h 809791"/>
                      <a:gd name="connsiteX29" fmla="*/ 816002 w 904871"/>
                      <a:gd name="connsiteY29" fmla="*/ 794575 h 809791"/>
                      <a:gd name="connsiteX30" fmla="*/ 710655 w 904871"/>
                      <a:gd name="connsiteY30" fmla="*/ 689229 h 809791"/>
                      <a:gd name="connsiteX31" fmla="*/ 723991 w 904871"/>
                      <a:gd name="connsiteY31" fmla="*/ 675894 h 809791"/>
                      <a:gd name="connsiteX32" fmla="*/ 686843 w 904871"/>
                      <a:gd name="connsiteY32" fmla="*/ 638746 h 809791"/>
                      <a:gd name="connsiteX33" fmla="*/ 686965 w 904871"/>
                      <a:gd name="connsiteY33" fmla="*/ 638631 h 809791"/>
                      <a:gd name="connsiteX34" fmla="*/ 498171 w 904871"/>
                      <a:gd name="connsiteY34" fmla="*/ 653557 h 809791"/>
                      <a:gd name="connsiteX35" fmla="*/ 442527 w 904871"/>
                      <a:gd name="connsiteY35" fmla="*/ 614648 h 809791"/>
                      <a:gd name="connsiteX36" fmla="*/ 385806 w 904871"/>
                      <a:gd name="connsiteY36" fmla="*/ 477822 h 809791"/>
                      <a:gd name="connsiteX37" fmla="*/ 385806 w 904871"/>
                      <a:gd name="connsiteY37" fmla="*/ 477822 h 809791"/>
                      <a:gd name="connsiteX38" fmla="*/ 385806 w 904871"/>
                      <a:gd name="connsiteY38" fmla="*/ 477821 h 809791"/>
                      <a:gd name="connsiteX39" fmla="*/ 442527 w 904871"/>
                      <a:gd name="connsiteY39" fmla="*/ 340994 h 809791"/>
                      <a:gd name="connsiteX40" fmla="*/ 579354 w 904871"/>
                      <a:gd name="connsiteY40" fmla="*/ 284309 h 809791"/>
                      <a:gd name="connsiteX41" fmla="*/ 314442 w 904871"/>
                      <a:gd name="connsiteY41" fmla="*/ 181840 h 809791"/>
                      <a:gd name="connsiteX42" fmla="*/ 341494 w 904871"/>
                      <a:gd name="connsiteY42" fmla="*/ 211163 h 809791"/>
                      <a:gd name="connsiteX43" fmla="*/ 330152 w 904871"/>
                      <a:gd name="connsiteY43" fmla="*/ 351704 h 809791"/>
                      <a:gd name="connsiteX44" fmla="*/ 314482 w 904871"/>
                      <a:gd name="connsiteY44" fmla="*/ 366161 h 809791"/>
                      <a:gd name="connsiteX45" fmla="*/ 314401 w 904871"/>
                      <a:gd name="connsiteY45" fmla="*/ 366161 h 809791"/>
                      <a:gd name="connsiteX46" fmla="*/ 298730 w 904871"/>
                      <a:gd name="connsiteY46" fmla="*/ 351704 h 809791"/>
                      <a:gd name="connsiteX47" fmla="*/ 287390 w 904871"/>
                      <a:gd name="connsiteY47" fmla="*/ 211163 h 809791"/>
                      <a:gd name="connsiteX48" fmla="*/ 314442 w 904871"/>
                      <a:gd name="connsiteY48" fmla="*/ 181840 h 809791"/>
                      <a:gd name="connsiteX49" fmla="*/ 314416 w 904871"/>
                      <a:gd name="connsiteY49" fmla="*/ 0 h 809791"/>
                      <a:gd name="connsiteX50" fmla="*/ 314511 w 904871"/>
                      <a:gd name="connsiteY50" fmla="*/ 0 h 809791"/>
                      <a:gd name="connsiteX51" fmla="*/ 358897 w 904871"/>
                      <a:gd name="connsiteY51" fmla="*/ 27336 h 809791"/>
                      <a:gd name="connsiteX52" fmla="*/ 503202 w 904871"/>
                      <a:gd name="connsiteY52" fmla="*/ 279368 h 809791"/>
                      <a:gd name="connsiteX53" fmla="*/ 453576 w 904871"/>
                      <a:gd name="connsiteY53" fmla="*/ 306420 h 809791"/>
                      <a:gd name="connsiteX54" fmla="*/ 338991 w 904871"/>
                      <a:gd name="connsiteY54" fmla="*/ 106299 h 809791"/>
                      <a:gd name="connsiteX55" fmla="*/ 289937 w 904871"/>
                      <a:gd name="connsiteY55" fmla="*/ 106299 h 809791"/>
                      <a:gd name="connsiteX56" fmla="*/ 85816 w 904871"/>
                      <a:gd name="connsiteY56" fmla="*/ 462724 h 809791"/>
                      <a:gd name="connsiteX57" fmla="*/ 110391 w 904871"/>
                      <a:gd name="connsiteY57" fmla="*/ 504920 h 809791"/>
                      <a:gd name="connsiteX58" fmla="*/ 368422 w 904871"/>
                      <a:gd name="connsiteY58" fmla="*/ 504920 h 809791"/>
                      <a:gd name="connsiteX59" fmla="*/ 383852 w 904871"/>
                      <a:gd name="connsiteY59" fmla="*/ 561594 h 809791"/>
                      <a:gd name="connsiteX60" fmla="*/ 49906 w 904871"/>
                      <a:gd name="connsiteY60" fmla="*/ 561594 h 809791"/>
                      <a:gd name="connsiteX61" fmla="*/ 7520 w 904871"/>
                      <a:gd name="connsiteY61" fmla="*/ 537972 h 809791"/>
                      <a:gd name="connsiteX62" fmla="*/ 5234 w 904871"/>
                      <a:gd name="connsiteY62" fmla="*/ 489395 h 809791"/>
                      <a:gd name="connsiteX63" fmla="*/ 270124 w 904871"/>
                      <a:gd name="connsiteY63" fmla="*/ 27051 h 809791"/>
                      <a:gd name="connsiteX64" fmla="*/ 314416 w 904871"/>
                      <a:gd name="connsiteY64" fmla="*/ 0 h 809791"/>
                      <a:gd name="connsiteX0" fmla="*/ 492574 w 904871"/>
                      <a:gd name="connsiteY0" fmla="*/ 399943 h 809791"/>
                      <a:gd name="connsiteX1" fmla="*/ 478586 w 904871"/>
                      <a:gd name="connsiteY1" fmla="*/ 401932 h 809791"/>
                      <a:gd name="connsiteX2" fmla="*/ 457016 w 904871"/>
                      <a:gd name="connsiteY2" fmla="*/ 447705 h 809791"/>
                      <a:gd name="connsiteX3" fmla="*/ 464352 w 904871"/>
                      <a:gd name="connsiteY3" fmla="*/ 459781 h 809791"/>
                      <a:gd name="connsiteX4" fmla="*/ 476429 w 904871"/>
                      <a:gd name="connsiteY4" fmla="*/ 452445 h 809791"/>
                      <a:gd name="connsiteX5" fmla="*/ 494565 w 904871"/>
                      <a:gd name="connsiteY5" fmla="*/ 413932 h 809791"/>
                      <a:gd name="connsiteX6" fmla="*/ 492574 w 904871"/>
                      <a:gd name="connsiteY6" fmla="*/ 399943 h 809791"/>
                      <a:gd name="connsiteX7" fmla="*/ 314442 w 904871"/>
                      <a:gd name="connsiteY7" fmla="*/ 397921 h 809791"/>
                      <a:gd name="connsiteX8" fmla="*/ 338259 w 904871"/>
                      <a:gd name="connsiteY8" fmla="*/ 421737 h 809791"/>
                      <a:gd name="connsiteX9" fmla="*/ 314442 w 904871"/>
                      <a:gd name="connsiteY9" fmla="*/ 445460 h 809791"/>
                      <a:gd name="connsiteX10" fmla="*/ 290625 w 904871"/>
                      <a:gd name="connsiteY10" fmla="*/ 421737 h 809791"/>
                      <a:gd name="connsiteX11" fmla="*/ 314442 w 904871"/>
                      <a:gd name="connsiteY11" fmla="*/ 397921 h 809791"/>
                      <a:gd name="connsiteX12" fmla="*/ 570676 w 904871"/>
                      <a:gd name="connsiteY12" fmla="*/ 352170 h 809791"/>
                      <a:gd name="connsiteX13" fmla="*/ 508700 w 904871"/>
                      <a:gd name="connsiteY13" fmla="*/ 373300 h 809791"/>
                      <a:gd name="connsiteX14" fmla="*/ 506008 w 904871"/>
                      <a:gd name="connsiteY14" fmla="*/ 387172 h 809791"/>
                      <a:gd name="connsiteX15" fmla="*/ 519880 w 904871"/>
                      <a:gd name="connsiteY15" fmla="*/ 389865 h 809791"/>
                      <a:gd name="connsiteX16" fmla="*/ 572023 w 904871"/>
                      <a:gd name="connsiteY16" fmla="*/ 372110 h 809791"/>
                      <a:gd name="connsiteX17" fmla="*/ 581320 w 904871"/>
                      <a:gd name="connsiteY17" fmla="*/ 361467 h 809791"/>
                      <a:gd name="connsiteX18" fmla="*/ 570676 w 904871"/>
                      <a:gd name="connsiteY18" fmla="*/ 352170 h 809791"/>
                      <a:gd name="connsiteX19" fmla="*/ 579354 w 904871"/>
                      <a:gd name="connsiteY19" fmla="*/ 284309 h 809791"/>
                      <a:gd name="connsiteX20" fmla="*/ 716181 w 904871"/>
                      <a:gd name="connsiteY20" fmla="*/ 340994 h 809791"/>
                      <a:gd name="connsiteX21" fmla="*/ 716200 w 904871"/>
                      <a:gd name="connsiteY21" fmla="*/ 341023 h 809791"/>
                      <a:gd name="connsiteX22" fmla="*/ 756084 w 904871"/>
                      <a:gd name="connsiteY22" fmla="*/ 398955 h 809791"/>
                      <a:gd name="connsiteX23" fmla="*/ 733933 w 904871"/>
                      <a:gd name="connsiteY23" fmla="*/ 593894 h 809791"/>
                      <a:gd name="connsiteX24" fmla="*/ 770949 w 904871"/>
                      <a:gd name="connsiteY24" fmla="*/ 628935 h 809791"/>
                      <a:gd name="connsiteX25" fmla="*/ 784284 w 904871"/>
                      <a:gd name="connsiteY25" fmla="*/ 615601 h 809791"/>
                      <a:gd name="connsiteX26" fmla="*/ 889631 w 904871"/>
                      <a:gd name="connsiteY26" fmla="*/ 720948 h 809791"/>
                      <a:gd name="connsiteX27" fmla="*/ 904871 w 904871"/>
                      <a:gd name="connsiteY27" fmla="*/ 757713 h 809791"/>
                      <a:gd name="connsiteX28" fmla="*/ 889631 w 904871"/>
                      <a:gd name="connsiteY28" fmla="*/ 794575 h 809791"/>
                      <a:gd name="connsiteX29" fmla="*/ 816002 w 904871"/>
                      <a:gd name="connsiteY29" fmla="*/ 794575 h 809791"/>
                      <a:gd name="connsiteX30" fmla="*/ 710655 w 904871"/>
                      <a:gd name="connsiteY30" fmla="*/ 689229 h 809791"/>
                      <a:gd name="connsiteX31" fmla="*/ 723991 w 904871"/>
                      <a:gd name="connsiteY31" fmla="*/ 675894 h 809791"/>
                      <a:gd name="connsiteX32" fmla="*/ 686843 w 904871"/>
                      <a:gd name="connsiteY32" fmla="*/ 638746 h 809791"/>
                      <a:gd name="connsiteX33" fmla="*/ 686965 w 904871"/>
                      <a:gd name="connsiteY33" fmla="*/ 638631 h 809791"/>
                      <a:gd name="connsiteX34" fmla="*/ 498171 w 904871"/>
                      <a:gd name="connsiteY34" fmla="*/ 653557 h 809791"/>
                      <a:gd name="connsiteX35" fmla="*/ 442527 w 904871"/>
                      <a:gd name="connsiteY35" fmla="*/ 614648 h 809791"/>
                      <a:gd name="connsiteX36" fmla="*/ 385806 w 904871"/>
                      <a:gd name="connsiteY36" fmla="*/ 477822 h 809791"/>
                      <a:gd name="connsiteX37" fmla="*/ 385806 w 904871"/>
                      <a:gd name="connsiteY37" fmla="*/ 477822 h 809791"/>
                      <a:gd name="connsiteX38" fmla="*/ 385806 w 904871"/>
                      <a:gd name="connsiteY38" fmla="*/ 477821 h 809791"/>
                      <a:gd name="connsiteX39" fmla="*/ 442527 w 904871"/>
                      <a:gd name="connsiteY39" fmla="*/ 340994 h 809791"/>
                      <a:gd name="connsiteX40" fmla="*/ 579354 w 904871"/>
                      <a:gd name="connsiteY40" fmla="*/ 284309 h 809791"/>
                      <a:gd name="connsiteX41" fmla="*/ 314442 w 904871"/>
                      <a:gd name="connsiteY41" fmla="*/ 181840 h 809791"/>
                      <a:gd name="connsiteX42" fmla="*/ 341494 w 904871"/>
                      <a:gd name="connsiteY42" fmla="*/ 211163 h 809791"/>
                      <a:gd name="connsiteX43" fmla="*/ 330152 w 904871"/>
                      <a:gd name="connsiteY43" fmla="*/ 351704 h 809791"/>
                      <a:gd name="connsiteX44" fmla="*/ 314482 w 904871"/>
                      <a:gd name="connsiteY44" fmla="*/ 366161 h 809791"/>
                      <a:gd name="connsiteX45" fmla="*/ 314401 w 904871"/>
                      <a:gd name="connsiteY45" fmla="*/ 366161 h 809791"/>
                      <a:gd name="connsiteX46" fmla="*/ 298730 w 904871"/>
                      <a:gd name="connsiteY46" fmla="*/ 351704 h 809791"/>
                      <a:gd name="connsiteX47" fmla="*/ 287390 w 904871"/>
                      <a:gd name="connsiteY47" fmla="*/ 211163 h 809791"/>
                      <a:gd name="connsiteX48" fmla="*/ 314442 w 904871"/>
                      <a:gd name="connsiteY48" fmla="*/ 181840 h 809791"/>
                      <a:gd name="connsiteX49" fmla="*/ 314416 w 904871"/>
                      <a:gd name="connsiteY49" fmla="*/ 0 h 809791"/>
                      <a:gd name="connsiteX50" fmla="*/ 314511 w 904871"/>
                      <a:gd name="connsiteY50" fmla="*/ 0 h 809791"/>
                      <a:gd name="connsiteX51" fmla="*/ 358897 w 904871"/>
                      <a:gd name="connsiteY51" fmla="*/ 27336 h 809791"/>
                      <a:gd name="connsiteX52" fmla="*/ 503202 w 904871"/>
                      <a:gd name="connsiteY52" fmla="*/ 279368 h 809791"/>
                      <a:gd name="connsiteX53" fmla="*/ 453576 w 904871"/>
                      <a:gd name="connsiteY53" fmla="*/ 306420 h 809791"/>
                      <a:gd name="connsiteX54" fmla="*/ 338991 w 904871"/>
                      <a:gd name="connsiteY54" fmla="*/ 106299 h 809791"/>
                      <a:gd name="connsiteX55" fmla="*/ 289937 w 904871"/>
                      <a:gd name="connsiteY55" fmla="*/ 106299 h 809791"/>
                      <a:gd name="connsiteX56" fmla="*/ 85816 w 904871"/>
                      <a:gd name="connsiteY56" fmla="*/ 462724 h 809791"/>
                      <a:gd name="connsiteX57" fmla="*/ 110391 w 904871"/>
                      <a:gd name="connsiteY57" fmla="*/ 504920 h 809791"/>
                      <a:gd name="connsiteX58" fmla="*/ 368422 w 904871"/>
                      <a:gd name="connsiteY58" fmla="*/ 504920 h 809791"/>
                      <a:gd name="connsiteX59" fmla="*/ 383852 w 904871"/>
                      <a:gd name="connsiteY59" fmla="*/ 561594 h 809791"/>
                      <a:gd name="connsiteX60" fmla="*/ 49906 w 904871"/>
                      <a:gd name="connsiteY60" fmla="*/ 561594 h 809791"/>
                      <a:gd name="connsiteX61" fmla="*/ 7520 w 904871"/>
                      <a:gd name="connsiteY61" fmla="*/ 537972 h 809791"/>
                      <a:gd name="connsiteX62" fmla="*/ 5234 w 904871"/>
                      <a:gd name="connsiteY62" fmla="*/ 489395 h 809791"/>
                      <a:gd name="connsiteX63" fmla="*/ 270124 w 904871"/>
                      <a:gd name="connsiteY63" fmla="*/ 27051 h 809791"/>
                      <a:gd name="connsiteX64" fmla="*/ 314416 w 904871"/>
                      <a:gd name="connsiteY64" fmla="*/ 0 h 809791"/>
                      <a:gd name="connsiteX0" fmla="*/ 492574 w 904871"/>
                      <a:gd name="connsiteY0" fmla="*/ 399943 h 809791"/>
                      <a:gd name="connsiteX1" fmla="*/ 478586 w 904871"/>
                      <a:gd name="connsiteY1" fmla="*/ 401932 h 809791"/>
                      <a:gd name="connsiteX2" fmla="*/ 457016 w 904871"/>
                      <a:gd name="connsiteY2" fmla="*/ 447705 h 809791"/>
                      <a:gd name="connsiteX3" fmla="*/ 464352 w 904871"/>
                      <a:gd name="connsiteY3" fmla="*/ 459781 h 809791"/>
                      <a:gd name="connsiteX4" fmla="*/ 476429 w 904871"/>
                      <a:gd name="connsiteY4" fmla="*/ 452445 h 809791"/>
                      <a:gd name="connsiteX5" fmla="*/ 494565 w 904871"/>
                      <a:gd name="connsiteY5" fmla="*/ 413932 h 809791"/>
                      <a:gd name="connsiteX6" fmla="*/ 492574 w 904871"/>
                      <a:gd name="connsiteY6" fmla="*/ 399943 h 809791"/>
                      <a:gd name="connsiteX7" fmla="*/ 314442 w 904871"/>
                      <a:gd name="connsiteY7" fmla="*/ 397921 h 809791"/>
                      <a:gd name="connsiteX8" fmla="*/ 338259 w 904871"/>
                      <a:gd name="connsiteY8" fmla="*/ 421737 h 809791"/>
                      <a:gd name="connsiteX9" fmla="*/ 314442 w 904871"/>
                      <a:gd name="connsiteY9" fmla="*/ 445460 h 809791"/>
                      <a:gd name="connsiteX10" fmla="*/ 290625 w 904871"/>
                      <a:gd name="connsiteY10" fmla="*/ 421737 h 809791"/>
                      <a:gd name="connsiteX11" fmla="*/ 314442 w 904871"/>
                      <a:gd name="connsiteY11" fmla="*/ 397921 h 809791"/>
                      <a:gd name="connsiteX12" fmla="*/ 570676 w 904871"/>
                      <a:gd name="connsiteY12" fmla="*/ 352170 h 809791"/>
                      <a:gd name="connsiteX13" fmla="*/ 508700 w 904871"/>
                      <a:gd name="connsiteY13" fmla="*/ 373300 h 809791"/>
                      <a:gd name="connsiteX14" fmla="*/ 506008 w 904871"/>
                      <a:gd name="connsiteY14" fmla="*/ 387172 h 809791"/>
                      <a:gd name="connsiteX15" fmla="*/ 519880 w 904871"/>
                      <a:gd name="connsiteY15" fmla="*/ 389865 h 809791"/>
                      <a:gd name="connsiteX16" fmla="*/ 572023 w 904871"/>
                      <a:gd name="connsiteY16" fmla="*/ 372110 h 809791"/>
                      <a:gd name="connsiteX17" fmla="*/ 581320 w 904871"/>
                      <a:gd name="connsiteY17" fmla="*/ 361467 h 809791"/>
                      <a:gd name="connsiteX18" fmla="*/ 570676 w 904871"/>
                      <a:gd name="connsiteY18" fmla="*/ 352170 h 809791"/>
                      <a:gd name="connsiteX19" fmla="*/ 579354 w 904871"/>
                      <a:gd name="connsiteY19" fmla="*/ 284309 h 809791"/>
                      <a:gd name="connsiteX20" fmla="*/ 716181 w 904871"/>
                      <a:gd name="connsiteY20" fmla="*/ 340994 h 809791"/>
                      <a:gd name="connsiteX21" fmla="*/ 716200 w 904871"/>
                      <a:gd name="connsiteY21" fmla="*/ 341023 h 809791"/>
                      <a:gd name="connsiteX22" fmla="*/ 756084 w 904871"/>
                      <a:gd name="connsiteY22" fmla="*/ 398955 h 809791"/>
                      <a:gd name="connsiteX23" fmla="*/ 733933 w 904871"/>
                      <a:gd name="connsiteY23" fmla="*/ 593894 h 809791"/>
                      <a:gd name="connsiteX24" fmla="*/ 770949 w 904871"/>
                      <a:gd name="connsiteY24" fmla="*/ 628935 h 809791"/>
                      <a:gd name="connsiteX25" fmla="*/ 784284 w 904871"/>
                      <a:gd name="connsiteY25" fmla="*/ 615601 h 809791"/>
                      <a:gd name="connsiteX26" fmla="*/ 889631 w 904871"/>
                      <a:gd name="connsiteY26" fmla="*/ 720948 h 809791"/>
                      <a:gd name="connsiteX27" fmla="*/ 904871 w 904871"/>
                      <a:gd name="connsiteY27" fmla="*/ 757713 h 809791"/>
                      <a:gd name="connsiteX28" fmla="*/ 889631 w 904871"/>
                      <a:gd name="connsiteY28" fmla="*/ 794575 h 809791"/>
                      <a:gd name="connsiteX29" fmla="*/ 816002 w 904871"/>
                      <a:gd name="connsiteY29" fmla="*/ 794575 h 809791"/>
                      <a:gd name="connsiteX30" fmla="*/ 710655 w 904871"/>
                      <a:gd name="connsiteY30" fmla="*/ 689229 h 809791"/>
                      <a:gd name="connsiteX31" fmla="*/ 723991 w 904871"/>
                      <a:gd name="connsiteY31" fmla="*/ 675894 h 809791"/>
                      <a:gd name="connsiteX32" fmla="*/ 686843 w 904871"/>
                      <a:gd name="connsiteY32" fmla="*/ 638746 h 809791"/>
                      <a:gd name="connsiteX33" fmla="*/ 686965 w 904871"/>
                      <a:gd name="connsiteY33" fmla="*/ 638631 h 809791"/>
                      <a:gd name="connsiteX34" fmla="*/ 498171 w 904871"/>
                      <a:gd name="connsiteY34" fmla="*/ 653557 h 809791"/>
                      <a:gd name="connsiteX35" fmla="*/ 442527 w 904871"/>
                      <a:gd name="connsiteY35" fmla="*/ 614648 h 809791"/>
                      <a:gd name="connsiteX36" fmla="*/ 385806 w 904871"/>
                      <a:gd name="connsiteY36" fmla="*/ 477822 h 809791"/>
                      <a:gd name="connsiteX37" fmla="*/ 385806 w 904871"/>
                      <a:gd name="connsiteY37" fmla="*/ 477822 h 809791"/>
                      <a:gd name="connsiteX38" fmla="*/ 385806 w 904871"/>
                      <a:gd name="connsiteY38" fmla="*/ 477821 h 809791"/>
                      <a:gd name="connsiteX39" fmla="*/ 442527 w 904871"/>
                      <a:gd name="connsiteY39" fmla="*/ 340994 h 809791"/>
                      <a:gd name="connsiteX40" fmla="*/ 579354 w 904871"/>
                      <a:gd name="connsiteY40" fmla="*/ 284309 h 809791"/>
                      <a:gd name="connsiteX41" fmla="*/ 314442 w 904871"/>
                      <a:gd name="connsiteY41" fmla="*/ 181840 h 809791"/>
                      <a:gd name="connsiteX42" fmla="*/ 341494 w 904871"/>
                      <a:gd name="connsiteY42" fmla="*/ 211163 h 809791"/>
                      <a:gd name="connsiteX43" fmla="*/ 330152 w 904871"/>
                      <a:gd name="connsiteY43" fmla="*/ 351704 h 809791"/>
                      <a:gd name="connsiteX44" fmla="*/ 314482 w 904871"/>
                      <a:gd name="connsiteY44" fmla="*/ 366161 h 809791"/>
                      <a:gd name="connsiteX45" fmla="*/ 314401 w 904871"/>
                      <a:gd name="connsiteY45" fmla="*/ 366161 h 809791"/>
                      <a:gd name="connsiteX46" fmla="*/ 298730 w 904871"/>
                      <a:gd name="connsiteY46" fmla="*/ 351704 h 809791"/>
                      <a:gd name="connsiteX47" fmla="*/ 287390 w 904871"/>
                      <a:gd name="connsiteY47" fmla="*/ 211163 h 809791"/>
                      <a:gd name="connsiteX48" fmla="*/ 314442 w 904871"/>
                      <a:gd name="connsiteY48" fmla="*/ 181840 h 809791"/>
                      <a:gd name="connsiteX49" fmla="*/ 314416 w 904871"/>
                      <a:gd name="connsiteY49" fmla="*/ 0 h 809791"/>
                      <a:gd name="connsiteX50" fmla="*/ 314511 w 904871"/>
                      <a:gd name="connsiteY50" fmla="*/ 0 h 809791"/>
                      <a:gd name="connsiteX51" fmla="*/ 358897 w 904871"/>
                      <a:gd name="connsiteY51" fmla="*/ 27336 h 809791"/>
                      <a:gd name="connsiteX52" fmla="*/ 503202 w 904871"/>
                      <a:gd name="connsiteY52" fmla="*/ 279368 h 809791"/>
                      <a:gd name="connsiteX53" fmla="*/ 453576 w 904871"/>
                      <a:gd name="connsiteY53" fmla="*/ 306420 h 809791"/>
                      <a:gd name="connsiteX54" fmla="*/ 338991 w 904871"/>
                      <a:gd name="connsiteY54" fmla="*/ 106299 h 809791"/>
                      <a:gd name="connsiteX55" fmla="*/ 289937 w 904871"/>
                      <a:gd name="connsiteY55" fmla="*/ 106299 h 809791"/>
                      <a:gd name="connsiteX56" fmla="*/ 85816 w 904871"/>
                      <a:gd name="connsiteY56" fmla="*/ 462724 h 809791"/>
                      <a:gd name="connsiteX57" fmla="*/ 110391 w 904871"/>
                      <a:gd name="connsiteY57" fmla="*/ 504920 h 809791"/>
                      <a:gd name="connsiteX58" fmla="*/ 368422 w 904871"/>
                      <a:gd name="connsiteY58" fmla="*/ 504920 h 809791"/>
                      <a:gd name="connsiteX59" fmla="*/ 383852 w 904871"/>
                      <a:gd name="connsiteY59" fmla="*/ 561594 h 809791"/>
                      <a:gd name="connsiteX60" fmla="*/ 49906 w 904871"/>
                      <a:gd name="connsiteY60" fmla="*/ 561594 h 809791"/>
                      <a:gd name="connsiteX61" fmla="*/ 7520 w 904871"/>
                      <a:gd name="connsiteY61" fmla="*/ 537972 h 809791"/>
                      <a:gd name="connsiteX62" fmla="*/ 5234 w 904871"/>
                      <a:gd name="connsiteY62" fmla="*/ 489395 h 809791"/>
                      <a:gd name="connsiteX63" fmla="*/ 270124 w 904871"/>
                      <a:gd name="connsiteY63" fmla="*/ 27051 h 809791"/>
                      <a:gd name="connsiteX64" fmla="*/ 314416 w 904871"/>
                      <a:gd name="connsiteY64" fmla="*/ 0 h 809791"/>
                      <a:gd name="connsiteX0" fmla="*/ 492574 w 904871"/>
                      <a:gd name="connsiteY0" fmla="*/ 399943 h 809791"/>
                      <a:gd name="connsiteX1" fmla="*/ 478586 w 904871"/>
                      <a:gd name="connsiteY1" fmla="*/ 401932 h 809791"/>
                      <a:gd name="connsiteX2" fmla="*/ 457016 w 904871"/>
                      <a:gd name="connsiteY2" fmla="*/ 447705 h 809791"/>
                      <a:gd name="connsiteX3" fmla="*/ 464352 w 904871"/>
                      <a:gd name="connsiteY3" fmla="*/ 459781 h 809791"/>
                      <a:gd name="connsiteX4" fmla="*/ 476429 w 904871"/>
                      <a:gd name="connsiteY4" fmla="*/ 452445 h 809791"/>
                      <a:gd name="connsiteX5" fmla="*/ 494565 w 904871"/>
                      <a:gd name="connsiteY5" fmla="*/ 413932 h 809791"/>
                      <a:gd name="connsiteX6" fmla="*/ 492574 w 904871"/>
                      <a:gd name="connsiteY6" fmla="*/ 399943 h 809791"/>
                      <a:gd name="connsiteX7" fmla="*/ 314442 w 904871"/>
                      <a:gd name="connsiteY7" fmla="*/ 397921 h 809791"/>
                      <a:gd name="connsiteX8" fmla="*/ 338259 w 904871"/>
                      <a:gd name="connsiteY8" fmla="*/ 421737 h 809791"/>
                      <a:gd name="connsiteX9" fmla="*/ 314442 w 904871"/>
                      <a:gd name="connsiteY9" fmla="*/ 445460 h 809791"/>
                      <a:gd name="connsiteX10" fmla="*/ 290625 w 904871"/>
                      <a:gd name="connsiteY10" fmla="*/ 421737 h 809791"/>
                      <a:gd name="connsiteX11" fmla="*/ 314442 w 904871"/>
                      <a:gd name="connsiteY11" fmla="*/ 397921 h 809791"/>
                      <a:gd name="connsiteX12" fmla="*/ 570676 w 904871"/>
                      <a:gd name="connsiteY12" fmla="*/ 352170 h 809791"/>
                      <a:gd name="connsiteX13" fmla="*/ 508700 w 904871"/>
                      <a:gd name="connsiteY13" fmla="*/ 373300 h 809791"/>
                      <a:gd name="connsiteX14" fmla="*/ 506008 w 904871"/>
                      <a:gd name="connsiteY14" fmla="*/ 387172 h 809791"/>
                      <a:gd name="connsiteX15" fmla="*/ 519880 w 904871"/>
                      <a:gd name="connsiteY15" fmla="*/ 389865 h 809791"/>
                      <a:gd name="connsiteX16" fmla="*/ 572023 w 904871"/>
                      <a:gd name="connsiteY16" fmla="*/ 372110 h 809791"/>
                      <a:gd name="connsiteX17" fmla="*/ 581320 w 904871"/>
                      <a:gd name="connsiteY17" fmla="*/ 361467 h 809791"/>
                      <a:gd name="connsiteX18" fmla="*/ 570676 w 904871"/>
                      <a:gd name="connsiteY18" fmla="*/ 352170 h 809791"/>
                      <a:gd name="connsiteX19" fmla="*/ 579354 w 904871"/>
                      <a:gd name="connsiteY19" fmla="*/ 284309 h 809791"/>
                      <a:gd name="connsiteX20" fmla="*/ 716181 w 904871"/>
                      <a:gd name="connsiteY20" fmla="*/ 340994 h 809791"/>
                      <a:gd name="connsiteX21" fmla="*/ 716200 w 904871"/>
                      <a:gd name="connsiteY21" fmla="*/ 341023 h 809791"/>
                      <a:gd name="connsiteX22" fmla="*/ 756084 w 904871"/>
                      <a:gd name="connsiteY22" fmla="*/ 398955 h 809791"/>
                      <a:gd name="connsiteX23" fmla="*/ 733933 w 904871"/>
                      <a:gd name="connsiteY23" fmla="*/ 593894 h 809791"/>
                      <a:gd name="connsiteX24" fmla="*/ 770949 w 904871"/>
                      <a:gd name="connsiteY24" fmla="*/ 628935 h 809791"/>
                      <a:gd name="connsiteX25" fmla="*/ 784284 w 904871"/>
                      <a:gd name="connsiteY25" fmla="*/ 615601 h 809791"/>
                      <a:gd name="connsiteX26" fmla="*/ 889631 w 904871"/>
                      <a:gd name="connsiteY26" fmla="*/ 720948 h 809791"/>
                      <a:gd name="connsiteX27" fmla="*/ 904871 w 904871"/>
                      <a:gd name="connsiteY27" fmla="*/ 757713 h 809791"/>
                      <a:gd name="connsiteX28" fmla="*/ 889631 w 904871"/>
                      <a:gd name="connsiteY28" fmla="*/ 794575 h 809791"/>
                      <a:gd name="connsiteX29" fmla="*/ 816002 w 904871"/>
                      <a:gd name="connsiteY29" fmla="*/ 794575 h 809791"/>
                      <a:gd name="connsiteX30" fmla="*/ 710655 w 904871"/>
                      <a:gd name="connsiteY30" fmla="*/ 689229 h 809791"/>
                      <a:gd name="connsiteX31" fmla="*/ 723991 w 904871"/>
                      <a:gd name="connsiteY31" fmla="*/ 675894 h 809791"/>
                      <a:gd name="connsiteX32" fmla="*/ 686843 w 904871"/>
                      <a:gd name="connsiteY32" fmla="*/ 638746 h 809791"/>
                      <a:gd name="connsiteX33" fmla="*/ 686965 w 904871"/>
                      <a:gd name="connsiteY33" fmla="*/ 638631 h 809791"/>
                      <a:gd name="connsiteX34" fmla="*/ 498171 w 904871"/>
                      <a:gd name="connsiteY34" fmla="*/ 653557 h 809791"/>
                      <a:gd name="connsiteX35" fmla="*/ 442527 w 904871"/>
                      <a:gd name="connsiteY35" fmla="*/ 614648 h 809791"/>
                      <a:gd name="connsiteX36" fmla="*/ 385806 w 904871"/>
                      <a:gd name="connsiteY36" fmla="*/ 477822 h 809791"/>
                      <a:gd name="connsiteX37" fmla="*/ 385806 w 904871"/>
                      <a:gd name="connsiteY37" fmla="*/ 477822 h 809791"/>
                      <a:gd name="connsiteX38" fmla="*/ 385806 w 904871"/>
                      <a:gd name="connsiteY38" fmla="*/ 477821 h 809791"/>
                      <a:gd name="connsiteX39" fmla="*/ 442527 w 904871"/>
                      <a:gd name="connsiteY39" fmla="*/ 340994 h 809791"/>
                      <a:gd name="connsiteX40" fmla="*/ 579354 w 904871"/>
                      <a:gd name="connsiteY40" fmla="*/ 284309 h 809791"/>
                      <a:gd name="connsiteX41" fmla="*/ 314442 w 904871"/>
                      <a:gd name="connsiteY41" fmla="*/ 181840 h 809791"/>
                      <a:gd name="connsiteX42" fmla="*/ 341494 w 904871"/>
                      <a:gd name="connsiteY42" fmla="*/ 211163 h 809791"/>
                      <a:gd name="connsiteX43" fmla="*/ 330152 w 904871"/>
                      <a:gd name="connsiteY43" fmla="*/ 351704 h 809791"/>
                      <a:gd name="connsiteX44" fmla="*/ 314482 w 904871"/>
                      <a:gd name="connsiteY44" fmla="*/ 366161 h 809791"/>
                      <a:gd name="connsiteX45" fmla="*/ 314401 w 904871"/>
                      <a:gd name="connsiteY45" fmla="*/ 366161 h 809791"/>
                      <a:gd name="connsiteX46" fmla="*/ 298730 w 904871"/>
                      <a:gd name="connsiteY46" fmla="*/ 351704 h 809791"/>
                      <a:gd name="connsiteX47" fmla="*/ 287390 w 904871"/>
                      <a:gd name="connsiteY47" fmla="*/ 211163 h 809791"/>
                      <a:gd name="connsiteX48" fmla="*/ 314442 w 904871"/>
                      <a:gd name="connsiteY48" fmla="*/ 181840 h 809791"/>
                      <a:gd name="connsiteX49" fmla="*/ 314416 w 904871"/>
                      <a:gd name="connsiteY49" fmla="*/ 0 h 809791"/>
                      <a:gd name="connsiteX50" fmla="*/ 314511 w 904871"/>
                      <a:gd name="connsiteY50" fmla="*/ 0 h 809791"/>
                      <a:gd name="connsiteX51" fmla="*/ 358897 w 904871"/>
                      <a:gd name="connsiteY51" fmla="*/ 27336 h 809791"/>
                      <a:gd name="connsiteX52" fmla="*/ 503202 w 904871"/>
                      <a:gd name="connsiteY52" fmla="*/ 279368 h 809791"/>
                      <a:gd name="connsiteX53" fmla="*/ 453576 w 904871"/>
                      <a:gd name="connsiteY53" fmla="*/ 306420 h 809791"/>
                      <a:gd name="connsiteX54" fmla="*/ 338991 w 904871"/>
                      <a:gd name="connsiteY54" fmla="*/ 106299 h 809791"/>
                      <a:gd name="connsiteX55" fmla="*/ 289937 w 904871"/>
                      <a:gd name="connsiteY55" fmla="*/ 106299 h 809791"/>
                      <a:gd name="connsiteX56" fmla="*/ 85816 w 904871"/>
                      <a:gd name="connsiteY56" fmla="*/ 462724 h 809791"/>
                      <a:gd name="connsiteX57" fmla="*/ 110391 w 904871"/>
                      <a:gd name="connsiteY57" fmla="*/ 504920 h 809791"/>
                      <a:gd name="connsiteX58" fmla="*/ 368422 w 904871"/>
                      <a:gd name="connsiteY58" fmla="*/ 504920 h 809791"/>
                      <a:gd name="connsiteX59" fmla="*/ 383852 w 904871"/>
                      <a:gd name="connsiteY59" fmla="*/ 561594 h 809791"/>
                      <a:gd name="connsiteX60" fmla="*/ 49906 w 904871"/>
                      <a:gd name="connsiteY60" fmla="*/ 561594 h 809791"/>
                      <a:gd name="connsiteX61" fmla="*/ 7520 w 904871"/>
                      <a:gd name="connsiteY61" fmla="*/ 537972 h 809791"/>
                      <a:gd name="connsiteX62" fmla="*/ 5234 w 904871"/>
                      <a:gd name="connsiteY62" fmla="*/ 489395 h 809791"/>
                      <a:gd name="connsiteX63" fmla="*/ 270124 w 904871"/>
                      <a:gd name="connsiteY63" fmla="*/ 27051 h 809791"/>
                      <a:gd name="connsiteX64" fmla="*/ 314416 w 904871"/>
                      <a:gd name="connsiteY64" fmla="*/ 0 h 8097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904871" h="809791">
                        <a:moveTo>
                          <a:pt x="492574" y="399943"/>
                        </a:moveTo>
                        <a:cubicBezTo>
                          <a:pt x="488165" y="396635"/>
                          <a:pt x="481891" y="397513"/>
                          <a:pt x="478586" y="401932"/>
                        </a:cubicBezTo>
                        <a:cubicBezTo>
                          <a:pt x="468361" y="415552"/>
                          <a:pt x="461104" y="430945"/>
                          <a:pt x="457016" y="447705"/>
                        </a:cubicBezTo>
                        <a:cubicBezTo>
                          <a:pt x="455709" y="453070"/>
                          <a:pt x="458996" y="458474"/>
                          <a:pt x="464352" y="459781"/>
                        </a:cubicBezTo>
                        <a:cubicBezTo>
                          <a:pt x="469643" y="461072"/>
                          <a:pt x="475108" y="457867"/>
                          <a:pt x="476429" y="452445"/>
                        </a:cubicBezTo>
                        <a:cubicBezTo>
                          <a:pt x="479872" y="438330"/>
                          <a:pt x="485969" y="425365"/>
                          <a:pt x="494565" y="413932"/>
                        </a:cubicBezTo>
                        <a:cubicBezTo>
                          <a:pt x="497871" y="409521"/>
                          <a:pt x="496984" y="403259"/>
                          <a:pt x="492574" y="399943"/>
                        </a:cubicBezTo>
                        <a:close/>
                        <a:moveTo>
                          <a:pt x="314442" y="397921"/>
                        </a:moveTo>
                        <a:cubicBezTo>
                          <a:pt x="327527" y="397921"/>
                          <a:pt x="338259" y="408558"/>
                          <a:pt x="338259" y="421737"/>
                        </a:cubicBezTo>
                        <a:cubicBezTo>
                          <a:pt x="338259" y="434823"/>
                          <a:pt x="327527" y="445460"/>
                          <a:pt x="314442" y="445460"/>
                        </a:cubicBezTo>
                        <a:cubicBezTo>
                          <a:pt x="301263" y="445460"/>
                          <a:pt x="290625" y="434823"/>
                          <a:pt x="290625" y="421737"/>
                        </a:cubicBezTo>
                        <a:cubicBezTo>
                          <a:pt x="290625" y="408558"/>
                          <a:pt x="301263" y="397921"/>
                          <a:pt x="314442" y="397921"/>
                        </a:cubicBezTo>
                        <a:close/>
                        <a:moveTo>
                          <a:pt x="570676" y="352170"/>
                        </a:moveTo>
                        <a:cubicBezTo>
                          <a:pt x="548385" y="353673"/>
                          <a:pt x="526953" y="360979"/>
                          <a:pt x="508700" y="373300"/>
                        </a:cubicBezTo>
                        <a:cubicBezTo>
                          <a:pt x="504124" y="376392"/>
                          <a:pt x="502924" y="382596"/>
                          <a:pt x="506008" y="387172"/>
                        </a:cubicBezTo>
                        <a:cubicBezTo>
                          <a:pt x="509083" y="391722"/>
                          <a:pt x="515266" y="392957"/>
                          <a:pt x="519880" y="389865"/>
                        </a:cubicBezTo>
                        <a:cubicBezTo>
                          <a:pt x="535215" y="379505"/>
                          <a:pt x="553243" y="373368"/>
                          <a:pt x="572023" y="372110"/>
                        </a:cubicBezTo>
                        <a:cubicBezTo>
                          <a:pt x="577524" y="371740"/>
                          <a:pt x="581690" y="366978"/>
                          <a:pt x="581320" y="361467"/>
                        </a:cubicBezTo>
                        <a:cubicBezTo>
                          <a:pt x="580948" y="355965"/>
                          <a:pt x="576295" y="352092"/>
                          <a:pt x="570676" y="352170"/>
                        </a:cubicBezTo>
                        <a:close/>
                        <a:moveTo>
                          <a:pt x="579354" y="284309"/>
                        </a:moveTo>
                        <a:cubicBezTo>
                          <a:pt x="628884" y="284321"/>
                          <a:pt x="678414" y="303228"/>
                          <a:pt x="716181" y="340994"/>
                        </a:cubicBezTo>
                        <a:cubicBezTo>
                          <a:pt x="716187" y="341004"/>
                          <a:pt x="716194" y="341013"/>
                          <a:pt x="716200" y="341023"/>
                        </a:cubicBezTo>
                        <a:cubicBezTo>
                          <a:pt x="732763" y="359245"/>
                          <a:pt x="743878" y="374197"/>
                          <a:pt x="756084" y="398955"/>
                        </a:cubicBezTo>
                        <a:cubicBezTo>
                          <a:pt x="780292" y="446505"/>
                          <a:pt x="778355" y="532183"/>
                          <a:pt x="733933" y="593894"/>
                        </a:cubicBezTo>
                        <a:lnTo>
                          <a:pt x="770949" y="628935"/>
                        </a:lnTo>
                        <a:lnTo>
                          <a:pt x="784284" y="615601"/>
                        </a:lnTo>
                        <a:lnTo>
                          <a:pt x="889631" y="720948"/>
                        </a:lnTo>
                        <a:cubicBezTo>
                          <a:pt x="899727" y="731044"/>
                          <a:pt x="904871" y="744378"/>
                          <a:pt x="904871" y="757713"/>
                        </a:cubicBezTo>
                        <a:cubicBezTo>
                          <a:pt x="904871" y="771048"/>
                          <a:pt x="899727" y="784383"/>
                          <a:pt x="889631" y="794575"/>
                        </a:cubicBezTo>
                        <a:cubicBezTo>
                          <a:pt x="869247" y="814863"/>
                          <a:pt x="836290" y="814863"/>
                          <a:pt x="816002" y="794575"/>
                        </a:cubicBezTo>
                        <a:lnTo>
                          <a:pt x="710655" y="689229"/>
                        </a:lnTo>
                        <a:lnTo>
                          <a:pt x="723991" y="675894"/>
                        </a:lnTo>
                        <a:lnTo>
                          <a:pt x="686843" y="638746"/>
                        </a:lnTo>
                        <a:cubicBezTo>
                          <a:pt x="686884" y="638708"/>
                          <a:pt x="686924" y="638669"/>
                          <a:pt x="686965" y="638631"/>
                        </a:cubicBezTo>
                        <a:cubicBezTo>
                          <a:pt x="648000" y="667572"/>
                          <a:pt x="540405" y="674726"/>
                          <a:pt x="498171" y="653557"/>
                        </a:cubicBezTo>
                        <a:cubicBezTo>
                          <a:pt x="478016" y="644246"/>
                          <a:pt x="459135" y="631277"/>
                          <a:pt x="442527" y="614648"/>
                        </a:cubicBezTo>
                        <a:cubicBezTo>
                          <a:pt x="404713" y="576882"/>
                          <a:pt x="385806" y="527352"/>
                          <a:pt x="385806" y="477822"/>
                        </a:cubicBezTo>
                        <a:lnTo>
                          <a:pt x="385806" y="477822"/>
                        </a:lnTo>
                        <a:lnTo>
                          <a:pt x="385806" y="477821"/>
                        </a:lnTo>
                        <a:cubicBezTo>
                          <a:pt x="385806" y="428291"/>
                          <a:pt x="404713" y="378761"/>
                          <a:pt x="442527" y="340994"/>
                        </a:cubicBezTo>
                        <a:cubicBezTo>
                          <a:pt x="480294" y="303180"/>
                          <a:pt x="529824" y="284297"/>
                          <a:pt x="579354" y="284309"/>
                        </a:cubicBezTo>
                        <a:close/>
                        <a:moveTo>
                          <a:pt x="314442" y="181840"/>
                        </a:moveTo>
                        <a:cubicBezTo>
                          <a:pt x="330291" y="181840"/>
                          <a:pt x="342768" y="195365"/>
                          <a:pt x="341494" y="211163"/>
                        </a:cubicBezTo>
                        <a:lnTo>
                          <a:pt x="330152" y="351704"/>
                        </a:lnTo>
                        <a:cubicBezTo>
                          <a:pt x="329493" y="359870"/>
                          <a:pt x="322674" y="366161"/>
                          <a:pt x="314482" y="366161"/>
                        </a:cubicBezTo>
                        <a:lnTo>
                          <a:pt x="314401" y="366161"/>
                        </a:lnTo>
                        <a:cubicBezTo>
                          <a:pt x="306208" y="366161"/>
                          <a:pt x="299389" y="359870"/>
                          <a:pt x="298730" y="351704"/>
                        </a:cubicBezTo>
                        <a:lnTo>
                          <a:pt x="287390" y="211163"/>
                        </a:lnTo>
                        <a:cubicBezTo>
                          <a:pt x="286114" y="195365"/>
                          <a:pt x="298592" y="181840"/>
                          <a:pt x="314442" y="181840"/>
                        </a:cubicBezTo>
                        <a:close/>
                        <a:moveTo>
                          <a:pt x="314416" y="0"/>
                        </a:moveTo>
                        <a:lnTo>
                          <a:pt x="314511" y="0"/>
                        </a:lnTo>
                        <a:cubicBezTo>
                          <a:pt x="333371" y="0"/>
                          <a:pt x="350325" y="10477"/>
                          <a:pt x="358897" y="27336"/>
                        </a:cubicBezTo>
                        <a:lnTo>
                          <a:pt x="503202" y="279368"/>
                        </a:lnTo>
                        <a:cubicBezTo>
                          <a:pt x="485579" y="286035"/>
                          <a:pt x="468911" y="295084"/>
                          <a:pt x="453576" y="306420"/>
                        </a:cubicBezTo>
                        <a:lnTo>
                          <a:pt x="338991" y="106299"/>
                        </a:lnTo>
                        <a:cubicBezTo>
                          <a:pt x="328132" y="87344"/>
                          <a:pt x="300795" y="87344"/>
                          <a:pt x="289937" y="106299"/>
                        </a:cubicBezTo>
                        <a:lnTo>
                          <a:pt x="85816" y="462724"/>
                        </a:lnTo>
                        <a:cubicBezTo>
                          <a:pt x="75053" y="481488"/>
                          <a:pt x="88674" y="504920"/>
                          <a:pt x="110391" y="504920"/>
                        </a:cubicBezTo>
                        <a:lnTo>
                          <a:pt x="368422" y="504920"/>
                        </a:lnTo>
                        <a:cubicBezTo>
                          <a:pt x="370899" y="524637"/>
                          <a:pt x="376137" y="543687"/>
                          <a:pt x="383852" y="561594"/>
                        </a:cubicBezTo>
                        <a:lnTo>
                          <a:pt x="49906" y="561594"/>
                        </a:lnTo>
                        <a:cubicBezTo>
                          <a:pt x="32571" y="561594"/>
                          <a:pt x="16664" y="552735"/>
                          <a:pt x="7520" y="537972"/>
                        </a:cubicBezTo>
                        <a:cubicBezTo>
                          <a:pt x="-1624" y="523113"/>
                          <a:pt x="-2481" y="505015"/>
                          <a:pt x="5234" y="489395"/>
                        </a:cubicBezTo>
                        <a:lnTo>
                          <a:pt x="270124" y="27051"/>
                        </a:lnTo>
                        <a:cubicBezTo>
                          <a:pt x="278411" y="10573"/>
                          <a:pt x="295461" y="0"/>
                          <a:pt x="314416" y="0"/>
                        </a:cubicBezTo>
                        <a:close/>
                      </a:path>
                    </a:pathLst>
                  </a:custGeom>
                  <a:solidFill>
                    <a:srgbClr val="000000">
                      <a:lumMod val="75000"/>
                      <a:lumOff val="25000"/>
                    </a:srgbClr>
                  </a:solidFill>
                  <a:ln w="12700" cap="flat" cmpd="sng" algn="ctr">
                    <a:noFill/>
                    <a:prstDash val="solid"/>
                    <a:miter lim="800000"/>
                  </a:ln>
                  <a:effectLst/>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3" name="TextBox 52">
                    <a:extLst>
                      <a:ext uri="{FF2B5EF4-FFF2-40B4-BE49-F238E27FC236}">
                        <a16:creationId xmlns:a16="http://schemas.microsoft.com/office/drawing/2014/main" xmlns="" id="{1CB33FC5-E3AD-47BE-9B33-BED1D29B9D6A}"/>
                      </a:ext>
                    </a:extLst>
                  </p:cNvPr>
                  <p:cNvSpPr txBox="1"/>
                  <p:nvPr/>
                </p:nvSpPr>
                <p:spPr>
                  <a:xfrm>
                    <a:off x="5687194" y="1823749"/>
                    <a:ext cx="3095579" cy="499896"/>
                  </a:xfrm>
                  <a:prstGeom prst="rect">
                    <a:avLst/>
                  </a:prstGeom>
                  <a:noFill/>
                </p:spPr>
                <p:txBody>
                  <a:bodyPr wrap="square" rtlCol="0" anchor="ctr">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ZW" sz="1400" b="0" i="0" u="none" strike="noStrike" kern="1200" cap="none" spc="0" normalizeH="0" baseline="0" noProof="0" dirty="0">
                        <a:ln>
                          <a:noFill/>
                        </a:ln>
                        <a:solidFill>
                          <a:srgbClr val="5B9BD5">
                            <a:lumMod val="75000"/>
                          </a:srgbClr>
                        </a:solidFill>
                        <a:effectLst/>
                        <a:uLnTx/>
                        <a:uFillTx/>
                        <a:latin typeface="Century Gothic" panose="020B0502020202020204" pitchFamily="34" charset="0"/>
                        <a:ea typeface="+mn-ea"/>
                        <a:cs typeface="+mn-cs"/>
                      </a:rPr>
                      <a:t>Safeguarding critical infrastructure</a:t>
                    </a:r>
                  </a:p>
                </p:txBody>
              </p:sp>
            </p:grpSp>
          </p:grpSp>
          <p:grpSp>
            <p:nvGrpSpPr>
              <p:cNvPr id="6" name="Group 5">
                <a:extLst>
                  <a:ext uri="{FF2B5EF4-FFF2-40B4-BE49-F238E27FC236}">
                    <a16:creationId xmlns:a16="http://schemas.microsoft.com/office/drawing/2014/main" xmlns="" id="{9E85A286-B9B0-4B93-B3F4-6E73E3C9FE11}"/>
                  </a:ext>
                </a:extLst>
              </p:cNvPr>
              <p:cNvGrpSpPr/>
              <p:nvPr/>
            </p:nvGrpSpPr>
            <p:grpSpPr>
              <a:xfrm>
                <a:off x="4585718" y="4097917"/>
                <a:ext cx="4193358" cy="786775"/>
                <a:chOff x="4585718" y="4097917"/>
                <a:chExt cx="4193358" cy="786775"/>
              </a:xfrm>
            </p:grpSpPr>
            <p:grpSp>
              <p:nvGrpSpPr>
                <p:cNvPr id="34" name="Group 33">
                  <a:extLst>
                    <a:ext uri="{FF2B5EF4-FFF2-40B4-BE49-F238E27FC236}">
                      <a16:creationId xmlns:a16="http://schemas.microsoft.com/office/drawing/2014/main" xmlns="" id="{B458F866-DECB-44A2-B5C9-2F753CC3C550}"/>
                    </a:ext>
                  </a:extLst>
                </p:cNvPr>
                <p:cNvGrpSpPr/>
                <p:nvPr/>
              </p:nvGrpSpPr>
              <p:grpSpPr>
                <a:xfrm>
                  <a:off x="4677316" y="4098897"/>
                  <a:ext cx="4101760" cy="785795"/>
                  <a:chOff x="4966976" y="1107566"/>
                  <a:chExt cx="3268603" cy="626183"/>
                </a:xfrm>
              </p:grpSpPr>
              <p:sp>
                <p:nvSpPr>
                  <p:cNvPr id="41" name="Rectangle: Rounded Corners 47">
                    <a:extLst>
                      <a:ext uri="{FF2B5EF4-FFF2-40B4-BE49-F238E27FC236}">
                        <a16:creationId xmlns:a16="http://schemas.microsoft.com/office/drawing/2014/main" xmlns="" id="{C4AEE8C2-FB38-4E92-BDDB-DC55EB19C3F3}"/>
                      </a:ext>
                    </a:extLst>
                  </p:cNvPr>
                  <p:cNvSpPr/>
                  <p:nvPr/>
                </p:nvSpPr>
                <p:spPr>
                  <a:xfrm>
                    <a:off x="5246061" y="1160823"/>
                    <a:ext cx="2989518" cy="567763"/>
                  </a:xfrm>
                  <a:prstGeom prst="roundRect">
                    <a:avLst/>
                  </a:prstGeom>
                  <a:solidFill>
                    <a:srgbClr val="FFFFFF"/>
                  </a:solidFill>
                  <a:ln w="6350" cap="flat" cmpd="sng" algn="ctr">
                    <a:solidFill>
                      <a:srgbClr val="12AFC0"/>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nvGrpSpPr>
                  <p:cNvPr id="42" name="Group 41">
                    <a:extLst>
                      <a:ext uri="{FF2B5EF4-FFF2-40B4-BE49-F238E27FC236}">
                        <a16:creationId xmlns:a16="http://schemas.microsoft.com/office/drawing/2014/main" xmlns="" id="{2DBB5B60-E896-4B8D-87F3-C7139A34614F}"/>
                      </a:ext>
                    </a:extLst>
                  </p:cNvPr>
                  <p:cNvGrpSpPr/>
                  <p:nvPr/>
                </p:nvGrpSpPr>
                <p:grpSpPr>
                  <a:xfrm>
                    <a:off x="4966976" y="1107566"/>
                    <a:ext cx="769455" cy="626183"/>
                    <a:chOff x="4966976" y="1107566"/>
                    <a:chExt cx="769455" cy="626183"/>
                  </a:xfrm>
                </p:grpSpPr>
                <p:sp>
                  <p:nvSpPr>
                    <p:cNvPr id="43" name="Rectangle: Single Corner Rounded 40">
                      <a:extLst>
                        <a:ext uri="{FF2B5EF4-FFF2-40B4-BE49-F238E27FC236}">
                          <a16:creationId xmlns:a16="http://schemas.microsoft.com/office/drawing/2014/main" xmlns="" id="{68DE9864-4A8F-4567-B479-991DDD552E73}"/>
                        </a:ext>
                      </a:extLst>
                    </p:cNvPr>
                    <p:cNvSpPr/>
                    <p:nvPr/>
                  </p:nvSpPr>
                  <p:spPr>
                    <a:xfrm>
                      <a:off x="5580477" y="1205325"/>
                      <a:ext cx="155954" cy="528424"/>
                    </a:xfrm>
                    <a:custGeom>
                      <a:avLst/>
                      <a:gdLst>
                        <a:gd name="connsiteX0" fmla="*/ 0 w 267354"/>
                        <a:gd name="connsiteY0" fmla="*/ 0 h 528424"/>
                        <a:gd name="connsiteX1" fmla="*/ 267354 w 267354"/>
                        <a:gd name="connsiteY1" fmla="*/ 0 h 528424"/>
                        <a:gd name="connsiteX2" fmla="*/ 267354 w 267354"/>
                        <a:gd name="connsiteY2" fmla="*/ 0 h 528424"/>
                        <a:gd name="connsiteX3" fmla="*/ 267354 w 267354"/>
                        <a:gd name="connsiteY3" fmla="*/ 528424 h 528424"/>
                        <a:gd name="connsiteX4" fmla="*/ 0 w 267354"/>
                        <a:gd name="connsiteY4" fmla="*/ 528424 h 528424"/>
                        <a:gd name="connsiteX5" fmla="*/ 0 w 267354"/>
                        <a:gd name="connsiteY5" fmla="*/ 0 h 528424"/>
                        <a:gd name="connsiteX0" fmla="*/ 0 w 267354"/>
                        <a:gd name="connsiteY0" fmla="*/ 0 h 528424"/>
                        <a:gd name="connsiteX1" fmla="*/ 267354 w 267354"/>
                        <a:gd name="connsiteY1" fmla="*/ 0 h 528424"/>
                        <a:gd name="connsiteX2" fmla="*/ 267354 w 267354"/>
                        <a:gd name="connsiteY2" fmla="*/ 528424 h 528424"/>
                        <a:gd name="connsiteX3" fmla="*/ 0 w 267354"/>
                        <a:gd name="connsiteY3" fmla="*/ 528424 h 528424"/>
                        <a:gd name="connsiteX4" fmla="*/ 0 w 267354"/>
                        <a:gd name="connsiteY4" fmla="*/ 0 h 528424"/>
                        <a:gd name="connsiteX0" fmla="*/ 0 w 267354"/>
                        <a:gd name="connsiteY0" fmla="*/ 0 h 528424"/>
                        <a:gd name="connsiteX1" fmla="*/ 267354 w 267354"/>
                        <a:gd name="connsiteY1" fmla="*/ 528424 h 528424"/>
                        <a:gd name="connsiteX2" fmla="*/ 0 w 267354"/>
                        <a:gd name="connsiteY2" fmla="*/ 528424 h 528424"/>
                        <a:gd name="connsiteX3" fmla="*/ 0 w 267354"/>
                        <a:gd name="connsiteY3" fmla="*/ 0 h 528424"/>
                      </a:gdLst>
                      <a:ahLst/>
                      <a:cxnLst>
                        <a:cxn ang="0">
                          <a:pos x="connsiteX0" y="connsiteY0"/>
                        </a:cxn>
                        <a:cxn ang="0">
                          <a:pos x="connsiteX1" y="connsiteY1"/>
                        </a:cxn>
                        <a:cxn ang="0">
                          <a:pos x="connsiteX2" y="connsiteY2"/>
                        </a:cxn>
                        <a:cxn ang="0">
                          <a:pos x="connsiteX3" y="connsiteY3"/>
                        </a:cxn>
                      </a:cxnLst>
                      <a:rect l="l" t="t" r="r" b="b"/>
                      <a:pathLst>
                        <a:path w="267354" h="528424">
                          <a:moveTo>
                            <a:pt x="0" y="0"/>
                          </a:moveTo>
                          <a:lnTo>
                            <a:pt x="267354" y="528424"/>
                          </a:lnTo>
                          <a:lnTo>
                            <a:pt x="0" y="528424"/>
                          </a:lnTo>
                          <a:lnTo>
                            <a:pt x="0" y="0"/>
                          </a:lnTo>
                          <a:close/>
                        </a:path>
                      </a:pathLst>
                    </a:custGeom>
                    <a:gradFill>
                      <a:gsLst>
                        <a:gs pos="100000">
                          <a:srgbClr val="000000">
                            <a:alpha val="15000"/>
                          </a:srgbClr>
                        </a:gs>
                        <a:gs pos="0">
                          <a:srgbClr val="000000">
                            <a:alpha val="0"/>
                          </a:srgbClr>
                        </a:gs>
                      </a:gsLst>
                      <a:lin ang="16200000" scaled="1"/>
                    </a:gradFill>
                    <a:ln w="12700" cap="flat" cmpd="sng" algn="ctr">
                      <a:no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grpSp>
                  <p:nvGrpSpPr>
                    <p:cNvPr id="44" name="Group 43">
                      <a:extLst>
                        <a:ext uri="{FF2B5EF4-FFF2-40B4-BE49-F238E27FC236}">
                          <a16:creationId xmlns:a16="http://schemas.microsoft.com/office/drawing/2014/main" xmlns="" id="{0EAC7726-2810-4524-B3B4-9F6E51371793}"/>
                        </a:ext>
                      </a:extLst>
                    </p:cNvPr>
                    <p:cNvGrpSpPr/>
                    <p:nvPr/>
                  </p:nvGrpSpPr>
                  <p:grpSpPr>
                    <a:xfrm>
                      <a:off x="4966976" y="1107566"/>
                      <a:ext cx="626183" cy="626183"/>
                      <a:chOff x="4966976" y="1107566"/>
                      <a:chExt cx="626183" cy="626183"/>
                    </a:xfrm>
                  </p:grpSpPr>
                  <p:sp>
                    <p:nvSpPr>
                      <p:cNvPr id="45" name="Rectangle: Diagonal Corners Rounded 51">
                        <a:extLst>
                          <a:ext uri="{FF2B5EF4-FFF2-40B4-BE49-F238E27FC236}">
                            <a16:creationId xmlns:a16="http://schemas.microsoft.com/office/drawing/2014/main" xmlns="" id="{6A294AC8-418F-49F9-90EB-ABC5DCB2A0CE}"/>
                          </a:ext>
                        </a:extLst>
                      </p:cNvPr>
                      <p:cNvSpPr/>
                      <p:nvPr/>
                    </p:nvSpPr>
                    <p:spPr>
                      <a:xfrm flipH="1">
                        <a:off x="4966976" y="1107566"/>
                        <a:ext cx="626183" cy="626183"/>
                      </a:xfrm>
                      <a:prstGeom prst="round2DiagRect">
                        <a:avLst>
                          <a:gd name="adj1" fmla="val 24562"/>
                          <a:gd name="adj2" fmla="val 0"/>
                        </a:avLst>
                      </a:prstGeom>
                      <a:solidFill>
                        <a:srgbClr val="12AFC0"/>
                      </a:solidFill>
                      <a:ln w="6350" cap="flat" cmpd="sng" algn="ctr">
                        <a:solidFill>
                          <a:sysClr val="window" lastClr="FFFFFF"/>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46" name="Rectangle: Diagonal Corners Rounded 39">
                        <a:extLst>
                          <a:ext uri="{FF2B5EF4-FFF2-40B4-BE49-F238E27FC236}">
                            <a16:creationId xmlns:a16="http://schemas.microsoft.com/office/drawing/2014/main" xmlns="" id="{61C9C74C-DEA4-4A53-8ADC-01C1EB65DE0D}"/>
                          </a:ext>
                        </a:extLst>
                      </p:cNvPr>
                      <p:cNvSpPr/>
                      <p:nvPr/>
                    </p:nvSpPr>
                    <p:spPr>
                      <a:xfrm flipH="1">
                        <a:off x="5019674" y="1161038"/>
                        <a:ext cx="520011" cy="519238"/>
                      </a:xfrm>
                      <a:custGeom>
                        <a:avLst/>
                        <a:gdLst>
                          <a:gd name="connsiteX0" fmla="*/ 127535 w 519238"/>
                          <a:gd name="connsiteY0" fmla="*/ 0 h 519238"/>
                          <a:gd name="connsiteX1" fmla="*/ 519238 w 519238"/>
                          <a:gd name="connsiteY1" fmla="*/ 0 h 519238"/>
                          <a:gd name="connsiteX2" fmla="*/ 519238 w 519238"/>
                          <a:gd name="connsiteY2" fmla="*/ 0 h 519238"/>
                          <a:gd name="connsiteX3" fmla="*/ 519238 w 519238"/>
                          <a:gd name="connsiteY3" fmla="*/ 391703 h 519238"/>
                          <a:gd name="connsiteX4" fmla="*/ 391703 w 519238"/>
                          <a:gd name="connsiteY4" fmla="*/ 519238 h 519238"/>
                          <a:gd name="connsiteX5" fmla="*/ 0 w 519238"/>
                          <a:gd name="connsiteY5" fmla="*/ 519238 h 519238"/>
                          <a:gd name="connsiteX6" fmla="*/ 0 w 519238"/>
                          <a:gd name="connsiteY6" fmla="*/ 519238 h 519238"/>
                          <a:gd name="connsiteX7" fmla="*/ 0 w 519238"/>
                          <a:gd name="connsiteY7" fmla="*/ 127535 h 519238"/>
                          <a:gd name="connsiteX8" fmla="*/ 127535 w 519238"/>
                          <a:gd name="connsiteY8" fmla="*/ 0 h 519238"/>
                          <a:gd name="connsiteX0" fmla="*/ 127535 w 519238"/>
                          <a:gd name="connsiteY0" fmla="*/ 1369 h 520607"/>
                          <a:gd name="connsiteX1" fmla="*/ 227117 w 519238"/>
                          <a:gd name="connsiteY1" fmla="*/ 0 h 520607"/>
                          <a:gd name="connsiteX2" fmla="*/ 519238 w 519238"/>
                          <a:gd name="connsiteY2" fmla="*/ 1369 h 520607"/>
                          <a:gd name="connsiteX3" fmla="*/ 519238 w 519238"/>
                          <a:gd name="connsiteY3" fmla="*/ 1369 h 520607"/>
                          <a:gd name="connsiteX4" fmla="*/ 519238 w 519238"/>
                          <a:gd name="connsiteY4" fmla="*/ 393072 h 520607"/>
                          <a:gd name="connsiteX5" fmla="*/ 391703 w 519238"/>
                          <a:gd name="connsiteY5" fmla="*/ 520607 h 520607"/>
                          <a:gd name="connsiteX6" fmla="*/ 0 w 519238"/>
                          <a:gd name="connsiteY6" fmla="*/ 520607 h 520607"/>
                          <a:gd name="connsiteX7" fmla="*/ 0 w 519238"/>
                          <a:gd name="connsiteY7" fmla="*/ 520607 h 520607"/>
                          <a:gd name="connsiteX8" fmla="*/ 0 w 519238"/>
                          <a:gd name="connsiteY8" fmla="*/ 128904 h 520607"/>
                          <a:gd name="connsiteX9" fmla="*/ 127535 w 519238"/>
                          <a:gd name="connsiteY9" fmla="*/ 1369 h 520607"/>
                          <a:gd name="connsiteX0" fmla="*/ 127535 w 520011"/>
                          <a:gd name="connsiteY0" fmla="*/ 1369 h 520607"/>
                          <a:gd name="connsiteX1" fmla="*/ 227117 w 520011"/>
                          <a:gd name="connsiteY1" fmla="*/ 0 h 520607"/>
                          <a:gd name="connsiteX2" fmla="*/ 519238 w 520011"/>
                          <a:gd name="connsiteY2" fmla="*/ 1369 h 520607"/>
                          <a:gd name="connsiteX3" fmla="*/ 519238 w 520011"/>
                          <a:gd name="connsiteY3" fmla="*/ 1369 h 520607"/>
                          <a:gd name="connsiteX4" fmla="*/ 520011 w 520011"/>
                          <a:gd name="connsiteY4" fmla="*/ 311945 h 520607"/>
                          <a:gd name="connsiteX5" fmla="*/ 519238 w 520011"/>
                          <a:gd name="connsiteY5" fmla="*/ 393072 h 520607"/>
                          <a:gd name="connsiteX6" fmla="*/ 391703 w 520011"/>
                          <a:gd name="connsiteY6" fmla="*/ 520607 h 520607"/>
                          <a:gd name="connsiteX7" fmla="*/ 0 w 520011"/>
                          <a:gd name="connsiteY7" fmla="*/ 520607 h 520607"/>
                          <a:gd name="connsiteX8" fmla="*/ 0 w 520011"/>
                          <a:gd name="connsiteY8" fmla="*/ 520607 h 520607"/>
                          <a:gd name="connsiteX9" fmla="*/ 0 w 520011"/>
                          <a:gd name="connsiteY9" fmla="*/ 128904 h 520607"/>
                          <a:gd name="connsiteX10" fmla="*/ 127535 w 520011"/>
                          <a:gd name="connsiteY10" fmla="*/ 1369 h 520607"/>
                          <a:gd name="connsiteX0" fmla="*/ 127535 w 520011"/>
                          <a:gd name="connsiteY0" fmla="*/ 1369 h 520607"/>
                          <a:gd name="connsiteX1" fmla="*/ 227117 w 520011"/>
                          <a:gd name="connsiteY1" fmla="*/ 0 h 520607"/>
                          <a:gd name="connsiteX2" fmla="*/ 519238 w 520011"/>
                          <a:gd name="connsiteY2" fmla="*/ 1369 h 520607"/>
                          <a:gd name="connsiteX3" fmla="*/ 520011 w 520011"/>
                          <a:gd name="connsiteY3" fmla="*/ 311945 h 520607"/>
                          <a:gd name="connsiteX4" fmla="*/ 519238 w 520011"/>
                          <a:gd name="connsiteY4" fmla="*/ 393072 h 520607"/>
                          <a:gd name="connsiteX5" fmla="*/ 391703 w 520011"/>
                          <a:gd name="connsiteY5" fmla="*/ 520607 h 520607"/>
                          <a:gd name="connsiteX6" fmla="*/ 0 w 520011"/>
                          <a:gd name="connsiteY6" fmla="*/ 520607 h 520607"/>
                          <a:gd name="connsiteX7" fmla="*/ 0 w 520011"/>
                          <a:gd name="connsiteY7" fmla="*/ 520607 h 520607"/>
                          <a:gd name="connsiteX8" fmla="*/ 0 w 520011"/>
                          <a:gd name="connsiteY8" fmla="*/ 128904 h 520607"/>
                          <a:gd name="connsiteX9" fmla="*/ 127535 w 520011"/>
                          <a:gd name="connsiteY9" fmla="*/ 1369 h 520607"/>
                          <a:gd name="connsiteX0" fmla="*/ 127535 w 520011"/>
                          <a:gd name="connsiteY0" fmla="*/ 1369 h 520607"/>
                          <a:gd name="connsiteX1" fmla="*/ 227117 w 520011"/>
                          <a:gd name="connsiteY1" fmla="*/ 0 h 520607"/>
                          <a:gd name="connsiteX2" fmla="*/ 520011 w 520011"/>
                          <a:gd name="connsiteY2" fmla="*/ 311945 h 520607"/>
                          <a:gd name="connsiteX3" fmla="*/ 519238 w 520011"/>
                          <a:gd name="connsiteY3" fmla="*/ 393072 h 520607"/>
                          <a:gd name="connsiteX4" fmla="*/ 391703 w 520011"/>
                          <a:gd name="connsiteY4" fmla="*/ 520607 h 520607"/>
                          <a:gd name="connsiteX5" fmla="*/ 0 w 520011"/>
                          <a:gd name="connsiteY5" fmla="*/ 520607 h 520607"/>
                          <a:gd name="connsiteX6" fmla="*/ 0 w 520011"/>
                          <a:gd name="connsiteY6" fmla="*/ 520607 h 520607"/>
                          <a:gd name="connsiteX7" fmla="*/ 0 w 520011"/>
                          <a:gd name="connsiteY7" fmla="*/ 128904 h 520607"/>
                          <a:gd name="connsiteX8" fmla="*/ 127535 w 520011"/>
                          <a:gd name="connsiteY8" fmla="*/ 1369 h 520607"/>
                          <a:gd name="connsiteX0" fmla="*/ 127535 w 520011"/>
                          <a:gd name="connsiteY0" fmla="*/ 0 h 519238"/>
                          <a:gd name="connsiteX1" fmla="*/ 227117 w 520011"/>
                          <a:gd name="connsiteY1" fmla="*/ 1012 h 519238"/>
                          <a:gd name="connsiteX2" fmla="*/ 520011 w 520011"/>
                          <a:gd name="connsiteY2" fmla="*/ 310576 h 519238"/>
                          <a:gd name="connsiteX3" fmla="*/ 519238 w 520011"/>
                          <a:gd name="connsiteY3" fmla="*/ 391703 h 519238"/>
                          <a:gd name="connsiteX4" fmla="*/ 391703 w 520011"/>
                          <a:gd name="connsiteY4" fmla="*/ 519238 h 519238"/>
                          <a:gd name="connsiteX5" fmla="*/ 0 w 520011"/>
                          <a:gd name="connsiteY5" fmla="*/ 519238 h 519238"/>
                          <a:gd name="connsiteX6" fmla="*/ 0 w 520011"/>
                          <a:gd name="connsiteY6" fmla="*/ 519238 h 519238"/>
                          <a:gd name="connsiteX7" fmla="*/ 0 w 520011"/>
                          <a:gd name="connsiteY7" fmla="*/ 127535 h 519238"/>
                          <a:gd name="connsiteX8" fmla="*/ 127535 w 520011"/>
                          <a:gd name="connsiteY8" fmla="*/ 0 h 519238"/>
                          <a:gd name="connsiteX0" fmla="*/ 127535 w 520011"/>
                          <a:gd name="connsiteY0" fmla="*/ 0 h 519238"/>
                          <a:gd name="connsiteX1" fmla="*/ 227117 w 520011"/>
                          <a:gd name="connsiteY1" fmla="*/ 1012 h 519238"/>
                          <a:gd name="connsiteX2" fmla="*/ 520011 w 520011"/>
                          <a:gd name="connsiteY2" fmla="*/ 310576 h 519238"/>
                          <a:gd name="connsiteX3" fmla="*/ 519238 w 520011"/>
                          <a:gd name="connsiteY3" fmla="*/ 391703 h 519238"/>
                          <a:gd name="connsiteX4" fmla="*/ 391703 w 520011"/>
                          <a:gd name="connsiteY4" fmla="*/ 519238 h 519238"/>
                          <a:gd name="connsiteX5" fmla="*/ 0 w 520011"/>
                          <a:gd name="connsiteY5" fmla="*/ 519238 h 519238"/>
                          <a:gd name="connsiteX6" fmla="*/ 0 w 520011"/>
                          <a:gd name="connsiteY6" fmla="*/ 519238 h 519238"/>
                          <a:gd name="connsiteX7" fmla="*/ 0 w 520011"/>
                          <a:gd name="connsiteY7" fmla="*/ 127535 h 519238"/>
                          <a:gd name="connsiteX8" fmla="*/ 127535 w 520011"/>
                          <a:gd name="connsiteY8" fmla="*/ 0 h 519238"/>
                          <a:gd name="connsiteX0" fmla="*/ 127535 w 520011"/>
                          <a:gd name="connsiteY0" fmla="*/ 0 h 519238"/>
                          <a:gd name="connsiteX1" fmla="*/ 227117 w 520011"/>
                          <a:gd name="connsiteY1" fmla="*/ 1012 h 519238"/>
                          <a:gd name="connsiteX2" fmla="*/ 520011 w 520011"/>
                          <a:gd name="connsiteY2" fmla="*/ 310576 h 519238"/>
                          <a:gd name="connsiteX3" fmla="*/ 519238 w 520011"/>
                          <a:gd name="connsiteY3" fmla="*/ 391703 h 519238"/>
                          <a:gd name="connsiteX4" fmla="*/ 391703 w 520011"/>
                          <a:gd name="connsiteY4" fmla="*/ 519238 h 519238"/>
                          <a:gd name="connsiteX5" fmla="*/ 0 w 520011"/>
                          <a:gd name="connsiteY5" fmla="*/ 519238 h 519238"/>
                          <a:gd name="connsiteX6" fmla="*/ 0 w 520011"/>
                          <a:gd name="connsiteY6" fmla="*/ 519238 h 519238"/>
                          <a:gd name="connsiteX7" fmla="*/ 0 w 520011"/>
                          <a:gd name="connsiteY7" fmla="*/ 127535 h 519238"/>
                          <a:gd name="connsiteX8" fmla="*/ 127535 w 520011"/>
                          <a:gd name="connsiteY8" fmla="*/ 0 h 519238"/>
                          <a:gd name="connsiteX0" fmla="*/ 127535 w 520011"/>
                          <a:gd name="connsiteY0" fmla="*/ 0 h 519238"/>
                          <a:gd name="connsiteX1" fmla="*/ 227117 w 520011"/>
                          <a:gd name="connsiteY1" fmla="*/ 1012 h 519238"/>
                          <a:gd name="connsiteX2" fmla="*/ 520011 w 520011"/>
                          <a:gd name="connsiteY2" fmla="*/ 310576 h 519238"/>
                          <a:gd name="connsiteX3" fmla="*/ 519238 w 520011"/>
                          <a:gd name="connsiteY3" fmla="*/ 391703 h 519238"/>
                          <a:gd name="connsiteX4" fmla="*/ 391703 w 520011"/>
                          <a:gd name="connsiteY4" fmla="*/ 519238 h 519238"/>
                          <a:gd name="connsiteX5" fmla="*/ 0 w 520011"/>
                          <a:gd name="connsiteY5" fmla="*/ 519238 h 519238"/>
                          <a:gd name="connsiteX6" fmla="*/ 0 w 520011"/>
                          <a:gd name="connsiteY6" fmla="*/ 519238 h 519238"/>
                          <a:gd name="connsiteX7" fmla="*/ 0 w 520011"/>
                          <a:gd name="connsiteY7" fmla="*/ 127535 h 519238"/>
                          <a:gd name="connsiteX8" fmla="*/ 127535 w 520011"/>
                          <a:gd name="connsiteY8" fmla="*/ 0 h 519238"/>
                          <a:gd name="connsiteX0" fmla="*/ 127535 w 520011"/>
                          <a:gd name="connsiteY0" fmla="*/ 0 h 519238"/>
                          <a:gd name="connsiteX1" fmla="*/ 227117 w 520011"/>
                          <a:gd name="connsiteY1" fmla="*/ 1012 h 519238"/>
                          <a:gd name="connsiteX2" fmla="*/ 520011 w 520011"/>
                          <a:gd name="connsiteY2" fmla="*/ 310576 h 519238"/>
                          <a:gd name="connsiteX3" fmla="*/ 519238 w 520011"/>
                          <a:gd name="connsiteY3" fmla="*/ 391703 h 519238"/>
                          <a:gd name="connsiteX4" fmla="*/ 391703 w 520011"/>
                          <a:gd name="connsiteY4" fmla="*/ 519238 h 519238"/>
                          <a:gd name="connsiteX5" fmla="*/ 0 w 520011"/>
                          <a:gd name="connsiteY5" fmla="*/ 519238 h 519238"/>
                          <a:gd name="connsiteX6" fmla="*/ 0 w 520011"/>
                          <a:gd name="connsiteY6" fmla="*/ 519238 h 519238"/>
                          <a:gd name="connsiteX7" fmla="*/ 0 w 520011"/>
                          <a:gd name="connsiteY7" fmla="*/ 127535 h 519238"/>
                          <a:gd name="connsiteX8" fmla="*/ 127535 w 520011"/>
                          <a:gd name="connsiteY8" fmla="*/ 0 h 519238"/>
                          <a:gd name="connsiteX0" fmla="*/ 127535 w 520011"/>
                          <a:gd name="connsiteY0" fmla="*/ 0 h 519238"/>
                          <a:gd name="connsiteX1" fmla="*/ 227117 w 520011"/>
                          <a:gd name="connsiteY1" fmla="*/ 1012 h 519238"/>
                          <a:gd name="connsiteX2" fmla="*/ 520011 w 520011"/>
                          <a:gd name="connsiteY2" fmla="*/ 310576 h 519238"/>
                          <a:gd name="connsiteX3" fmla="*/ 519238 w 520011"/>
                          <a:gd name="connsiteY3" fmla="*/ 391703 h 519238"/>
                          <a:gd name="connsiteX4" fmla="*/ 391703 w 520011"/>
                          <a:gd name="connsiteY4" fmla="*/ 519238 h 519238"/>
                          <a:gd name="connsiteX5" fmla="*/ 0 w 520011"/>
                          <a:gd name="connsiteY5" fmla="*/ 519238 h 519238"/>
                          <a:gd name="connsiteX6" fmla="*/ 0 w 520011"/>
                          <a:gd name="connsiteY6" fmla="*/ 519238 h 519238"/>
                          <a:gd name="connsiteX7" fmla="*/ 0 w 520011"/>
                          <a:gd name="connsiteY7" fmla="*/ 127535 h 519238"/>
                          <a:gd name="connsiteX8" fmla="*/ 127535 w 520011"/>
                          <a:gd name="connsiteY8" fmla="*/ 0 h 519238"/>
                          <a:gd name="connsiteX0" fmla="*/ 127535 w 520011"/>
                          <a:gd name="connsiteY0" fmla="*/ 0 h 519238"/>
                          <a:gd name="connsiteX1" fmla="*/ 227117 w 520011"/>
                          <a:gd name="connsiteY1" fmla="*/ 1012 h 519238"/>
                          <a:gd name="connsiteX2" fmla="*/ 520011 w 520011"/>
                          <a:gd name="connsiteY2" fmla="*/ 310576 h 519238"/>
                          <a:gd name="connsiteX3" fmla="*/ 519238 w 520011"/>
                          <a:gd name="connsiteY3" fmla="*/ 391703 h 519238"/>
                          <a:gd name="connsiteX4" fmla="*/ 391703 w 520011"/>
                          <a:gd name="connsiteY4" fmla="*/ 519238 h 519238"/>
                          <a:gd name="connsiteX5" fmla="*/ 0 w 520011"/>
                          <a:gd name="connsiteY5" fmla="*/ 519238 h 519238"/>
                          <a:gd name="connsiteX6" fmla="*/ 0 w 520011"/>
                          <a:gd name="connsiteY6" fmla="*/ 519238 h 519238"/>
                          <a:gd name="connsiteX7" fmla="*/ 0 w 520011"/>
                          <a:gd name="connsiteY7" fmla="*/ 127535 h 519238"/>
                          <a:gd name="connsiteX8" fmla="*/ 127535 w 520011"/>
                          <a:gd name="connsiteY8" fmla="*/ 0 h 519238"/>
                          <a:gd name="connsiteX0" fmla="*/ 127535 w 520011"/>
                          <a:gd name="connsiteY0" fmla="*/ 0 h 519238"/>
                          <a:gd name="connsiteX1" fmla="*/ 227117 w 520011"/>
                          <a:gd name="connsiteY1" fmla="*/ 1012 h 519238"/>
                          <a:gd name="connsiteX2" fmla="*/ 520011 w 520011"/>
                          <a:gd name="connsiteY2" fmla="*/ 310576 h 519238"/>
                          <a:gd name="connsiteX3" fmla="*/ 519238 w 520011"/>
                          <a:gd name="connsiteY3" fmla="*/ 391703 h 519238"/>
                          <a:gd name="connsiteX4" fmla="*/ 391703 w 520011"/>
                          <a:gd name="connsiteY4" fmla="*/ 519238 h 519238"/>
                          <a:gd name="connsiteX5" fmla="*/ 0 w 520011"/>
                          <a:gd name="connsiteY5" fmla="*/ 519238 h 519238"/>
                          <a:gd name="connsiteX6" fmla="*/ 0 w 520011"/>
                          <a:gd name="connsiteY6" fmla="*/ 519238 h 519238"/>
                          <a:gd name="connsiteX7" fmla="*/ 0 w 520011"/>
                          <a:gd name="connsiteY7" fmla="*/ 127535 h 519238"/>
                          <a:gd name="connsiteX8" fmla="*/ 127535 w 520011"/>
                          <a:gd name="connsiteY8" fmla="*/ 0 h 519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20011" h="519238">
                            <a:moveTo>
                              <a:pt x="127535" y="0"/>
                            </a:moveTo>
                            <a:lnTo>
                              <a:pt x="227117" y="1012"/>
                            </a:lnTo>
                            <a:cubicBezTo>
                              <a:pt x="260454" y="163730"/>
                              <a:pt x="422380" y="300257"/>
                              <a:pt x="520011" y="310576"/>
                            </a:cubicBezTo>
                            <a:cubicBezTo>
                              <a:pt x="519753" y="337618"/>
                              <a:pt x="519496" y="364661"/>
                              <a:pt x="519238" y="391703"/>
                            </a:cubicBezTo>
                            <a:cubicBezTo>
                              <a:pt x="519238" y="462139"/>
                              <a:pt x="462139" y="519238"/>
                              <a:pt x="391703" y="519238"/>
                            </a:cubicBezTo>
                            <a:lnTo>
                              <a:pt x="0" y="519238"/>
                            </a:lnTo>
                            <a:lnTo>
                              <a:pt x="0" y="519238"/>
                            </a:lnTo>
                            <a:lnTo>
                              <a:pt x="0" y="127535"/>
                            </a:lnTo>
                            <a:cubicBezTo>
                              <a:pt x="0" y="57099"/>
                              <a:pt x="57099" y="0"/>
                              <a:pt x="127535" y="0"/>
                            </a:cubicBezTo>
                            <a:close/>
                          </a:path>
                        </a:pathLst>
                      </a:custGeom>
                      <a:solidFill>
                        <a:srgbClr val="FFFFFF"/>
                      </a:solidFill>
                      <a:ln w="12700" cap="flat" cmpd="sng" algn="ctr">
                        <a:no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grpSp>
              </p:grpSp>
            </p:grpSp>
            <p:grpSp>
              <p:nvGrpSpPr>
                <p:cNvPr id="35" name="Group 34">
                  <a:extLst>
                    <a:ext uri="{FF2B5EF4-FFF2-40B4-BE49-F238E27FC236}">
                      <a16:creationId xmlns:a16="http://schemas.microsoft.com/office/drawing/2014/main" xmlns="" id="{F27C7916-8C83-45F0-ABD5-EF058993E3FC}"/>
                    </a:ext>
                  </a:extLst>
                </p:cNvPr>
                <p:cNvGrpSpPr/>
                <p:nvPr/>
              </p:nvGrpSpPr>
              <p:grpSpPr>
                <a:xfrm>
                  <a:off x="4585718" y="4097917"/>
                  <a:ext cx="3810865" cy="654123"/>
                  <a:chOff x="4585718" y="4097917"/>
                  <a:chExt cx="3810865" cy="654123"/>
                </a:xfrm>
              </p:grpSpPr>
              <p:sp>
                <p:nvSpPr>
                  <p:cNvPr id="36" name="TextBox 35">
                    <a:extLst>
                      <a:ext uri="{FF2B5EF4-FFF2-40B4-BE49-F238E27FC236}">
                        <a16:creationId xmlns:a16="http://schemas.microsoft.com/office/drawing/2014/main" xmlns="" id="{694193D5-D4D5-48CE-B3CE-2F576416FB53}"/>
                      </a:ext>
                    </a:extLst>
                  </p:cNvPr>
                  <p:cNvSpPr txBox="1"/>
                  <p:nvPr/>
                </p:nvSpPr>
                <p:spPr>
                  <a:xfrm>
                    <a:off x="4585718" y="4097917"/>
                    <a:ext cx="554833" cy="315532"/>
                  </a:xfrm>
                  <a:prstGeom prst="rect">
                    <a:avLst/>
                  </a:prstGeom>
                  <a:noFill/>
                </p:spPr>
                <p:txBody>
                  <a:bodyPr wrap="square"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07</a:t>
                    </a:r>
                  </a:p>
                </p:txBody>
              </p:sp>
              <p:sp>
                <p:nvSpPr>
                  <p:cNvPr id="37" name="Freeform: Shape 43">
                    <a:extLst>
                      <a:ext uri="{FF2B5EF4-FFF2-40B4-BE49-F238E27FC236}">
                        <a16:creationId xmlns:a16="http://schemas.microsoft.com/office/drawing/2014/main" xmlns="" id="{0BA5AC50-A546-44F4-A8A9-7CCCB3B62AF2}"/>
                      </a:ext>
                    </a:extLst>
                  </p:cNvPr>
                  <p:cNvSpPr/>
                  <p:nvPr/>
                </p:nvSpPr>
                <p:spPr>
                  <a:xfrm>
                    <a:off x="5009276" y="4440843"/>
                    <a:ext cx="311198" cy="311197"/>
                  </a:xfrm>
                  <a:custGeom>
                    <a:avLst/>
                    <a:gdLst>
                      <a:gd name="connsiteX0" fmla="*/ 476250 w 533400"/>
                      <a:gd name="connsiteY0" fmla="*/ 476250 h 533400"/>
                      <a:gd name="connsiteX1" fmla="*/ 476250 w 533400"/>
                      <a:gd name="connsiteY1" fmla="*/ 495300 h 533400"/>
                      <a:gd name="connsiteX2" fmla="*/ 495300 w 533400"/>
                      <a:gd name="connsiteY2" fmla="*/ 495300 h 533400"/>
                      <a:gd name="connsiteX3" fmla="*/ 495300 w 533400"/>
                      <a:gd name="connsiteY3" fmla="*/ 476250 h 533400"/>
                      <a:gd name="connsiteX4" fmla="*/ 304800 w 533400"/>
                      <a:gd name="connsiteY4" fmla="*/ 476250 h 533400"/>
                      <a:gd name="connsiteX5" fmla="*/ 304800 w 533400"/>
                      <a:gd name="connsiteY5" fmla="*/ 495300 h 533400"/>
                      <a:gd name="connsiteX6" fmla="*/ 457200 w 533400"/>
                      <a:gd name="connsiteY6" fmla="*/ 495300 h 533400"/>
                      <a:gd name="connsiteX7" fmla="*/ 457200 w 533400"/>
                      <a:gd name="connsiteY7" fmla="*/ 476250 h 533400"/>
                      <a:gd name="connsiteX8" fmla="*/ 304800 w 533400"/>
                      <a:gd name="connsiteY8" fmla="*/ 438150 h 533400"/>
                      <a:gd name="connsiteX9" fmla="*/ 304800 w 533400"/>
                      <a:gd name="connsiteY9" fmla="*/ 457200 h 533400"/>
                      <a:gd name="connsiteX10" fmla="*/ 495300 w 533400"/>
                      <a:gd name="connsiteY10" fmla="*/ 457200 h 533400"/>
                      <a:gd name="connsiteX11" fmla="*/ 495300 w 533400"/>
                      <a:gd name="connsiteY11" fmla="*/ 438150 h 533400"/>
                      <a:gd name="connsiteX12" fmla="*/ 304800 w 533400"/>
                      <a:gd name="connsiteY12" fmla="*/ 400050 h 533400"/>
                      <a:gd name="connsiteX13" fmla="*/ 304800 w 533400"/>
                      <a:gd name="connsiteY13" fmla="*/ 419100 h 533400"/>
                      <a:gd name="connsiteX14" fmla="*/ 495300 w 533400"/>
                      <a:gd name="connsiteY14" fmla="*/ 419100 h 533400"/>
                      <a:gd name="connsiteX15" fmla="*/ 495300 w 533400"/>
                      <a:gd name="connsiteY15" fmla="*/ 400050 h 533400"/>
                      <a:gd name="connsiteX16" fmla="*/ 304800 w 533400"/>
                      <a:gd name="connsiteY16" fmla="*/ 361950 h 533400"/>
                      <a:gd name="connsiteX17" fmla="*/ 304800 w 533400"/>
                      <a:gd name="connsiteY17" fmla="*/ 381000 h 533400"/>
                      <a:gd name="connsiteX18" fmla="*/ 495300 w 533400"/>
                      <a:gd name="connsiteY18" fmla="*/ 381000 h 533400"/>
                      <a:gd name="connsiteX19" fmla="*/ 495300 w 533400"/>
                      <a:gd name="connsiteY19" fmla="*/ 361950 h 533400"/>
                      <a:gd name="connsiteX20" fmla="*/ 0 w 533400"/>
                      <a:gd name="connsiteY20" fmla="*/ 352425 h 533400"/>
                      <a:gd name="connsiteX21" fmla="*/ 57150 w 533400"/>
                      <a:gd name="connsiteY21" fmla="*/ 352425 h 533400"/>
                      <a:gd name="connsiteX22" fmla="*/ 57150 w 533400"/>
                      <a:gd name="connsiteY22" fmla="*/ 466725 h 533400"/>
                      <a:gd name="connsiteX23" fmla="*/ 0 w 533400"/>
                      <a:gd name="connsiteY23" fmla="*/ 466725 h 533400"/>
                      <a:gd name="connsiteX24" fmla="*/ 342900 w 533400"/>
                      <a:gd name="connsiteY24" fmla="*/ 323850 h 533400"/>
                      <a:gd name="connsiteX25" fmla="*/ 342900 w 533400"/>
                      <a:gd name="connsiteY25" fmla="*/ 342900 h 533400"/>
                      <a:gd name="connsiteX26" fmla="*/ 495300 w 533400"/>
                      <a:gd name="connsiteY26" fmla="*/ 342900 h 533400"/>
                      <a:gd name="connsiteX27" fmla="*/ 495300 w 533400"/>
                      <a:gd name="connsiteY27" fmla="*/ 323850 h 533400"/>
                      <a:gd name="connsiteX28" fmla="*/ 304800 w 533400"/>
                      <a:gd name="connsiteY28" fmla="*/ 323850 h 533400"/>
                      <a:gd name="connsiteX29" fmla="*/ 304800 w 533400"/>
                      <a:gd name="connsiteY29" fmla="*/ 342900 h 533400"/>
                      <a:gd name="connsiteX30" fmla="*/ 323850 w 533400"/>
                      <a:gd name="connsiteY30" fmla="*/ 342900 h 533400"/>
                      <a:gd name="connsiteX31" fmla="*/ 323850 w 533400"/>
                      <a:gd name="connsiteY31" fmla="*/ 323850 h 533400"/>
                      <a:gd name="connsiteX32" fmla="*/ 142875 w 533400"/>
                      <a:gd name="connsiteY32" fmla="*/ 276225 h 533400"/>
                      <a:gd name="connsiteX33" fmla="*/ 152400 w 533400"/>
                      <a:gd name="connsiteY33" fmla="*/ 285750 h 533400"/>
                      <a:gd name="connsiteX34" fmla="*/ 152400 w 533400"/>
                      <a:gd name="connsiteY34" fmla="*/ 333375 h 533400"/>
                      <a:gd name="connsiteX35" fmla="*/ 161925 w 533400"/>
                      <a:gd name="connsiteY35" fmla="*/ 342900 h 533400"/>
                      <a:gd name="connsiteX36" fmla="*/ 238125 w 533400"/>
                      <a:gd name="connsiteY36" fmla="*/ 342900 h 533400"/>
                      <a:gd name="connsiteX37" fmla="*/ 247650 w 533400"/>
                      <a:gd name="connsiteY37" fmla="*/ 352425 h 533400"/>
                      <a:gd name="connsiteX38" fmla="*/ 238125 w 533400"/>
                      <a:gd name="connsiteY38" fmla="*/ 361950 h 533400"/>
                      <a:gd name="connsiteX39" fmla="*/ 209550 w 533400"/>
                      <a:gd name="connsiteY39" fmla="*/ 361950 h 533400"/>
                      <a:gd name="connsiteX40" fmla="*/ 200025 w 533400"/>
                      <a:gd name="connsiteY40" fmla="*/ 371475 h 533400"/>
                      <a:gd name="connsiteX41" fmla="*/ 209550 w 533400"/>
                      <a:gd name="connsiteY41" fmla="*/ 381000 h 533400"/>
                      <a:gd name="connsiteX42" fmla="*/ 238125 w 533400"/>
                      <a:gd name="connsiteY42" fmla="*/ 381000 h 533400"/>
                      <a:gd name="connsiteX43" fmla="*/ 247650 w 533400"/>
                      <a:gd name="connsiteY43" fmla="*/ 390525 h 533400"/>
                      <a:gd name="connsiteX44" fmla="*/ 238125 w 533400"/>
                      <a:gd name="connsiteY44" fmla="*/ 400050 h 533400"/>
                      <a:gd name="connsiteX45" fmla="*/ 209550 w 533400"/>
                      <a:gd name="connsiteY45" fmla="*/ 400050 h 533400"/>
                      <a:gd name="connsiteX46" fmla="*/ 200025 w 533400"/>
                      <a:gd name="connsiteY46" fmla="*/ 409575 h 533400"/>
                      <a:gd name="connsiteX47" fmla="*/ 209550 w 533400"/>
                      <a:gd name="connsiteY47" fmla="*/ 419100 h 533400"/>
                      <a:gd name="connsiteX48" fmla="*/ 228600 w 533400"/>
                      <a:gd name="connsiteY48" fmla="*/ 419100 h 533400"/>
                      <a:gd name="connsiteX49" fmla="*/ 238125 w 533400"/>
                      <a:gd name="connsiteY49" fmla="*/ 428625 h 533400"/>
                      <a:gd name="connsiteX50" fmla="*/ 228600 w 533400"/>
                      <a:gd name="connsiteY50" fmla="*/ 438150 h 533400"/>
                      <a:gd name="connsiteX51" fmla="*/ 209550 w 533400"/>
                      <a:gd name="connsiteY51" fmla="*/ 438150 h 533400"/>
                      <a:gd name="connsiteX52" fmla="*/ 200025 w 533400"/>
                      <a:gd name="connsiteY52" fmla="*/ 447675 h 533400"/>
                      <a:gd name="connsiteX53" fmla="*/ 209550 w 533400"/>
                      <a:gd name="connsiteY53" fmla="*/ 457200 h 533400"/>
                      <a:gd name="connsiteX54" fmla="*/ 219075 w 533400"/>
                      <a:gd name="connsiteY54" fmla="*/ 457200 h 533400"/>
                      <a:gd name="connsiteX55" fmla="*/ 228600 w 533400"/>
                      <a:gd name="connsiteY55" fmla="*/ 466725 h 533400"/>
                      <a:gd name="connsiteX56" fmla="*/ 219075 w 533400"/>
                      <a:gd name="connsiteY56" fmla="*/ 476250 h 533400"/>
                      <a:gd name="connsiteX57" fmla="*/ 135636 w 533400"/>
                      <a:gd name="connsiteY57" fmla="*/ 476250 h 533400"/>
                      <a:gd name="connsiteX58" fmla="*/ 99536 w 533400"/>
                      <a:gd name="connsiteY58" fmla="*/ 458248 h 533400"/>
                      <a:gd name="connsiteX59" fmla="*/ 95250 w 533400"/>
                      <a:gd name="connsiteY59" fmla="*/ 457200 h 533400"/>
                      <a:gd name="connsiteX60" fmla="*/ 76200 w 533400"/>
                      <a:gd name="connsiteY60" fmla="*/ 457200 h 533400"/>
                      <a:gd name="connsiteX61" fmla="*/ 76200 w 533400"/>
                      <a:gd name="connsiteY61" fmla="*/ 361950 h 533400"/>
                      <a:gd name="connsiteX62" fmla="*/ 95250 w 533400"/>
                      <a:gd name="connsiteY62" fmla="*/ 361950 h 533400"/>
                      <a:gd name="connsiteX63" fmla="*/ 102870 w 533400"/>
                      <a:gd name="connsiteY63" fmla="*/ 358140 h 533400"/>
                      <a:gd name="connsiteX64" fmla="*/ 131445 w 533400"/>
                      <a:gd name="connsiteY64" fmla="*/ 320040 h 533400"/>
                      <a:gd name="connsiteX65" fmla="*/ 133350 w 533400"/>
                      <a:gd name="connsiteY65" fmla="*/ 314325 h 533400"/>
                      <a:gd name="connsiteX66" fmla="*/ 133350 w 533400"/>
                      <a:gd name="connsiteY66" fmla="*/ 285750 h 533400"/>
                      <a:gd name="connsiteX67" fmla="*/ 142875 w 533400"/>
                      <a:gd name="connsiteY67" fmla="*/ 276225 h 533400"/>
                      <a:gd name="connsiteX68" fmla="*/ 428625 w 533400"/>
                      <a:gd name="connsiteY68" fmla="*/ 178612 h 533400"/>
                      <a:gd name="connsiteX69" fmla="*/ 428625 w 533400"/>
                      <a:gd name="connsiteY69" fmla="*/ 178726 h 533400"/>
                      <a:gd name="connsiteX70" fmla="*/ 433406 w 533400"/>
                      <a:gd name="connsiteY70" fmla="*/ 193442 h 533400"/>
                      <a:gd name="connsiteX71" fmla="*/ 442465 w 533400"/>
                      <a:gd name="connsiteY71" fmla="*/ 200024 h 533400"/>
                      <a:gd name="connsiteX72" fmla="*/ 457943 w 533400"/>
                      <a:gd name="connsiteY72" fmla="*/ 200024 h 533400"/>
                      <a:gd name="connsiteX73" fmla="*/ 445456 w 533400"/>
                      <a:gd name="connsiteY73" fmla="*/ 209121 h 533400"/>
                      <a:gd name="connsiteX74" fmla="*/ 441998 w 533400"/>
                      <a:gd name="connsiteY74" fmla="*/ 219760 h 533400"/>
                      <a:gd name="connsiteX75" fmla="*/ 446761 w 533400"/>
                      <a:gd name="connsiteY75" fmla="*/ 234486 h 533400"/>
                      <a:gd name="connsiteX76" fmla="*/ 434245 w 533400"/>
                      <a:gd name="connsiteY76" fmla="*/ 225389 h 533400"/>
                      <a:gd name="connsiteX77" fmla="*/ 423043 w 533400"/>
                      <a:gd name="connsiteY77" fmla="*/ 225389 h 533400"/>
                      <a:gd name="connsiteX78" fmla="*/ 410527 w 533400"/>
                      <a:gd name="connsiteY78" fmla="*/ 234476 h 533400"/>
                      <a:gd name="connsiteX79" fmla="*/ 415290 w 533400"/>
                      <a:gd name="connsiteY79" fmla="*/ 219760 h 533400"/>
                      <a:gd name="connsiteX80" fmla="*/ 411832 w 533400"/>
                      <a:gd name="connsiteY80" fmla="*/ 209121 h 533400"/>
                      <a:gd name="connsiteX81" fmla="*/ 399307 w 533400"/>
                      <a:gd name="connsiteY81" fmla="*/ 200024 h 533400"/>
                      <a:gd name="connsiteX82" fmla="*/ 414804 w 533400"/>
                      <a:gd name="connsiteY82" fmla="*/ 200024 h 533400"/>
                      <a:gd name="connsiteX83" fmla="*/ 423862 w 533400"/>
                      <a:gd name="connsiteY83" fmla="*/ 193442 h 533400"/>
                      <a:gd name="connsiteX84" fmla="*/ 314277 w 533400"/>
                      <a:gd name="connsiteY84" fmla="*/ 178612 h 533400"/>
                      <a:gd name="connsiteX85" fmla="*/ 314325 w 533400"/>
                      <a:gd name="connsiteY85" fmla="*/ 178726 h 533400"/>
                      <a:gd name="connsiteX86" fmla="*/ 319106 w 533400"/>
                      <a:gd name="connsiteY86" fmla="*/ 193442 h 533400"/>
                      <a:gd name="connsiteX87" fmla="*/ 328165 w 533400"/>
                      <a:gd name="connsiteY87" fmla="*/ 200024 h 533400"/>
                      <a:gd name="connsiteX88" fmla="*/ 343643 w 533400"/>
                      <a:gd name="connsiteY88" fmla="*/ 200024 h 533400"/>
                      <a:gd name="connsiteX89" fmla="*/ 331156 w 533400"/>
                      <a:gd name="connsiteY89" fmla="*/ 209121 h 533400"/>
                      <a:gd name="connsiteX90" fmla="*/ 327698 w 533400"/>
                      <a:gd name="connsiteY90" fmla="*/ 219760 h 533400"/>
                      <a:gd name="connsiteX91" fmla="*/ 332461 w 533400"/>
                      <a:gd name="connsiteY91" fmla="*/ 234486 h 533400"/>
                      <a:gd name="connsiteX92" fmla="*/ 319945 w 533400"/>
                      <a:gd name="connsiteY92" fmla="*/ 225389 h 533400"/>
                      <a:gd name="connsiteX93" fmla="*/ 308743 w 533400"/>
                      <a:gd name="connsiteY93" fmla="*/ 225389 h 533400"/>
                      <a:gd name="connsiteX94" fmla="*/ 296227 w 533400"/>
                      <a:gd name="connsiteY94" fmla="*/ 234476 h 533400"/>
                      <a:gd name="connsiteX95" fmla="*/ 300990 w 533400"/>
                      <a:gd name="connsiteY95" fmla="*/ 219760 h 533400"/>
                      <a:gd name="connsiteX96" fmla="*/ 297532 w 533400"/>
                      <a:gd name="connsiteY96" fmla="*/ 209121 h 533400"/>
                      <a:gd name="connsiteX97" fmla="*/ 285007 w 533400"/>
                      <a:gd name="connsiteY97" fmla="*/ 200024 h 533400"/>
                      <a:gd name="connsiteX98" fmla="*/ 300457 w 533400"/>
                      <a:gd name="connsiteY98" fmla="*/ 200024 h 533400"/>
                      <a:gd name="connsiteX99" fmla="*/ 309515 w 533400"/>
                      <a:gd name="connsiteY99" fmla="*/ 193442 h 533400"/>
                      <a:gd name="connsiteX100" fmla="*/ 200025 w 533400"/>
                      <a:gd name="connsiteY100" fmla="*/ 178612 h 533400"/>
                      <a:gd name="connsiteX101" fmla="*/ 200025 w 533400"/>
                      <a:gd name="connsiteY101" fmla="*/ 178726 h 533400"/>
                      <a:gd name="connsiteX102" fmla="*/ 204787 w 533400"/>
                      <a:gd name="connsiteY102" fmla="*/ 193442 h 533400"/>
                      <a:gd name="connsiteX103" fmla="*/ 213865 w 533400"/>
                      <a:gd name="connsiteY103" fmla="*/ 200024 h 533400"/>
                      <a:gd name="connsiteX104" fmla="*/ 229343 w 533400"/>
                      <a:gd name="connsiteY104" fmla="*/ 200024 h 533400"/>
                      <a:gd name="connsiteX105" fmla="*/ 216856 w 533400"/>
                      <a:gd name="connsiteY105" fmla="*/ 209121 h 533400"/>
                      <a:gd name="connsiteX106" fmla="*/ 213398 w 533400"/>
                      <a:gd name="connsiteY106" fmla="*/ 219760 h 533400"/>
                      <a:gd name="connsiteX107" fmla="*/ 218161 w 533400"/>
                      <a:gd name="connsiteY107" fmla="*/ 234486 h 533400"/>
                      <a:gd name="connsiteX108" fmla="*/ 205645 w 533400"/>
                      <a:gd name="connsiteY108" fmla="*/ 225389 h 533400"/>
                      <a:gd name="connsiteX109" fmla="*/ 194443 w 533400"/>
                      <a:gd name="connsiteY109" fmla="*/ 225389 h 533400"/>
                      <a:gd name="connsiteX110" fmla="*/ 181927 w 533400"/>
                      <a:gd name="connsiteY110" fmla="*/ 234476 h 533400"/>
                      <a:gd name="connsiteX111" fmla="*/ 186690 w 533400"/>
                      <a:gd name="connsiteY111" fmla="*/ 219760 h 533400"/>
                      <a:gd name="connsiteX112" fmla="*/ 183232 w 533400"/>
                      <a:gd name="connsiteY112" fmla="*/ 209121 h 533400"/>
                      <a:gd name="connsiteX113" fmla="*/ 170707 w 533400"/>
                      <a:gd name="connsiteY113" fmla="*/ 200024 h 533400"/>
                      <a:gd name="connsiteX114" fmla="*/ 186204 w 533400"/>
                      <a:gd name="connsiteY114" fmla="*/ 200024 h 533400"/>
                      <a:gd name="connsiteX115" fmla="*/ 195262 w 533400"/>
                      <a:gd name="connsiteY115" fmla="*/ 193442 h 533400"/>
                      <a:gd name="connsiteX116" fmla="*/ 434573 w 533400"/>
                      <a:gd name="connsiteY116" fmla="*/ 160692 h 533400"/>
                      <a:gd name="connsiteX117" fmla="*/ 410528 w 533400"/>
                      <a:gd name="connsiteY117" fmla="*/ 172841 h 533400"/>
                      <a:gd name="connsiteX118" fmla="*/ 407880 w 533400"/>
                      <a:gd name="connsiteY118" fmla="*/ 180975 h 533400"/>
                      <a:gd name="connsiteX119" fmla="*/ 399307 w 533400"/>
                      <a:gd name="connsiteY119" fmla="*/ 180975 h 533400"/>
                      <a:gd name="connsiteX120" fmla="*/ 381191 w 533400"/>
                      <a:gd name="connsiteY120" fmla="*/ 194139 h 533400"/>
                      <a:gd name="connsiteX121" fmla="*/ 388153 w 533400"/>
                      <a:gd name="connsiteY121" fmla="*/ 215427 h 533400"/>
                      <a:gd name="connsiteX122" fmla="*/ 395068 w 533400"/>
                      <a:gd name="connsiteY122" fmla="*/ 220466 h 533400"/>
                      <a:gd name="connsiteX123" fmla="*/ 392430 w 533400"/>
                      <a:gd name="connsiteY123" fmla="*/ 228600 h 533400"/>
                      <a:gd name="connsiteX124" fmla="*/ 395108 w 533400"/>
                      <a:gd name="connsiteY124" fmla="*/ 245566 h 533400"/>
                      <a:gd name="connsiteX125" fmla="*/ 421700 w 533400"/>
                      <a:gd name="connsiteY125" fmla="*/ 249888 h 533400"/>
                      <a:gd name="connsiteX126" fmla="*/ 428625 w 533400"/>
                      <a:gd name="connsiteY126" fmla="*/ 244869 h 533400"/>
                      <a:gd name="connsiteX127" fmla="*/ 435512 w 533400"/>
                      <a:gd name="connsiteY127" fmla="*/ 249898 h 533400"/>
                      <a:gd name="connsiteX128" fmla="*/ 457905 w 533400"/>
                      <a:gd name="connsiteY128" fmla="*/ 249898 h 533400"/>
                      <a:gd name="connsiteX129" fmla="*/ 464820 w 533400"/>
                      <a:gd name="connsiteY129" fmla="*/ 228600 h 533400"/>
                      <a:gd name="connsiteX130" fmla="*/ 462239 w 533400"/>
                      <a:gd name="connsiteY130" fmla="*/ 220466 h 533400"/>
                      <a:gd name="connsiteX131" fmla="*/ 469154 w 533400"/>
                      <a:gd name="connsiteY131" fmla="*/ 215427 h 533400"/>
                      <a:gd name="connsiteX132" fmla="*/ 476993 w 533400"/>
                      <a:gd name="connsiteY132" fmla="*/ 200044 h 533400"/>
                      <a:gd name="connsiteX133" fmla="*/ 457962 w 533400"/>
                      <a:gd name="connsiteY133" fmla="*/ 180975 h 533400"/>
                      <a:gd name="connsiteX134" fmla="*/ 449390 w 533400"/>
                      <a:gd name="connsiteY134" fmla="*/ 180975 h 533400"/>
                      <a:gd name="connsiteX135" fmla="*/ 446723 w 533400"/>
                      <a:gd name="connsiteY135" fmla="*/ 172841 h 533400"/>
                      <a:gd name="connsiteX136" fmla="*/ 434573 w 533400"/>
                      <a:gd name="connsiteY136" fmla="*/ 160692 h 533400"/>
                      <a:gd name="connsiteX137" fmla="*/ 320273 w 533400"/>
                      <a:gd name="connsiteY137" fmla="*/ 160692 h 533400"/>
                      <a:gd name="connsiteX138" fmla="*/ 296227 w 533400"/>
                      <a:gd name="connsiteY138" fmla="*/ 172841 h 533400"/>
                      <a:gd name="connsiteX139" fmla="*/ 293580 w 533400"/>
                      <a:gd name="connsiteY139" fmla="*/ 180975 h 533400"/>
                      <a:gd name="connsiteX140" fmla="*/ 285007 w 533400"/>
                      <a:gd name="connsiteY140" fmla="*/ 180975 h 533400"/>
                      <a:gd name="connsiteX141" fmla="*/ 269662 w 533400"/>
                      <a:gd name="connsiteY141" fmla="*/ 188814 h 533400"/>
                      <a:gd name="connsiteX142" fmla="*/ 273853 w 533400"/>
                      <a:gd name="connsiteY142" fmla="*/ 215427 h 533400"/>
                      <a:gd name="connsiteX143" fmla="*/ 280768 w 533400"/>
                      <a:gd name="connsiteY143" fmla="*/ 220466 h 533400"/>
                      <a:gd name="connsiteX144" fmla="*/ 278130 w 533400"/>
                      <a:gd name="connsiteY144" fmla="*/ 228600 h 533400"/>
                      <a:gd name="connsiteX145" fmla="*/ 285007 w 533400"/>
                      <a:gd name="connsiteY145" fmla="*/ 249898 h 533400"/>
                      <a:gd name="connsiteX146" fmla="*/ 307400 w 533400"/>
                      <a:gd name="connsiteY146" fmla="*/ 249888 h 533400"/>
                      <a:gd name="connsiteX147" fmla="*/ 314325 w 533400"/>
                      <a:gd name="connsiteY147" fmla="*/ 244869 h 533400"/>
                      <a:gd name="connsiteX148" fmla="*/ 321212 w 533400"/>
                      <a:gd name="connsiteY148" fmla="*/ 249898 h 533400"/>
                      <a:gd name="connsiteX149" fmla="*/ 343605 w 533400"/>
                      <a:gd name="connsiteY149" fmla="*/ 249898 h 533400"/>
                      <a:gd name="connsiteX150" fmla="*/ 350520 w 533400"/>
                      <a:gd name="connsiteY150" fmla="*/ 228600 h 533400"/>
                      <a:gd name="connsiteX151" fmla="*/ 347939 w 533400"/>
                      <a:gd name="connsiteY151" fmla="*/ 220466 h 533400"/>
                      <a:gd name="connsiteX152" fmla="*/ 354854 w 533400"/>
                      <a:gd name="connsiteY152" fmla="*/ 215427 h 533400"/>
                      <a:gd name="connsiteX153" fmla="*/ 362693 w 533400"/>
                      <a:gd name="connsiteY153" fmla="*/ 200044 h 533400"/>
                      <a:gd name="connsiteX154" fmla="*/ 343662 w 533400"/>
                      <a:gd name="connsiteY154" fmla="*/ 180975 h 533400"/>
                      <a:gd name="connsiteX155" fmla="*/ 335090 w 533400"/>
                      <a:gd name="connsiteY155" fmla="*/ 180975 h 533400"/>
                      <a:gd name="connsiteX156" fmla="*/ 332423 w 533400"/>
                      <a:gd name="connsiteY156" fmla="*/ 172841 h 533400"/>
                      <a:gd name="connsiteX157" fmla="*/ 320273 w 533400"/>
                      <a:gd name="connsiteY157" fmla="*/ 160692 h 533400"/>
                      <a:gd name="connsiteX158" fmla="*/ 205973 w 533400"/>
                      <a:gd name="connsiteY158" fmla="*/ 160692 h 533400"/>
                      <a:gd name="connsiteX159" fmla="*/ 181928 w 533400"/>
                      <a:gd name="connsiteY159" fmla="*/ 172841 h 533400"/>
                      <a:gd name="connsiteX160" fmla="*/ 179280 w 533400"/>
                      <a:gd name="connsiteY160" fmla="*/ 180975 h 533400"/>
                      <a:gd name="connsiteX161" fmla="*/ 170707 w 533400"/>
                      <a:gd name="connsiteY161" fmla="*/ 180975 h 533400"/>
                      <a:gd name="connsiteX162" fmla="*/ 155362 w 533400"/>
                      <a:gd name="connsiteY162" fmla="*/ 188814 h 533400"/>
                      <a:gd name="connsiteX163" fmla="*/ 159553 w 533400"/>
                      <a:gd name="connsiteY163" fmla="*/ 215427 h 533400"/>
                      <a:gd name="connsiteX164" fmla="*/ 166468 w 533400"/>
                      <a:gd name="connsiteY164" fmla="*/ 220466 h 533400"/>
                      <a:gd name="connsiteX165" fmla="*/ 163830 w 533400"/>
                      <a:gd name="connsiteY165" fmla="*/ 228600 h 533400"/>
                      <a:gd name="connsiteX166" fmla="*/ 166508 w 533400"/>
                      <a:gd name="connsiteY166" fmla="*/ 245566 h 533400"/>
                      <a:gd name="connsiteX167" fmla="*/ 193100 w 533400"/>
                      <a:gd name="connsiteY167" fmla="*/ 249888 h 533400"/>
                      <a:gd name="connsiteX168" fmla="*/ 200025 w 533400"/>
                      <a:gd name="connsiteY168" fmla="*/ 244869 h 533400"/>
                      <a:gd name="connsiteX169" fmla="*/ 206912 w 533400"/>
                      <a:gd name="connsiteY169" fmla="*/ 249898 h 533400"/>
                      <a:gd name="connsiteX170" fmla="*/ 229305 w 533400"/>
                      <a:gd name="connsiteY170" fmla="*/ 249898 h 533400"/>
                      <a:gd name="connsiteX171" fmla="*/ 236220 w 533400"/>
                      <a:gd name="connsiteY171" fmla="*/ 228600 h 533400"/>
                      <a:gd name="connsiteX172" fmla="*/ 233620 w 533400"/>
                      <a:gd name="connsiteY172" fmla="*/ 220466 h 533400"/>
                      <a:gd name="connsiteX173" fmla="*/ 240535 w 533400"/>
                      <a:gd name="connsiteY173" fmla="*/ 215427 h 533400"/>
                      <a:gd name="connsiteX174" fmla="*/ 240554 w 533400"/>
                      <a:gd name="connsiteY174" fmla="*/ 215427 h 533400"/>
                      <a:gd name="connsiteX175" fmla="*/ 248393 w 533400"/>
                      <a:gd name="connsiteY175" fmla="*/ 200044 h 533400"/>
                      <a:gd name="connsiteX176" fmla="*/ 229362 w 533400"/>
                      <a:gd name="connsiteY176" fmla="*/ 180975 h 533400"/>
                      <a:gd name="connsiteX177" fmla="*/ 220790 w 533400"/>
                      <a:gd name="connsiteY177" fmla="*/ 180975 h 533400"/>
                      <a:gd name="connsiteX178" fmla="*/ 218123 w 533400"/>
                      <a:gd name="connsiteY178" fmla="*/ 172841 h 533400"/>
                      <a:gd name="connsiteX179" fmla="*/ 205973 w 533400"/>
                      <a:gd name="connsiteY179" fmla="*/ 160692 h 533400"/>
                      <a:gd name="connsiteX180" fmla="*/ 142875 w 533400"/>
                      <a:gd name="connsiteY180" fmla="*/ 76200 h 533400"/>
                      <a:gd name="connsiteX181" fmla="*/ 142875 w 533400"/>
                      <a:gd name="connsiteY181" fmla="*/ 95250 h 533400"/>
                      <a:gd name="connsiteX182" fmla="*/ 352425 w 533400"/>
                      <a:gd name="connsiteY182" fmla="*/ 95250 h 533400"/>
                      <a:gd name="connsiteX183" fmla="*/ 352425 w 533400"/>
                      <a:gd name="connsiteY183" fmla="*/ 76200 h 533400"/>
                      <a:gd name="connsiteX184" fmla="*/ 180975 w 533400"/>
                      <a:gd name="connsiteY184" fmla="*/ 38100 h 533400"/>
                      <a:gd name="connsiteX185" fmla="*/ 180975 w 533400"/>
                      <a:gd name="connsiteY185" fmla="*/ 57150 h 533400"/>
                      <a:gd name="connsiteX186" fmla="*/ 352425 w 533400"/>
                      <a:gd name="connsiteY186" fmla="*/ 57150 h 533400"/>
                      <a:gd name="connsiteX187" fmla="*/ 352425 w 533400"/>
                      <a:gd name="connsiteY187" fmla="*/ 38100 h 533400"/>
                      <a:gd name="connsiteX188" fmla="*/ 142875 w 533400"/>
                      <a:gd name="connsiteY188" fmla="*/ 38100 h 533400"/>
                      <a:gd name="connsiteX189" fmla="*/ 142875 w 533400"/>
                      <a:gd name="connsiteY189" fmla="*/ 57150 h 533400"/>
                      <a:gd name="connsiteX190" fmla="*/ 161925 w 533400"/>
                      <a:gd name="connsiteY190" fmla="*/ 57150 h 533400"/>
                      <a:gd name="connsiteX191" fmla="*/ 161925 w 533400"/>
                      <a:gd name="connsiteY191" fmla="*/ 38100 h 533400"/>
                      <a:gd name="connsiteX192" fmla="*/ 466725 w 533400"/>
                      <a:gd name="connsiteY192" fmla="*/ 15335 h 533400"/>
                      <a:gd name="connsiteX193" fmla="*/ 521494 w 533400"/>
                      <a:gd name="connsiteY193" fmla="*/ 76200 h 533400"/>
                      <a:gd name="connsiteX194" fmla="*/ 476250 w 533400"/>
                      <a:gd name="connsiteY194" fmla="*/ 76200 h 533400"/>
                      <a:gd name="connsiteX195" fmla="*/ 466725 w 533400"/>
                      <a:gd name="connsiteY195" fmla="*/ 66675 h 533400"/>
                      <a:gd name="connsiteX196" fmla="*/ 123825 w 533400"/>
                      <a:gd name="connsiteY196" fmla="*/ 0 h 533400"/>
                      <a:gd name="connsiteX197" fmla="*/ 447675 w 533400"/>
                      <a:gd name="connsiteY197" fmla="*/ 0 h 533400"/>
                      <a:gd name="connsiteX198" fmla="*/ 447675 w 533400"/>
                      <a:gd name="connsiteY198" fmla="*/ 66675 h 533400"/>
                      <a:gd name="connsiteX199" fmla="*/ 476250 w 533400"/>
                      <a:gd name="connsiteY199" fmla="*/ 95250 h 533400"/>
                      <a:gd name="connsiteX200" fmla="*/ 533400 w 533400"/>
                      <a:gd name="connsiteY200" fmla="*/ 95250 h 533400"/>
                      <a:gd name="connsiteX201" fmla="*/ 533400 w 533400"/>
                      <a:gd name="connsiteY201" fmla="*/ 504825 h 533400"/>
                      <a:gd name="connsiteX202" fmla="*/ 504825 w 533400"/>
                      <a:gd name="connsiteY202" fmla="*/ 533400 h 533400"/>
                      <a:gd name="connsiteX203" fmla="*/ 123825 w 533400"/>
                      <a:gd name="connsiteY203" fmla="*/ 533400 h 533400"/>
                      <a:gd name="connsiteX204" fmla="*/ 95250 w 533400"/>
                      <a:gd name="connsiteY204" fmla="*/ 504825 h 533400"/>
                      <a:gd name="connsiteX205" fmla="*/ 95250 w 533400"/>
                      <a:gd name="connsiteY205" fmla="*/ 477393 h 533400"/>
                      <a:gd name="connsiteX206" fmla="*/ 129064 w 533400"/>
                      <a:gd name="connsiteY206" fmla="*/ 494252 h 533400"/>
                      <a:gd name="connsiteX207" fmla="*/ 133350 w 533400"/>
                      <a:gd name="connsiteY207" fmla="*/ 495300 h 533400"/>
                      <a:gd name="connsiteX208" fmla="*/ 219075 w 533400"/>
                      <a:gd name="connsiteY208" fmla="*/ 495300 h 533400"/>
                      <a:gd name="connsiteX209" fmla="*/ 247650 w 533400"/>
                      <a:gd name="connsiteY209" fmla="*/ 466725 h 533400"/>
                      <a:gd name="connsiteX210" fmla="*/ 243935 w 533400"/>
                      <a:gd name="connsiteY210" fmla="*/ 452723 h 533400"/>
                      <a:gd name="connsiteX211" fmla="*/ 257175 w 533400"/>
                      <a:gd name="connsiteY211" fmla="*/ 428625 h 533400"/>
                      <a:gd name="connsiteX212" fmla="*/ 253460 w 533400"/>
                      <a:gd name="connsiteY212" fmla="*/ 414623 h 533400"/>
                      <a:gd name="connsiteX213" fmla="*/ 266700 w 533400"/>
                      <a:gd name="connsiteY213" fmla="*/ 390525 h 533400"/>
                      <a:gd name="connsiteX214" fmla="*/ 259366 w 533400"/>
                      <a:gd name="connsiteY214" fmla="*/ 371475 h 533400"/>
                      <a:gd name="connsiteX215" fmla="*/ 266700 w 533400"/>
                      <a:gd name="connsiteY215" fmla="*/ 352425 h 533400"/>
                      <a:gd name="connsiteX216" fmla="*/ 238125 w 533400"/>
                      <a:gd name="connsiteY216" fmla="*/ 323850 h 533400"/>
                      <a:gd name="connsiteX217" fmla="*/ 171450 w 533400"/>
                      <a:gd name="connsiteY217" fmla="*/ 323850 h 533400"/>
                      <a:gd name="connsiteX218" fmla="*/ 171450 w 533400"/>
                      <a:gd name="connsiteY218" fmla="*/ 285750 h 533400"/>
                      <a:gd name="connsiteX219" fmla="*/ 142875 w 533400"/>
                      <a:gd name="connsiteY219" fmla="*/ 257175 h 533400"/>
                      <a:gd name="connsiteX220" fmla="*/ 114300 w 533400"/>
                      <a:gd name="connsiteY220" fmla="*/ 285750 h 533400"/>
                      <a:gd name="connsiteX221" fmla="*/ 114300 w 533400"/>
                      <a:gd name="connsiteY221" fmla="*/ 311182 h 533400"/>
                      <a:gd name="connsiteX222" fmla="*/ 95250 w 533400"/>
                      <a:gd name="connsiteY222" fmla="*/ 336518 h 533400"/>
                      <a:gd name="connsiteX223" fmla="*/ 95250 w 533400"/>
                      <a:gd name="connsiteY223" fmla="*/ 28575 h 533400"/>
                      <a:gd name="connsiteX224" fmla="*/ 123825 w 533400"/>
                      <a:gd name="connsiteY224" fmla="*/ 0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Lst>
                    <a:rect l="l" t="t" r="r" b="b"/>
                    <a:pathLst>
                      <a:path w="533400" h="533400">
                        <a:moveTo>
                          <a:pt x="476250" y="476250"/>
                        </a:moveTo>
                        <a:lnTo>
                          <a:pt x="476250" y="495300"/>
                        </a:lnTo>
                        <a:lnTo>
                          <a:pt x="495300" y="495300"/>
                        </a:lnTo>
                        <a:lnTo>
                          <a:pt x="495300" y="476250"/>
                        </a:lnTo>
                        <a:close/>
                        <a:moveTo>
                          <a:pt x="304800" y="476250"/>
                        </a:moveTo>
                        <a:lnTo>
                          <a:pt x="304800" y="495300"/>
                        </a:lnTo>
                        <a:lnTo>
                          <a:pt x="457200" y="495300"/>
                        </a:lnTo>
                        <a:lnTo>
                          <a:pt x="457200" y="476250"/>
                        </a:lnTo>
                        <a:close/>
                        <a:moveTo>
                          <a:pt x="304800" y="438150"/>
                        </a:moveTo>
                        <a:lnTo>
                          <a:pt x="304800" y="457200"/>
                        </a:lnTo>
                        <a:lnTo>
                          <a:pt x="495300" y="457200"/>
                        </a:lnTo>
                        <a:lnTo>
                          <a:pt x="495300" y="438150"/>
                        </a:lnTo>
                        <a:close/>
                        <a:moveTo>
                          <a:pt x="304800" y="400050"/>
                        </a:moveTo>
                        <a:lnTo>
                          <a:pt x="304800" y="419100"/>
                        </a:lnTo>
                        <a:lnTo>
                          <a:pt x="495300" y="419100"/>
                        </a:lnTo>
                        <a:lnTo>
                          <a:pt x="495300" y="400050"/>
                        </a:lnTo>
                        <a:close/>
                        <a:moveTo>
                          <a:pt x="304800" y="361950"/>
                        </a:moveTo>
                        <a:lnTo>
                          <a:pt x="304800" y="381000"/>
                        </a:lnTo>
                        <a:lnTo>
                          <a:pt x="495300" y="381000"/>
                        </a:lnTo>
                        <a:lnTo>
                          <a:pt x="495300" y="361950"/>
                        </a:lnTo>
                        <a:close/>
                        <a:moveTo>
                          <a:pt x="0" y="352425"/>
                        </a:moveTo>
                        <a:lnTo>
                          <a:pt x="57150" y="352425"/>
                        </a:lnTo>
                        <a:lnTo>
                          <a:pt x="57150" y="466725"/>
                        </a:lnTo>
                        <a:lnTo>
                          <a:pt x="0" y="466725"/>
                        </a:lnTo>
                        <a:close/>
                        <a:moveTo>
                          <a:pt x="342900" y="323850"/>
                        </a:moveTo>
                        <a:lnTo>
                          <a:pt x="342900" y="342900"/>
                        </a:lnTo>
                        <a:lnTo>
                          <a:pt x="495300" y="342900"/>
                        </a:lnTo>
                        <a:lnTo>
                          <a:pt x="495300" y="323850"/>
                        </a:lnTo>
                        <a:close/>
                        <a:moveTo>
                          <a:pt x="304800" y="323850"/>
                        </a:moveTo>
                        <a:lnTo>
                          <a:pt x="304800" y="342900"/>
                        </a:lnTo>
                        <a:lnTo>
                          <a:pt x="323850" y="342900"/>
                        </a:lnTo>
                        <a:lnTo>
                          <a:pt x="323850" y="323850"/>
                        </a:lnTo>
                        <a:close/>
                        <a:moveTo>
                          <a:pt x="142875" y="276225"/>
                        </a:moveTo>
                        <a:cubicBezTo>
                          <a:pt x="148136" y="276225"/>
                          <a:pt x="152400" y="280489"/>
                          <a:pt x="152400" y="285750"/>
                        </a:cubicBezTo>
                        <a:lnTo>
                          <a:pt x="152400" y="333375"/>
                        </a:lnTo>
                        <a:cubicBezTo>
                          <a:pt x="152400" y="338636"/>
                          <a:pt x="156664" y="342900"/>
                          <a:pt x="161925" y="342900"/>
                        </a:cubicBezTo>
                        <a:lnTo>
                          <a:pt x="238125" y="342900"/>
                        </a:lnTo>
                        <a:cubicBezTo>
                          <a:pt x="243386" y="342900"/>
                          <a:pt x="247650" y="347164"/>
                          <a:pt x="247650" y="352425"/>
                        </a:cubicBezTo>
                        <a:cubicBezTo>
                          <a:pt x="247650" y="357686"/>
                          <a:pt x="243386" y="361950"/>
                          <a:pt x="238125" y="361950"/>
                        </a:cubicBezTo>
                        <a:lnTo>
                          <a:pt x="209550" y="361950"/>
                        </a:lnTo>
                        <a:cubicBezTo>
                          <a:pt x="204289" y="361950"/>
                          <a:pt x="200025" y="366214"/>
                          <a:pt x="200025" y="371475"/>
                        </a:cubicBezTo>
                        <a:cubicBezTo>
                          <a:pt x="200025" y="376736"/>
                          <a:pt x="204289" y="381000"/>
                          <a:pt x="209550" y="381000"/>
                        </a:cubicBezTo>
                        <a:lnTo>
                          <a:pt x="238125" y="381000"/>
                        </a:lnTo>
                        <a:cubicBezTo>
                          <a:pt x="243386" y="381000"/>
                          <a:pt x="247650" y="385264"/>
                          <a:pt x="247650" y="390525"/>
                        </a:cubicBezTo>
                        <a:cubicBezTo>
                          <a:pt x="247650" y="395786"/>
                          <a:pt x="243386" y="400050"/>
                          <a:pt x="238125" y="400050"/>
                        </a:cubicBezTo>
                        <a:lnTo>
                          <a:pt x="209550" y="400050"/>
                        </a:lnTo>
                        <a:cubicBezTo>
                          <a:pt x="204289" y="400050"/>
                          <a:pt x="200025" y="404314"/>
                          <a:pt x="200025" y="409575"/>
                        </a:cubicBezTo>
                        <a:cubicBezTo>
                          <a:pt x="200025" y="414836"/>
                          <a:pt x="204289" y="419100"/>
                          <a:pt x="209550" y="419100"/>
                        </a:cubicBezTo>
                        <a:lnTo>
                          <a:pt x="228600" y="419100"/>
                        </a:lnTo>
                        <a:cubicBezTo>
                          <a:pt x="233861" y="419100"/>
                          <a:pt x="238125" y="423364"/>
                          <a:pt x="238125" y="428625"/>
                        </a:cubicBezTo>
                        <a:cubicBezTo>
                          <a:pt x="238125" y="433886"/>
                          <a:pt x="233861" y="438150"/>
                          <a:pt x="228600" y="438150"/>
                        </a:cubicBezTo>
                        <a:lnTo>
                          <a:pt x="209550" y="438150"/>
                        </a:lnTo>
                        <a:cubicBezTo>
                          <a:pt x="204289" y="438150"/>
                          <a:pt x="200025" y="442414"/>
                          <a:pt x="200025" y="447675"/>
                        </a:cubicBezTo>
                        <a:cubicBezTo>
                          <a:pt x="200025" y="452936"/>
                          <a:pt x="204289" y="457200"/>
                          <a:pt x="209550" y="457200"/>
                        </a:cubicBezTo>
                        <a:lnTo>
                          <a:pt x="219075" y="457200"/>
                        </a:lnTo>
                        <a:cubicBezTo>
                          <a:pt x="224336" y="457200"/>
                          <a:pt x="228600" y="461464"/>
                          <a:pt x="228600" y="466725"/>
                        </a:cubicBezTo>
                        <a:cubicBezTo>
                          <a:pt x="228600" y="471986"/>
                          <a:pt x="224336" y="476250"/>
                          <a:pt x="219075" y="476250"/>
                        </a:cubicBezTo>
                        <a:lnTo>
                          <a:pt x="135636" y="476250"/>
                        </a:lnTo>
                        <a:lnTo>
                          <a:pt x="99536" y="458248"/>
                        </a:lnTo>
                        <a:cubicBezTo>
                          <a:pt x="98209" y="457568"/>
                          <a:pt x="96741" y="457209"/>
                          <a:pt x="95250" y="457200"/>
                        </a:cubicBezTo>
                        <a:lnTo>
                          <a:pt x="76200" y="457200"/>
                        </a:lnTo>
                        <a:lnTo>
                          <a:pt x="76200" y="361950"/>
                        </a:lnTo>
                        <a:lnTo>
                          <a:pt x="95250" y="361950"/>
                        </a:lnTo>
                        <a:cubicBezTo>
                          <a:pt x="98243" y="361929"/>
                          <a:pt x="101057" y="360522"/>
                          <a:pt x="102870" y="358140"/>
                        </a:cubicBezTo>
                        <a:lnTo>
                          <a:pt x="131445" y="320040"/>
                        </a:lnTo>
                        <a:cubicBezTo>
                          <a:pt x="132692" y="318397"/>
                          <a:pt x="133361" y="316388"/>
                          <a:pt x="133350" y="314325"/>
                        </a:cubicBezTo>
                        <a:lnTo>
                          <a:pt x="133350" y="285750"/>
                        </a:lnTo>
                        <a:cubicBezTo>
                          <a:pt x="133350" y="280489"/>
                          <a:pt x="137614" y="276225"/>
                          <a:pt x="142875" y="276225"/>
                        </a:cubicBezTo>
                        <a:close/>
                        <a:moveTo>
                          <a:pt x="428625" y="178612"/>
                        </a:moveTo>
                        <a:lnTo>
                          <a:pt x="428625" y="178726"/>
                        </a:lnTo>
                        <a:lnTo>
                          <a:pt x="433406" y="193442"/>
                        </a:lnTo>
                        <a:cubicBezTo>
                          <a:pt x="434682" y="197367"/>
                          <a:pt x="438339" y="200024"/>
                          <a:pt x="442465" y="200024"/>
                        </a:cubicBezTo>
                        <a:lnTo>
                          <a:pt x="457943" y="200024"/>
                        </a:lnTo>
                        <a:lnTo>
                          <a:pt x="445456" y="209121"/>
                        </a:lnTo>
                        <a:cubicBezTo>
                          <a:pt x="442123" y="211546"/>
                          <a:pt x="440727" y="215839"/>
                          <a:pt x="441998" y="219760"/>
                        </a:cubicBezTo>
                        <a:lnTo>
                          <a:pt x="446761" y="234486"/>
                        </a:lnTo>
                        <a:lnTo>
                          <a:pt x="434245" y="225389"/>
                        </a:lnTo>
                        <a:cubicBezTo>
                          <a:pt x="430905" y="222961"/>
                          <a:pt x="426383" y="222961"/>
                          <a:pt x="423043" y="225389"/>
                        </a:cubicBezTo>
                        <a:lnTo>
                          <a:pt x="410527" y="234476"/>
                        </a:lnTo>
                        <a:lnTo>
                          <a:pt x="415290" y="219760"/>
                        </a:lnTo>
                        <a:cubicBezTo>
                          <a:pt x="416561" y="215839"/>
                          <a:pt x="415165" y="211546"/>
                          <a:pt x="411832" y="209121"/>
                        </a:cubicBezTo>
                        <a:lnTo>
                          <a:pt x="399307" y="200024"/>
                        </a:lnTo>
                        <a:lnTo>
                          <a:pt x="414804" y="200024"/>
                        </a:lnTo>
                        <a:cubicBezTo>
                          <a:pt x="418930" y="200024"/>
                          <a:pt x="422587" y="197367"/>
                          <a:pt x="423862" y="193442"/>
                        </a:cubicBezTo>
                        <a:close/>
                        <a:moveTo>
                          <a:pt x="314277" y="178612"/>
                        </a:moveTo>
                        <a:lnTo>
                          <a:pt x="314325" y="178726"/>
                        </a:lnTo>
                        <a:lnTo>
                          <a:pt x="319106" y="193442"/>
                        </a:lnTo>
                        <a:cubicBezTo>
                          <a:pt x="320382" y="197367"/>
                          <a:pt x="324039" y="200024"/>
                          <a:pt x="328165" y="200024"/>
                        </a:cubicBezTo>
                        <a:lnTo>
                          <a:pt x="343643" y="200024"/>
                        </a:lnTo>
                        <a:lnTo>
                          <a:pt x="331156" y="209121"/>
                        </a:lnTo>
                        <a:cubicBezTo>
                          <a:pt x="327823" y="211546"/>
                          <a:pt x="326427" y="215839"/>
                          <a:pt x="327698" y="219760"/>
                        </a:cubicBezTo>
                        <a:lnTo>
                          <a:pt x="332461" y="234486"/>
                        </a:lnTo>
                        <a:lnTo>
                          <a:pt x="319945" y="225389"/>
                        </a:lnTo>
                        <a:cubicBezTo>
                          <a:pt x="316605" y="222961"/>
                          <a:pt x="312083" y="222961"/>
                          <a:pt x="308743" y="225389"/>
                        </a:cubicBezTo>
                        <a:lnTo>
                          <a:pt x="296227" y="234476"/>
                        </a:lnTo>
                        <a:lnTo>
                          <a:pt x="300990" y="219760"/>
                        </a:lnTo>
                        <a:cubicBezTo>
                          <a:pt x="302261" y="215839"/>
                          <a:pt x="300865" y="211546"/>
                          <a:pt x="297532" y="209121"/>
                        </a:cubicBezTo>
                        <a:lnTo>
                          <a:pt x="285007" y="200024"/>
                        </a:lnTo>
                        <a:lnTo>
                          <a:pt x="300457" y="200024"/>
                        </a:lnTo>
                        <a:cubicBezTo>
                          <a:pt x="304583" y="200024"/>
                          <a:pt x="308239" y="197367"/>
                          <a:pt x="309515" y="193442"/>
                        </a:cubicBezTo>
                        <a:close/>
                        <a:moveTo>
                          <a:pt x="200025" y="178612"/>
                        </a:moveTo>
                        <a:lnTo>
                          <a:pt x="200025" y="178726"/>
                        </a:lnTo>
                        <a:lnTo>
                          <a:pt x="204787" y="193442"/>
                        </a:lnTo>
                        <a:cubicBezTo>
                          <a:pt x="206065" y="197373"/>
                          <a:pt x="209732" y="200032"/>
                          <a:pt x="213865" y="200024"/>
                        </a:cubicBezTo>
                        <a:lnTo>
                          <a:pt x="229343" y="200024"/>
                        </a:lnTo>
                        <a:lnTo>
                          <a:pt x="216856" y="209121"/>
                        </a:lnTo>
                        <a:cubicBezTo>
                          <a:pt x="213523" y="211546"/>
                          <a:pt x="212127" y="215839"/>
                          <a:pt x="213398" y="219760"/>
                        </a:cubicBezTo>
                        <a:lnTo>
                          <a:pt x="218161" y="234486"/>
                        </a:lnTo>
                        <a:lnTo>
                          <a:pt x="205645" y="225389"/>
                        </a:lnTo>
                        <a:cubicBezTo>
                          <a:pt x="202305" y="222961"/>
                          <a:pt x="197783" y="222961"/>
                          <a:pt x="194443" y="225389"/>
                        </a:cubicBezTo>
                        <a:lnTo>
                          <a:pt x="181927" y="234476"/>
                        </a:lnTo>
                        <a:lnTo>
                          <a:pt x="186690" y="219760"/>
                        </a:lnTo>
                        <a:cubicBezTo>
                          <a:pt x="187961" y="215839"/>
                          <a:pt x="186565" y="211546"/>
                          <a:pt x="183232" y="209121"/>
                        </a:cubicBezTo>
                        <a:lnTo>
                          <a:pt x="170707" y="200024"/>
                        </a:lnTo>
                        <a:lnTo>
                          <a:pt x="186204" y="200024"/>
                        </a:lnTo>
                        <a:cubicBezTo>
                          <a:pt x="190330" y="200024"/>
                          <a:pt x="193987" y="197367"/>
                          <a:pt x="195262" y="193442"/>
                        </a:cubicBezTo>
                        <a:close/>
                        <a:moveTo>
                          <a:pt x="434573" y="160692"/>
                        </a:moveTo>
                        <a:cubicBezTo>
                          <a:pt x="424579" y="157406"/>
                          <a:pt x="413813" y="162846"/>
                          <a:pt x="410528" y="172841"/>
                        </a:cubicBezTo>
                        <a:lnTo>
                          <a:pt x="407880" y="180975"/>
                        </a:lnTo>
                        <a:lnTo>
                          <a:pt x="399307" y="180975"/>
                        </a:lnTo>
                        <a:cubicBezTo>
                          <a:pt x="391025" y="180884"/>
                          <a:pt x="383662" y="186233"/>
                          <a:pt x="381191" y="194139"/>
                        </a:cubicBezTo>
                        <a:cubicBezTo>
                          <a:pt x="378558" y="201994"/>
                          <a:pt x="381388" y="210646"/>
                          <a:pt x="388153" y="215427"/>
                        </a:cubicBezTo>
                        <a:lnTo>
                          <a:pt x="395068" y="220466"/>
                        </a:lnTo>
                        <a:lnTo>
                          <a:pt x="392430" y="228600"/>
                        </a:lnTo>
                        <a:cubicBezTo>
                          <a:pt x="390578" y="234360"/>
                          <a:pt x="391572" y="240657"/>
                          <a:pt x="395108" y="245566"/>
                        </a:cubicBezTo>
                        <a:cubicBezTo>
                          <a:pt x="401258" y="254103"/>
                          <a:pt x="413164" y="256038"/>
                          <a:pt x="421700" y="249888"/>
                        </a:cubicBezTo>
                        <a:lnTo>
                          <a:pt x="428625" y="244869"/>
                        </a:lnTo>
                        <a:lnTo>
                          <a:pt x="435512" y="249898"/>
                        </a:lnTo>
                        <a:cubicBezTo>
                          <a:pt x="442157" y="254843"/>
                          <a:pt x="451259" y="254843"/>
                          <a:pt x="457905" y="249898"/>
                        </a:cubicBezTo>
                        <a:cubicBezTo>
                          <a:pt x="464660" y="245105"/>
                          <a:pt x="467471" y="236448"/>
                          <a:pt x="464820" y="228600"/>
                        </a:cubicBezTo>
                        <a:lnTo>
                          <a:pt x="462239" y="220466"/>
                        </a:lnTo>
                        <a:lnTo>
                          <a:pt x="469154" y="215427"/>
                        </a:lnTo>
                        <a:cubicBezTo>
                          <a:pt x="474074" y="211846"/>
                          <a:pt x="476987" y="206130"/>
                          <a:pt x="476993" y="200044"/>
                        </a:cubicBezTo>
                        <a:cubicBezTo>
                          <a:pt x="477003" y="189523"/>
                          <a:pt x="468483" y="180985"/>
                          <a:pt x="457962" y="180975"/>
                        </a:cubicBezTo>
                        <a:lnTo>
                          <a:pt x="449390" y="180975"/>
                        </a:lnTo>
                        <a:lnTo>
                          <a:pt x="446723" y="172841"/>
                        </a:lnTo>
                        <a:cubicBezTo>
                          <a:pt x="444833" y="167091"/>
                          <a:pt x="440323" y="162581"/>
                          <a:pt x="434573" y="160692"/>
                        </a:cubicBezTo>
                        <a:close/>
                        <a:moveTo>
                          <a:pt x="320273" y="160692"/>
                        </a:moveTo>
                        <a:cubicBezTo>
                          <a:pt x="310279" y="157406"/>
                          <a:pt x="299513" y="162846"/>
                          <a:pt x="296227" y="172841"/>
                        </a:cubicBezTo>
                        <a:lnTo>
                          <a:pt x="293580" y="180975"/>
                        </a:lnTo>
                        <a:lnTo>
                          <a:pt x="285007" y="180975"/>
                        </a:lnTo>
                        <a:cubicBezTo>
                          <a:pt x="278935" y="180993"/>
                          <a:pt x="273235" y="183905"/>
                          <a:pt x="269662" y="188814"/>
                        </a:cubicBezTo>
                        <a:cubicBezTo>
                          <a:pt x="263470" y="197321"/>
                          <a:pt x="265347" y="209236"/>
                          <a:pt x="273853" y="215427"/>
                        </a:cubicBezTo>
                        <a:lnTo>
                          <a:pt x="280768" y="220466"/>
                        </a:lnTo>
                        <a:lnTo>
                          <a:pt x="278130" y="228600"/>
                        </a:lnTo>
                        <a:cubicBezTo>
                          <a:pt x="275471" y="236439"/>
                          <a:pt x="278266" y="245094"/>
                          <a:pt x="285007" y="249898"/>
                        </a:cubicBezTo>
                        <a:cubicBezTo>
                          <a:pt x="291655" y="254838"/>
                          <a:pt x="300756" y="254834"/>
                          <a:pt x="307400" y="249888"/>
                        </a:cubicBezTo>
                        <a:lnTo>
                          <a:pt x="314325" y="244869"/>
                        </a:lnTo>
                        <a:lnTo>
                          <a:pt x="321212" y="249898"/>
                        </a:lnTo>
                        <a:cubicBezTo>
                          <a:pt x="327857" y="254843"/>
                          <a:pt x="336959" y="254843"/>
                          <a:pt x="343605" y="249898"/>
                        </a:cubicBezTo>
                        <a:cubicBezTo>
                          <a:pt x="350360" y="245105"/>
                          <a:pt x="353171" y="236448"/>
                          <a:pt x="350520" y="228600"/>
                        </a:cubicBezTo>
                        <a:lnTo>
                          <a:pt x="347939" y="220466"/>
                        </a:lnTo>
                        <a:lnTo>
                          <a:pt x="354854" y="215427"/>
                        </a:lnTo>
                        <a:cubicBezTo>
                          <a:pt x="359774" y="211846"/>
                          <a:pt x="362687" y="206130"/>
                          <a:pt x="362693" y="200044"/>
                        </a:cubicBezTo>
                        <a:cubicBezTo>
                          <a:pt x="362703" y="189523"/>
                          <a:pt x="354183" y="180985"/>
                          <a:pt x="343662" y="180975"/>
                        </a:cubicBezTo>
                        <a:lnTo>
                          <a:pt x="335090" y="180975"/>
                        </a:lnTo>
                        <a:lnTo>
                          <a:pt x="332423" y="172841"/>
                        </a:lnTo>
                        <a:cubicBezTo>
                          <a:pt x="330533" y="167091"/>
                          <a:pt x="326023" y="162581"/>
                          <a:pt x="320273" y="160692"/>
                        </a:cubicBezTo>
                        <a:close/>
                        <a:moveTo>
                          <a:pt x="205973" y="160692"/>
                        </a:moveTo>
                        <a:cubicBezTo>
                          <a:pt x="195979" y="157406"/>
                          <a:pt x="185213" y="162846"/>
                          <a:pt x="181928" y="172841"/>
                        </a:cubicBezTo>
                        <a:lnTo>
                          <a:pt x="179280" y="180975"/>
                        </a:lnTo>
                        <a:lnTo>
                          <a:pt x="170707" y="180975"/>
                        </a:lnTo>
                        <a:cubicBezTo>
                          <a:pt x="164635" y="180993"/>
                          <a:pt x="158935" y="183905"/>
                          <a:pt x="155362" y="188814"/>
                        </a:cubicBezTo>
                        <a:cubicBezTo>
                          <a:pt x="149170" y="197321"/>
                          <a:pt x="151047" y="209236"/>
                          <a:pt x="159553" y="215427"/>
                        </a:cubicBezTo>
                        <a:lnTo>
                          <a:pt x="166468" y="220466"/>
                        </a:lnTo>
                        <a:lnTo>
                          <a:pt x="163830" y="228600"/>
                        </a:lnTo>
                        <a:cubicBezTo>
                          <a:pt x="161978" y="234360"/>
                          <a:pt x="162972" y="240657"/>
                          <a:pt x="166508" y="245566"/>
                        </a:cubicBezTo>
                        <a:cubicBezTo>
                          <a:pt x="172658" y="254103"/>
                          <a:pt x="184564" y="256038"/>
                          <a:pt x="193100" y="249888"/>
                        </a:cubicBezTo>
                        <a:lnTo>
                          <a:pt x="200025" y="244869"/>
                        </a:lnTo>
                        <a:lnTo>
                          <a:pt x="206912" y="249898"/>
                        </a:lnTo>
                        <a:cubicBezTo>
                          <a:pt x="213557" y="254843"/>
                          <a:pt x="222659" y="254843"/>
                          <a:pt x="229305" y="249898"/>
                        </a:cubicBezTo>
                        <a:cubicBezTo>
                          <a:pt x="236060" y="245105"/>
                          <a:pt x="238871" y="236448"/>
                          <a:pt x="236220" y="228600"/>
                        </a:cubicBezTo>
                        <a:lnTo>
                          <a:pt x="233620" y="220466"/>
                        </a:lnTo>
                        <a:lnTo>
                          <a:pt x="240535" y="215427"/>
                        </a:lnTo>
                        <a:lnTo>
                          <a:pt x="240554" y="215427"/>
                        </a:lnTo>
                        <a:cubicBezTo>
                          <a:pt x="245474" y="211846"/>
                          <a:pt x="248387" y="206130"/>
                          <a:pt x="248393" y="200044"/>
                        </a:cubicBezTo>
                        <a:cubicBezTo>
                          <a:pt x="248403" y="189523"/>
                          <a:pt x="239883" y="180985"/>
                          <a:pt x="229362" y="180975"/>
                        </a:cubicBezTo>
                        <a:lnTo>
                          <a:pt x="220790" y="180975"/>
                        </a:lnTo>
                        <a:lnTo>
                          <a:pt x="218123" y="172841"/>
                        </a:lnTo>
                        <a:cubicBezTo>
                          <a:pt x="216233" y="167091"/>
                          <a:pt x="211723" y="162581"/>
                          <a:pt x="205973" y="160692"/>
                        </a:cubicBezTo>
                        <a:close/>
                        <a:moveTo>
                          <a:pt x="142875" y="76200"/>
                        </a:moveTo>
                        <a:lnTo>
                          <a:pt x="142875" y="95250"/>
                        </a:lnTo>
                        <a:lnTo>
                          <a:pt x="352425" y="95250"/>
                        </a:lnTo>
                        <a:lnTo>
                          <a:pt x="352425" y="76200"/>
                        </a:lnTo>
                        <a:close/>
                        <a:moveTo>
                          <a:pt x="180975" y="38100"/>
                        </a:moveTo>
                        <a:lnTo>
                          <a:pt x="180975" y="57150"/>
                        </a:lnTo>
                        <a:lnTo>
                          <a:pt x="352425" y="57150"/>
                        </a:lnTo>
                        <a:lnTo>
                          <a:pt x="352425" y="38100"/>
                        </a:lnTo>
                        <a:close/>
                        <a:moveTo>
                          <a:pt x="142875" y="38100"/>
                        </a:moveTo>
                        <a:lnTo>
                          <a:pt x="142875" y="57150"/>
                        </a:lnTo>
                        <a:lnTo>
                          <a:pt x="161925" y="57150"/>
                        </a:lnTo>
                        <a:lnTo>
                          <a:pt x="161925" y="38100"/>
                        </a:lnTo>
                        <a:close/>
                        <a:moveTo>
                          <a:pt x="466725" y="15335"/>
                        </a:moveTo>
                        <a:lnTo>
                          <a:pt x="521494" y="76200"/>
                        </a:lnTo>
                        <a:lnTo>
                          <a:pt x="476250" y="76200"/>
                        </a:lnTo>
                        <a:cubicBezTo>
                          <a:pt x="470989" y="76200"/>
                          <a:pt x="466725" y="71935"/>
                          <a:pt x="466725" y="66675"/>
                        </a:cubicBezTo>
                        <a:close/>
                        <a:moveTo>
                          <a:pt x="123825" y="0"/>
                        </a:moveTo>
                        <a:lnTo>
                          <a:pt x="447675" y="0"/>
                        </a:lnTo>
                        <a:lnTo>
                          <a:pt x="447675" y="66675"/>
                        </a:lnTo>
                        <a:cubicBezTo>
                          <a:pt x="447722" y="82437"/>
                          <a:pt x="460488" y="95203"/>
                          <a:pt x="476250" y="95250"/>
                        </a:cubicBezTo>
                        <a:lnTo>
                          <a:pt x="533400" y="95250"/>
                        </a:lnTo>
                        <a:lnTo>
                          <a:pt x="533400" y="504825"/>
                        </a:lnTo>
                        <a:cubicBezTo>
                          <a:pt x="533353" y="520587"/>
                          <a:pt x="520587" y="533353"/>
                          <a:pt x="504825" y="533400"/>
                        </a:cubicBezTo>
                        <a:lnTo>
                          <a:pt x="123825" y="533400"/>
                        </a:lnTo>
                        <a:cubicBezTo>
                          <a:pt x="108063" y="533353"/>
                          <a:pt x="95297" y="520587"/>
                          <a:pt x="95250" y="504825"/>
                        </a:cubicBezTo>
                        <a:lnTo>
                          <a:pt x="95250" y="477393"/>
                        </a:lnTo>
                        <a:lnTo>
                          <a:pt x="129064" y="494252"/>
                        </a:lnTo>
                        <a:cubicBezTo>
                          <a:pt x="130391" y="494932"/>
                          <a:pt x="131859" y="495291"/>
                          <a:pt x="133350" y="495300"/>
                        </a:cubicBezTo>
                        <a:lnTo>
                          <a:pt x="219075" y="495300"/>
                        </a:lnTo>
                        <a:cubicBezTo>
                          <a:pt x="234837" y="495253"/>
                          <a:pt x="247603" y="482487"/>
                          <a:pt x="247650" y="466725"/>
                        </a:cubicBezTo>
                        <a:cubicBezTo>
                          <a:pt x="247664" y="461812"/>
                          <a:pt x="246382" y="456983"/>
                          <a:pt x="243935" y="452723"/>
                        </a:cubicBezTo>
                        <a:cubicBezTo>
                          <a:pt x="252177" y="447482"/>
                          <a:pt x="257170" y="438393"/>
                          <a:pt x="257175" y="428625"/>
                        </a:cubicBezTo>
                        <a:cubicBezTo>
                          <a:pt x="257189" y="423712"/>
                          <a:pt x="255907" y="418883"/>
                          <a:pt x="253460" y="414623"/>
                        </a:cubicBezTo>
                        <a:cubicBezTo>
                          <a:pt x="261702" y="409382"/>
                          <a:pt x="266695" y="400293"/>
                          <a:pt x="266700" y="390525"/>
                        </a:cubicBezTo>
                        <a:cubicBezTo>
                          <a:pt x="266716" y="383482"/>
                          <a:pt x="264100" y="376688"/>
                          <a:pt x="259366" y="371475"/>
                        </a:cubicBezTo>
                        <a:cubicBezTo>
                          <a:pt x="264101" y="366262"/>
                          <a:pt x="266716" y="359468"/>
                          <a:pt x="266700" y="352425"/>
                        </a:cubicBezTo>
                        <a:cubicBezTo>
                          <a:pt x="266653" y="336663"/>
                          <a:pt x="253887" y="323897"/>
                          <a:pt x="238125" y="323850"/>
                        </a:cubicBezTo>
                        <a:lnTo>
                          <a:pt x="171450" y="323850"/>
                        </a:lnTo>
                        <a:lnTo>
                          <a:pt x="171450" y="285750"/>
                        </a:lnTo>
                        <a:cubicBezTo>
                          <a:pt x="171450" y="269968"/>
                          <a:pt x="158657" y="257175"/>
                          <a:pt x="142875" y="257175"/>
                        </a:cubicBezTo>
                        <a:cubicBezTo>
                          <a:pt x="127093" y="257175"/>
                          <a:pt x="114300" y="269968"/>
                          <a:pt x="114300" y="285750"/>
                        </a:cubicBezTo>
                        <a:lnTo>
                          <a:pt x="114300" y="311182"/>
                        </a:lnTo>
                        <a:lnTo>
                          <a:pt x="95250" y="336518"/>
                        </a:lnTo>
                        <a:lnTo>
                          <a:pt x="95250" y="28575"/>
                        </a:lnTo>
                        <a:cubicBezTo>
                          <a:pt x="95297" y="12813"/>
                          <a:pt x="108063" y="47"/>
                          <a:pt x="123825" y="0"/>
                        </a:cubicBezTo>
                        <a:close/>
                      </a:path>
                    </a:pathLst>
                  </a:custGeom>
                  <a:solidFill>
                    <a:srgbClr val="000000">
                      <a:lumMod val="75000"/>
                      <a:lumOff val="25000"/>
                    </a:srgbClr>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0" name="TextBox 39">
                    <a:extLst>
                      <a:ext uri="{FF2B5EF4-FFF2-40B4-BE49-F238E27FC236}">
                        <a16:creationId xmlns:a16="http://schemas.microsoft.com/office/drawing/2014/main" xmlns="" id="{ADEB60FC-3197-421A-B0E7-A9318A775E3C}"/>
                      </a:ext>
                    </a:extLst>
                  </p:cNvPr>
                  <p:cNvSpPr txBox="1"/>
                  <p:nvPr/>
                </p:nvSpPr>
                <p:spPr>
                  <a:xfrm>
                    <a:off x="5694093" y="4241772"/>
                    <a:ext cx="2702490" cy="499896"/>
                  </a:xfrm>
                  <a:prstGeom prst="rect">
                    <a:avLst/>
                  </a:prstGeom>
                  <a:noFill/>
                </p:spPr>
                <p:txBody>
                  <a:bodyPr wrap="square" rtlCol="0" anchor="ctr">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ZW" sz="1400" b="0" i="0" u="none" strike="noStrike" kern="1200" cap="none" spc="0" normalizeH="0" baseline="0" noProof="0" dirty="0">
                        <a:ln>
                          <a:noFill/>
                        </a:ln>
                        <a:solidFill>
                          <a:srgbClr val="5B9BD5">
                            <a:lumMod val="75000"/>
                          </a:srgbClr>
                        </a:solidFill>
                        <a:effectLst/>
                        <a:uLnTx/>
                        <a:uFillTx/>
                        <a:latin typeface="Century Gothic" panose="020B0502020202020204" pitchFamily="34" charset="0"/>
                        <a:ea typeface="+mn-ea"/>
                        <a:cs typeface="+mn-cs"/>
                      </a:rPr>
                      <a:t>Intellectual property protection</a:t>
                    </a:r>
                  </a:p>
                </p:txBody>
              </p:sp>
            </p:grpSp>
          </p:grpSp>
          <p:grpSp>
            <p:nvGrpSpPr>
              <p:cNvPr id="7" name="Group 6">
                <a:extLst>
                  <a:ext uri="{FF2B5EF4-FFF2-40B4-BE49-F238E27FC236}">
                    <a16:creationId xmlns:a16="http://schemas.microsoft.com/office/drawing/2014/main" xmlns="" id="{E1C78E1E-0605-4ED8-96A3-2E71DB17C4A1}"/>
                  </a:ext>
                </a:extLst>
              </p:cNvPr>
              <p:cNvGrpSpPr/>
              <p:nvPr/>
            </p:nvGrpSpPr>
            <p:grpSpPr>
              <a:xfrm>
                <a:off x="4585747" y="5302442"/>
                <a:ext cx="4192492" cy="785792"/>
                <a:chOff x="4585747" y="5302442"/>
                <a:chExt cx="4192492" cy="785792"/>
              </a:xfrm>
            </p:grpSpPr>
            <p:grpSp>
              <p:nvGrpSpPr>
                <p:cNvPr id="22" name="Group 21">
                  <a:extLst>
                    <a:ext uri="{FF2B5EF4-FFF2-40B4-BE49-F238E27FC236}">
                      <a16:creationId xmlns:a16="http://schemas.microsoft.com/office/drawing/2014/main" xmlns="" id="{E442BAA1-2F30-41A2-A921-06A95A118CF0}"/>
                    </a:ext>
                  </a:extLst>
                </p:cNvPr>
                <p:cNvGrpSpPr/>
                <p:nvPr/>
              </p:nvGrpSpPr>
              <p:grpSpPr>
                <a:xfrm>
                  <a:off x="4676483" y="5302442"/>
                  <a:ext cx="4101756" cy="785792"/>
                  <a:chOff x="4966976" y="1107566"/>
                  <a:chExt cx="3268602" cy="626183"/>
                </a:xfrm>
              </p:grpSpPr>
              <p:sp>
                <p:nvSpPr>
                  <p:cNvPr id="28" name="Rectangle: Rounded Corners 34">
                    <a:extLst>
                      <a:ext uri="{FF2B5EF4-FFF2-40B4-BE49-F238E27FC236}">
                        <a16:creationId xmlns:a16="http://schemas.microsoft.com/office/drawing/2014/main" xmlns="" id="{26DA868D-1013-4216-AF73-A6CB80B29550}"/>
                      </a:ext>
                    </a:extLst>
                  </p:cNvPr>
                  <p:cNvSpPr/>
                  <p:nvPr/>
                </p:nvSpPr>
                <p:spPr>
                  <a:xfrm>
                    <a:off x="5246061" y="1165986"/>
                    <a:ext cx="2989517" cy="567763"/>
                  </a:xfrm>
                  <a:prstGeom prst="roundRect">
                    <a:avLst/>
                  </a:prstGeom>
                  <a:solidFill>
                    <a:sysClr val="window" lastClr="FFFFFF"/>
                  </a:solidFill>
                  <a:ln w="6350" cap="flat" cmpd="sng" algn="ctr">
                    <a:solidFill>
                      <a:srgbClr val="008C93"/>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nvGrpSpPr>
                  <p:cNvPr id="29" name="Group 28">
                    <a:extLst>
                      <a:ext uri="{FF2B5EF4-FFF2-40B4-BE49-F238E27FC236}">
                        <a16:creationId xmlns:a16="http://schemas.microsoft.com/office/drawing/2014/main" xmlns="" id="{EC0435B2-065C-4379-A1C1-15E812DB5AA5}"/>
                      </a:ext>
                    </a:extLst>
                  </p:cNvPr>
                  <p:cNvGrpSpPr/>
                  <p:nvPr/>
                </p:nvGrpSpPr>
                <p:grpSpPr>
                  <a:xfrm>
                    <a:off x="4966976" y="1107566"/>
                    <a:ext cx="769455" cy="626183"/>
                    <a:chOff x="4966976" y="1107566"/>
                    <a:chExt cx="769455" cy="626183"/>
                  </a:xfrm>
                </p:grpSpPr>
                <p:sp>
                  <p:nvSpPr>
                    <p:cNvPr id="30" name="Rectangle: Single Corner Rounded 40">
                      <a:extLst>
                        <a:ext uri="{FF2B5EF4-FFF2-40B4-BE49-F238E27FC236}">
                          <a16:creationId xmlns:a16="http://schemas.microsoft.com/office/drawing/2014/main" xmlns="" id="{339877F1-1526-41FD-A864-020D2C72AFC0}"/>
                        </a:ext>
                      </a:extLst>
                    </p:cNvPr>
                    <p:cNvSpPr/>
                    <p:nvPr/>
                  </p:nvSpPr>
                  <p:spPr>
                    <a:xfrm>
                      <a:off x="5580477" y="1205325"/>
                      <a:ext cx="155954" cy="528424"/>
                    </a:xfrm>
                    <a:custGeom>
                      <a:avLst/>
                      <a:gdLst>
                        <a:gd name="connsiteX0" fmla="*/ 0 w 267354"/>
                        <a:gd name="connsiteY0" fmla="*/ 0 h 528424"/>
                        <a:gd name="connsiteX1" fmla="*/ 267354 w 267354"/>
                        <a:gd name="connsiteY1" fmla="*/ 0 h 528424"/>
                        <a:gd name="connsiteX2" fmla="*/ 267354 w 267354"/>
                        <a:gd name="connsiteY2" fmla="*/ 0 h 528424"/>
                        <a:gd name="connsiteX3" fmla="*/ 267354 w 267354"/>
                        <a:gd name="connsiteY3" fmla="*/ 528424 h 528424"/>
                        <a:gd name="connsiteX4" fmla="*/ 0 w 267354"/>
                        <a:gd name="connsiteY4" fmla="*/ 528424 h 528424"/>
                        <a:gd name="connsiteX5" fmla="*/ 0 w 267354"/>
                        <a:gd name="connsiteY5" fmla="*/ 0 h 528424"/>
                        <a:gd name="connsiteX0" fmla="*/ 0 w 267354"/>
                        <a:gd name="connsiteY0" fmla="*/ 0 h 528424"/>
                        <a:gd name="connsiteX1" fmla="*/ 267354 w 267354"/>
                        <a:gd name="connsiteY1" fmla="*/ 0 h 528424"/>
                        <a:gd name="connsiteX2" fmla="*/ 267354 w 267354"/>
                        <a:gd name="connsiteY2" fmla="*/ 528424 h 528424"/>
                        <a:gd name="connsiteX3" fmla="*/ 0 w 267354"/>
                        <a:gd name="connsiteY3" fmla="*/ 528424 h 528424"/>
                        <a:gd name="connsiteX4" fmla="*/ 0 w 267354"/>
                        <a:gd name="connsiteY4" fmla="*/ 0 h 528424"/>
                        <a:gd name="connsiteX0" fmla="*/ 0 w 267354"/>
                        <a:gd name="connsiteY0" fmla="*/ 0 h 528424"/>
                        <a:gd name="connsiteX1" fmla="*/ 267354 w 267354"/>
                        <a:gd name="connsiteY1" fmla="*/ 528424 h 528424"/>
                        <a:gd name="connsiteX2" fmla="*/ 0 w 267354"/>
                        <a:gd name="connsiteY2" fmla="*/ 528424 h 528424"/>
                        <a:gd name="connsiteX3" fmla="*/ 0 w 267354"/>
                        <a:gd name="connsiteY3" fmla="*/ 0 h 528424"/>
                      </a:gdLst>
                      <a:ahLst/>
                      <a:cxnLst>
                        <a:cxn ang="0">
                          <a:pos x="connsiteX0" y="connsiteY0"/>
                        </a:cxn>
                        <a:cxn ang="0">
                          <a:pos x="connsiteX1" y="connsiteY1"/>
                        </a:cxn>
                        <a:cxn ang="0">
                          <a:pos x="connsiteX2" y="connsiteY2"/>
                        </a:cxn>
                        <a:cxn ang="0">
                          <a:pos x="connsiteX3" y="connsiteY3"/>
                        </a:cxn>
                      </a:cxnLst>
                      <a:rect l="l" t="t" r="r" b="b"/>
                      <a:pathLst>
                        <a:path w="267354" h="528424">
                          <a:moveTo>
                            <a:pt x="0" y="0"/>
                          </a:moveTo>
                          <a:lnTo>
                            <a:pt x="267354" y="528424"/>
                          </a:lnTo>
                          <a:lnTo>
                            <a:pt x="0" y="528424"/>
                          </a:lnTo>
                          <a:lnTo>
                            <a:pt x="0" y="0"/>
                          </a:lnTo>
                          <a:close/>
                        </a:path>
                      </a:pathLst>
                    </a:custGeom>
                    <a:gradFill>
                      <a:gsLst>
                        <a:gs pos="100000">
                          <a:srgbClr val="000000">
                            <a:alpha val="15000"/>
                          </a:srgbClr>
                        </a:gs>
                        <a:gs pos="0">
                          <a:srgbClr val="000000">
                            <a:alpha val="0"/>
                          </a:srgbClr>
                        </a:gs>
                      </a:gsLst>
                      <a:lin ang="16200000" scaled="1"/>
                    </a:gradFill>
                    <a:ln w="12700" cap="flat" cmpd="sng" algn="ctr">
                      <a:no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grpSp>
                  <p:nvGrpSpPr>
                    <p:cNvPr id="31" name="Group 30">
                      <a:extLst>
                        <a:ext uri="{FF2B5EF4-FFF2-40B4-BE49-F238E27FC236}">
                          <a16:creationId xmlns:a16="http://schemas.microsoft.com/office/drawing/2014/main" xmlns="" id="{B28B7647-247F-4FAC-B05F-F3C71338ECF7}"/>
                        </a:ext>
                      </a:extLst>
                    </p:cNvPr>
                    <p:cNvGrpSpPr/>
                    <p:nvPr/>
                  </p:nvGrpSpPr>
                  <p:grpSpPr>
                    <a:xfrm>
                      <a:off x="4966976" y="1107566"/>
                      <a:ext cx="626183" cy="626183"/>
                      <a:chOff x="4966976" y="1107566"/>
                      <a:chExt cx="626183" cy="626183"/>
                    </a:xfrm>
                  </p:grpSpPr>
                  <p:sp>
                    <p:nvSpPr>
                      <p:cNvPr id="32" name="Rectangle: Diagonal Corners Rounded 38">
                        <a:extLst>
                          <a:ext uri="{FF2B5EF4-FFF2-40B4-BE49-F238E27FC236}">
                            <a16:creationId xmlns:a16="http://schemas.microsoft.com/office/drawing/2014/main" xmlns="" id="{1AF36B9D-B635-48F5-9D75-F93C8DD674B9}"/>
                          </a:ext>
                        </a:extLst>
                      </p:cNvPr>
                      <p:cNvSpPr/>
                      <p:nvPr/>
                    </p:nvSpPr>
                    <p:spPr>
                      <a:xfrm flipH="1">
                        <a:off x="4966976" y="1107566"/>
                        <a:ext cx="626183" cy="626183"/>
                      </a:xfrm>
                      <a:prstGeom prst="round2DiagRect">
                        <a:avLst>
                          <a:gd name="adj1" fmla="val 24562"/>
                          <a:gd name="adj2" fmla="val 0"/>
                        </a:avLst>
                      </a:prstGeom>
                      <a:solidFill>
                        <a:srgbClr val="008C93"/>
                      </a:solidFill>
                      <a:ln w="6350" cap="flat" cmpd="sng" algn="ctr">
                        <a:solidFill>
                          <a:sysClr val="window" lastClr="FFFFFF"/>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3" name="Rectangle: Diagonal Corners Rounded 39">
                        <a:extLst>
                          <a:ext uri="{FF2B5EF4-FFF2-40B4-BE49-F238E27FC236}">
                            <a16:creationId xmlns:a16="http://schemas.microsoft.com/office/drawing/2014/main" xmlns="" id="{2753BD45-59A3-4D72-B2E6-1B9A2B9225E2}"/>
                          </a:ext>
                        </a:extLst>
                      </p:cNvPr>
                      <p:cNvSpPr/>
                      <p:nvPr/>
                    </p:nvSpPr>
                    <p:spPr>
                      <a:xfrm flipH="1">
                        <a:off x="5019674" y="1161038"/>
                        <a:ext cx="520011" cy="519238"/>
                      </a:xfrm>
                      <a:custGeom>
                        <a:avLst/>
                        <a:gdLst>
                          <a:gd name="connsiteX0" fmla="*/ 127535 w 519238"/>
                          <a:gd name="connsiteY0" fmla="*/ 0 h 519238"/>
                          <a:gd name="connsiteX1" fmla="*/ 519238 w 519238"/>
                          <a:gd name="connsiteY1" fmla="*/ 0 h 519238"/>
                          <a:gd name="connsiteX2" fmla="*/ 519238 w 519238"/>
                          <a:gd name="connsiteY2" fmla="*/ 0 h 519238"/>
                          <a:gd name="connsiteX3" fmla="*/ 519238 w 519238"/>
                          <a:gd name="connsiteY3" fmla="*/ 391703 h 519238"/>
                          <a:gd name="connsiteX4" fmla="*/ 391703 w 519238"/>
                          <a:gd name="connsiteY4" fmla="*/ 519238 h 519238"/>
                          <a:gd name="connsiteX5" fmla="*/ 0 w 519238"/>
                          <a:gd name="connsiteY5" fmla="*/ 519238 h 519238"/>
                          <a:gd name="connsiteX6" fmla="*/ 0 w 519238"/>
                          <a:gd name="connsiteY6" fmla="*/ 519238 h 519238"/>
                          <a:gd name="connsiteX7" fmla="*/ 0 w 519238"/>
                          <a:gd name="connsiteY7" fmla="*/ 127535 h 519238"/>
                          <a:gd name="connsiteX8" fmla="*/ 127535 w 519238"/>
                          <a:gd name="connsiteY8" fmla="*/ 0 h 519238"/>
                          <a:gd name="connsiteX0" fmla="*/ 127535 w 519238"/>
                          <a:gd name="connsiteY0" fmla="*/ 1369 h 520607"/>
                          <a:gd name="connsiteX1" fmla="*/ 227117 w 519238"/>
                          <a:gd name="connsiteY1" fmla="*/ 0 h 520607"/>
                          <a:gd name="connsiteX2" fmla="*/ 519238 w 519238"/>
                          <a:gd name="connsiteY2" fmla="*/ 1369 h 520607"/>
                          <a:gd name="connsiteX3" fmla="*/ 519238 w 519238"/>
                          <a:gd name="connsiteY3" fmla="*/ 1369 h 520607"/>
                          <a:gd name="connsiteX4" fmla="*/ 519238 w 519238"/>
                          <a:gd name="connsiteY4" fmla="*/ 393072 h 520607"/>
                          <a:gd name="connsiteX5" fmla="*/ 391703 w 519238"/>
                          <a:gd name="connsiteY5" fmla="*/ 520607 h 520607"/>
                          <a:gd name="connsiteX6" fmla="*/ 0 w 519238"/>
                          <a:gd name="connsiteY6" fmla="*/ 520607 h 520607"/>
                          <a:gd name="connsiteX7" fmla="*/ 0 w 519238"/>
                          <a:gd name="connsiteY7" fmla="*/ 520607 h 520607"/>
                          <a:gd name="connsiteX8" fmla="*/ 0 w 519238"/>
                          <a:gd name="connsiteY8" fmla="*/ 128904 h 520607"/>
                          <a:gd name="connsiteX9" fmla="*/ 127535 w 519238"/>
                          <a:gd name="connsiteY9" fmla="*/ 1369 h 520607"/>
                          <a:gd name="connsiteX0" fmla="*/ 127535 w 520011"/>
                          <a:gd name="connsiteY0" fmla="*/ 1369 h 520607"/>
                          <a:gd name="connsiteX1" fmla="*/ 227117 w 520011"/>
                          <a:gd name="connsiteY1" fmla="*/ 0 h 520607"/>
                          <a:gd name="connsiteX2" fmla="*/ 519238 w 520011"/>
                          <a:gd name="connsiteY2" fmla="*/ 1369 h 520607"/>
                          <a:gd name="connsiteX3" fmla="*/ 519238 w 520011"/>
                          <a:gd name="connsiteY3" fmla="*/ 1369 h 520607"/>
                          <a:gd name="connsiteX4" fmla="*/ 520011 w 520011"/>
                          <a:gd name="connsiteY4" fmla="*/ 311945 h 520607"/>
                          <a:gd name="connsiteX5" fmla="*/ 519238 w 520011"/>
                          <a:gd name="connsiteY5" fmla="*/ 393072 h 520607"/>
                          <a:gd name="connsiteX6" fmla="*/ 391703 w 520011"/>
                          <a:gd name="connsiteY6" fmla="*/ 520607 h 520607"/>
                          <a:gd name="connsiteX7" fmla="*/ 0 w 520011"/>
                          <a:gd name="connsiteY7" fmla="*/ 520607 h 520607"/>
                          <a:gd name="connsiteX8" fmla="*/ 0 w 520011"/>
                          <a:gd name="connsiteY8" fmla="*/ 520607 h 520607"/>
                          <a:gd name="connsiteX9" fmla="*/ 0 w 520011"/>
                          <a:gd name="connsiteY9" fmla="*/ 128904 h 520607"/>
                          <a:gd name="connsiteX10" fmla="*/ 127535 w 520011"/>
                          <a:gd name="connsiteY10" fmla="*/ 1369 h 520607"/>
                          <a:gd name="connsiteX0" fmla="*/ 127535 w 520011"/>
                          <a:gd name="connsiteY0" fmla="*/ 1369 h 520607"/>
                          <a:gd name="connsiteX1" fmla="*/ 227117 w 520011"/>
                          <a:gd name="connsiteY1" fmla="*/ 0 h 520607"/>
                          <a:gd name="connsiteX2" fmla="*/ 519238 w 520011"/>
                          <a:gd name="connsiteY2" fmla="*/ 1369 h 520607"/>
                          <a:gd name="connsiteX3" fmla="*/ 520011 w 520011"/>
                          <a:gd name="connsiteY3" fmla="*/ 311945 h 520607"/>
                          <a:gd name="connsiteX4" fmla="*/ 519238 w 520011"/>
                          <a:gd name="connsiteY4" fmla="*/ 393072 h 520607"/>
                          <a:gd name="connsiteX5" fmla="*/ 391703 w 520011"/>
                          <a:gd name="connsiteY5" fmla="*/ 520607 h 520607"/>
                          <a:gd name="connsiteX6" fmla="*/ 0 w 520011"/>
                          <a:gd name="connsiteY6" fmla="*/ 520607 h 520607"/>
                          <a:gd name="connsiteX7" fmla="*/ 0 w 520011"/>
                          <a:gd name="connsiteY7" fmla="*/ 520607 h 520607"/>
                          <a:gd name="connsiteX8" fmla="*/ 0 w 520011"/>
                          <a:gd name="connsiteY8" fmla="*/ 128904 h 520607"/>
                          <a:gd name="connsiteX9" fmla="*/ 127535 w 520011"/>
                          <a:gd name="connsiteY9" fmla="*/ 1369 h 520607"/>
                          <a:gd name="connsiteX0" fmla="*/ 127535 w 520011"/>
                          <a:gd name="connsiteY0" fmla="*/ 1369 h 520607"/>
                          <a:gd name="connsiteX1" fmla="*/ 227117 w 520011"/>
                          <a:gd name="connsiteY1" fmla="*/ 0 h 520607"/>
                          <a:gd name="connsiteX2" fmla="*/ 520011 w 520011"/>
                          <a:gd name="connsiteY2" fmla="*/ 311945 h 520607"/>
                          <a:gd name="connsiteX3" fmla="*/ 519238 w 520011"/>
                          <a:gd name="connsiteY3" fmla="*/ 393072 h 520607"/>
                          <a:gd name="connsiteX4" fmla="*/ 391703 w 520011"/>
                          <a:gd name="connsiteY4" fmla="*/ 520607 h 520607"/>
                          <a:gd name="connsiteX5" fmla="*/ 0 w 520011"/>
                          <a:gd name="connsiteY5" fmla="*/ 520607 h 520607"/>
                          <a:gd name="connsiteX6" fmla="*/ 0 w 520011"/>
                          <a:gd name="connsiteY6" fmla="*/ 520607 h 520607"/>
                          <a:gd name="connsiteX7" fmla="*/ 0 w 520011"/>
                          <a:gd name="connsiteY7" fmla="*/ 128904 h 520607"/>
                          <a:gd name="connsiteX8" fmla="*/ 127535 w 520011"/>
                          <a:gd name="connsiteY8" fmla="*/ 1369 h 520607"/>
                          <a:gd name="connsiteX0" fmla="*/ 127535 w 520011"/>
                          <a:gd name="connsiteY0" fmla="*/ 0 h 519238"/>
                          <a:gd name="connsiteX1" fmla="*/ 227117 w 520011"/>
                          <a:gd name="connsiteY1" fmla="*/ 1012 h 519238"/>
                          <a:gd name="connsiteX2" fmla="*/ 520011 w 520011"/>
                          <a:gd name="connsiteY2" fmla="*/ 310576 h 519238"/>
                          <a:gd name="connsiteX3" fmla="*/ 519238 w 520011"/>
                          <a:gd name="connsiteY3" fmla="*/ 391703 h 519238"/>
                          <a:gd name="connsiteX4" fmla="*/ 391703 w 520011"/>
                          <a:gd name="connsiteY4" fmla="*/ 519238 h 519238"/>
                          <a:gd name="connsiteX5" fmla="*/ 0 w 520011"/>
                          <a:gd name="connsiteY5" fmla="*/ 519238 h 519238"/>
                          <a:gd name="connsiteX6" fmla="*/ 0 w 520011"/>
                          <a:gd name="connsiteY6" fmla="*/ 519238 h 519238"/>
                          <a:gd name="connsiteX7" fmla="*/ 0 w 520011"/>
                          <a:gd name="connsiteY7" fmla="*/ 127535 h 519238"/>
                          <a:gd name="connsiteX8" fmla="*/ 127535 w 520011"/>
                          <a:gd name="connsiteY8" fmla="*/ 0 h 519238"/>
                          <a:gd name="connsiteX0" fmla="*/ 127535 w 520011"/>
                          <a:gd name="connsiteY0" fmla="*/ 0 h 519238"/>
                          <a:gd name="connsiteX1" fmla="*/ 227117 w 520011"/>
                          <a:gd name="connsiteY1" fmla="*/ 1012 h 519238"/>
                          <a:gd name="connsiteX2" fmla="*/ 520011 w 520011"/>
                          <a:gd name="connsiteY2" fmla="*/ 310576 h 519238"/>
                          <a:gd name="connsiteX3" fmla="*/ 519238 w 520011"/>
                          <a:gd name="connsiteY3" fmla="*/ 391703 h 519238"/>
                          <a:gd name="connsiteX4" fmla="*/ 391703 w 520011"/>
                          <a:gd name="connsiteY4" fmla="*/ 519238 h 519238"/>
                          <a:gd name="connsiteX5" fmla="*/ 0 w 520011"/>
                          <a:gd name="connsiteY5" fmla="*/ 519238 h 519238"/>
                          <a:gd name="connsiteX6" fmla="*/ 0 w 520011"/>
                          <a:gd name="connsiteY6" fmla="*/ 519238 h 519238"/>
                          <a:gd name="connsiteX7" fmla="*/ 0 w 520011"/>
                          <a:gd name="connsiteY7" fmla="*/ 127535 h 519238"/>
                          <a:gd name="connsiteX8" fmla="*/ 127535 w 520011"/>
                          <a:gd name="connsiteY8" fmla="*/ 0 h 519238"/>
                          <a:gd name="connsiteX0" fmla="*/ 127535 w 520011"/>
                          <a:gd name="connsiteY0" fmla="*/ 0 h 519238"/>
                          <a:gd name="connsiteX1" fmla="*/ 227117 w 520011"/>
                          <a:gd name="connsiteY1" fmla="*/ 1012 h 519238"/>
                          <a:gd name="connsiteX2" fmla="*/ 520011 w 520011"/>
                          <a:gd name="connsiteY2" fmla="*/ 310576 h 519238"/>
                          <a:gd name="connsiteX3" fmla="*/ 519238 w 520011"/>
                          <a:gd name="connsiteY3" fmla="*/ 391703 h 519238"/>
                          <a:gd name="connsiteX4" fmla="*/ 391703 w 520011"/>
                          <a:gd name="connsiteY4" fmla="*/ 519238 h 519238"/>
                          <a:gd name="connsiteX5" fmla="*/ 0 w 520011"/>
                          <a:gd name="connsiteY5" fmla="*/ 519238 h 519238"/>
                          <a:gd name="connsiteX6" fmla="*/ 0 w 520011"/>
                          <a:gd name="connsiteY6" fmla="*/ 519238 h 519238"/>
                          <a:gd name="connsiteX7" fmla="*/ 0 w 520011"/>
                          <a:gd name="connsiteY7" fmla="*/ 127535 h 519238"/>
                          <a:gd name="connsiteX8" fmla="*/ 127535 w 520011"/>
                          <a:gd name="connsiteY8" fmla="*/ 0 h 519238"/>
                          <a:gd name="connsiteX0" fmla="*/ 127535 w 520011"/>
                          <a:gd name="connsiteY0" fmla="*/ 0 h 519238"/>
                          <a:gd name="connsiteX1" fmla="*/ 227117 w 520011"/>
                          <a:gd name="connsiteY1" fmla="*/ 1012 h 519238"/>
                          <a:gd name="connsiteX2" fmla="*/ 520011 w 520011"/>
                          <a:gd name="connsiteY2" fmla="*/ 310576 h 519238"/>
                          <a:gd name="connsiteX3" fmla="*/ 519238 w 520011"/>
                          <a:gd name="connsiteY3" fmla="*/ 391703 h 519238"/>
                          <a:gd name="connsiteX4" fmla="*/ 391703 w 520011"/>
                          <a:gd name="connsiteY4" fmla="*/ 519238 h 519238"/>
                          <a:gd name="connsiteX5" fmla="*/ 0 w 520011"/>
                          <a:gd name="connsiteY5" fmla="*/ 519238 h 519238"/>
                          <a:gd name="connsiteX6" fmla="*/ 0 w 520011"/>
                          <a:gd name="connsiteY6" fmla="*/ 519238 h 519238"/>
                          <a:gd name="connsiteX7" fmla="*/ 0 w 520011"/>
                          <a:gd name="connsiteY7" fmla="*/ 127535 h 519238"/>
                          <a:gd name="connsiteX8" fmla="*/ 127535 w 520011"/>
                          <a:gd name="connsiteY8" fmla="*/ 0 h 519238"/>
                          <a:gd name="connsiteX0" fmla="*/ 127535 w 520011"/>
                          <a:gd name="connsiteY0" fmla="*/ 0 h 519238"/>
                          <a:gd name="connsiteX1" fmla="*/ 227117 w 520011"/>
                          <a:gd name="connsiteY1" fmla="*/ 1012 h 519238"/>
                          <a:gd name="connsiteX2" fmla="*/ 520011 w 520011"/>
                          <a:gd name="connsiteY2" fmla="*/ 310576 h 519238"/>
                          <a:gd name="connsiteX3" fmla="*/ 519238 w 520011"/>
                          <a:gd name="connsiteY3" fmla="*/ 391703 h 519238"/>
                          <a:gd name="connsiteX4" fmla="*/ 391703 w 520011"/>
                          <a:gd name="connsiteY4" fmla="*/ 519238 h 519238"/>
                          <a:gd name="connsiteX5" fmla="*/ 0 w 520011"/>
                          <a:gd name="connsiteY5" fmla="*/ 519238 h 519238"/>
                          <a:gd name="connsiteX6" fmla="*/ 0 w 520011"/>
                          <a:gd name="connsiteY6" fmla="*/ 519238 h 519238"/>
                          <a:gd name="connsiteX7" fmla="*/ 0 w 520011"/>
                          <a:gd name="connsiteY7" fmla="*/ 127535 h 519238"/>
                          <a:gd name="connsiteX8" fmla="*/ 127535 w 520011"/>
                          <a:gd name="connsiteY8" fmla="*/ 0 h 519238"/>
                          <a:gd name="connsiteX0" fmla="*/ 127535 w 520011"/>
                          <a:gd name="connsiteY0" fmla="*/ 0 h 519238"/>
                          <a:gd name="connsiteX1" fmla="*/ 227117 w 520011"/>
                          <a:gd name="connsiteY1" fmla="*/ 1012 h 519238"/>
                          <a:gd name="connsiteX2" fmla="*/ 520011 w 520011"/>
                          <a:gd name="connsiteY2" fmla="*/ 310576 h 519238"/>
                          <a:gd name="connsiteX3" fmla="*/ 519238 w 520011"/>
                          <a:gd name="connsiteY3" fmla="*/ 391703 h 519238"/>
                          <a:gd name="connsiteX4" fmla="*/ 391703 w 520011"/>
                          <a:gd name="connsiteY4" fmla="*/ 519238 h 519238"/>
                          <a:gd name="connsiteX5" fmla="*/ 0 w 520011"/>
                          <a:gd name="connsiteY5" fmla="*/ 519238 h 519238"/>
                          <a:gd name="connsiteX6" fmla="*/ 0 w 520011"/>
                          <a:gd name="connsiteY6" fmla="*/ 519238 h 519238"/>
                          <a:gd name="connsiteX7" fmla="*/ 0 w 520011"/>
                          <a:gd name="connsiteY7" fmla="*/ 127535 h 519238"/>
                          <a:gd name="connsiteX8" fmla="*/ 127535 w 520011"/>
                          <a:gd name="connsiteY8" fmla="*/ 0 h 519238"/>
                          <a:gd name="connsiteX0" fmla="*/ 127535 w 520011"/>
                          <a:gd name="connsiteY0" fmla="*/ 0 h 519238"/>
                          <a:gd name="connsiteX1" fmla="*/ 227117 w 520011"/>
                          <a:gd name="connsiteY1" fmla="*/ 1012 h 519238"/>
                          <a:gd name="connsiteX2" fmla="*/ 520011 w 520011"/>
                          <a:gd name="connsiteY2" fmla="*/ 310576 h 519238"/>
                          <a:gd name="connsiteX3" fmla="*/ 519238 w 520011"/>
                          <a:gd name="connsiteY3" fmla="*/ 391703 h 519238"/>
                          <a:gd name="connsiteX4" fmla="*/ 391703 w 520011"/>
                          <a:gd name="connsiteY4" fmla="*/ 519238 h 519238"/>
                          <a:gd name="connsiteX5" fmla="*/ 0 w 520011"/>
                          <a:gd name="connsiteY5" fmla="*/ 519238 h 519238"/>
                          <a:gd name="connsiteX6" fmla="*/ 0 w 520011"/>
                          <a:gd name="connsiteY6" fmla="*/ 519238 h 519238"/>
                          <a:gd name="connsiteX7" fmla="*/ 0 w 520011"/>
                          <a:gd name="connsiteY7" fmla="*/ 127535 h 519238"/>
                          <a:gd name="connsiteX8" fmla="*/ 127535 w 520011"/>
                          <a:gd name="connsiteY8" fmla="*/ 0 h 519238"/>
                          <a:gd name="connsiteX0" fmla="*/ 127535 w 520011"/>
                          <a:gd name="connsiteY0" fmla="*/ 0 h 519238"/>
                          <a:gd name="connsiteX1" fmla="*/ 227117 w 520011"/>
                          <a:gd name="connsiteY1" fmla="*/ 1012 h 519238"/>
                          <a:gd name="connsiteX2" fmla="*/ 520011 w 520011"/>
                          <a:gd name="connsiteY2" fmla="*/ 310576 h 519238"/>
                          <a:gd name="connsiteX3" fmla="*/ 519238 w 520011"/>
                          <a:gd name="connsiteY3" fmla="*/ 391703 h 519238"/>
                          <a:gd name="connsiteX4" fmla="*/ 391703 w 520011"/>
                          <a:gd name="connsiteY4" fmla="*/ 519238 h 519238"/>
                          <a:gd name="connsiteX5" fmla="*/ 0 w 520011"/>
                          <a:gd name="connsiteY5" fmla="*/ 519238 h 519238"/>
                          <a:gd name="connsiteX6" fmla="*/ 0 w 520011"/>
                          <a:gd name="connsiteY6" fmla="*/ 519238 h 519238"/>
                          <a:gd name="connsiteX7" fmla="*/ 0 w 520011"/>
                          <a:gd name="connsiteY7" fmla="*/ 127535 h 519238"/>
                          <a:gd name="connsiteX8" fmla="*/ 127535 w 520011"/>
                          <a:gd name="connsiteY8" fmla="*/ 0 h 519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20011" h="519238">
                            <a:moveTo>
                              <a:pt x="127535" y="0"/>
                            </a:moveTo>
                            <a:lnTo>
                              <a:pt x="227117" y="1012"/>
                            </a:lnTo>
                            <a:cubicBezTo>
                              <a:pt x="260454" y="163730"/>
                              <a:pt x="422380" y="300257"/>
                              <a:pt x="520011" y="310576"/>
                            </a:cubicBezTo>
                            <a:cubicBezTo>
                              <a:pt x="519753" y="337618"/>
                              <a:pt x="519496" y="364661"/>
                              <a:pt x="519238" y="391703"/>
                            </a:cubicBezTo>
                            <a:cubicBezTo>
                              <a:pt x="519238" y="462139"/>
                              <a:pt x="462139" y="519238"/>
                              <a:pt x="391703" y="519238"/>
                            </a:cubicBezTo>
                            <a:lnTo>
                              <a:pt x="0" y="519238"/>
                            </a:lnTo>
                            <a:lnTo>
                              <a:pt x="0" y="519238"/>
                            </a:lnTo>
                            <a:lnTo>
                              <a:pt x="0" y="127535"/>
                            </a:lnTo>
                            <a:cubicBezTo>
                              <a:pt x="0" y="57099"/>
                              <a:pt x="57099" y="0"/>
                              <a:pt x="127535" y="0"/>
                            </a:cubicBezTo>
                            <a:close/>
                          </a:path>
                        </a:pathLst>
                      </a:custGeom>
                      <a:solidFill>
                        <a:srgbClr val="FFFFFF"/>
                      </a:solidFill>
                      <a:ln w="12700" cap="flat" cmpd="sng" algn="ctr">
                        <a:no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grpSp>
              </p:grpSp>
            </p:grpSp>
            <p:grpSp>
              <p:nvGrpSpPr>
                <p:cNvPr id="23" name="Group 22">
                  <a:extLst>
                    <a:ext uri="{FF2B5EF4-FFF2-40B4-BE49-F238E27FC236}">
                      <a16:creationId xmlns:a16="http://schemas.microsoft.com/office/drawing/2014/main" xmlns="" id="{F0837F14-BBB6-4D1E-96CD-FA2C28E31969}"/>
                    </a:ext>
                  </a:extLst>
                </p:cNvPr>
                <p:cNvGrpSpPr/>
                <p:nvPr/>
              </p:nvGrpSpPr>
              <p:grpSpPr>
                <a:xfrm>
                  <a:off x="4585747" y="5304459"/>
                  <a:ext cx="3810836" cy="660743"/>
                  <a:chOff x="4585747" y="5304459"/>
                  <a:chExt cx="3810836" cy="660743"/>
                </a:xfrm>
              </p:grpSpPr>
              <p:grpSp>
                <p:nvGrpSpPr>
                  <p:cNvPr id="24" name="Group 23">
                    <a:extLst>
                      <a:ext uri="{FF2B5EF4-FFF2-40B4-BE49-F238E27FC236}">
                        <a16:creationId xmlns:a16="http://schemas.microsoft.com/office/drawing/2014/main" xmlns="" id="{7FC881D9-448D-476A-9D60-FF7BF72ECF23}"/>
                      </a:ext>
                    </a:extLst>
                  </p:cNvPr>
                  <p:cNvGrpSpPr/>
                  <p:nvPr/>
                </p:nvGrpSpPr>
                <p:grpSpPr>
                  <a:xfrm>
                    <a:off x="4585747" y="5304459"/>
                    <a:ext cx="735094" cy="660743"/>
                    <a:chOff x="4585747" y="5304459"/>
                    <a:chExt cx="735094" cy="660743"/>
                  </a:xfrm>
                </p:grpSpPr>
                <p:sp>
                  <p:nvSpPr>
                    <p:cNvPr id="26" name="TextBox 25">
                      <a:extLst>
                        <a:ext uri="{FF2B5EF4-FFF2-40B4-BE49-F238E27FC236}">
                          <a16:creationId xmlns:a16="http://schemas.microsoft.com/office/drawing/2014/main" xmlns="" id="{031ECDDF-8E41-48DF-AAE8-7F0EDC51F17A}"/>
                        </a:ext>
                      </a:extLst>
                    </p:cNvPr>
                    <p:cNvSpPr txBox="1"/>
                    <p:nvPr/>
                  </p:nvSpPr>
                  <p:spPr>
                    <a:xfrm>
                      <a:off x="4585747" y="5304459"/>
                      <a:ext cx="554833" cy="315532"/>
                    </a:xfrm>
                    <a:prstGeom prst="rect">
                      <a:avLst/>
                    </a:prstGeom>
                    <a:noFill/>
                  </p:spPr>
                  <p:txBody>
                    <a:bodyPr wrap="square"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08</a:t>
                      </a:r>
                    </a:p>
                  </p:txBody>
                </p:sp>
                <p:sp>
                  <p:nvSpPr>
                    <p:cNvPr id="27" name="Freeform: Shape 33">
                      <a:extLst>
                        <a:ext uri="{FF2B5EF4-FFF2-40B4-BE49-F238E27FC236}">
                          <a16:creationId xmlns:a16="http://schemas.microsoft.com/office/drawing/2014/main" xmlns="" id="{931ED292-F8B2-4F1D-A4C7-0C220DAE884C}"/>
                        </a:ext>
                      </a:extLst>
                    </p:cNvPr>
                    <p:cNvSpPr/>
                    <p:nvPr/>
                  </p:nvSpPr>
                  <p:spPr>
                    <a:xfrm>
                      <a:off x="5002991" y="5661628"/>
                      <a:ext cx="317850" cy="303574"/>
                    </a:xfrm>
                    <a:custGeom>
                      <a:avLst/>
                      <a:gdLst>
                        <a:gd name="connsiteX0" fmla="*/ 521017 w 904897"/>
                        <a:gd name="connsiteY0" fmla="*/ 333375 h 864261"/>
                        <a:gd name="connsiteX1" fmla="*/ 581977 w 904897"/>
                        <a:gd name="connsiteY1" fmla="*/ 333375 h 864261"/>
                        <a:gd name="connsiteX2" fmla="*/ 589597 w 904897"/>
                        <a:gd name="connsiteY2" fmla="*/ 340995 h 864261"/>
                        <a:gd name="connsiteX3" fmla="*/ 589597 w 904897"/>
                        <a:gd name="connsiteY3" fmla="*/ 415290 h 864261"/>
                        <a:gd name="connsiteX4" fmla="*/ 581977 w 904897"/>
                        <a:gd name="connsiteY4" fmla="*/ 422910 h 864261"/>
                        <a:gd name="connsiteX5" fmla="*/ 521017 w 904897"/>
                        <a:gd name="connsiteY5" fmla="*/ 422910 h 864261"/>
                        <a:gd name="connsiteX6" fmla="*/ 513397 w 904897"/>
                        <a:gd name="connsiteY6" fmla="*/ 415290 h 864261"/>
                        <a:gd name="connsiteX7" fmla="*/ 513397 w 904897"/>
                        <a:gd name="connsiteY7" fmla="*/ 340995 h 864261"/>
                        <a:gd name="connsiteX8" fmla="*/ 521017 w 904897"/>
                        <a:gd name="connsiteY8" fmla="*/ 333375 h 864261"/>
                        <a:gd name="connsiteX9" fmla="*/ 626745 w 904897"/>
                        <a:gd name="connsiteY9" fmla="*/ 274321 h 864261"/>
                        <a:gd name="connsiteX10" fmla="*/ 687705 w 904897"/>
                        <a:gd name="connsiteY10" fmla="*/ 274321 h 864261"/>
                        <a:gd name="connsiteX11" fmla="*/ 695325 w 904897"/>
                        <a:gd name="connsiteY11" fmla="*/ 281941 h 864261"/>
                        <a:gd name="connsiteX12" fmla="*/ 695325 w 904897"/>
                        <a:gd name="connsiteY12" fmla="*/ 415291 h 864261"/>
                        <a:gd name="connsiteX13" fmla="*/ 687705 w 904897"/>
                        <a:gd name="connsiteY13" fmla="*/ 422911 h 864261"/>
                        <a:gd name="connsiteX14" fmla="*/ 687705 w 904897"/>
                        <a:gd name="connsiteY14" fmla="*/ 423863 h 864261"/>
                        <a:gd name="connsiteX15" fmla="*/ 626745 w 904897"/>
                        <a:gd name="connsiteY15" fmla="*/ 423863 h 864261"/>
                        <a:gd name="connsiteX16" fmla="*/ 619125 w 904897"/>
                        <a:gd name="connsiteY16" fmla="*/ 416243 h 864261"/>
                        <a:gd name="connsiteX17" fmla="*/ 619125 w 904897"/>
                        <a:gd name="connsiteY17" fmla="*/ 281941 h 864261"/>
                        <a:gd name="connsiteX18" fmla="*/ 626745 w 904897"/>
                        <a:gd name="connsiteY18" fmla="*/ 274321 h 864261"/>
                        <a:gd name="connsiteX19" fmla="*/ 167640 w 904897"/>
                        <a:gd name="connsiteY19" fmla="*/ 218123 h 864261"/>
                        <a:gd name="connsiteX20" fmla="*/ 185738 w 904897"/>
                        <a:gd name="connsiteY20" fmla="*/ 218123 h 864261"/>
                        <a:gd name="connsiteX21" fmla="*/ 193358 w 904897"/>
                        <a:gd name="connsiteY21" fmla="*/ 225743 h 864261"/>
                        <a:gd name="connsiteX22" fmla="*/ 193358 w 904897"/>
                        <a:gd name="connsiteY22" fmla="*/ 240030 h 864261"/>
                        <a:gd name="connsiteX23" fmla="*/ 185738 w 904897"/>
                        <a:gd name="connsiteY23" fmla="*/ 247651 h 864261"/>
                        <a:gd name="connsiteX24" fmla="*/ 184785 w 904897"/>
                        <a:gd name="connsiteY24" fmla="*/ 247651 h 864261"/>
                        <a:gd name="connsiteX25" fmla="*/ 197168 w 904897"/>
                        <a:gd name="connsiteY25" fmla="*/ 300038 h 864261"/>
                        <a:gd name="connsiteX26" fmla="*/ 227647 w 904897"/>
                        <a:gd name="connsiteY26" fmla="*/ 219076 h 864261"/>
                        <a:gd name="connsiteX27" fmla="*/ 326708 w 904897"/>
                        <a:gd name="connsiteY27" fmla="*/ 279083 h 864261"/>
                        <a:gd name="connsiteX28" fmla="*/ 349568 w 904897"/>
                        <a:gd name="connsiteY28" fmla="*/ 300038 h 864261"/>
                        <a:gd name="connsiteX29" fmla="*/ 422910 w 904897"/>
                        <a:gd name="connsiteY29" fmla="*/ 299086 h 864261"/>
                        <a:gd name="connsiteX30" fmla="*/ 464820 w 904897"/>
                        <a:gd name="connsiteY30" fmla="*/ 325755 h 864261"/>
                        <a:gd name="connsiteX31" fmla="*/ 438150 w 904897"/>
                        <a:gd name="connsiteY31" fmla="*/ 367666 h 864261"/>
                        <a:gd name="connsiteX32" fmla="*/ 321945 w 904897"/>
                        <a:gd name="connsiteY32" fmla="*/ 364808 h 864261"/>
                        <a:gd name="connsiteX33" fmla="*/ 277178 w 904897"/>
                        <a:gd name="connsiteY33" fmla="*/ 328613 h 864261"/>
                        <a:gd name="connsiteX34" fmla="*/ 259080 w 904897"/>
                        <a:gd name="connsiteY34" fmla="*/ 309563 h 864261"/>
                        <a:gd name="connsiteX35" fmla="*/ 255270 w 904897"/>
                        <a:gd name="connsiteY35" fmla="*/ 493396 h 864261"/>
                        <a:gd name="connsiteX36" fmla="*/ 300990 w 904897"/>
                        <a:gd name="connsiteY36" fmla="*/ 817246 h 864261"/>
                        <a:gd name="connsiteX37" fmla="*/ 265748 w 904897"/>
                        <a:gd name="connsiteY37" fmla="*/ 863918 h 864261"/>
                        <a:gd name="connsiteX38" fmla="*/ 219075 w 904897"/>
                        <a:gd name="connsiteY38" fmla="*/ 828676 h 864261"/>
                        <a:gd name="connsiteX39" fmla="*/ 177165 w 904897"/>
                        <a:gd name="connsiteY39" fmla="*/ 530543 h 864261"/>
                        <a:gd name="connsiteX40" fmla="*/ 135255 w 904897"/>
                        <a:gd name="connsiteY40" fmla="*/ 828676 h 864261"/>
                        <a:gd name="connsiteX41" fmla="*/ 94298 w 904897"/>
                        <a:gd name="connsiteY41" fmla="*/ 863918 h 864261"/>
                        <a:gd name="connsiteX42" fmla="*/ 88583 w 904897"/>
                        <a:gd name="connsiteY42" fmla="*/ 863918 h 864261"/>
                        <a:gd name="connsiteX43" fmla="*/ 53340 w 904897"/>
                        <a:gd name="connsiteY43" fmla="*/ 817246 h 864261"/>
                        <a:gd name="connsiteX44" fmla="*/ 99060 w 904897"/>
                        <a:gd name="connsiteY44" fmla="*/ 493396 h 864261"/>
                        <a:gd name="connsiteX45" fmla="*/ 96203 w 904897"/>
                        <a:gd name="connsiteY45" fmla="*/ 322898 h 864261"/>
                        <a:gd name="connsiteX46" fmla="*/ 80962 w 904897"/>
                        <a:gd name="connsiteY46" fmla="*/ 355283 h 864261"/>
                        <a:gd name="connsiteX47" fmla="*/ 71437 w 904897"/>
                        <a:gd name="connsiteY47" fmla="*/ 465773 h 864261"/>
                        <a:gd name="connsiteX48" fmla="*/ 36195 w 904897"/>
                        <a:gd name="connsiteY48" fmla="*/ 499111 h 864261"/>
                        <a:gd name="connsiteX49" fmla="*/ 34290 w 904897"/>
                        <a:gd name="connsiteY49" fmla="*/ 499111 h 864261"/>
                        <a:gd name="connsiteX50" fmla="*/ 0 w 904897"/>
                        <a:gd name="connsiteY50" fmla="*/ 462916 h 864261"/>
                        <a:gd name="connsiteX51" fmla="*/ 12383 w 904897"/>
                        <a:gd name="connsiteY51" fmla="*/ 337186 h 864261"/>
                        <a:gd name="connsiteX52" fmla="*/ 125730 w 904897"/>
                        <a:gd name="connsiteY52" fmla="*/ 219076 h 864261"/>
                        <a:gd name="connsiteX53" fmla="*/ 156210 w 904897"/>
                        <a:gd name="connsiteY53" fmla="*/ 300038 h 864261"/>
                        <a:gd name="connsiteX54" fmla="*/ 168593 w 904897"/>
                        <a:gd name="connsiteY54" fmla="*/ 247651 h 864261"/>
                        <a:gd name="connsiteX55" fmla="*/ 167640 w 904897"/>
                        <a:gd name="connsiteY55" fmla="*/ 247651 h 864261"/>
                        <a:gd name="connsiteX56" fmla="*/ 160020 w 904897"/>
                        <a:gd name="connsiteY56" fmla="*/ 240030 h 864261"/>
                        <a:gd name="connsiteX57" fmla="*/ 160020 w 904897"/>
                        <a:gd name="connsiteY57" fmla="*/ 225743 h 864261"/>
                        <a:gd name="connsiteX58" fmla="*/ 167640 w 904897"/>
                        <a:gd name="connsiteY58" fmla="*/ 218123 h 864261"/>
                        <a:gd name="connsiteX59" fmla="*/ 732472 w 904897"/>
                        <a:gd name="connsiteY59" fmla="*/ 213361 h 864261"/>
                        <a:gd name="connsiteX60" fmla="*/ 793432 w 904897"/>
                        <a:gd name="connsiteY60" fmla="*/ 213361 h 864261"/>
                        <a:gd name="connsiteX61" fmla="*/ 801052 w 904897"/>
                        <a:gd name="connsiteY61" fmla="*/ 220981 h 864261"/>
                        <a:gd name="connsiteX62" fmla="*/ 801052 w 904897"/>
                        <a:gd name="connsiteY62" fmla="*/ 415291 h 864261"/>
                        <a:gd name="connsiteX63" fmla="*/ 793432 w 904897"/>
                        <a:gd name="connsiteY63" fmla="*/ 422911 h 864261"/>
                        <a:gd name="connsiteX64" fmla="*/ 732472 w 904897"/>
                        <a:gd name="connsiteY64" fmla="*/ 422911 h 864261"/>
                        <a:gd name="connsiteX65" fmla="*/ 724852 w 904897"/>
                        <a:gd name="connsiteY65" fmla="*/ 415291 h 864261"/>
                        <a:gd name="connsiteX66" fmla="*/ 724852 w 904897"/>
                        <a:gd name="connsiteY66" fmla="*/ 220981 h 864261"/>
                        <a:gd name="connsiteX67" fmla="*/ 732472 w 904897"/>
                        <a:gd name="connsiteY67" fmla="*/ 213361 h 864261"/>
                        <a:gd name="connsiteX68" fmla="*/ 177165 w 904897"/>
                        <a:gd name="connsiteY68" fmla="*/ 27623 h 864261"/>
                        <a:gd name="connsiteX69" fmla="*/ 260032 w 904897"/>
                        <a:gd name="connsiteY69" fmla="*/ 110491 h 864261"/>
                        <a:gd name="connsiteX70" fmla="*/ 177165 w 904897"/>
                        <a:gd name="connsiteY70" fmla="*/ 193358 h 864261"/>
                        <a:gd name="connsiteX71" fmla="*/ 94297 w 904897"/>
                        <a:gd name="connsiteY71" fmla="*/ 110491 h 864261"/>
                        <a:gd name="connsiteX72" fmla="*/ 177165 w 904897"/>
                        <a:gd name="connsiteY72" fmla="*/ 27623 h 864261"/>
                        <a:gd name="connsiteX73" fmla="*/ 633413 w 904897"/>
                        <a:gd name="connsiteY73" fmla="*/ 0 h 864261"/>
                        <a:gd name="connsiteX74" fmla="*/ 657225 w 904897"/>
                        <a:gd name="connsiteY74" fmla="*/ 23813 h 864261"/>
                        <a:gd name="connsiteX75" fmla="*/ 657225 w 904897"/>
                        <a:gd name="connsiteY75" fmla="*/ 47625 h 864261"/>
                        <a:gd name="connsiteX76" fmla="*/ 839153 w 904897"/>
                        <a:gd name="connsiteY76" fmla="*/ 47625 h 864261"/>
                        <a:gd name="connsiteX77" fmla="*/ 904875 w 904897"/>
                        <a:gd name="connsiteY77" fmla="*/ 114300 h 864261"/>
                        <a:gd name="connsiteX78" fmla="*/ 904875 w 904897"/>
                        <a:gd name="connsiteY78" fmla="*/ 450533 h 864261"/>
                        <a:gd name="connsiteX79" fmla="*/ 838200 w 904897"/>
                        <a:gd name="connsiteY79" fmla="*/ 517208 h 864261"/>
                        <a:gd name="connsiteX80" fmla="*/ 656273 w 904897"/>
                        <a:gd name="connsiteY80" fmla="*/ 517208 h 864261"/>
                        <a:gd name="connsiteX81" fmla="*/ 656273 w 904897"/>
                        <a:gd name="connsiteY81" fmla="*/ 741045 h 864261"/>
                        <a:gd name="connsiteX82" fmla="*/ 745807 w 904897"/>
                        <a:gd name="connsiteY82" fmla="*/ 813435 h 864261"/>
                        <a:gd name="connsiteX83" fmla="*/ 749617 w 904897"/>
                        <a:gd name="connsiteY83" fmla="*/ 846773 h 864261"/>
                        <a:gd name="connsiteX84" fmla="*/ 731520 w 904897"/>
                        <a:gd name="connsiteY84" fmla="*/ 855345 h 864261"/>
                        <a:gd name="connsiteX85" fmla="*/ 717232 w 904897"/>
                        <a:gd name="connsiteY85" fmla="*/ 849630 h 864261"/>
                        <a:gd name="connsiteX86" fmla="*/ 633413 w 904897"/>
                        <a:gd name="connsiteY86" fmla="*/ 782003 h 864261"/>
                        <a:gd name="connsiteX87" fmla="*/ 549592 w 904897"/>
                        <a:gd name="connsiteY87" fmla="*/ 849630 h 864261"/>
                        <a:gd name="connsiteX88" fmla="*/ 535305 w 904897"/>
                        <a:gd name="connsiteY88" fmla="*/ 855345 h 864261"/>
                        <a:gd name="connsiteX89" fmla="*/ 517208 w 904897"/>
                        <a:gd name="connsiteY89" fmla="*/ 846773 h 864261"/>
                        <a:gd name="connsiteX90" fmla="*/ 521017 w 904897"/>
                        <a:gd name="connsiteY90" fmla="*/ 813435 h 864261"/>
                        <a:gd name="connsiteX91" fmla="*/ 610552 w 904897"/>
                        <a:gd name="connsiteY91" fmla="*/ 741045 h 864261"/>
                        <a:gd name="connsiteX92" fmla="*/ 610552 w 904897"/>
                        <a:gd name="connsiteY92" fmla="*/ 516255 h 864261"/>
                        <a:gd name="connsiteX93" fmla="*/ 428625 w 904897"/>
                        <a:gd name="connsiteY93" fmla="*/ 516255 h 864261"/>
                        <a:gd name="connsiteX94" fmla="*/ 361950 w 904897"/>
                        <a:gd name="connsiteY94" fmla="*/ 449580 h 864261"/>
                        <a:gd name="connsiteX95" fmla="*/ 361950 w 904897"/>
                        <a:gd name="connsiteY95" fmla="*/ 411480 h 864261"/>
                        <a:gd name="connsiteX96" fmla="*/ 377190 w 904897"/>
                        <a:gd name="connsiteY96" fmla="*/ 412433 h 864261"/>
                        <a:gd name="connsiteX97" fmla="*/ 408622 w 904897"/>
                        <a:gd name="connsiteY97" fmla="*/ 410528 h 864261"/>
                        <a:gd name="connsiteX98" fmla="*/ 408622 w 904897"/>
                        <a:gd name="connsiteY98" fmla="*/ 450533 h 864261"/>
                        <a:gd name="connsiteX99" fmla="*/ 428625 w 904897"/>
                        <a:gd name="connsiteY99" fmla="*/ 470535 h 864261"/>
                        <a:gd name="connsiteX100" fmla="*/ 838200 w 904897"/>
                        <a:gd name="connsiteY100" fmla="*/ 470535 h 864261"/>
                        <a:gd name="connsiteX101" fmla="*/ 858203 w 904897"/>
                        <a:gd name="connsiteY101" fmla="*/ 450533 h 864261"/>
                        <a:gd name="connsiteX102" fmla="*/ 858203 w 904897"/>
                        <a:gd name="connsiteY102" fmla="*/ 161925 h 864261"/>
                        <a:gd name="connsiteX103" fmla="*/ 408622 w 904897"/>
                        <a:gd name="connsiteY103" fmla="*/ 161925 h 864261"/>
                        <a:gd name="connsiteX104" fmla="*/ 408622 w 904897"/>
                        <a:gd name="connsiteY104" fmla="*/ 260985 h 864261"/>
                        <a:gd name="connsiteX105" fmla="*/ 376238 w 904897"/>
                        <a:gd name="connsiteY105" fmla="*/ 263843 h 864261"/>
                        <a:gd name="connsiteX106" fmla="*/ 367665 w 904897"/>
                        <a:gd name="connsiteY106" fmla="*/ 263843 h 864261"/>
                        <a:gd name="connsiteX107" fmla="*/ 361950 w 904897"/>
                        <a:gd name="connsiteY107" fmla="*/ 258128 h 864261"/>
                        <a:gd name="connsiteX108" fmla="*/ 361950 w 904897"/>
                        <a:gd name="connsiteY108" fmla="*/ 113348 h 864261"/>
                        <a:gd name="connsiteX109" fmla="*/ 428625 w 904897"/>
                        <a:gd name="connsiteY109" fmla="*/ 46673 h 864261"/>
                        <a:gd name="connsiteX110" fmla="*/ 609600 w 904897"/>
                        <a:gd name="connsiteY110" fmla="*/ 46673 h 864261"/>
                        <a:gd name="connsiteX111" fmla="*/ 609600 w 904897"/>
                        <a:gd name="connsiteY111" fmla="*/ 23813 h 864261"/>
                        <a:gd name="connsiteX112" fmla="*/ 633413 w 904897"/>
                        <a:gd name="connsiteY112" fmla="*/ 0 h 864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Lst>
                      <a:rect l="l" t="t" r="r" b="b"/>
                      <a:pathLst>
                        <a:path w="904897" h="864261">
                          <a:moveTo>
                            <a:pt x="521017" y="333375"/>
                          </a:moveTo>
                          <a:lnTo>
                            <a:pt x="581977" y="333375"/>
                          </a:lnTo>
                          <a:cubicBezTo>
                            <a:pt x="586740" y="333375"/>
                            <a:pt x="589597" y="337185"/>
                            <a:pt x="589597" y="340995"/>
                          </a:cubicBezTo>
                          <a:lnTo>
                            <a:pt x="589597" y="415290"/>
                          </a:lnTo>
                          <a:cubicBezTo>
                            <a:pt x="589597" y="420053"/>
                            <a:pt x="585787" y="422910"/>
                            <a:pt x="581977" y="422910"/>
                          </a:cubicBezTo>
                          <a:lnTo>
                            <a:pt x="521017" y="422910"/>
                          </a:lnTo>
                          <a:cubicBezTo>
                            <a:pt x="516254" y="422910"/>
                            <a:pt x="513397" y="419100"/>
                            <a:pt x="513397" y="415290"/>
                          </a:cubicBezTo>
                          <a:lnTo>
                            <a:pt x="513397" y="340995"/>
                          </a:lnTo>
                          <a:cubicBezTo>
                            <a:pt x="513397" y="336233"/>
                            <a:pt x="517207" y="333375"/>
                            <a:pt x="521017" y="333375"/>
                          </a:cubicBezTo>
                          <a:close/>
                          <a:moveTo>
                            <a:pt x="626745" y="274321"/>
                          </a:moveTo>
                          <a:lnTo>
                            <a:pt x="687705" y="274321"/>
                          </a:lnTo>
                          <a:cubicBezTo>
                            <a:pt x="692467" y="274321"/>
                            <a:pt x="695325" y="278131"/>
                            <a:pt x="695325" y="281941"/>
                          </a:cubicBezTo>
                          <a:lnTo>
                            <a:pt x="695325" y="415291"/>
                          </a:lnTo>
                          <a:cubicBezTo>
                            <a:pt x="695325" y="420054"/>
                            <a:pt x="691515" y="422911"/>
                            <a:pt x="687705" y="422911"/>
                          </a:cubicBezTo>
                          <a:lnTo>
                            <a:pt x="687705" y="423863"/>
                          </a:lnTo>
                          <a:lnTo>
                            <a:pt x="626745" y="423863"/>
                          </a:lnTo>
                          <a:cubicBezTo>
                            <a:pt x="621982" y="423863"/>
                            <a:pt x="619125" y="420054"/>
                            <a:pt x="619125" y="416243"/>
                          </a:cubicBezTo>
                          <a:lnTo>
                            <a:pt x="619125" y="281941"/>
                          </a:lnTo>
                          <a:cubicBezTo>
                            <a:pt x="619125" y="277178"/>
                            <a:pt x="622935" y="274321"/>
                            <a:pt x="626745" y="274321"/>
                          </a:cubicBezTo>
                          <a:close/>
                          <a:moveTo>
                            <a:pt x="167640" y="218123"/>
                          </a:moveTo>
                          <a:lnTo>
                            <a:pt x="185738" y="218123"/>
                          </a:lnTo>
                          <a:cubicBezTo>
                            <a:pt x="189547" y="218123"/>
                            <a:pt x="193358" y="220980"/>
                            <a:pt x="193358" y="225743"/>
                          </a:cubicBezTo>
                          <a:lnTo>
                            <a:pt x="193358" y="240030"/>
                          </a:lnTo>
                          <a:cubicBezTo>
                            <a:pt x="193358" y="243841"/>
                            <a:pt x="190500" y="247651"/>
                            <a:pt x="185738" y="247651"/>
                          </a:cubicBezTo>
                          <a:lnTo>
                            <a:pt x="184785" y="247651"/>
                          </a:lnTo>
                          <a:lnTo>
                            <a:pt x="197168" y="300038"/>
                          </a:lnTo>
                          <a:lnTo>
                            <a:pt x="227647" y="219076"/>
                          </a:lnTo>
                          <a:cubicBezTo>
                            <a:pt x="268605" y="220980"/>
                            <a:pt x="300990" y="253366"/>
                            <a:pt x="326708" y="279083"/>
                          </a:cubicBezTo>
                          <a:cubicBezTo>
                            <a:pt x="334328" y="286703"/>
                            <a:pt x="344805" y="298133"/>
                            <a:pt x="349568" y="300038"/>
                          </a:cubicBezTo>
                          <a:cubicBezTo>
                            <a:pt x="364808" y="306705"/>
                            <a:pt x="401955" y="303848"/>
                            <a:pt x="422910" y="299086"/>
                          </a:cubicBezTo>
                          <a:cubicBezTo>
                            <a:pt x="441960" y="295275"/>
                            <a:pt x="461010" y="306705"/>
                            <a:pt x="464820" y="325755"/>
                          </a:cubicBezTo>
                          <a:cubicBezTo>
                            <a:pt x="468630" y="344805"/>
                            <a:pt x="457200" y="362903"/>
                            <a:pt x="438150" y="367666"/>
                          </a:cubicBezTo>
                          <a:cubicBezTo>
                            <a:pt x="426720" y="370523"/>
                            <a:pt x="363855" y="382906"/>
                            <a:pt x="321945" y="364808"/>
                          </a:cubicBezTo>
                          <a:cubicBezTo>
                            <a:pt x="306705" y="358141"/>
                            <a:pt x="292418" y="343853"/>
                            <a:pt x="277178" y="328613"/>
                          </a:cubicBezTo>
                          <a:cubicBezTo>
                            <a:pt x="271463" y="322898"/>
                            <a:pt x="264795" y="316230"/>
                            <a:pt x="259080" y="309563"/>
                          </a:cubicBezTo>
                          <a:lnTo>
                            <a:pt x="255270" y="493396"/>
                          </a:lnTo>
                          <a:lnTo>
                            <a:pt x="300990" y="817246"/>
                          </a:lnTo>
                          <a:cubicBezTo>
                            <a:pt x="303848" y="840106"/>
                            <a:pt x="288608" y="861061"/>
                            <a:pt x="265748" y="863918"/>
                          </a:cubicBezTo>
                          <a:cubicBezTo>
                            <a:pt x="242888" y="866776"/>
                            <a:pt x="221933" y="851536"/>
                            <a:pt x="219075" y="828676"/>
                          </a:cubicBezTo>
                          <a:lnTo>
                            <a:pt x="177165" y="530543"/>
                          </a:lnTo>
                          <a:lnTo>
                            <a:pt x="135255" y="828676"/>
                          </a:lnTo>
                          <a:cubicBezTo>
                            <a:pt x="132397" y="848678"/>
                            <a:pt x="114300" y="863918"/>
                            <a:pt x="94298" y="863918"/>
                          </a:cubicBezTo>
                          <a:cubicBezTo>
                            <a:pt x="92393" y="863918"/>
                            <a:pt x="90487" y="863918"/>
                            <a:pt x="88583" y="863918"/>
                          </a:cubicBezTo>
                          <a:cubicBezTo>
                            <a:pt x="65723" y="860108"/>
                            <a:pt x="50482" y="840106"/>
                            <a:pt x="53340" y="817246"/>
                          </a:cubicBezTo>
                          <a:lnTo>
                            <a:pt x="99060" y="493396"/>
                          </a:lnTo>
                          <a:lnTo>
                            <a:pt x="96203" y="322898"/>
                          </a:lnTo>
                          <a:cubicBezTo>
                            <a:pt x="89535" y="333375"/>
                            <a:pt x="83820" y="345758"/>
                            <a:pt x="80962" y="355283"/>
                          </a:cubicBezTo>
                          <a:cubicBezTo>
                            <a:pt x="78105" y="366713"/>
                            <a:pt x="73343" y="421958"/>
                            <a:pt x="71437" y="465773"/>
                          </a:cubicBezTo>
                          <a:cubicBezTo>
                            <a:pt x="70485" y="484823"/>
                            <a:pt x="54293" y="499111"/>
                            <a:pt x="36195" y="499111"/>
                          </a:cubicBezTo>
                          <a:lnTo>
                            <a:pt x="34290" y="499111"/>
                          </a:lnTo>
                          <a:cubicBezTo>
                            <a:pt x="15240" y="498158"/>
                            <a:pt x="0" y="481966"/>
                            <a:pt x="0" y="462916"/>
                          </a:cubicBezTo>
                          <a:cubicBezTo>
                            <a:pt x="1905" y="439103"/>
                            <a:pt x="5715" y="360998"/>
                            <a:pt x="12383" y="337186"/>
                          </a:cubicBezTo>
                          <a:cubicBezTo>
                            <a:pt x="20955" y="306705"/>
                            <a:pt x="59055" y="221933"/>
                            <a:pt x="125730" y="219076"/>
                          </a:cubicBezTo>
                          <a:lnTo>
                            <a:pt x="156210" y="300038"/>
                          </a:lnTo>
                          <a:lnTo>
                            <a:pt x="168593" y="247651"/>
                          </a:lnTo>
                          <a:lnTo>
                            <a:pt x="167640" y="247651"/>
                          </a:lnTo>
                          <a:cubicBezTo>
                            <a:pt x="163830" y="247651"/>
                            <a:pt x="160020" y="244793"/>
                            <a:pt x="160020" y="240030"/>
                          </a:cubicBezTo>
                          <a:lnTo>
                            <a:pt x="160020" y="225743"/>
                          </a:lnTo>
                          <a:cubicBezTo>
                            <a:pt x="160020" y="221933"/>
                            <a:pt x="162878" y="218123"/>
                            <a:pt x="167640" y="218123"/>
                          </a:cubicBezTo>
                          <a:close/>
                          <a:moveTo>
                            <a:pt x="732472" y="213361"/>
                          </a:moveTo>
                          <a:lnTo>
                            <a:pt x="793432" y="213361"/>
                          </a:lnTo>
                          <a:cubicBezTo>
                            <a:pt x="798194" y="213361"/>
                            <a:pt x="801052" y="217171"/>
                            <a:pt x="801052" y="220981"/>
                          </a:cubicBezTo>
                          <a:lnTo>
                            <a:pt x="801052" y="415291"/>
                          </a:lnTo>
                          <a:cubicBezTo>
                            <a:pt x="801052" y="420054"/>
                            <a:pt x="797242" y="422911"/>
                            <a:pt x="793432" y="422911"/>
                          </a:cubicBezTo>
                          <a:lnTo>
                            <a:pt x="732472" y="422911"/>
                          </a:lnTo>
                          <a:cubicBezTo>
                            <a:pt x="727710" y="422911"/>
                            <a:pt x="724852" y="419101"/>
                            <a:pt x="724852" y="415291"/>
                          </a:cubicBezTo>
                          <a:lnTo>
                            <a:pt x="724852" y="220981"/>
                          </a:lnTo>
                          <a:cubicBezTo>
                            <a:pt x="724852" y="216218"/>
                            <a:pt x="728662" y="213361"/>
                            <a:pt x="732472" y="213361"/>
                          </a:cubicBezTo>
                          <a:close/>
                          <a:moveTo>
                            <a:pt x="177165" y="27623"/>
                          </a:moveTo>
                          <a:cubicBezTo>
                            <a:pt x="222931" y="27623"/>
                            <a:pt x="260032" y="64724"/>
                            <a:pt x="260032" y="110491"/>
                          </a:cubicBezTo>
                          <a:cubicBezTo>
                            <a:pt x="260032" y="156257"/>
                            <a:pt x="222931" y="193358"/>
                            <a:pt x="177165" y="193358"/>
                          </a:cubicBezTo>
                          <a:cubicBezTo>
                            <a:pt x="131398" y="193358"/>
                            <a:pt x="94297" y="156257"/>
                            <a:pt x="94297" y="110491"/>
                          </a:cubicBezTo>
                          <a:cubicBezTo>
                            <a:pt x="94297" y="64724"/>
                            <a:pt x="131398" y="27623"/>
                            <a:pt x="177165" y="27623"/>
                          </a:cubicBezTo>
                          <a:close/>
                          <a:moveTo>
                            <a:pt x="633413" y="0"/>
                          </a:moveTo>
                          <a:cubicBezTo>
                            <a:pt x="646748" y="0"/>
                            <a:pt x="657225" y="10477"/>
                            <a:pt x="657225" y="23813"/>
                          </a:cubicBezTo>
                          <a:lnTo>
                            <a:pt x="657225" y="47625"/>
                          </a:lnTo>
                          <a:lnTo>
                            <a:pt x="839153" y="47625"/>
                          </a:lnTo>
                          <a:cubicBezTo>
                            <a:pt x="876300" y="47625"/>
                            <a:pt x="905828" y="77153"/>
                            <a:pt x="904875" y="114300"/>
                          </a:cubicBezTo>
                          <a:lnTo>
                            <a:pt x="904875" y="450533"/>
                          </a:lnTo>
                          <a:cubicBezTo>
                            <a:pt x="904875" y="487680"/>
                            <a:pt x="875348" y="517208"/>
                            <a:pt x="838200" y="517208"/>
                          </a:cubicBezTo>
                          <a:lnTo>
                            <a:pt x="656273" y="517208"/>
                          </a:lnTo>
                          <a:lnTo>
                            <a:pt x="656273" y="741045"/>
                          </a:lnTo>
                          <a:lnTo>
                            <a:pt x="745807" y="813435"/>
                          </a:lnTo>
                          <a:cubicBezTo>
                            <a:pt x="756285" y="822008"/>
                            <a:pt x="758190" y="836295"/>
                            <a:pt x="749617" y="846773"/>
                          </a:cubicBezTo>
                          <a:cubicBezTo>
                            <a:pt x="744855" y="852488"/>
                            <a:pt x="738188" y="855345"/>
                            <a:pt x="731520" y="855345"/>
                          </a:cubicBezTo>
                          <a:cubicBezTo>
                            <a:pt x="726757" y="855345"/>
                            <a:pt x="721995" y="853440"/>
                            <a:pt x="717232" y="849630"/>
                          </a:cubicBezTo>
                          <a:lnTo>
                            <a:pt x="633413" y="782003"/>
                          </a:lnTo>
                          <a:lnTo>
                            <a:pt x="549592" y="849630"/>
                          </a:lnTo>
                          <a:cubicBezTo>
                            <a:pt x="545783" y="853440"/>
                            <a:pt x="540067" y="855345"/>
                            <a:pt x="535305" y="855345"/>
                          </a:cubicBezTo>
                          <a:cubicBezTo>
                            <a:pt x="528638" y="855345"/>
                            <a:pt x="521970" y="852488"/>
                            <a:pt x="517208" y="846773"/>
                          </a:cubicBezTo>
                          <a:cubicBezTo>
                            <a:pt x="509588" y="836295"/>
                            <a:pt x="510540" y="822008"/>
                            <a:pt x="521017" y="813435"/>
                          </a:cubicBezTo>
                          <a:lnTo>
                            <a:pt x="610552" y="741045"/>
                          </a:lnTo>
                          <a:lnTo>
                            <a:pt x="610552" y="516255"/>
                          </a:lnTo>
                          <a:lnTo>
                            <a:pt x="428625" y="516255"/>
                          </a:lnTo>
                          <a:cubicBezTo>
                            <a:pt x="391477" y="516255"/>
                            <a:pt x="361950" y="486728"/>
                            <a:pt x="361950" y="449580"/>
                          </a:cubicBezTo>
                          <a:lnTo>
                            <a:pt x="361950" y="411480"/>
                          </a:lnTo>
                          <a:cubicBezTo>
                            <a:pt x="366713" y="412433"/>
                            <a:pt x="371475" y="412433"/>
                            <a:pt x="377190" y="412433"/>
                          </a:cubicBezTo>
                          <a:cubicBezTo>
                            <a:pt x="388620" y="412433"/>
                            <a:pt x="399097" y="411480"/>
                            <a:pt x="408622" y="410528"/>
                          </a:cubicBezTo>
                          <a:lnTo>
                            <a:pt x="408622" y="450533"/>
                          </a:lnTo>
                          <a:cubicBezTo>
                            <a:pt x="408622" y="461963"/>
                            <a:pt x="418147" y="470535"/>
                            <a:pt x="428625" y="470535"/>
                          </a:cubicBezTo>
                          <a:lnTo>
                            <a:pt x="838200" y="470535"/>
                          </a:lnTo>
                          <a:cubicBezTo>
                            <a:pt x="849630" y="470535"/>
                            <a:pt x="858203" y="461010"/>
                            <a:pt x="858203" y="450533"/>
                          </a:cubicBezTo>
                          <a:lnTo>
                            <a:pt x="858203" y="161925"/>
                          </a:lnTo>
                          <a:lnTo>
                            <a:pt x="408622" y="161925"/>
                          </a:lnTo>
                          <a:lnTo>
                            <a:pt x="408622" y="260985"/>
                          </a:lnTo>
                          <a:cubicBezTo>
                            <a:pt x="400050" y="262890"/>
                            <a:pt x="387667" y="263843"/>
                            <a:pt x="376238" y="263843"/>
                          </a:cubicBezTo>
                          <a:cubicBezTo>
                            <a:pt x="372427" y="263843"/>
                            <a:pt x="369570" y="263843"/>
                            <a:pt x="367665" y="263843"/>
                          </a:cubicBezTo>
                          <a:cubicBezTo>
                            <a:pt x="365760" y="261937"/>
                            <a:pt x="363855" y="260033"/>
                            <a:pt x="361950" y="258128"/>
                          </a:cubicBezTo>
                          <a:lnTo>
                            <a:pt x="361950" y="113348"/>
                          </a:lnTo>
                          <a:cubicBezTo>
                            <a:pt x="361950" y="76200"/>
                            <a:pt x="391477" y="46673"/>
                            <a:pt x="428625" y="46673"/>
                          </a:cubicBezTo>
                          <a:lnTo>
                            <a:pt x="609600" y="46673"/>
                          </a:lnTo>
                          <a:lnTo>
                            <a:pt x="609600" y="23813"/>
                          </a:lnTo>
                          <a:cubicBezTo>
                            <a:pt x="609600" y="10477"/>
                            <a:pt x="620077" y="0"/>
                            <a:pt x="633413" y="0"/>
                          </a:cubicBezTo>
                          <a:close/>
                        </a:path>
                      </a:pathLst>
                    </a:custGeom>
                    <a:solidFill>
                      <a:srgbClr val="000000">
                        <a:lumMod val="75000"/>
                        <a:lumOff val="25000"/>
                      </a:srgbClr>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sp>
                <p:nvSpPr>
                  <p:cNvPr id="25" name="TextBox 24">
                    <a:extLst>
                      <a:ext uri="{FF2B5EF4-FFF2-40B4-BE49-F238E27FC236}">
                        <a16:creationId xmlns:a16="http://schemas.microsoft.com/office/drawing/2014/main" xmlns="" id="{9075A5DA-5572-4342-BA6B-78A931CAC061}"/>
                      </a:ext>
                    </a:extLst>
                  </p:cNvPr>
                  <p:cNvSpPr txBox="1"/>
                  <p:nvPr/>
                </p:nvSpPr>
                <p:spPr>
                  <a:xfrm>
                    <a:off x="5682660" y="5445389"/>
                    <a:ext cx="2713923" cy="499896"/>
                  </a:xfrm>
                  <a:prstGeom prst="rect">
                    <a:avLst/>
                  </a:prstGeom>
                  <a:noFill/>
                </p:spPr>
                <p:txBody>
                  <a:bodyPr wrap="square" rtlCol="0" anchor="ctr">
                    <a:spAutoFit/>
                  </a:bodyPr>
                  <a:lstStyle/>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ZW" sz="1400" b="0" i="0" u="none" strike="noStrike" kern="1200" cap="none" spc="0" normalizeH="0" baseline="0" noProof="0" dirty="0">
                        <a:ln>
                          <a:noFill/>
                        </a:ln>
                        <a:solidFill>
                          <a:srgbClr val="5B9BD5">
                            <a:lumMod val="75000"/>
                          </a:srgbClr>
                        </a:solidFill>
                        <a:effectLst/>
                        <a:uLnTx/>
                        <a:uFillTx/>
                        <a:latin typeface="Century Gothic" panose="020B0502020202020204" pitchFamily="34" charset="0"/>
                        <a:ea typeface="+mn-ea"/>
                        <a:cs typeface="+mn-cs"/>
                      </a:rPr>
                      <a:t>Protection against cyber threats</a:t>
                    </a:r>
                  </a:p>
                </p:txBody>
              </p:sp>
            </p:grpSp>
          </p:grpSp>
          <p:grpSp>
            <p:nvGrpSpPr>
              <p:cNvPr id="8" name="Group 7">
                <a:extLst>
                  <a:ext uri="{FF2B5EF4-FFF2-40B4-BE49-F238E27FC236}">
                    <a16:creationId xmlns:a16="http://schemas.microsoft.com/office/drawing/2014/main" xmlns="" id="{06BBD056-A419-4049-B10B-D79D98C4544A}"/>
                  </a:ext>
                </a:extLst>
              </p:cNvPr>
              <p:cNvGrpSpPr/>
              <p:nvPr/>
            </p:nvGrpSpPr>
            <p:grpSpPr>
              <a:xfrm>
                <a:off x="4585639" y="2892013"/>
                <a:ext cx="4195782" cy="786775"/>
                <a:chOff x="4585639" y="2892013"/>
                <a:chExt cx="4195782" cy="786775"/>
              </a:xfrm>
            </p:grpSpPr>
            <p:grpSp>
              <p:nvGrpSpPr>
                <p:cNvPr id="9" name="Group 8">
                  <a:extLst>
                    <a:ext uri="{FF2B5EF4-FFF2-40B4-BE49-F238E27FC236}">
                      <a16:creationId xmlns:a16="http://schemas.microsoft.com/office/drawing/2014/main" xmlns="" id="{0B14F1BC-755F-45D6-A2CC-298052F167FD}"/>
                    </a:ext>
                  </a:extLst>
                </p:cNvPr>
                <p:cNvGrpSpPr/>
                <p:nvPr/>
              </p:nvGrpSpPr>
              <p:grpSpPr>
                <a:xfrm>
                  <a:off x="4679661" y="2892993"/>
                  <a:ext cx="4101760" cy="785795"/>
                  <a:chOff x="4966976" y="1107566"/>
                  <a:chExt cx="3268602" cy="626183"/>
                </a:xfrm>
              </p:grpSpPr>
              <p:sp>
                <p:nvSpPr>
                  <p:cNvPr id="16" name="Rectangle: Rounded Corners 22">
                    <a:extLst>
                      <a:ext uri="{FF2B5EF4-FFF2-40B4-BE49-F238E27FC236}">
                        <a16:creationId xmlns:a16="http://schemas.microsoft.com/office/drawing/2014/main" xmlns="" id="{65C8B9D4-8AF9-4F74-8774-06E857AB95FC}"/>
                      </a:ext>
                    </a:extLst>
                  </p:cNvPr>
                  <p:cNvSpPr/>
                  <p:nvPr/>
                </p:nvSpPr>
                <p:spPr>
                  <a:xfrm>
                    <a:off x="5246061" y="1162320"/>
                    <a:ext cx="2989517" cy="567763"/>
                  </a:xfrm>
                  <a:prstGeom prst="roundRect">
                    <a:avLst/>
                  </a:prstGeom>
                  <a:solidFill>
                    <a:sysClr val="window" lastClr="FFFFFF"/>
                  </a:solidFill>
                  <a:ln w="6350" cap="flat" cmpd="sng" algn="ctr">
                    <a:solidFill>
                      <a:srgbClr val="008C93"/>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nvGrpSpPr>
                  <p:cNvPr id="17" name="Group 16">
                    <a:extLst>
                      <a:ext uri="{FF2B5EF4-FFF2-40B4-BE49-F238E27FC236}">
                        <a16:creationId xmlns:a16="http://schemas.microsoft.com/office/drawing/2014/main" xmlns="" id="{FF8F7F81-44BA-455F-B378-ABB9E6566254}"/>
                      </a:ext>
                    </a:extLst>
                  </p:cNvPr>
                  <p:cNvGrpSpPr/>
                  <p:nvPr/>
                </p:nvGrpSpPr>
                <p:grpSpPr>
                  <a:xfrm>
                    <a:off x="4966976" y="1107566"/>
                    <a:ext cx="769455" cy="626183"/>
                    <a:chOff x="4966976" y="1107566"/>
                    <a:chExt cx="769455" cy="626183"/>
                  </a:xfrm>
                </p:grpSpPr>
                <p:sp>
                  <p:nvSpPr>
                    <p:cNvPr id="18" name="Rectangle: Single Corner Rounded 40">
                      <a:extLst>
                        <a:ext uri="{FF2B5EF4-FFF2-40B4-BE49-F238E27FC236}">
                          <a16:creationId xmlns:a16="http://schemas.microsoft.com/office/drawing/2014/main" xmlns="" id="{19A9086C-EEB9-40A7-A057-8212446BC53E}"/>
                        </a:ext>
                      </a:extLst>
                    </p:cNvPr>
                    <p:cNvSpPr/>
                    <p:nvPr/>
                  </p:nvSpPr>
                  <p:spPr>
                    <a:xfrm>
                      <a:off x="5580477" y="1205325"/>
                      <a:ext cx="155954" cy="528424"/>
                    </a:xfrm>
                    <a:custGeom>
                      <a:avLst/>
                      <a:gdLst>
                        <a:gd name="connsiteX0" fmla="*/ 0 w 267354"/>
                        <a:gd name="connsiteY0" fmla="*/ 0 h 528424"/>
                        <a:gd name="connsiteX1" fmla="*/ 267354 w 267354"/>
                        <a:gd name="connsiteY1" fmla="*/ 0 h 528424"/>
                        <a:gd name="connsiteX2" fmla="*/ 267354 w 267354"/>
                        <a:gd name="connsiteY2" fmla="*/ 0 h 528424"/>
                        <a:gd name="connsiteX3" fmla="*/ 267354 w 267354"/>
                        <a:gd name="connsiteY3" fmla="*/ 528424 h 528424"/>
                        <a:gd name="connsiteX4" fmla="*/ 0 w 267354"/>
                        <a:gd name="connsiteY4" fmla="*/ 528424 h 528424"/>
                        <a:gd name="connsiteX5" fmla="*/ 0 w 267354"/>
                        <a:gd name="connsiteY5" fmla="*/ 0 h 528424"/>
                        <a:gd name="connsiteX0" fmla="*/ 0 w 267354"/>
                        <a:gd name="connsiteY0" fmla="*/ 0 h 528424"/>
                        <a:gd name="connsiteX1" fmla="*/ 267354 w 267354"/>
                        <a:gd name="connsiteY1" fmla="*/ 0 h 528424"/>
                        <a:gd name="connsiteX2" fmla="*/ 267354 w 267354"/>
                        <a:gd name="connsiteY2" fmla="*/ 528424 h 528424"/>
                        <a:gd name="connsiteX3" fmla="*/ 0 w 267354"/>
                        <a:gd name="connsiteY3" fmla="*/ 528424 h 528424"/>
                        <a:gd name="connsiteX4" fmla="*/ 0 w 267354"/>
                        <a:gd name="connsiteY4" fmla="*/ 0 h 528424"/>
                        <a:gd name="connsiteX0" fmla="*/ 0 w 267354"/>
                        <a:gd name="connsiteY0" fmla="*/ 0 h 528424"/>
                        <a:gd name="connsiteX1" fmla="*/ 267354 w 267354"/>
                        <a:gd name="connsiteY1" fmla="*/ 528424 h 528424"/>
                        <a:gd name="connsiteX2" fmla="*/ 0 w 267354"/>
                        <a:gd name="connsiteY2" fmla="*/ 528424 h 528424"/>
                        <a:gd name="connsiteX3" fmla="*/ 0 w 267354"/>
                        <a:gd name="connsiteY3" fmla="*/ 0 h 528424"/>
                      </a:gdLst>
                      <a:ahLst/>
                      <a:cxnLst>
                        <a:cxn ang="0">
                          <a:pos x="connsiteX0" y="connsiteY0"/>
                        </a:cxn>
                        <a:cxn ang="0">
                          <a:pos x="connsiteX1" y="connsiteY1"/>
                        </a:cxn>
                        <a:cxn ang="0">
                          <a:pos x="connsiteX2" y="connsiteY2"/>
                        </a:cxn>
                        <a:cxn ang="0">
                          <a:pos x="connsiteX3" y="connsiteY3"/>
                        </a:cxn>
                      </a:cxnLst>
                      <a:rect l="l" t="t" r="r" b="b"/>
                      <a:pathLst>
                        <a:path w="267354" h="528424">
                          <a:moveTo>
                            <a:pt x="0" y="0"/>
                          </a:moveTo>
                          <a:lnTo>
                            <a:pt x="267354" y="528424"/>
                          </a:lnTo>
                          <a:lnTo>
                            <a:pt x="0" y="528424"/>
                          </a:lnTo>
                          <a:lnTo>
                            <a:pt x="0" y="0"/>
                          </a:lnTo>
                          <a:close/>
                        </a:path>
                      </a:pathLst>
                    </a:custGeom>
                    <a:gradFill>
                      <a:gsLst>
                        <a:gs pos="100000">
                          <a:srgbClr val="000000">
                            <a:alpha val="15000"/>
                          </a:srgbClr>
                        </a:gs>
                        <a:gs pos="0">
                          <a:srgbClr val="000000">
                            <a:alpha val="0"/>
                          </a:srgbClr>
                        </a:gs>
                      </a:gsLst>
                      <a:lin ang="16200000" scaled="1"/>
                    </a:gradFill>
                    <a:ln w="12700" cap="flat" cmpd="sng" algn="ctr">
                      <a:no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grpSp>
                  <p:nvGrpSpPr>
                    <p:cNvPr id="19" name="Group 18">
                      <a:extLst>
                        <a:ext uri="{FF2B5EF4-FFF2-40B4-BE49-F238E27FC236}">
                          <a16:creationId xmlns:a16="http://schemas.microsoft.com/office/drawing/2014/main" xmlns="" id="{D99FB59C-4C30-4A92-B625-2486B55380B7}"/>
                        </a:ext>
                      </a:extLst>
                    </p:cNvPr>
                    <p:cNvGrpSpPr/>
                    <p:nvPr/>
                  </p:nvGrpSpPr>
                  <p:grpSpPr>
                    <a:xfrm>
                      <a:off x="4966976" y="1107566"/>
                      <a:ext cx="626183" cy="626183"/>
                      <a:chOff x="4966976" y="1107566"/>
                      <a:chExt cx="626183" cy="626183"/>
                    </a:xfrm>
                  </p:grpSpPr>
                  <p:sp>
                    <p:nvSpPr>
                      <p:cNvPr id="20" name="Rectangle: Diagonal Corners Rounded 26">
                        <a:extLst>
                          <a:ext uri="{FF2B5EF4-FFF2-40B4-BE49-F238E27FC236}">
                            <a16:creationId xmlns:a16="http://schemas.microsoft.com/office/drawing/2014/main" xmlns="" id="{5762856A-1EC6-429A-9B50-15317A4BAB6A}"/>
                          </a:ext>
                        </a:extLst>
                      </p:cNvPr>
                      <p:cNvSpPr/>
                      <p:nvPr/>
                    </p:nvSpPr>
                    <p:spPr>
                      <a:xfrm flipH="1">
                        <a:off x="4966976" y="1107566"/>
                        <a:ext cx="626183" cy="626183"/>
                      </a:xfrm>
                      <a:prstGeom prst="round2DiagRect">
                        <a:avLst>
                          <a:gd name="adj1" fmla="val 24562"/>
                          <a:gd name="adj2" fmla="val 0"/>
                        </a:avLst>
                      </a:prstGeom>
                      <a:solidFill>
                        <a:srgbClr val="008C93"/>
                      </a:solidFill>
                      <a:ln w="6350" cap="flat" cmpd="sng" algn="ctr">
                        <a:solidFill>
                          <a:sysClr val="window" lastClr="FFFFFF"/>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1" name="Rectangle: Diagonal Corners Rounded 39">
                        <a:extLst>
                          <a:ext uri="{FF2B5EF4-FFF2-40B4-BE49-F238E27FC236}">
                            <a16:creationId xmlns:a16="http://schemas.microsoft.com/office/drawing/2014/main" xmlns="" id="{8DB1C089-47FE-41D2-B6E5-CA1359D2B84D}"/>
                          </a:ext>
                        </a:extLst>
                      </p:cNvPr>
                      <p:cNvSpPr/>
                      <p:nvPr/>
                    </p:nvSpPr>
                    <p:spPr>
                      <a:xfrm flipH="1">
                        <a:off x="5019674" y="1161038"/>
                        <a:ext cx="520011" cy="519238"/>
                      </a:xfrm>
                      <a:custGeom>
                        <a:avLst/>
                        <a:gdLst>
                          <a:gd name="connsiteX0" fmla="*/ 127535 w 519238"/>
                          <a:gd name="connsiteY0" fmla="*/ 0 h 519238"/>
                          <a:gd name="connsiteX1" fmla="*/ 519238 w 519238"/>
                          <a:gd name="connsiteY1" fmla="*/ 0 h 519238"/>
                          <a:gd name="connsiteX2" fmla="*/ 519238 w 519238"/>
                          <a:gd name="connsiteY2" fmla="*/ 0 h 519238"/>
                          <a:gd name="connsiteX3" fmla="*/ 519238 w 519238"/>
                          <a:gd name="connsiteY3" fmla="*/ 391703 h 519238"/>
                          <a:gd name="connsiteX4" fmla="*/ 391703 w 519238"/>
                          <a:gd name="connsiteY4" fmla="*/ 519238 h 519238"/>
                          <a:gd name="connsiteX5" fmla="*/ 0 w 519238"/>
                          <a:gd name="connsiteY5" fmla="*/ 519238 h 519238"/>
                          <a:gd name="connsiteX6" fmla="*/ 0 w 519238"/>
                          <a:gd name="connsiteY6" fmla="*/ 519238 h 519238"/>
                          <a:gd name="connsiteX7" fmla="*/ 0 w 519238"/>
                          <a:gd name="connsiteY7" fmla="*/ 127535 h 519238"/>
                          <a:gd name="connsiteX8" fmla="*/ 127535 w 519238"/>
                          <a:gd name="connsiteY8" fmla="*/ 0 h 519238"/>
                          <a:gd name="connsiteX0" fmla="*/ 127535 w 519238"/>
                          <a:gd name="connsiteY0" fmla="*/ 1369 h 520607"/>
                          <a:gd name="connsiteX1" fmla="*/ 227117 w 519238"/>
                          <a:gd name="connsiteY1" fmla="*/ 0 h 520607"/>
                          <a:gd name="connsiteX2" fmla="*/ 519238 w 519238"/>
                          <a:gd name="connsiteY2" fmla="*/ 1369 h 520607"/>
                          <a:gd name="connsiteX3" fmla="*/ 519238 w 519238"/>
                          <a:gd name="connsiteY3" fmla="*/ 1369 h 520607"/>
                          <a:gd name="connsiteX4" fmla="*/ 519238 w 519238"/>
                          <a:gd name="connsiteY4" fmla="*/ 393072 h 520607"/>
                          <a:gd name="connsiteX5" fmla="*/ 391703 w 519238"/>
                          <a:gd name="connsiteY5" fmla="*/ 520607 h 520607"/>
                          <a:gd name="connsiteX6" fmla="*/ 0 w 519238"/>
                          <a:gd name="connsiteY6" fmla="*/ 520607 h 520607"/>
                          <a:gd name="connsiteX7" fmla="*/ 0 w 519238"/>
                          <a:gd name="connsiteY7" fmla="*/ 520607 h 520607"/>
                          <a:gd name="connsiteX8" fmla="*/ 0 w 519238"/>
                          <a:gd name="connsiteY8" fmla="*/ 128904 h 520607"/>
                          <a:gd name="connsiteX9" fmla="*/ 127535 w 519238"/>
                          <a:gd name="connsiteY9" fmla="*/ 1369 h 520607"/>
                          <a:gd name="connsiteX0" fmla="*/ 127535 w 520011"/>
                          <a:gd name="connsiteY0" fmla="*/ 1369 h 520607"/>
                          <a:gd name="connsiteX1" fmla="*/ 227117 w 520011"/>
                          <a:gd name="connsiteY1" fmla="*/ 0 h 520607"/>
                          <a:gd name="connsiteX2" fmla="*/ 519238 w 520011"/>
                          <a:gd name="connsiteY2" fmla="*/ 1369 h 520607"/>
                          <a:gd name="connsiteX3" fmla="*/ 519238 w 520011"/>
                          <a:gd name="connsiteY3" fmla="*/ 1369 h 520607"/>
                          <a:gd name="connsiteX4" fmla="*/ 520011 w 520011"/>
                          <a:gd name="connsiteY4" fmla="*/ 311945 h 520607"/>
                          <a:gd name="connsiteX5" fmla="*/ 519238 w 520011"/>
                          <a:gd name="connsiteY5" fmla="*/ 393072 h 520607"/>
                          <a:gd name="connsiteX6" fmla="*/ 391703 w 520011"/>
                          <a:gd name="connsiteY6" fmla="*/ 520607 h 520607"/>
                          <a:gd name="connsiteX7" fmla="*/ 0 w 520011"/>
                          <a:gd name="connsiteY7" fmla="*/ 520607 h 520607"/>
                          <a:gd name="connsiteX8" fmla="*/ 0 w 520011"/>
                          <a:gd name="connsiteY8" fmla="*/ 520607 h 520607"/>
                          <a:gd name="connsiteX9" fmla="*/ 0 w 520011"/>
                          <a:gd name="connsiteY9" fmla="*/ 128904 h 520607"/>
                          <a:gd name="connsiteX10" fmla="*/ 127535 w 520011"/>
                          <a:gd name="connsiteY10" fmla="*/ 1369 h 520607"/>
                          <a:gd name="connsiteX0" fmla="*/ 127535 w 520011"/>
                          <a:gd name="connsiteY0" fmla="*/ 1369 h 520607"/>
                          <a:gd name="connsiteX1" fmla="*/ 227117 w 520011"/>
                          <a:gd name="connsiteY1" fmla="*/ 0 h 520607"/>
                          <a:gd name="connsiteX2" fmla="*/ 519238 w 520011"/>
                          <a:gd name="connsiteY2" fmla="*/ 1369 h 520607"/>
                          <a:gd name="connsiteX3" fmla="*/ 520011 w 520011"/>
                          <a:gd name="connsiteY3" fmla="*/ 311945 h 520607"/>
                          <a:gd name="connsiteX4" fmla="*/ 519238 w 520011"/>
                          <a:gd name="connsiteY4" fmla="*/ 393072 h 520607"/>
                          <a:gd name="connsiteX5" fmla="*/ 391703 w 520011"/>
                          <a:gd name="connsiteY5" fmla="*/ 520607 h 520607"/>
                          <a:gd name="connsiteX6" fmla="*/ 0 w 520011"/>
                          <a:gd name="connsiteY6" fmla="*/ 520607 h 520607"/>
                          <a:gd name="connsiteX7" fmla="*/ 0 w 520011"/>
                          <a:gd name="connsiteY7" fmla="*/ 520607 h 520607"/>
                          <a:gd name="connsiteX8" fmla="*/ 0 w 520011"/>
                          <a:gd name="connsiteY8" fmla="*/ 128904 h 520607"/>
                          <a:gd name="connsiteX9" fmla="*/ 127535 w 520011"/>
                          <a:gd name="connsiteY9" fmla="*/ 1369 h 520607"/>
                          <a:gd name="connsiteX0" fmla="*/ 127535 w 520011"/>
                          <a:gd name="connsiteY0" fmla="*/ 1369 h 520607"/>
                          <a:gd name="connsiteX1" fmla="*/ 227117 w 520011"/>
                          <a:gd name="connsiteY1" fmla="*/ 0 h 520607"/>
                          <a:gd name="connsiteX2" fmla="*/ 520011 w 520011"/>
                          <a:gd name="connsiteY2" fmla="*/ 311945 h 520607"/>
                          <a:gd name="connsiteX3" fmla="*/ 519238 w 520011"/>
                          <a:gd name="connsiteY3" fmla="*/ 393072 h 520607"/>
                          <a:gd name="connsiteX4" fmla="*/ 391703 w 520011"/>
                          <a:gd name="connsiteY4" fmla="*/ 520607 h 520607"/>
                          <a:gd name="connsiteX5" fmla="*/ 0 w 520011"/>
                          <a:gd name="connsiteY5" fmla="*/ 520607 h 520607"/>
                          <a:gd name="connsiteX6" fmla="*/ 0 w 520011"/>
                          <a:gd name="connsiteY6" fmla="*/ 520607 h 520607"/>
                          <a:gd name="connsiteX7" fmla="*/ 0 w 520011"/>
                          <a:gd name="connsiteY7" fmla="*/ 128904 h 520607"/>
                          <a:gd name="connsiteX8" fmla="*/ 127535 w 520011"/>
                          <a:gd name="connsiteY8" fmla="*/ 1369 h 520607"/>
                          <a:gd name="connsiteX0" fmla="*/ 127535 w 520011"/>
                          <a:gd name="connsiteY0" fmla="*/ 0 h 519238"/>
                          <a:gd name="connsiteX1" fmla="*/ 227117 w 520011"/>
                          <a:gd name="connsiteY1" fmla="*/ 1012 h 519238"/>
                          <a:gd name="connsiteX2" fmla="*/ 520011 w 520011"/>
                          <a:gd name="connsiteY2" fmla="*/ 310576 h 519238"/>
                          <a:gd name="connsiteX3" fmla="*/ 519238 w 520011"/>
                          <a:gd name="connsiteY3" fmla="*/ 391703 h 519238"/>
                          <a:gd name="connsiteX4" fmla="*/ 391703 w 520011"/>
                          <a:gd name="connsiteY4" fmla="*/ 519238 h 519238"/>
                          <a:gd name="connsiteX5" fmla="*/ 0 w 520011"/>
                          <a:gd name="connsiteY5" fmla="*/ 519238 h 519238"/>
                          <a:gd name="connsiteX6" fmla="*/ 0 w 520011"/>
                          <a:gd name="connsiteY6" fmla="*/ 519238 h 519238"/>
                          <a:gd name="connsiteX7" fmla="*/ 0 w 520011"/>
                          <a:gd name="connsiteY7" fmla="*/ 127535 h 519238"/>
                          <a:gd name="connsiteX8" fmla="*/ 127535 w 520011"/>
                          <a:gd name="connsiteY8" fmla="*/ 0 h 519238"/>
                          <a:gd name="connsiteX0" fmla="*/ 127535 w 520011"/>
                          <a:gd name="connsiteY0" fmla="*/ 0 h 519238"/>
                          <a:gd name="connsiteX1" fmla="*/ 227117 w 520011"/>
                          <a:gd name="connsiteY1" fmla="*/ 1012 h 519238"/>
                          <a:gd name="connsiteX2" fmla="*/ 520011 w 520011"/>
                          <a:gd name="connsiteY2" fmla="*/ 310576 h 519238"/>
                          <a:gd name="connsiteX3" fmla="*/ 519238 w 520011"/>
                          <a:gd name="connsiteY3" fmla="*/ 391703 h 519238"/>
                          <a:gd name="connsiteX4" fmla="*/ 391703 w 520011"/>
                          <a:gd name="connsiteY4" fmla="*/ 519238 h 519238"/>
                          <a:gd name="connsiteX5" fmla="*/ 0 w 520011"/>
                          <a:gd name="connsiteY5" fmla="*/ 519238 h 519238"/>
                          <a:gd name="connsiteX6" fmla="*/ 0 w 520011"/>
                          <a:gd name="connsiteY6" fmla="*/ 519238 h 519238"/>
                          <a:gd name="connsiteX7" fmla="*/ 0 w 520011"/>
                          <a:gd name="connsiteY7" fmla="*/ 127535 h 519238"/>
                          <a:gd name="connsiteX8" fmla="*/ 127535 w 520011"/>
                          <a:gd name="connsiteY8" fmla="*/ 0 h 519238"/>
                          <a:gd name="connsiteX0" fmla="*/ 127535 w 520011"/>
                          <a:gd name="connsiteY0" fmla="*/ 0 h 519238"/>
                          <a:gd name="connsiteX1" fmla="*/ 227117 w 520011"/>
                          <a:gd name="connsiteY1" fmla="*/ 1012 h 519238"/>
                          <a:gd name="connsiteX2" fmla="*/ 520011 w 520011"/>
                          <a:gd name="connsiteY2" fmla="*/ 310576 h 519238"/>
                          <a:gd name="connsiteX3" fmla="*/ 519238 w 520011"/>
                          <a:gd name="connsiteY3" fmla="*/ 391703 h 519238"/>
                          <a:gd name="connsiteX4" fmla="*/ 391703 w 520011"/>
                          <a:gd name="connsiteY4" fmla="*/ 519238 h 519238"/>
                          <a:gd name="connsiteX5" fmla="*/ 0 w 520011"/>
                          <a:gd name="connsiteY5" fmla="*/ 519238 h 519238"/>
                          <a:gd name="connsiteX6" fmla="*/ 0 w 520011"/>
                          <a:gd name="connsiteY6" fmla="*/ 519238 h 519238"/>
                          <a:gd name="connsiteX7" fmla="*/ 0 w 520011"/>
                          <a:gd name="connsiteY7" fmla="*/ 127535 h 519238"/>
                          <a:gd name="connsiteX8" fmla="*/ 127535 w 520011"/>
                          <a:gd name="connsiteY8" fmla="*/ 0 h 519238"/>
                          <a:gd name="connsiteX0" fmla="*/ 127535 w 520011"/>
                          <a:gd name="connsiteY0" fmla="*/ 0 h 519238"/>
                          <a:gd name="connsiteX1" fmla="*/ 227117 w 520011"/>
                          <a:gd name="connsiteY1" fmla="*/ 1012 h 519238"/>
                          <a:gd name="connsiteX2" fmla="*/ 520011 w 520011"/>
                          <a:gd name="connsiteY2" fmla="*/ 310576 h 519238"/>
                          <a:gd name="connsiteX3" fmla="*/ 519238 w 520011"/>
                          <a:gd name="connsiteY3" fmla="*/ 391703 h 519238"/>
                          <a:gd name="connsiteX4" fmla="*/ 391703 w 520011"/>
                          <a:gd name="connsiteY4" fmla="*/ 519238 h 519238"/>
                          <a:gd name="connsiteX5" fmla="*/ 0 w 520011"/>
                          <a:gd name="connsiteY5" fmla="*/ 519238 h 519238"/>
                          <a:gd name="connsiteX6" fmla="*/ 0 w 520011"/>
                          <a:gd name="connsiteY6" fmla="*/ 519238 h 519238"/>
                          <a:gd name="connsiteX7" fmla="*/ 0 w 520011"/>
                          <a:gd name="connsiteY7" fmla="*/ 127535 h 519238"/>
                          <a:gd name="connsiteX8" fmla="*/ 127535 w 520011"/>
                          <a:gd name="connsiteY8" fmla="*/ 0 h 519238"/>
                          <a:gd name="connsiteX0" fmla="*/ 127535 w 520011"/>
                          <a:gd name="connsiteY0" fmla="*/ 0 h 519238"/>
                          <a:gd name="connsiteX1" fmla="*/ 227117 w 520011"/>
                          <a:gd name="connsiteY1" fmla="*/ 1012 h 519238"/>
                          <a:gd name="connsiteX2" fmla="*/ 520011 w 520011"/>
                          <a:gd name="connsiteY2" fmla="*/ 310576 h 519238"/>
                          <a:gd name="connsiteX3" fmla="*/ 519238 w 520011"/>
                          <a:gd name="connsiteY3" fmla="*/ 391703 h 519238"/>
                          <a:gd name="connsiteX4" fmla="*/ 391703 w 520011"/>
                          <a:gd name="connsiteY4" fmla="*/ 519238 h 519238"/>
                          <a:gd name="connsiteX5" fmla="*/ 0 w 520011"/>
                          <a:gd name="connsiteY5" fmla="*/ 519238 h 519238"/>
                          <a:gd name="connsiteX6" fmla="*/ 0 w 520011"/>
                          <a:gd name="connsiteY6" fmla="*/ 519238 h 519238"/>
                          <a:gd name="connsiteX7" fmla="*/ 0 w 520011"/>
                          <a:gd name="connsiteY7" fmla="*/ 127535 h 519238"/>
                          <a:gd name="connsiteX8" fmla="*/ 127535 w 520011"/>
                          <a:gd name="connsiteY8" fmla="*/ 0 h 519238"/>
                          <a:gd name="connsiteX0" fmla="*/ 127535 w 520011"/>
                          <a:gd name="connsiteY0" fmla="*/ 0 h 519238"/>
                          <a:gd name="connsiteX1" fmla="*/ 227117 w 520011"/>
                          <a:gd name="connsiteY1" fmla="*/ 1012 h 519238"/>
                          <a:gd name="connsiteX2" fmla="*/ 520011 w 520011"/>
                          <a:gd name="connsiteY2" fmla="*/ 310576 h 519238"/>
                          <a:gd name="connsiteX3" fmla="*/ 519238 w 520011"/>
                          <a:gd name="connsiteY3" fmla="*/ 391703 h 519238"/>
                          <a:gd name="connsiteX4" fmla="*/ 391703 w 520011"/>
                          <a:gd name="connsiteY4" fmla="*/ 519238 h 519238"/>
                          <a:gd name="connsiteX5" fmla="*/ 0 w 520011"/>
                          <a:gd name="connsiteY5" fmla="*/ 519238 h 519238"/>
                          <a:gd name="connsiteX6" fmla="*/ 0 w 520011"/>
                          <a:gd name="connsiteY6" fmla="*/ 519238 h 519238"/>
                          <a:gd name="connsiteX7" fmla="*/ 0 w 520011"/>
                          <a:gd name="connsiteY7" fmla="*/ 127535 h 519238"/>
                          <a:gd name="connsiteX8" fmla="*/ 127535 w 520011"/>
                          <a:gd name="connsiteY8" fmla="*/ 0 h 519238"/>
                          <a:gd name="connsiteX0" fmla="*/ 127535 w 520011"/>
                          <a:gd name="connsiteY0" fmla="*/ 0 h 519238"/>
                          <a:gd name="connsiteX1" fmla="*/ 227117 w 520011"/>
                          <a:gd name="connsiteY1" fmla="*/ 1012 h 519238"/>
                          <a:gd name="connsiteX2" fmla="*/ 520011 w 520011"/>
                          <a:gd name="connsiteY2" fmla="*/ 310576 h 519238"/>
                          <a:gd name="connsiteX3" fmla="*/ 519238 w 520011"/>
                          <a:gd name="connsiteY3" fmla="*/ 391703 h 519238"/>
                          <a:gd name="connsiteX4" fmla="*/ 391703 w 520011"/>
                          <a:gd name="connsiteY4" fmla="*/ 519238 h 519238"/>
                          <a:gd name="connsiteX5" fmla="*/ 0 w 520011"/>
                          <a:gd name="connsiteY5" fmla="*/ 519238 h 519238"/>
                          <a:gd name="connsiteX6" fmla="*/ 0 w 520011"/>
                          <a:gd name="connsiteY6" fmla="*/ 519238 h 519238"/>
                          <a:gd name="connsiteX7" fmla="*/ 0 w 520011"/>
                          <a:gd name="connsiteY7" fmla="*/ 127535 h 519238"/>
                          <a:gd name="connsiteX8" fmla="*/ 127535 w 520011"/>
                          <a:gd name="connsiteY8" fmla="*/ 0 h 519238"/>
                          <a:gd name="connsiteX0" fmla="*/ 127535 w 520011"/>
                          <a:gd name="connsiteY0" fmla="*/ 0 h 519238"/>
                          <a:gd name="connsiteX1" fmla="*/ 227117 w 520011"/>
                          <a:gd name="connsiteY1" fmla="*/ 1012 h 519238"/>
                          <a:gd name="connsiteX2" fmla="*/ 520011 w 520011"/>
                          <a:gd name="connsiteY2" fmla="*/ 310576 h 519238"/>
                          <a:gd name="connsiteX3" fmla="*/ 519238 w 520011"/>
                          <a:gd name="connsiteY3" fmla="*/ 391703 h 519238"/>
                          <a:gd name="connsiteX4" fmla="*/ 391703 w 520011"/>
                          <a:gd name="connsiteY4" fmla="*/ 519238 h 519238"/>
                          <a:gd name="connsiteX5" fmla="*/ 0 w 520011"/>
                          <a:gd name="connsiteY5" fmla="*/ 519238 h 519238"/>
                          <a:gd name="connsiteX6" fmla="*/ 0 w 520011"/>
                          <a:gd name="connsiteY6" fmla="*/ 519238 h 519238"/>
                          <a:gd name="connsiteX7" fmla="*/ 0 w 520011"/>
                          <a:gd name="connsiteY7" fmla="*/ 127535 h 519238"/>
                          <a:gd name="connsiteX8" fmla="*/ 127535 w 520011"/>
                          <a:gd name="connsiteY8" fmla="*/ 0 h 519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20011" h="519238">
                            <a:moveTo>
                              <a:pt x="127535" y="0"/>
                            </a:moveTo>
                            <a:lnTo>
                              <a:pt x="227117" y="1012"/>
                            </a:lnTo>
                            <a:cubicBezTo>
                              <a:pt x="260454" y="163730"/>
                              <a:pt x="422380" y="300257"/>
                              <a:pt x="520011" y="310576"/>
                            </a:cubicBezTo>
                            <a:cubicBezTo>
                              <a:pt x="519753" y="337618"/>
                              <a:pt x="519496" y="364661"/>
                              <a:pt x="519238" y="391703"/>
                            </a:cubicBezTo>
                            <a:cubicBezTo>
                              <a:pt x="519238" y="462139"/>
                              <a:pt x="462139" y="519238"/>
                              <a:pt x="391703" y="519238"/>
                            </a:cubicBezTo>
                            <a:lnTo>
                              <a:pt x="0" y="519238"/>
                            </a:lnTo>
                            <a:lnTo>
                              <a:pt x="0" y="519238"/>
                            </a:lnTo>
                            <a:lnTo>
                              <a:pt x="0" y="127535"/>
                            </a:lnTo>
                            <a:cubicBezTo>
                              <a:pt x="0" y="57099"/>
                              <a:pt x="57099" y="0"/>
                              <a:pt x="127535" y="0"/>
                            </a:cubicBezTo>
                            <a:close/>
                          </a:path>
                        </a:pathLst>
                      </a:custGeom>
                      <a:solidFill>
                        <a:srgbClr val="FFFFFF"/>
                      </a:solidFill>
                      <a:ln w="12700" cap="flat" cmpd="sng" algn="ctr">
                        <a:no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grpSp>
              </p:grpSp>
            </p:grpSp>
            <p:grpSp>
              <p:nvGrpSpPr>
                <p:cNvPr id="10" name="Group 9">
                  <a:extLst>
                    <a:ext uri="{FF2B5EF4-FFF2-40B4-BE49-F238E27FC236}">
                      <a16:creationId xmlns:a16="http://schemas.microsoft.com/office/drawing/2014/main" xmlns="" id="{A8F6CD92-9D73-44A4-B082-AFF0C43632FB}"/>
                    </a:ext>
                  </a:extLst>
                </p:cNvPr>
                <p:cNvGrpSpPr/>
                <p:nvPr/>
              </p:nvGrpSpPr>
              <p:grpSpPr>
                <a:xfrm>
                  <a:off x="4585639" y="2892013"/>
                  <a:ext cx="3810945" cy="670155"/>
                  <a:chOff x="4585639" y="2892013"/>
                  <a:chExt cx="3810945" cy="670155"/>
                </a:xfrm>
              </p:grpSpPr>
              <p:sp>
                <p:nvSpPr>
                  <p:cNvPr id="11" name="TextBox 10">
                    <a:extLst>
                      <a:ext uri="{FF2B5EF4-FFF2-40B4-BE49-F238E27FC236}">
                        <a16:creationId xmlns:a16="http://schemas.microsoft.com/office/drawing/2014/main" xmlns="" id="{0FB3A7BC-78CF-45F4-B54B-071046903188}"/>
                      </a:ext>
                    </a:extLst>
                  </p:cNvPr>
                  <p:cNvSpPr txBox="1"/>
                  <p:nvPr/>
                </p:nvSpPr>
                <p:spPr>
                  <a:xfrm>
                    <a:off x="4585639" y="2892013"/>
                    <a:ext cx="554834" cy="315532"/>
                  </a:xfrm>
                  <a:prstGeom prst="rect">
                    <a:avLst/>
                  </a:prstGeom>
                  <a:noFill/>
                </p:spPr>
                <p:txBody>
                  <a:bodyPr wrap="square"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06</a:t>
                    </a:r>
                  </a:p>
                </p:txBody>
              </p:sp>
              <p:sp>
                <p:nvSpPr>
                  <p:cNvPr id="12" name="Freeform: Shape 18">
                    <a:extLst>
                      <a:ext uri="{FF2B5EF4-FFF2-40B4-BE49-F238E27FC236}">
                        <a16:creationId xmlns:a16="http://schemas.microsoft.com/office/drawing/2014/main" xmlns="" id="{69F5E965-3DF5-49B5-9AB9-9DA3F7AC1E06}"/>
                      </a:ext>
                    </a:extLst>
                  </p:cNvPr>
                  <p:cNvSpPr/>
                  <p:nvPr/>
                </p:nvSpPr>
                <p:spPr>
                  <a:xfrm>
                    <a:off x="5024939" y="3250831"/>
                    <a:ext cx="314236" cy="302146"/>
                  </a:xfrm>
                  <a:custGeom>
                    <a:avLst/>
                    <a:gdLst>
                      <a:gd name="connsiteX0" fmla="*/ 432768 w 495300"/>
                      <a:gd name="connsiteY0" fmla="*/ 412842 h 476248"/>
                      <a:gd name="connsiteX1" fmla="*/ 479917 w 495300"/>
                      <a:gd name="connsiteY1" fmla="*/ 459991 h 476248"/>
                      <a:gd name="connsiteX2" fmla="*/ 479917 w 495300"/>
                      <a:gd name="connsiteY2" fmla="*/ 473459 h 476248"/>
                      <a:gd name="connsiteX3" fmla="*/ 466449 w 495300"/>
                      <a:gd name="connsiteY3" fmla="*/ 473459 h 476248"/>
                      <a:gd name="connsiteX4" fmla="*/ 419300 w 495300"/>
                      <a:gd name="connsiteY4" fmla="*/ 426310 h 476248"/>
                      <a:gd name="connsiteX5" fmla="*/ 28575 w 495300"/>
                      <a:gd name="connsiteY5" fmla="*/ 409575 h 476248"/>
                      <a:gd name="connsiteX6" fmla="*/ 28575 w 495300"/>
                      <a:gd name="connsiteY6" fmla="*/ 428625 h 476248"/>
                      <a:gd name="connsiteX7" fmla="*/ 190500 w 495300"/>
                      <a:gd name="connsiteY7" fmla="*/ 428625 h 476248"/>
                      <a:gd name="connsiteX8" fmla="*/ 190500 w 495300"/>
                      <a:gd name="connsiteY8" fmla="*/ 409575 h 476248"/>
                      <a:gd name="connsiteX9" fmla="*/ 405828 w 495300"/>
                      <a:gd name="connsiteY9" fmla="*/ 385899 h 476248"/>
                      <a:gd name="connsiteX10" fmla="*/ 419299 w 495300"/>
                      <a:gd name="connsiteY10" fmla="*/ 399369 h 476248"/>
                      <a:gd name="connsiteX11" fmla="*/ 405828 w 495300"/>
                      <a:gd name="connsiteY11" fmla="*/ 412840 h 476248"/>
                      <a:gd name="connsiteX12" fmla="*/ 392358 w 495300"/>
                      <a:gd name="connsiteY12" fmla="*/ 399369 h 476248"/>
                      <a:gd name="connsiteX13" fmla="*/ 66675 w 495300"/>
                      <a:gd name="connsiteY13" fmla="*/ 371475 h 476248"/>
                      <a:gd name="connsiteX14" fmla="*/ 66675 w 495300"/>
                      <a:gd name="connsiteY14" fmla="*/ 390525 h 476248"/>
                      <a:gd name="connsiteX15" fmla="*/ 171450 w 495300"/>
                      <a:gd name="connsiteY15" fmla="*/ 390525 h 476248"/>
                      <a:gd name="connsiteX16" fmla="*/ 171450 w 495300"/>
                      <a:gd name="connsiteY16" fmla="*/ 371475 h 476248"/>
                      <a:gd name="connsiteX17" fmla="*/ 28575 w 495300"/>
                      <a:gd name="connsiteY17" fmla="*/ 371475 h 476248"/>
                      <a:gd name="connsiteX18" fmla="*/ 28575 w 495300"/>
                      <a:gd name="connsiteY18" fmla="*/ 390525 h 476248"/>
                      <a:gd name="connsiteX19" fmla="*/ 47625 w 495300"/>
                      <a:gd name="connsiteY19" fmla="*/ 390525 h 476248"/>
                      <a:gd name="connsiteX20" fmla="*/ 47625 w 495300"/>
                      <a:gd name="connsiteY20" fmla="*/ 371475 h 476248"/>
                      <a:gd name="connsiteX21" fmla="*/ 345690 w 495300"/>
                      <a:gd name="connsiteY21" fmla="*/ 269491 h 476248"/>
                      <a:gd name="connsiteX22" fmla="*/ 295274 w 495300"/>
                      <a:gd name="connsiteY22" fmla="*/ 319907 h 476248"/>
                      <a:gd name="connsiteX23" fmla="*/ 273433 w 495300"/>
                      <a:gd name="connsiteY23" fmla="*/ 298066 h 476248"/>
                      <a:gd name="connsiteX24" fmla="*/ 259965 w 495300"/>
                      <a:gd name="connsiteY24" fmla="*/ 311534 h 476248"/>
                      <a:gd name="connsiteX25" fmla="*/ 288540 w 495300"/>
                      <a:gd name="connsiteY25" fmla="*/ 340109 h 476248"/>
                      <a:gd name="connsiteX26" fmla="*/ 302008 w 495300"/>
                      <a:gd name="connsiteY26" fmla="*/ 340109 h 476248"/>
                      <a:gd name="connsiteX27" fmla="*/ 359158 w 495300"/>
                      <a:gd name="connsiteY27" fmla="*/ 282959 h 476248"/>
                      <a:gd name="connsiteX28" fmla="*/ 47625 w 495300"/>
                      <a:gd name="connsiteY28" fmla="*/ 257175 h 476248"/>
                      <a:gd name="connsiteX29" fmla="*/ 85725 w 495300"/>
                      <a:gd name="connsiteY29" fmla="*/ 257175 h 476248"/>
                      <a:gd name="connsiteX30" fmla="*/ 85725 w 495300"/>
                      <a:gd name="connsiteY30" fmla="*/ 295275 h 476248"/>
                      <a:gd name="connsiteX31" fmla="*/ 47625 w 495300"/>
                      <a:gd name="connsiteY31" fmla="*/ 295275 h 476248"/>
                      <a:gd name="connsiteX32" fmla="*/ 133350 w 495300"/>
                      <a:gd name="connsiteY32" fmla="*/ 238125 h 476248"/>
                      <a:gd name="connsiteX33" fmla="*/ 133350 w 495300"/>
                      <a:gd name="connsiteY33" fmla="*/ 257175 h 476248"/>
                      <a:gd name="connsiteX34" fmla="*/ 152400 w 495300"/>
                      <a:gd name="connsiteY34" fmla="*/ 257175 h 476248"/>
                      <a:gd name="connsiteX35" fmla="*/ 152400 w 495300"/>
                      <a:gd name="connsiteY35" fmla="*/ 238125 h 476248"/>
                      <a:gd name="connsiteX36" fmla="*/ 38100 w 495300"/>
                      <a:gd name="connsiteY36" fmla="*/ 238125 h 476248"/>
                      <a:gd name="connsiteX37" fmla="*/ 28575 w 495300"/>
                      <a:gd name="connsiteY37" fmla="*/ 247650 h 476248"/>
                      <a:gd name="connsiteX38" fmla="*/ 28575 w 495300"/>
                      <a:gd name="connsiteY38" fmla="*/ 304800 h 476248"/>
                      <a:gd name="connsiteX39" fmla="*/ 38100 w 495300"/>
                      <a:gd name="connsiteY39" fmla="*/ 314325 h 476248"/>
                      <a:gd name="connsiteX40" fmla="*/ 95250 w 495300"/>
                      <a:gd name="connsiteY40" fmla="*/ 314325 h 476248"/>
                      <a:gd name="connsiteX41" fmla="*/ 104775 w 495300"/>
                      <a:gd name="connsiteY41" fmla="*/ 304800 h 476248"/>
                      <a:gd name="connsiteX42" fmla="*/ 104775 w 495300"/>
                      <a:gd name="connsiteY42" fmla="*/ 247650 h 476248"/>
                      <a:gd name="connsiteX43" fmla="*/ 95250 w 495300"/>
                      <a:gd name="connsiteY43" fmla="*/ 238125 h 476248"/>
                      <a:gd name="connsiteX44" fmla="*/ 304800 w 495300"/>
                      <a:gd name="connsiteY44" fmla="*/ 222142 h 476248"/>
                      <a:gd name="connsiteX45" fmla="*/ 358682 w 495300"/>
                      <a:gd name="connsiteY45" fmla="*/ 244459 h 476248"/>
                      <a:gd name="connsiteX46" fmla="*/ 359049 w 495300"/>
                      <a:gd name="connsiteY46" fmla="*/ 244826 h 476248"/>
                      <a:gd name="connsiteX47" fmla="*/ 358682 w 495300"/>
                      <a:gd name="connsiteY47" fmla="*/ 352225 h 476248"/>
                      <a:gd name="connsiteX48" fmla="*/ 250922 w 495300"/>
                      <a:gd name="connsiteY48" fmla="*/ 352225 h 476248"/>
                      <a:gd name="connsiteX49" fmla="*/ 250919 w 495300"/>
                      <a:gd name="connsiteY49" fmla="*/ 244462 h 476248"/>
                      <a:gd name="connsiteX50" fmla="*/ 304800 w 495300"/>
                      <a:gd name="connsiteY50" fmla="*/ 222142 h 476248"/>
                      <a:gd name="connsiteX51" fmla="*/ 304891 w 495300"/>
                      <a:gd name="connsiteY51" fmla="*/ 203091 h 476248"/>
                      <a:gd name="connsiteX52" fmla="*/ 209596 w 495300"/>
                      <a:gd name="connsiteY52" fmla="*/ 298295 h 476248"/>
                      <a:gd name="connsiteX53" fmla="*/ 304799 w 495300"/>
                      <a:gd name="connsiteY53" fmla="*/ 393591 h 476248"/>
                      <a:gd name="connsiteX54" fmla="*/ 304799 w 495300"/>
                      <a:gd name="connsiteY54" fmla="*/ 393553 h 476248"/>
                      <a:gd name="connsiteX55" fmla="*/ 372150 w 495300"/>
                      <a:gd name="connsiteY55" fmla="*/ 365740 h 476248"/>
                      <a:gd name="connsiteX56" fmla="*/ 400096 w 495300"/>
                      <a:gd name="connsiteY56" fmla="*/ 298388 h 476248"/>
                      <a:gd name="connsiteX57" fmla="*/ 304891 w 495300"/>
                      <a:gd name="connsiteY57" fmla="*/ 203091 h 476248"/>
                      <a:gd name="connsiteX58" fmla="*/ 304795 w 495300"/>
                      <a:gd name="connsiteY58" fmla="*/ 184045 h 476248"/>
                      <a:gd name="connsiteX59" fmla="*/ 419099 w 495300"/>
                      <a:gd name="connsiteY59" fmla="*/ 298341 h 476248"/>
                      <a:gd name="connsiteX60" fmla="*/ 385619 w 495300"/>
                      <a:gd name="connsiteY60" fmla="*/ 379170 h 476248"/>
                      <a:gd name="connsiteX61" fmla="*/ 304803 w 495300"/>
                      <a:gd name="connsiteY61" fmla="*/ 412645 h 476248"/>
                      <a:gd name="connsiteX62" fmla="*/ 190499 w 495300"/>
                      <a:gd name="connsiteY62" fmla="*/ 298350 h 476248"/>
                      <a:gd name="connsiteX63" fmla="*/ 304795 w 495300"/>
                      <a:gd name="connsiteY63" fmla="*/ 184045 h 476248"/>
                      <a:gd name="connsiteX64" fmla="*/ 47625 w 495300"/>
                      <a:gd name="connsiteY64" fmla="*/ 152400 h 476248"/>
                      <a:gd name="connsiteX65" fmla="*/ 85725 w 495300"/>
                      <a:gd name="connsiteY65" fmla="*/ 152400 h 476248"/>
                      <a:gd name="connsiteX66" fmla="*/ 85725 w 495300"/>
                      <a:gd name="connsiteY66" fmla="*/ 190500 h 476248"/>
                      <a:gd name="connsiteX67" fmla="*/ 47625 w 495300"/>
                      <a:gd name="connsiteY67" fmla="*/ 190500 h 476248"/>
                      <a:gd name="connsiteX68" fmla="*/ 171450 w 495300"/>
                      <a:gd name="connsiteY68" fmla="*/ 133350 h 476248"/>
                      <a:gd name="connsiteX69" fmla="*/ 171450 w 495300"/>
                      <a:gd name="connsiteY69" fmla="*/ 152400 h 476248"/>
                      <a:gd name="connsiteX70" fmla="*/ 295275 w 495300"/>
                      <a:gd name="connsiteY70" fmla="*/ 152400 h 476248"/>
                      <a:gd name="connsiteX71" fmla="*/ 295275 w 495300"/>
                      <a:gd name="connsiteY71" fmla="*/ 133350 h 476248"/>
                      <a:gd name="connsiteX72" fmla="*/ 133350 w 495300"/>
                      <a:gd name="connsiteY72" fmla="*/ 133350 h 476248"/>
                      <a:gd name="connsiteX73" fmla="*/ 133350 w 495300"/>
                      <a:gd name="connsiteY73" fmla="*/ 152400 h 476248"/>
                      <a:gd name="connsiteX74" fmla="*/ 152400 w 495300"/>
                      <a:gd name="connsiteY74" fmla="*/ 152400 h 476248"/>
                      <a:gd name="connsiteX75" fmla="*/ 152400 w 495300"/>
                      <a:gd name="connsiteY75" fmla="*/ 133350 h 476248"/>
                      <a:gd name="connsiteX76" fmla="*/ 38100 w 495300"/>
                      <a:gd name="connsiteY76" fmla="*/ 133350 h 476248"/>
                      <a:gd name="connsiteX77" fmla="*/ 28575 w 495300"/>
                      <a:gd name="connsiteY77" fmla="*/ 142875 h 476248"/>
                      <a:gd name="connsiteX78" fmla="*/ 28575 w 495300"/>
                      <a:gd name="connsiteY78" fmla="*/ 200025 h 476248"/>
                      <a:gd name="connsiteX79" fmla="*/ 38100 w 495300"/>
                      <a:gd name="connsiteY79" fmla="*/ 209550 h 476248"/>
                      <a:gd name="connsiteX80" fmla="*/ 95250 w 495300"/>
                      <a:gd name="connsiteY80" fmla="*/ 209550 h 476248"/>
                      <a:gd name="connsiteX81" fmla="*/ 104775 w 495300"/>
                      <a:gd name="connsiteY81" fmla="*/ 200025 h 476248"/>
                      <a:gd name="connsiteX82" fmla="*/ 104775 w 495300"/>
                      <a:gd name="connsiteY82" fmla="*/ 142875 h 476248"/>
                      <a:gd name="connsiteX83" fmla="*/ 95250 w 495300"/>
                      <a:gd name="connsiteY83" fmla="*/ 133350 h 476248"/>
                      <a:gd name="connsiteX84" fmla="*/ 133350 w 495300"/>
                      <a:gd name="connsiteY84" fmla="*/ 66675 h 476248"/>
                      <a:gd name="connsiteX85" fmla="*/ 133350 w 495300"/>
                      <a:gd name="connsiteY85" fmla="*/ 85725 h 476248"/>
                      <a:gd name="connsiteX86" fmla="*/ 257175 w 495300"/>
                      <a:gd name="connsiteY86" fmla="*/ 85725 h 476248"/>
                      <a:gd name="connsiteX87" fmla="*/ 257175 w 495300"/>
                      <a:gd name="connsiteY87" fmla="*/ 66675 h 476248"/>
                      <a:gd name="connsiteX88" fmla="*/ 47625 w 495300"/>
                      <a:gd name="connsiteY88" fmla="*/ 47625 h 476248"/>
                      <a:gd name="connsiteX89" fmla="*/ 85725 w 495300"/>
                      <a:gd name="connsiteY89" fmla="*/ 47625 h 476248"/>
                      <a:gd name="connsiteX90" fmla="*/ 85725 w 495300"/>
                      <a:gd name="connsiteY90" fmla="*/ 85725 h 476248"/>
                      <a:gd name="connsiteX91" fmla="*/ 47625 w 495300"/>
                      <a:gd name="connsiteY91" fmla="*/ 85725 h 476248"/>
                      <a:gd name="connsiteX92" fmla="*/ 476250 w 495300"/>
                      <a:gd name="connsiteY92" fmla="*/ 38100 h 476248"/>
                      <a:gd name="connsiteX93" fmla="*/ 495300 w 495300"/>
                      <a:gd name="connsiteY93" fmla="*/ 57150 h 476248"/>
                      <a:gd name="connsiteX94" fmla="*/ 495300 w 495300"/>
                      <a:gd name="connsiteY94" fmla="*/ 85725 h 476248"/>
                      <a:gd name="connsiteX95" fmla="*/ 457200 w 495300"/>
                      <a:gd name="connsiteY95" fmla="*/ 85725 h 476248"/>
                      <a:gd name="connsiteX96" fmla="*/ 457200 w 495300"/>
                      <a:gd name="connsiteY96" fmla="*/ 57150 h 476248"/>
                      <a:gd name="connsiteX97" fmla="*/ 476250 w 495300"/>
                      <a:gd name="connsiteY97" fmla="*/ 38100 h 476248"/>
                      <a:gd name="connsiteX98" fmla="*/ 400050 w 495300"/>
                      <a:gd name="connsiteY98" fmla="*/ 38100 h 476248"/>
                      <a:gd name="connsiteX99" fmla="*/ 443446 w 495300"/>
                      <a:gd name="connsiteY99" fmla="*/ 38100 h 476248"/>
                      <a:gd name="connsiteX100" fmla="*/ 438150 w 495300"/>
                      <a:gd name="connsiteY100" fmla="*/ 57150 h 476248"/>
                      <a:gd name="connsiteX101" fmla="*/ 438150 w 495300"/>
                      <a:gd name="connsiteY101" fmla="*/ 114300 h 476248"/>
                      <a:gd name="connsiteX102" fmla="*/ 419100 w 495300"/>
                      <a:gd name="connsiteY102" fmla="*/ 133350 h 476248"/>
                      <a:gd name="connsiteX103" fmla="*/ 400050 w 495300"/>
                      <a:gd name="connsiteY103" fmla="*/ 114300 h 476248"/>
                      <a:gd name="connsiteX104" fmla="*/ 171450 w 495300"/>
                      <a:gd name="connsiteY104" fmla="*/ 28575 h 476248"/>
                      <a:gd name="connsiteX105" fmla="*/ 171450 w 495300"/>
                      <a:gd name="connsiteY105" fmla="*/ 47625 h 476248"/>
                      <a:gd name="connsiteX106" fmla="*/ 295275 w 495300"/>
                      <a:gd name="connsiteY106" fmla="*/ 47625 h 476248"/>
                      <a:gd name="connsiteX107" fmla="*/ 295275 w 495300"/>
                      <a:gd name="connsiteY107" fmla="*/ 28575 h 476248"/>
                      <a:gd name="connsiteX108" fmla="*/ 133350 w 495300"/>
                      <a:gd name="connsiteY108" fmla="*/ 28575 h 476248"/>
                      <a:gd name="connsiteX109" fmla="*/ 133350 w 495300"/>
                      <a:gd name="connsiteY109" fmla="*/ 47625 h 476248"/>
                      <a:gd name="connsiteX110" fmla="*/ 152400 w 495300"/>
                      <a:gd name="connsiteY110" fmla="*/ 47625 h 476248"/>
                      <a:gd name="connsiteX111" fmla="*/ 152400 w 495300"/>
                      <a:gd name="connsiteY111" fmla="*/ 28575 h 476248"/>
                      <a:gd name="connsiteX112" fmla="*/ 38100 w 495300"/>
                      <a:gd name="connsiteY112" fmla="*/ 28575 h 476248"/>
                      <a:gd name="connsiteX113" fmla="*/ 28575 w 495300"/>
                      <a:gd name="connsiteY113" fmla="*/ 38100 h 476248"/>
                      <a:gd name="connsiteX114" fmla="*/ 28575 w 495300"/>
                      <a:gd name="connsiteY114" fmla="*/ 95250 h 476248"/>
                      <a:gd name="connsiteX115" fmla="*/ 38100 w 495300"/>
                      <a:gd name="connsiteY115" fmla="*/ 104775 h 476248"/>
                      <a:gd name="connsiteX116" fmla="*/ 95250 w 495300"/>
                      <a:gd name="connsiteY116" fmla="*/ 104775 h 476248"/>
                      <a:gd name="connsiteX117" fmla="*/ 104775 w 495300"/>
                      <a:gd name="connsiteY117" fmla="*/ 95250 h 476248"/>
                      <a:gd name="connsiteX118" fmla="*/ 104775 w 495300"/>
                      <a:gd name="connsiteY118" fmla="*/ 38100 h 476248"/>
                      <a:gd name="connsiteX119" fmla="*/ 95250 w 495300"/>
                      <a:gd name="connsiteY119" fmla="*/ 28575 h 476248"/>
                      <a:gd name="connsiteX120" fmla="*/ 361950 w 495300"/>
                      <a:gd name="connsiteY120" fmla="*/ 0 h 476248"/>
                      <a:gd name="connsiteX121" fmla="*/ 381000 w 495300"/>
                      <a:gd name="connsiteY121" fmla="*/ 19050 h 476248"/>
                      <a:gd name="connsiteX122" fmla="*/ 381000 w 495300"/>
                      <a:gd name="connsiteY122" fmla="*/ 114300 h 476248"/>
                      <a:gd name="connsiteX123" fmla="*/ 386296 w 495300"/>
                      <a:gd name="connsiteY123" fmla="*/ 133350 h 476248"/>
                      <a:gd name="connsiteX124" fmla="*/ 342900 w 495300"/>
                      <a:gd name="connsiteY124" fmla="*/ 133350 h 476248"/>
                      <a:gd name="connsiteX125" fmla="*/ 342900 w 495300"/>
                      <a:gd name="connsiteY125" fmla="*/ 19050 h 476248"/>
                      <a:gd name="connsiteX126" fmla="*/ 361950 w 495300"/>
                      <a:gd name="connsiteY126" fmla="*/ 0 h 476248"/>
                      <a:gd name="connsiteX127" fmla="*/ 19050 w 495300"/>
                      <a:gd name="connsiteY127" fmla="*/ 0 h 476248"/>
                      <a:gd name="connsiteX128" fmla="*/ 329146 w 495300"/>
                      <a:gd name="connsiteY128" fmla="*/ 0 h 476248"/>
                      <a:gd name="connsiteX129" fmla="*/ 323850 w 495300"/>
                      <a:gd name="connsiteY129" fmla="*/ 19050 h 476248"/>
                      <a:gd name="connsiteX130" fmla="*/ 323850 w 495300"/>
                      <a:gd name="connsiteY130" fmla="*/ 166497 h 476248"/>
                      <a:gd name="connsiteX131" fmla="*/ 263843 w 495300"/>
                      <a:gd name="connsiteY131" fmla="*/ 171450 h 476248"/>
                      <a:gd name="connsiteX132" fmla="*/ 133350 w 495300"/>
                      <a:gd name="connsiteY132" fmla="*/ 171450 h 476248"/>
                      <a:gd name="connsiteX133" fmla="*/ 133350 w 495300"/>
                      <a:gd name="connsiteY133" fmla="*/ 190500 h 476248"/>
                      <a:gd name="connsiteX134" fmla="*/ 226581 w 495300"/>
                      <a:gd name="connsiteY134" fmla="*/ 190500 h 476248"/>
                      <a:gd name="connsiteX135" fmla="*/ 185871 w 495300"/>
                      <a:gd name="connsiteY135" fmla="*/ 238125 h 476248"/>
                      <a:gd name="connsiteX136" fmla="*/ 171450 w 495300"/>
                      <a:gd name="connsiteY136" fmla="*/ 238125 h 476248"/>
                      <a:gd name="connsiteX137" fmla="*/ 171450 w 495300"/>
                      <a:gd name="connsiteY137" fmla="*/ 257175 h 476248"/>
                      <a:gd name="connsiteX138" fmla="*/ 177946 w 495300"/>
                      <a:gd name="connsiteY138" fmla="*/ 257175 h 476248"/>
                      <a:gd name="connsiteX139" fmla="*/ 173355 w 495300"/>
                      <a:gd name="connsiteY139" fmla="*/ 276225 h 476248"/>
                      <a:gd name="connsiteX140" fmla="*/ 133350 w 495300"/>
                      <a:gd name="connsiteY140" fmla="*/ 276225 h 476248"/>
                      <a:gd name="connsiteX141" fmla="*/ 133350 w 495300"/>
                      <a:gd name="connsiteY141" fmla="*/ 295275 h 476248"/>
                      <a:gd name="connsiteX142" fmla="*/ 171602 w 495300"/>
                      <a:gd name="connsiteY142" fmla="*/ 295275 h 476248"/>
                      <a:gd name="connsiteX143" fmla="*/ 171450 w 495300"/>
                      <a:gd name="connsiteY143" fmla="*/ 298342 h 476248"/>
                      <a:gd name="connsiteX144" fmla="*/ 304800 w 495300"/>
                      <a:gd name="connsiteY144" fmla="*/ 431692 h 476248"/>
                      <a:gd name="connsiteX145" fmla="*/ 323850 w 495300"/>
                      <a:gd name="connsiteY145" fmla="*/ 430187 h 476248"/>
                      <a:gd name="connsiteX146" fmla="*/ 323850 w 495300"/>
                      <a:gd name="connsiteY146" fmla="*/ 457200 h 476248"/>
                      <a:gd name="connsiteX147" fmla="*/ 0 w 495300"/>
                      <a:gd name="connsiteY147" fmla="*/ 457200 h 476248"/>
                      <a:gd name="connsiteX148" fmla="*/ 0 w 495300"/>
                      <a:gd name="connsiteY148" fmla="*/ 19050 h 476248"/>
                      <a:gd name="connsiteX149" fmla="*/ 19050 w 495300"/>
                      <a:gd name="connsiteY149" fmla="*/ 0 h 476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Lst>
                    <a:rect l="l" t="t" r="r" b="b"/>
                    <a:pathLst>
                      <a:path w="495300" h="476248">
                        <a:moveTo>
                          <a:pt x="432768" y="412842"/>
                        </a:moveTo>
                        <a:lnTo>
                          <a:pt x="479917" y="459991"/>
                        </a:lnTo>
                        <a:cubicBezTo>
                          <a:pt x="483636" y="463710"/>
                          <a:pt x="483636" y="469740"/>
                          <a:pt x="479917" y="473459"/>
                        </a:cubicBezTo>
                        <a:cubicBezTo>
                          <a:pt x="476198" y="477178"/>
                          <a:pt x="470168" y="477178"/>
                          <a:pt x="466449" y="473459"/>
                        </a:cubicBezTo>
                        <a:lnTo>
                          <a:pt x="419300" y="426310"/>
                        </a:lnTo>
                        <a:close/>
                        <a:moveTo>
                          <a:pt x="28575" y="409575"/>
                        </a:moveTo>
                        <a:lnTo>
                          <a:pt x="28575" y="428625"/>
                        </a:lnTo>
                        <a:lnTo>
                          <a:pt x="190500" y="428625"/>
                        </a:lnTo>
                        <a:lnTo>
                          <a:pt x="190500" y="409575"/>
                        </a:lnTo>
                        <a:close/>
                        <a:moveTo>
                          <a:pt x="405828" y="385899"/>
                        </a:moveTo>
                        <a:lnTo>
                          <a:pt x="419299" y="399369"/>
                        </a:lnTo>
                        <a:lnTo>
                          <a:pt x="405828" y="412840"/>
                        </a:lnTo>
                        <a:lnTo>
                          <a:pt x="392358" y="399369"/>
                        </a:lnTo>
                        <a:close/>
                        <a:moveTo>
                          <a:pt x="66675" y="371475"/>
                        </a:moveTo>
                        <a:lnTo>
                          <a:pt x="66675" y="390525"/>
                        </a:lnTo>
                        <a:lnTo>
                          <a:pt x="171450" y="390525"/>
                        </a:lnTo>
                        <a:lnTo>
                          <a:pt x="171450" y="371475"/>
                        </a:lnTo>
                        <a:close/>
                        <a:moveTo>
                          <a:pt x="28575" y="371475"/>
                        </a:moveTo>
                        <a:lnTo>
                          <a:pt x="28575" y="390525"/>
                        </a:lnTo>
                        <a:lnTo>
                          <a:pt x="47625" y="390525"/>
                        </a:lnTo>
                        <a:lnTo>
                          <a:pt x="47625" y="371475"/>
                        </a:lnTo>
                        <a:close/>
                        <a:moveTo>
                          <a:pt x="345690" y="269491"/>
                        </a:moveTo>
                        <a:lnTo>
                          <a:pt x="295274" y="319907"/>
                        </a:lnTo>
                        <a:lnTo>
                          <a:pt x="273433" y="298066"/>
                        </a:lnTo>
                        <a:lnTo>
                          <a:pt x="259965" y="311534"/>
                        </a:lnTo>
                        <a:lnTo>
                          <a:pt x="288540" y="340109"/>
                        </a:lnTo>
                        <a:cubicBezTo>
                          <a:pt x="292259" y="343828"/>
                          <a:pt x="298289" y="343828"/>
                          <a:pt x="302008" y="340109"/>
                        </a:cubicBezTo>
                        <a:lnTo>
                          <a:pt x="359158" y="282959"/>
                        </a:lnTo>
                        <a:close/>
                        <a:moveTo>
                          <a:pt x="47625" y="257175"/>
                        </a:moveTo>
                        <a:lnTo>
                          <a:pt x="85725" y="257175"/>
                        </a:lnTo>
                        <a:lnTo>
                          <a:pt x="85725" y="295275"/>
                        </a:lnTo>
                        <a:lnTo>
                          <a:pt x="47625" y="295275"/>
                        </a:lnTo>
                        <a:close/>
                        <a:moveTo>
                          <a:pt x="133350" y="238125"/>
                        </a:moveTo>
                        <a:lnTo>
                          <a:pt x="133350" y="257175"/>
                        </a:lnTo>
                        <a:lnTo>
                          <a:pt x="152400" y="257175"/>
                        </a:lnTo>
                        <a:lnTo>
                          <a:pt x="152400" y="238125"/>
                        </a:lnTo>
                        <a:close/>
                        <a:moveTo>
                          <a:pt x="38100" y="238125"/>
                        </a:moveTo>
                        <a:cubicBezTo>
                          <a:pt x="32839" y="238125"/>
                          <a:pt x="28575" y="242389"/>
                          <a:pt x="28575" y="247650"/>
                        </a:cubicBezTo>
                        <a:lnTo>
                          <a:pt x="28575" y="304800"/>
                        </a:lnTo>
                        <a:cubicBezTo>
                          <a:pt x="28575" y="310061"/>
                          <a:pt x="32839" y="314325"/>
                          <a:pt x="38100" y="314325"/>
                        </a:cubicBezTo>
                        <a:lnTo>
                          <a:pt x="95250" y="314325"/>
                        </a:lnTo>
                        <a:cubicBezTo>
                          <a:pt x="100511" y="314325"/>
                          <a:pt x="104775" y="310061"/>
                          <a:pt x="104775" y="304800"/>
                        </a:cubicBezTo>
                        <a:lnTo>
                          <a:pt x="104775" y="247650"/>
                        </a:lnTo>
                        <a:cubicBezTo>
                          <a:pt x="104775" y="242389"/>
                          <a:pt x="100511" y="238125"/>
                          <a:pt x="95250" y="238125"/>
                        </a:cubicBezTo>
                        <a:close/>
                        <a:moveTo>
                          <a:pt x="304800" y="222142"/>
                        </a:moveTo>
                        <a:cubicBezTo>
                          <a:pt x="324301" y="222141"/>
                          <a:pt x="343803" y="229581"/>
                          <a:pt x="358682" y="244459"/>
                        </a:cubicBezTo>
                        <a:cubicBezTo>
                          <a:pt x="358805" y="244581"/>
                          <a:pt x="358927" y="244704"/>
                          <a:pt x="359049" y="244826"/>
                        </a:cubicBezTo>
                        <a:cubicBezTo>
                          <a:pt x="388605" y="274585"/>
                          <a:pt x="388441" y="322669"/>
                          <a:pt x="358682" y="352225"/>
                        </a:cubicBezTo>
                        <a:cubicBezTo>
                          <a:pt x="328924" y="381981"/>
                          <a:pt x="280679" y="381981"/>
                          <a:pt x="250922" y="352225"/>
                        </a:cubicBezTo>
                        <a:cubicBezTo>
                          <a:pt x="221163" y="322468"/>
                          <a:pt x="221162" y="274221"/>
                          <a:pt x="250919" y="244462"/>
                        </a:cubicBezTo>
                        <a:cubicBezTo>
                          <a:pt x="265798" y="229583"/>
                          <a:pt x="285299" y="222143"/>
                          <a:pt x="304800" y="222142"/>
                        </a:cubicBezTo>
                        <a:close/>
                        <a:moveTo>
                          <a:pt x="304891" y="203091"/>
                        </a:moveTo>
                        <a:cubicBezTo>
                          <a:pt x="252287" y="203065"/>
                          <a:pt x="209621" y="245690"/>
                          <a:pt x="209596" y="298295"/>
                        </a:cubicBezTo>
                        <a:cubicBezTo>
                          <a:pt x="209570" y="350900"/>
                          <a:pt x="252194" y="393566"/>
                          <a:pt x="304799" y="393591"/>
                        </a:cubicBezTo>
                        <a:lnTo>
                          <a:pt x="304799" y="393553"/>
                        </a:lnTo>
                        <a:cubicBezTo>
                          <a:pt x="330055" y="393608"/>
                          <a:pt x="354292" y="383599"/>
                          <a:pt x="372150" y="365740"/>
                        </a:cubicBezTo>
                        <a:cubicBezTo>
                          <a:pt x="390031" y="347885"/>
                          <a:pt x="400083" y="323657"/>
                          <a:pt x="400096" y="298388"/>
                        </a:cubicBezTo>
                        <a:cubicBezTo>
                          <a:pt x="400121" y="245782"/>
                          <a:pt x="357497" y="203117"/>
                          <a:pt x="304891" y="203091"/>
                        </a:cubicBezTo>
                        <a:close/>
                        <a:moveTo>
                          <a:pt x="304795" y="184045"/>
                        </a:moveTo>
                        <a:cubicBezTo>
                          <a:pt x="367921" y="184043"/>
                          <a:pt x="419097" y="235215"/>
                          <a:pt x="419099" y="298341"/>
                        </a:cubicBezTo>
                        <a:cubicBezTo>
                          <a:pt x="419185" y="328675"/>
                          <a:pt x="407128" y="357782"/>
                          <a:pt x="385619" y="379170"/>
                        </a:cubicBezTo>
                        <a:cubicBezTo>
                          <a:pt x="364185" y="400604"/>
                          <a:pt x="335114" y="412644"/>
                          <a:pt x="304803" y="412645"/>
                        </a:cubicBezTo>
                        <a:cubicBezTo>
                          <a:pt x="241677" y="412648"/>
                          <a:pt x="190501" y="361476"/>
                          <a:pt x="190499" y="298350"/>
                        </a:cubicBezTo>
                        <a:cubicBezTo>
                          <a:pt x="190497" y="235224"/>
                          <a:pt x="241668" y="184048"/>
                          <a:pt x="304795" y="184045"/>
                        </a:cubicBezTo>
                        <a:close/>
                        <a:moveTo>
                          <a:pt x="47625" y="152400"/>
                        </a:moveTo>
                        <a:lnTo>
                          <a:pt x="85725" y="152400"/>
                        </a:lnTo>
                        <a:lnTo>
                          <a:pt x="85725" y="190500"/>
                        </a:lnTo>
                        <a:lnTo>
                          <a:pt x="47625" y="190500"/>
                        </a:lnTo>
                        <a:close/>
                        <a:moveTo>
                          <a:pt x="171450" y="133350"/>
                        </a:moveTo>
                        <a:lnTo>
                          <a:pt x="171450" y="152400"/>
                        </a:lnTo>
                        <a:lnTo>
                          <a:pt x="295275" y="152400"/>
                        </a:lnTo>
                        <a:lnTo>
                          <a:pt x="295275" y="133350"/>
                        </a:lnTo>
                        <a:close/>
                        <a:moveTo>
                          <a:pt x="133350" y="133350"/>
                        </a:moveTo>
                        <a:lnTo>
                          <a:pt x="133350" y="152400"/>
                        </a:lnTo>
                        <a:lnTo>
                          <a:pt x="152400" y="152400"/>
                        </a:lnTo>
                        <a:lnTo>
                          <a:pt x="152400" y="133350"/>
                        </a:lnTo>
                        <a:close/>
                        <a:moveTo>
                          <a:pt x="38100" y="133350"/>
                        </a:moveTo>
                        <a:cubicBezTo>
                          <a:pt x="32839" y="133350"/>
                          <a:pt x="28575" y="137614"/>
                          <a:pt x="28575" y="142875"/>
                        </a:cubicBezTo>
                        <a:lnTo>
                          <a:pt x="28575" y="200025"/>
                        </a:lnTo>
                        <a:cubicBezTo>
                          <a:pt x="28575" y="205286"/>
                          <a:pt x="32839" y="209550"/>
                          <a:pt x="38100" y="209550"/>
                        </a:cubicBezTo>
                        <a:lnTo>
                          <a:pt x="95250" y="209550"/>
                        </a:lnTo>
                        <a:cubicBezTo>
                          <a:pt x="100511" y="209550"/>
                          <a:pt x="104775" y="205286"/>
                          <a:pt x="104775" y="200025"/>
                        </a:cubicBezTo>
                        <a:lnTo>
                          <a:pt x="104775" y="142875"/>
                        </a:lnTo>
                        <a:cubicBezTo>
                          <a:pt x="104775" y="137614"/>
                          <a:pt x="100511" y="133350"/>
                          <a:pt x="95250" y="133350"/>
                        </a:cubicBezTo>
                        <a:close/>
                        <a:moveTo>
                          <a:pt x="133350" y="66675"/>
                        </a:moveTo>
                        <a:lnTo>
                          <a:pt x="133350" y="85725"/>
                        </a:lnTo>
                        <a:lnTo>
                          <a:pt x="257175" y="85725"/>
                        </a:lnTo>
                        <a:lnTo>
                          <a:pt x="257175" y="66675"/>
                        </a:lnTo>
                        <a:close/>
                        <a:moveTo>
                          <a:pt x="47625" y="47625"/>
                        </a:moveTo>
                        <a:lnTo>
                          <a:pt x="85725" y="47625"/>
                        </a:lnTo>
                        <a:lnTo>
                          <a:pt x="85725" y="85725"/>
                        </a:lnTo>
                        <a:lnTo>
                          <a:pt x="47625" y="85725"/>
                        </a:lnTo>
                        <a:close/>
                        <a:moveTo>
                          <a:pt x="476250" y="38100"/>
                        </a:moveTo>
                        <a:cubicBezTo>
                          <a:pt x="486771" y="38100"/>
                          <a:pt x="495300" y="46629"/>
                          <a:pt x="495300" y="57150"/>
                        </a:cubicBezTo>
                        <a:lnTo>
                          <a:pt x="495300" y="85725"/>
                        </a:lnTo>
                        <a:lnTo>
                          <a:pt x="457200" y="85725"/>
                        </a:lnTo>
                        <a:lnTo>
                          <a:pt x="457200" y="57150"/>
                        </a:lnTo>
                        <a:cubicBezTo>
                          <a:pt x="457200" y="46629"/>
                          <a:pt x="465729" y="38100"/>
                          <a:pt x="476250" y="38100"/>
                        </a:cubicBezTo>
                        <a:close/>
                        <a:moveTo>
                          <a:pt x="400050" y="38100"/>
                        </a:moveTo>
                        <a:lnTo>
                          <a:pt x="443446" y="38100"/>
                        </a:lnTo>
                        <a:cubicBezTo>
                          <a:pt x="440018" y="43865"/>
                          <a:pt x="438189" y="50442"/>
                          <a:pt x="438150" y="57150"/>
                        </a:cubicBezTo>
                        <a:lnTo>
                          <a:pt x="438150" y="114300"/>
                        </a:lnTo>
                        <a:cubicBezTo>
                          <a:pt x="438150" y="124821"/>
                          <a:pt x="429621" y="133350"/>
                          <a:pt x="419100" y="133350"/>
                        </a:cubicBezTo>
                        <a:cubicBezTo>
                          <a:pt x="408579" y="133350"/>
                          <a:pt x="400050" y="124821"/>
                          <a:pt x="400050" y="114300"/>
                        </a:cubicBezTo>
                        <a:close/>
                        <a:moveTo>
                          <a:pt x="171450" y="28575"/>
                        </a:moveTo>
                        <a:lnTo>
                          <a:pt x="171450" y="47625"/>
                        </a:lnTo>
                        <a:lnTo>
                          <a:pt x="295275" y="47625"/>
                        </a:lnTo>
                        <a:lnTo>
                          <a:pt x="295275" y="28575"/>
                        </a:lnTo>
                        <a:close/>
                        <a:moveTo>
                          <a:pt x="133350" y="28575"/>
                        </a:moveTo>
                        <a:lnTo>
                          <a:pt x="133350" y="47625"/>
                        </a:lnTo>
                        <a:lnTo>
                          <a:pt x="152400" y="47625"/>
                        </a:lnTo>
                        <a:lnTo>
                          <a:pt x="152400" y="28575"/>
                        </a:lnTo>
                        <a:close/>
                        <a:moveTo>
                          <a:pt x="38100" y="28575"/>
                        </a:moveTo>
                        <a:cubicBezTo>
                          <a:pt x="32839" y="28575"/>
                          <a:pt x="28575" y="32839"/>
                          <a:pt x="28575" y="38100"/>
                        </a:cubicBezTo>
                        <a:lnTo>
                          <a:pt x="28575" y="95250"/>
                        </a:lnTo>
                        <a:cubicBezTo>
                          <a:pt x="28575" y="100511"/>
                          <a:pt x="32839" y="104775"/>
                          <a:pt x="38100" y="104775"/>
                        </a:cubicBezTo>
                        <a:lnTo>
                          <a:pt x="95250" y="104775"/>
                        </a:lnTo>
                        <a:cubicBezTo>
                          <a:pt x="100511" y="104775"/>
                          <a:pt x="104775" y="100511"/>
                          <a:pt x="104775" y="95250"/>
                        </a:cubicBezTo>
                        <a:lnTo>
                          <a:pt x="104775" y="38100"/>
                        </a:lnTo>
                        <a:cubicBezTo>
                          <a:pt x="104775" y="32839"/>
                          <a:pt x="100511" y="28575"/>
                          <a:pt x="95250" y="28575"/>
                        </a:cubicBezTo>
                        <a:close/>
                        <a:moveTo>
                          <a:pt x="361950" y="0"/>
                        </a:moveTo>
                        <a:cubicBezTo>
                          <a:pt x="372471" y="0"/>
                          <a:pt x="381000" y="8529"/>
                          <a:pt x="381000" y="19050"/>
                        </a:cubicBezTo>
                        <a:lnTo>
                          <a:pt x="381000" y="114300"/>
                        </a:lnTo>
                        <a:cubicBezTo>
                          <a:pt x="381039" y="121008"/>
                          <a:pt x="382868" y="127585"/>
                          <a:pt x="386296" y="133350"/>
                        </a:cubicBezTo>
                        <a:lnTo>
                          <a:pt x="342900" y="133350"/>
                        </a:lnTo>
                        <a:lnTo>
                          <a:pt x="342900" y="19050"/>
                        </a:lnTo>
                        <a:cubicBezTo>
                          <a:pt x="342900" y="8529"/>
                          <a:pt x="351429" y="0"/>
                          <a:pt x="361950" y="0"/>
                        </a:cubicBezTo>
                        <a:close/>
                        <a:moveTo>
                          <a:pt x="19050" y="0"/>
                        </a:moveTo>
                        <a:lnTo>
                          <a:pt x="329146" y="0"/>
                        </a:lnTo>
                        <a:cubicBezTo>
                          <a:pt x="325718" y="5766"/>
                          <a:pt x="323889" y="12342"/>
                          <a:pt x="323850" y="19050"/>
                        </a:cubicBezTo>
                        <a:lnTo>
                          <a:pt x="323850" y="166497"/>
                        </a:lnTo>
                        <a:cubicBezTo>
                          <a:pt x="303737" y="163391"/>
                          <a:pt x="283174" y="165088"/>
                          <a:pt x="263843" y="171450"/>
                        </a:cubicBezTo>
                        <a:lnTo>
                          <a:pt x="133350" y="171450"/>
                        </a:lnTo>
                        <a:lnTo>
                          <a:pt x="133350" y="190500"/>
                        </a:lnTo>
                        <a:lnTo>
                          <a:pt x="226581" y="190500"/>
                        </a:lnTo>
                        <a:cubicBezTo>
                          <a:pt x="209322" y="202810"/>
                          <a:pt x="195345" y="219162"/>
                          <a:pt x="185871" y="238125"/>
                        </a:cubicBezTo>
                        <a:lnTo>
                          <a:pt x="171450" y="238125"/>
                        </a:lnTo>
                        <a:lnTo>
                          <a:pt x="171450" y="257175"/>
                        </a:lnTo>
                        <a:lnTo>
                          <a:pt x="177946" y="257175"/>
                        </a:lnTo>
                        <a:cubicBezTo>
                          <a:pt x="175949" y="263403"/>
                          <a:pt x="174414" y="269771"/>
                          <a:pt x="173355" y="276225"/>
                        </a:cubicBezTo>
                        <a:lnTo>
                          <a:pt x="133350" y="276225"/>
                        </a:lnTo>
                        <a:lnTo>
                          <a:pt x="133350" y="295275"/>
                        </a:lnTo>
                        <a:lnTo>
                          <a:pt x="171602" y="295275"/>
                        </a:lnTo>
                        <a:cubicBezTo>
                          <a:pt x="171574" y="296304"/>
                          <a:pt x="171450" y="297313"/>
                          <a:pt x="171450" y="298342"/>
                        </a:cubicBezTo>
                        <a:cubicBezTo>
                          <a:pt x="171450" y="371989"/>
                          <a:pt x="231153" y="431692"/>
                          <a:pt x="304800" y="431692"/>
                        </a:cubicBezTo>
                        <a:cubicBezTo>
                          <a:pt x="311178" y="431643"/>
                          <a:pt x="317543" y="431141"/>
                          <a:pt x="323850" y="430187"/>
                        </a:cubicBezTo>
                        <a:lnTo>
                          <a:pt x="323850" y="457200"/>
                        </a:lnTo>
                        <a:lnTo>
                          <a:pt x="0" y="457200"/>
                        </a:lnTo>
                        <a:lnTo>
                          <a:pt x="0" y="19050"/>
                        </a:lnTo>
                        <a:cubicBezTo>
                          <a:pt x="0" y="8529"/>
                          <a:pt x="8529" y="0"/>
                          <a:pt x="19050" y="0"/>
                        </a:cubicBezTo>
                        <a:close/>
                      </a:path>
                    </a:pathLst>
                  </a:custGeom>
                  <a:solidFill>
                    <a:srgbClr val="000000">
                      <a:lumMod val="75000"/>
                      <a:lumOff val="25000"/>
                    </a:srgbClr>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5" name="TextBox 14">
                    <a:extLst>
                      <a:ext uri="{FF2B5EF4-FFF2-40B4-BE49-F238E27FC236}">
                        <a16:creationId xmlns:a16="http://schemas.microsoft.com/office/drawing/2014/main" xmlns="" id="{73FB74A1-45D1-401E-95FC-2D1BA60EA85B}"/>
                      </a:ext>
                    </a:extLst>
                  </p:cNvPr>
                  <p:cNvSpPr txBox="1"/>
                  <p:nvPr/>
                </p:nvSpPr>
                <p:spPr>
                  <a:xfrm>
                    <a:off x="5696438" y="3062272"/>
                    <a:ext cx="2700146" cy="499896"/>
                  </a:xfrm>
                  <a:prstGeom prst="rect">
                    <a:avLst/>
                  </a:prstGeom>
                  <a:noFill/>
                </p:spPr>
                <p:txBody>
                  <a:bodyPr wrap="square" rtlCol="0" anchor="ctr">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ZW" sz="1400" b="0" i="0" u="none" strike="noStrike" kern="1200" cap="none" spc="0" normalizeH="0" baseline="0" noProof="0" dirty="0">
                        <a:ln>
                          <a:noFill/>
                        </a:ln>
                        <a:solidFill>
                          <a:srgbClr val="5B9BD5">
                            <a:lumMod val="75000"/>
                          </a:srgbClr>
                        </a:solidFill>
                        <a:effectLst/>
                        <a:uLnTx/>
                        <a:uFillTx/>
                        <a:latin typeface="Century Gothic" panose="020B0502020202020204" pitchFamily="34" charset="0"/>
                        <a:ea typeface="+mn-ea"/>
                        <a:cs typeface="+mn-cs"/>
                      </a:rPr>
                      <a:t>Preserving investor confidence</a:t>
                    </a:r>
                  </a:p>
                </p:txBody>
              </p:sp>
            </p:grpSp>
          </p:grpSp>
        </p:grpSp>
      </p:grpSp>
      <p:sp>
        <p:nvSpPr>
          <p:cNvPr id="116" name="Rectangle 115"/>
          <p:cNvSpPr/>
          <p:nvPr/>
        </p:nvSpPr>
        <p:spPr>
          <a:xfrm>
            <a:off x="1865708" y="255257"/>
            <a:ext cx="8569181" cy="52322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5B9BD5">
                    <a:lumMod val="75000"/>
                  </a:srgbClr>
                </a:solidFill>
                <a:effectLst/>
                <a:uLnTx/>
                <a:uFillTx/>
                <a:latin typeface="Century Gothic"/>
                <a:ea typeface="+mn-ea"/>
                <a:cs typeface="+mn-cs"/>
              </a:rPr>
              <a:t>Justifications for Cybersecurity Investment</a:t>
            </a:r>
            <a:endParaRPr kumimoji="0" lang="en-US" sz="2800" b="1" i="0" u="none" strike="noStrike" kern="0" cap="none" spc="0" normalizeH="0" baseline="0" noProof="0" dirty="0">
              <a:ln>
                <a:noFill/>
              </a:ln>
              <a:solidFill>
                <a:srgbClr val="0070C0"/>
              </a:solidFill>
              <a:effectLst/>
              <a:uLnTx/>
              <a:uFillTx/>
              <a:latin typeface="Century Gothic" panose="020B0502020202020204" pitchFamily="34" charset="0"/>
              <a:ea typeface="+mn-ea"/>
              <a:cs typeface="Microsoft Tai Le" panose="020B0502040204020203" pitchFamily="34" charset="0"/>
            </a:endParaRPr>
          </a:p>
        </p:txBody>
      </p:sp>
    </p:spTree>
    <p:extLst>
      <p:ext uri="{BB962C8B-B14F-4D97-AF65-F5344CB8AC3E}">
        <p14:creationId xmlns:p14="http://schemas.microsoft.com/office/powerpoint/2010/main" val="2995146118"/>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eelOff"/>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xmlns="" id="{7253FC0B-E4A3-423B-AA2C-EE677259F065}"/>
              </a:ext>
            </a:extLst>
          </p:cNvPr>
          <p:cNvSpPr txBox="1">
            <a:spLocks/>
          </p:cNvSpPr>
          <p:nvPr/>
        </p:nvSpPr>
        <p:spPr>
          <a:xfrm>
            <a:off x="199519" y="205159"/>
            <a:ext cx="11887200" cy="438912"/>
          </a:xfrm>
          <a:prstGeom prst="rect">
            <a:avLst/>
          </a:prstGeom>
        </p:spPr>
        <p:txBody>
          <a:bodyPr vert="horz" lIns="91440" tIns="45720" rIns="91440" bIns="45720" rtlCol="0" anchor="ctr">
            <a:noAutofit/>
          </a:bodyPr>
          <a:lstStyle>
            <a:lvl1pPr algn="l" defTabSz="914400" rtl="0" eaLnBrk="1" latinLnBrk="0" hangingPunct="1">
              <a:lnSpc>
                <a:spcPct val="100000"/>
              </a:lnSpc>
              <a:spcBef>
                <a:spcPct val="0"/>
              </a:spcBef>
              <a:buNone/>
              <a:defRPr sz="2600" kern="1200">
                <a:solidFill>
                  <a:schemeClr val="tx2">
                    <a:lumMod val="85000"/>
                    <a:lumOff val="15000"/>
                  </a:schemeClr>
                </a:solidFill>
                <a:latin typeface="Arial Nova" panose="020B0504020202020204" pitchFamily="34" charset="0"/>
                <a:ea typeface="+mj-ea"/>
                <a:cs typeface="+mj-cs"/>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2800" b="1" kern="0" dirty="0">
                <a:ln w="0"/>
                <a:solidFill>
                  <a:srgbClr val="0070C0"/>
                </a:solidFill>
                <a:latin typeface="Century Gothic" panose="020B0502020202020204" pitchFamily="34" charset="0"/>
                <a:ea typeface="Verdana" panose="020B0604030504040204" pitchFamily="34" charset="0"/>
                <a:cs typeface="Microsoft Tai Le" panose="020B0502040204020203" pitchFamily="34" charset="0"/>
              </a:rPr>
              <a:t>Threat Landscape for Critical Infrastructure</a:t>
            </a:r>
          </a:p>
        </p:txBody>
      </p:sp>
      <p:grpSp>
        <p:nvGrpSpPr>
          <p:cNvPr id="6" name="Group 5">
            <a:extLst>
              <a:ext uri="{FF2B5EF4-FFF2-40B4-BE49-F238E27FC236}">
                <a16:creationId xmlns:a16="http://schemas.microsoft.com/office/drawing/2014/main" xmlns="" id="{81804DA2-1830-4E14-89AC-EF0358B73D70}"/>
              </a:ext>
            </a:extLst>
          </p:cNvPr>
          <p:cNvGrpSpPr/>
          <p:nvPr/>
        </p:nvGrpSpPr>
        <p:grpSpPr>
          <a:xfrm>
            <a:off x="352713" y="1228989"/>
            <a:ext cx="11486575" cy="4647179"/>
            <a:chOff x="352713" y="1350909"/>
            <a:chExt cx="11486575" cy="4647179"/>
          </a:xfrm>
        </p:grpSpPr>
        <p:grpSp>
          <p:nvGrpSpPr>
            <p:cNvPr id="68" name="Group 67">
              <a:extLst>
                <a:ext uri="{FF2B5EF4-FFF2-40B4-BE49-F238E27FC236}">
                  <a16:creationId xmlns:a16="http://schemas.microsoft.com/office/drawing/2014/main" xmlns="" id="{2E511B22-9FC6-449D-8954-41D3E289729B}"/>
                </a:ext>
              </a:extLst>
            </p:cNvPr>
            <p:cNvGrpSpPr/>
            <p:nvPr/>
          </p:nvGrpSpPr>
          <p:grpSpPr>
            <a:xfrm>
              <a:off x="2620159" y="3069064"/>
              <a:ext cx="2307245" cy="2929024"/>
              <a:chOff x="346710" y="2099444"/>
              <a:chExt cx="2435270" cy="3091561"/>
            </a:xfrm>
          </p:grpSpPr>
          <p:grpSp>
            <p:nvGrpSpPr>
              <p:cNvPr id="72" name="Group 71">
                <a:extLst>
                  <a:ext uri="{FF2B5EF4-FFF2-40B4-BE49-F238E27FC236}">
                    <a16:creationId xmlns:a16="http://schemas.microsoft.com/office/drawing/2014/main" xmlns="" id="{23715B18-ADFD-4601-9978-E3CC54C4AD09}"/>
                  </a:ext>
                </a:extLst>
              </p:cNvPr>
              <p:cNvGrpSpPr/>
              <p:nvPr/>
            </p:nvGrpSpPr>
            <p:grpSpPr>
              <a:xfrm>
                <a:off x="346710" y="2099444"/>
                <a:ext cx="2435270" cy="3091561"/>
                <a:chOff x="346710" y="2099444"/>
                <a:chExt cx="2435270" cy="3091561"/>
              </a:xfrm>
            </p:grpSpPr>
            <p:cxnSp>
              <p:nvCxnSpPr>
                <p:cNvPr id="74" name="Straight Connector 73">
                  <a:extLst>
                    <a:ext uri="{FF2B5EF4-FFF2-40B4-BE49-F238E27FC236}">
                      <a16:creationId xmlns:a16="http://schemas.microsoft.com/office/drawing/2014/main" xmlns="" id="{BAC94AD1-1A2C-4ADE-B483-FD0FAB505B65}"/>
                    </a:ext>
                  </a:extLst>
                </p:cNvPr>
                <p:cNvCxnSpPr>
                  <a:cxnSpLocks/>
                </p:cNvCxnSpPr>
                <p:nvPr/>
              </p:nvCxnSpPr>
              <p:spPr>
                <a:xfrm>
                  <a:off x="1564344" y="2455389"/>
                  <a:ext cx="0" cy="470328"/>
                </a:xfrm>
                <a:prstGeom prst="line">
                  <a:avLst/>
                </a:prstGeom>
                <a:noFill/>
                <a:ln w="6350" cap="flat" cmpd="sng" algn="ctr">
                  <a:solidFill>
                    <a:srgbClr val="000000">
                      <a:lumMod val="65000"/>
                      <a:lumOff val="35000"/>
                    </a:srgbClr>
                  </a:solidFill>
                  <a:prstDash val="solid"/>
                  <a:miter lim="800000"/>
                </a:ln>
                <a:effectLst/>
              </p:spPr>
            </p:cxnSp>
            <p:sp>
              <p:nvSpPr>
                <p:cNvPr id="75" name="Rectangle: Rounded Corners 254">
                  <a:extLst>
                    <a:ext uri="{FF2B5EF4-FFF2-40B4-BE49-F238E27FC236}">
                      <a16:creationId xmlns:a16="http://schemas.microsoft.com/office/drawing/2014/main" xmlns="" id="{08E08248-2AA0-4E83-A228-94E21EA65A14}"/>
                    </a:ext>
                  </a:extLst>
                </p:cNvPr>
                <p:cNvSpPr/>
                <p:nvPr/>
              </p:nvSpPr>
              <p:spPr>
                <a:xfrm>
                  <a:off x="442769" y="3000029"/>
                  <a:ext cx="2243154" cy="2190976"/>
                </a:xfrm>
                <a:prstGeom prst="roundRect">
                  <a:avLst>
                    <a:gd name="adj" fmla="val 3970"/>
                  </a:avLst>
                </a:prstGeom>
                <a:noFill/>
                <a:ln w="6350" cap="flat" cmpd="sng" algn="ctr">
                  <a:solidFill>
                    <a:srgbClr val="000000">
                      <a:lumMod val="65000"/>
                      <a:lumOff val="3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0070C0"/>
                    </a:solidFill>
                    <a:effectLst/>
                    <a:uLnTx/>
                    <a:uFillTx/>
                    <a:latin typeface="Century Gothic" panose="020B0502020202020204" pitchFamily="34" charset="0"/>
                    <a:ea typeface="+mn-ea"/>
                    <a:cs typeface="+mn-cs"/>
                  </a:endParaRPr>
                </a:p>
              </p:txBody>
            </p:sp>
            <p:grpSp>
              <p:nvGrpSpPr>
                <p:cNvPr id="76" name="Group 75">
                  <a:extLst>
                    <a:ext uri="{FF2B5EF4-FFF2-40B4-BE49-F238E27FC236}">
                      <a16:creationId xmlns:a16="http://schemas.microsoft.com/office/drawing/2014/main" xmlns="" id="{07974876-81E7-4AE2-A5D1-BA7CD779DB0C}"/>
                    </a:ext>
                  </a:extLst>
                </p:cNvPr>
                <p:cNvGrpSpPr/>
                <p:nvPr/>
              </p:nvGrpSpPr>
              <p:grpSpPr>
                <a:xfrm>
                  <a:off x="851316" y="2850262"/>
                  <a:ext cx="1426059" cy="100584"/>
                  <a:chOff x="2026774" y="3758047"/>
                  <a:chExt cx="1088537" cy="95566"/>
                </a:xfrm>
              </p:grpSpPr>
              <p:sp>
                <p:nvSpPr>
                  <p:cNvPr id="80" name="Rectangle: Rounded Corners 259">
                    <a:extLst>
                      <a:ext uri="{FF2B5EF4-FFF2-40B4-BE49-F238E27FC236}">
                        <a16:creationId xmlns:a16="http://schemas.microsoft.com/office/drawing/2014/main" xmlns="" id="{03002DDA-8E6E-4129-9B77-27149691D125}"/>
                      </a:ext>
                    </a:extLst>
                  </p:cNvPr>
                  <p:cNvSpPr/>
                  <p:nvPr/>
                </p:nvSpPr>
                <p:spPr>
                  <a:xfrm>
                    <a:off x="2026774" y="3798441"/>
                    <a:ext cx="1088537" cy="38960"/>
                  </a:xfrm>
                  <a:prstGeom prst="roundRect">
                    <a:avLst/>
                  </a:prstGeom>
                  <a:solidFill>
                    <a:srgbClr val="DF8C63"/>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srgbClr val="0070C0"/>
                      </a:solidFill>
                      <a:effectLst/>
                      <a:uLnTx/>
                      <a:uFillTx/>
                      <a:latin typeface="Century Gothic" panose="020B0502020202020204" pitchFamily="34" charset="0"/>
                      <a:ea typeface="+mn-ea"/>
                      <a:cs typeface="Arial" panose="020B0604020202020204" pitchFamily="34" charset="0"/>
                    </a:endParaRPr>
                  </a:p>
                </p:txBody>
              </p:sp>
              <p:sp>
                <p:nvSpPr>
                  <p:cNvPr id="81" name="Oval 80">
                    <a:extLst>
                      <a:ext uri="{FF2B5EF4-FFF2-40B4-BE49-F238E27FC236}">
                        <a16:creationId xmlns:a16="http://schemas.microsoft.com/office/drawing/2014/main" xmlns="" id="{0F971C8F-2513-48D4-BF56-FE5D953D9BAA}"/>
                      </a:ext>
                    </a:extLst>
                  </p:cNvPr>
                  <p:cNvSpPr/>
                  <p:nvPr/>
                </p:nvSpPr>
                <p:spPr>
                  <a:xfrm>
                    <a:off x="2533081" y="3758047"/>
                    <a:ext cx="75923" cy="95566"/>
                  </a:xfrm>
                  <a:prstGeom prst="ellipse">
                    <a:avLst/>
                  </a:prstGeom>
                  <a:solidFill>
                    <a:srgbClr val="FFFFFF"/>
                  </a:solidFill>
                  <a:ln w="12700" cap="flat" cmpd="sng" algn="ctr">
                    <a:solidFill>
                      <a:srgbClr val="DF8C63"/>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0070C0"/>
                      </a:solidFill>
                      <a:effectLst/>
                      <a:uLnTx/>
                      <a:uFillTx/>
                      <a:latin typeface="Century Gothic" panose="020B0502020202020204" pitchFamily="34" charset="0"/>
                      <a:ea typeface="+mn-ea"/>
                      <a:cs typeface="Arial" panose="020B0604020202020204" pitchFamily="34" charset="0"/>
                    </a:endParaRPr>
                  </a:p>
                </p:txBody>
              </p:sp>
            </p:grpSp>
            <p:grpSp>
              <p:nvGrpSpPr>
                <p:cNvPr id="77" name="Group 76">
                  <a:extLst>
                    <a:ext uri="{FF2B5EF4-FFF2-40B4-BE49-F238E27FC236}">
                      <a16:creationId xmlns:a16="http://schemas.microsoft.com/office/drawing/2014/main" xmlns="" id="{5E24F4E4-1227-4F99-BF81-2815593E9106}"/>
                    </a:ext>
                  </a:extLst>
                </p:cNvPr>
                <p:cNvGrpSpPr/>
                <p:nvPr/>
              </p:nvGrpSpPr>
              <p:grpSpPr>
                <a:xfrm>
                  <a:off x="346710" y="2099444"/>
                  <a:ext cx="2435270" cy="530012"/>
                  <a:chOff x="287108" y="2608325"/>
                  <a:chExt cx="1686941" cy="456992"/>
                </a:xfrm>
              </p:grpSpPr>
              <p:sp>
                <p:nvSpPr>
                  <p:cNvPr id="78" name="Rectangle: Rounded Corners 257">
                    <a:extLst>
                      <a:ext uri="{FF2B5EF4-FFF2-40B4-BE49-F238E27FC236}">
                        <a16:creationId xmlns:a16="http://schemas.microsoft.com/office/drawing/2014/main" xmlns="" id="{4BDEE99A-4411-4F8B-B097-AA6E170667F2}"/>
                      </a:ext>
                    </a:extLst>
                  </p:cNvPr>
                  <p:cNvSpPr/>
                  <p:nvPr/>
                </p:nvSpPr>
                <p:spPr>
                  <a:xfrm>
                    <a:off x="327155" y="2608325"/>
                    <a:ext cx="1606846" cy="456992"/>
                  </a:xfrm>
                  <a:prstGeom prst="roundRect">
                    <a:avLst>
                      <a:gd name="adj" fmla="val 50000"/>
                    </a:avLst>
                  </a:prstGeom>
                  <a:solidFill>
                    <a:srgbClr val="DF8C63"/>
                  </a:solidFill>
                  <a:ln w="635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0070C0"/>
                      </a:solidFill>
                      <a:effectLst/>
                      <a:uLnTx/>
                      <a:uFillTx/>
                      <a:latin typeface="Century Gothic" panose="020B0502020202020204" pitchFamily="34" charset="0"/>
                      <a:ea typeface="+mn-ea"/>
                      <a:cs typeface="Arial" panose="020B0604020202020204" pitchFamily="34" charset="0"/>
                    </a:endParaRPr>
                  </a:p>
                </p:txBody>
              </p:sp>
              <p:sp>
                <p:nvSpPr>
                  <p:cNvPr id="79" name="TextBox 78">
                    <a:extLst>
                      <a:ext uri="{FF2B5EF4-FFF2-40B4-BE49-F238E27FC236}">
                        <a16:creationId xmlns:a16="http://schemas.microsoft.com/office/drawing/2014/main" xmlns="" id="{C86E1009-C8E8-4E99-89EE-B218EC1A2B11}"/>
                      </a:ext>
                    </a:extLst>
                  </p:cNvPr>
                  <p:cNvSpPr txBox="1"/>
                  <p:nvPr/>
                </p:nvSpPr>
                <p:spPr>
                  <a:xfrm>
                    <a:off x="287108" y="2710787"/>
                    <a:ext cx="1686941" cy="252090"/>
                  </a:xfrm>
                  <a:prstGeom prst="rect">
                    <a:avLst/>
                  </a:prstGeom>
                  <a:noFill/>
                </p:spPr>
                <p:txBody>
                  <a:bodyPr wrap="square"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Cyberattacks</a:t>
                    </a:r>
                  </a:p>
                </p:txBody>
              </p:sp>
            </p:grpSp>
          </p:grpSp>
          <p:sp>
            <p:nvSpPr>
              <p:cNvPr id="73" name="TextBox 72">
                <a:extLst>
                  <a:ext uri="{FF2B5EF4-FFF2-40B4-BE49-F238E27FC236}">
                    <a16:creationId xmlns:a16="http://schemas.microsoft.com/office/drawing/2014/main" xmlns="" id="{55AA4115-FF98-4879-A3CA-E32E3FA6DA38}"/>
                  </a:ext>
                </a:extLst>
              </p:cNvPr>
              <p:cNvSpPr txBox="1"/>
              <p:nvPr/>
            </p:nvSpPr>
            <p:spPr>
              <a:xfrm>
                <a:off x="470877" y="3000029"/>
                <a:ext cx="2186935" cy="877111"/>
              </a:xfrm>
              <a:prstGeom prst="rect">
                <a:avLst/>
              </a:prstGeom>
              <a:noFill/>
            </p:spPr>
            <p:txBody>
              <a:bodyPr wrap="square"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dirty="0">
                    <a:ln>
                      <a:noFill/>
                    </a:ln>
                    <a:solidFill>
                      <a:srgbClr val="0070C0"/>
                    </a:solidFill>
                    <a:effectLst/>
                    <a:uLnTx/>
                    <a:uFillTx/>
                    <a:latin typeface="Century Gothic" panose="020B0502020202020204" pitchFamily="34" charset="0"/>
                    <a:ea typeface="+mn-ea"/>
                    <a:cs typeface="Arial" panose="020B0604020202020204" pitchFamily="34" charset="0"/>
                  </a:rPr>
                  <a:t>CNI is a prime target for cybercriminals, hacktivists, and nation-state actors</a:t>
                </a:r>
              </a:p>
            </p:txBody>
          </p:sp>
        </p:grpSp>
        <p:grpSp>
          <p:nvGrpSpPr>
            <p:cNvPr id="54" name="Group 53">
              <a:extLst>
                <a:ext uri="{FF2B5EF4-FFF2-40B4-BE49-F238E27FC236}">
                  <a16:creationId xmlns:a16="http://schemas.microsoft.com/office/drawing/2014/main" xmlns="" id="{997D9607-684C-4DA6-BB13-4E5B97F6A387}"/>
                </a:ext>
              </a:extLst>
            </p:cNvPr>
            <p:cNvGrpSpPr/>
            <p:nvPr/>
          </p:nvGrpSpPr>
          <p:grpSpPr>
            <a:xfrm>
              <a:off x="4997152" y="1350909"/>
              <a:ext cx="2197698" cy="2929024"/>
              <a:chOff x="404522" y="2099444"/>
              <a:chExt cx="2319645" cy="3091561"/>
            </a:xfrm>
          </p:grpSpPr>
          <p:grpSp>
            <p:nvGrpSpPr>
              <p:cNvPr id="58" name="Group 57">
                <a:extLst>
                  <a:ext uri="{FF2B5EF4-FFF2-40B4-BE49-F238E27FC236}">
                    <a16:creationId xmlns:a16="http://schemas.microsoft.com/office/drawing/2014/main" xmlns="" id="{F59FC3E5-4C22-4F9C-93D3-CA17C6DE2239}"/>
                  </a:ext>
                </a:extLst>
              </p:cNvPr>
              <p:cNvGrpSpPr/>
              <p:nvPr/>
            </p:nvGrpSpPr>
            <p:grpSpPr>
              <a:xfrm>
                <a:off x="404522" y="2099444"/>
                <a:ext cx="2319645" cy="3091561"/>
                <a:chOff x="404522" y="2099444"/>
                <a:chExt cx="2319645" cy="3091561"/>
              </a:xfrm>
            </p:grpSpPr>
            <p:cxnSp>
              <p:nvCxnSpPr>
                <p:cNvPr id="60" name="Straight Connector 59">
                  <a:extLst>
                    <a:ext uri="{FF2B5EF4-FFF2-40B4-BE49-F238E27FC236}">
                      <a16:creationId xmlns:a16="http://schemas.microsoft.com/office/drawing/2014/main" xmlns="" id="{A1AD53BD-B835-4F67-A369-142CDFCD4425}"/>
                    </a:ext>
                  </a:extLst>
                </p:cNvPr>
                <p:cNvCxnSpPr>
                  <a:cxnSpLocks/>
                </p:cNvCxnSpPr>
                <p:nvPr/>
              </p:nvCxnSpPr>
              <p:spPr>
                <a:xfrm>
                  <a:off x="1564344" y="2455389"/>
                  <a:ext cx="0" cy="470328"/>
                </a:xfrm>
                <a:prstGeom prst="line">
                  <a:avLst/>
                </a:prstGeom>
                <a:noFill/>
                <a:ln w="6350" cap="flat" cmpd="sng" algn="ctr">
                  <a:solidFill>
                    <a:srgbClr val="000000">
                      <a:lumMod val="65000"/>
                      <a:lumOff val="35000"/>
                    </a:srgbClr>
                  </a:solidFill>
                  <a:prstDash val="solid"/>
                  <a:miter lim="800000"/>
                </a:ln>
                <a:effectLst/>
              </p:spPr>
            </p:cxnSp>
            <p:sp>
              <p:nvSpPr>
                <p:cNvPr id="61" name="Rectangle: Rounded Corners 345">
                  <a:extLst>
                    <a:ext uri="{FF2B5EF4-FFF2-40B4-BE49-F238E27FC236}">
                      <a16:creationId xmlns:a16="http://schemas.microsoft.com/office/drawing/2014/main" xmlns="" id="{6E98FAC8-FC0A-4D0C-A584-F8ECD0FBFD90}"/>
                    </a:ext>
                  </a:extLst>
                </p:cNvPr>
                <p:cNvSpPr/>
                <p:nvPr/>
              </p:nvSpPr>
              <p:spPr>
                <a:xfrm>
                  <a:off x="442769" y="3000029"/>
                  <a:ext cx="2243154" cy="2190976"/>
                </a:xfrm>
                <a:prstGeom prst="roundRect">
                  <a:avLst>
                    <a:gd name="adj" fmla="val 3970"/>
                  </a:avLst>
                </a:prstGeom>
                <a:noFill/>
                <a:ln w="6350" cap="flat" cmpd="sng" algn="ctr">
                  <a:solidFill>
                    <a:srgbClr val="000000">
                      <a:lumMod val="65000"/>
                      <a:lumOff val="3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0070C0"/>
                    </a:solidFill>
                    <a:effectLst/>
                    <a:uLnTx/>
                    <a:uFillTx/>
                    <a:latin typeface="Century Gothic" panose="020B0502020202020204" pitchFamily="34" charset="0"/>
                    <a:ea typeface="+mn-ea"/>
                    <a:cs typeface="+mn-cs"/>
                  </a:endParaRPr>
                </a:p>
              </p:txBody>
            </p:sp>
            <p:grpSp>
              <p:nvGrpSpPr>
                <p:cNvPr id="62" name="Group 61">
                  <a:extLst>
                    <a:ext uri="{FF2B5EF4-FFF2-40B4-BE49-F238E27FC236}">
                      <a16:creationId xmlns:a16="http://schemas.microsoft.com/office/drawing/2014/main" xmlns="" id="{83060D6C-8FC0-4F54-96C1-B1363BC036A5}"/>
                    </a:ext>
                  </a:extLst>
                </p:cNvPr>
                <p:cNvGrpSpPr/>
                <p:nvPr/>
              </p:nvGrpSpPr>
              <p:grpSpPr>
                <a:xfrm>
                  <a:off x="851316" y="2850262"/>
                  <a:ext cx="1426059" cy="100584"/>
                  <a:chOff x="2026774" y="3758047"/>
                  <a:chExt cx="1088537" cy="95566"/>
                </a:xfrm>
              </p:grpSpPr>
              <p:sp>
                <p:nvSpPr>
                  <p:cNvPr id="66" name="Rectangle: Rounded Corners 350">
                    <a:extLst>
                      <a:ext uri="{FF2B5EF4-FFF2-40B4-BE49-F238E27FC236}">
                        <a16:creationId xmlns:a16="http://schemas.microsoft.com/office/drawing/2014/main" xmlns="" id="{FE38DA17-40E5-4367-AD5E-3B9AA1675464}"/>
                      </a:ext>
                    </a:extLst>
                  </p:cNvPr>
                  <p:cNvSpPr/>
                  <p:nvPr/>
                </p:nvSpPr>
                <p:spPr>
                  <a:xfrm>
                    <a:off x="2026774" y="3798441"/>
                    <a:ext cx="1088537" cy="38960"/>
                  </a:xfrm>
                  <a:prstGeom prst="roundRect">
                    <a:avLst/>
                  </a:prstGeom>
                  <a:solidFill>
                    <a:srgbClr val="47767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srgbClr val="0070C0"/>
                      </a:solidFill>
                      <a:effectLst/>
                      <a:uLnTx/>
                      <a:uFillTx/>
                      <a:latin typeface="Century Gothic" panose="020B0502020202020204" pitchFamily="34" charset="0"/>
                      <a:ea typeface="+mn-ea"/>
                      <a:cs typeface="Arial" panose="020B0604020202020204" pitchFamily="34" charset="0"/>
                    </a:endParaRPr>
                  </a:p>
                </p:txBody>
              </p:sp>
              <p:sp>
                <p:nvSpPr>
                  <p:cNvPr id="67" name="Oval 66">
                    <a:extLst>
                      <a:ext uri="{FF2B5EF4-FFF2-40B4-BE49-F238E27FC236}">
                        <a16:creationId xmlns:a16="http://schemas.microsoft.com/office/drawing/2014/main" xmlns="" id="{0D7F0421-5931-4896-BC6A-3283A4CEB370}"/>
                      </a:ext>
                    </a:extLst>
                  </p:cNvPr>
                  <p:cNvSpPr/>
                  <p:nvPr/>
                </p:nvSpPr>
                <p:spPr>
                  <a:xfrm>
                    <a:off x="2533081" y="3758047"/>
                    <a:ext cx="75923" cy="95566"/>
                  </a:xfrm>
                  <a:prstGeom prst="ellipse">
                    <a:avLst/>
                  </a:prstGeom>
                  <a:solidFill>
                    <a:srgbClr val="FFFFFF"/>
                  </a:solidFill>
                  <a:ln w="6350" cap="flat" cmpd="sng" algn="ctr">
                    <a:solidFill>
                      <a:srgbClr val="47767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0070C0"/>
                      </a:solidFill>
                      <a:effectLst/>
                      <a:uLnTx/>
                      <a:uFillTx/>
                      <a:latin typeface="Century Gothic" panose="020B0502020202020204" pitchFamily="34" charset="0"/>
                      <a:ea typeface="+mn-ea"/>
                      <a:cs typeface="Arial" panose="020B0604020202020204" pitchFamily="34" charset="0"/>
                    </a:endParaRPr>
                  </a:p>
                </p:txBody>
              </p:sp>
            </p:grpSp>
            <p:grpSp>
              <p:nvGrpSpPr>
                <p:cNvPr id="63" name="Group 62">
                  <a:extLst>
                    <a:ext uri="{FF2B5EF4-FFF2-40B4-BE49-F238E27FC236}">
                      <a16:creationId xmlns:a16="http://schemas.microsoft.com/office/drawing/2014/main" xmlns="" id="{B6B89B26-E9D9-44AF-AD6C-93F56BDCD7AD}"/>
                    </a:ext>
                  </a:extLst>
                </p:cNvPr>
                <p:cNvGrpSpPr/>
                <p:nvPr/>
              </p:nvGrpSpPr>
              <p:grpSpPr>
                <a:xfrm>
                  <a:off x="404522" y="2099444"/>
                  <a:ext cx="2319645" cy="530012"/>
                  <a:chOff x="327155" y="2608325"/>
                  <a:chExt cx="1606846" cy="456992"/>
                </a:xfrm>
              </p:grpSpPr>
              <p:sp>
                <p:nvSpPr>
                  <p:cNvPr id="64" name="Rectangle: Rounded Corners 348">
                    <a:extLst>
                      <a:ext uri="{FF2B5EF4-FFF2-40B4-BE49-F238E27FC236}">
                        <a16:creationId xmlns:a16="http://schemas.microsoft.com/office/drawing/2014/main" xmlns="" id="{4C9AEC41-B3D1-45F7-AD72-94F8E0A076E5}"/>
                      </a:ext>
                    </a:extLst>
                  </p:cNvPr>
                  <p:cNvSpPr/>
                  <p:nvPr/>
                </p:nvSpPr>
                <p:spPr>
                  <a:xfrm>
                    <a:off x="327155" y="2608325"/>
                    <a:ext cx="1606846" cy="456992"/>
                  </a:xfrm>
                  <a:prstGeom prst="roundRect">
                    <a:avLst>
                      <a:gd name="adj" fmla="val 50000"/>
                    </a:avLst>
                  </a:prstGeom>
                  <a:solidFill>
                    <a:srgbClr val="477670"/>
                  </a:solidFill>
                  <a:ln w="635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0070C0"/>
                      </a:solidFill>
                      <a:effectLst/>
                      <a:uLnTx/>
                      <a:uFillTx/>
                      <a:latin typeface="Century Gothic" panose="020B0502020202020204" pitchFamily="34" charset="0"/>
                      <a:ea typeface="+mn-ea"/>
                      <a:cs typeface="Arial" panose="020B0604020202020204" pitchFamily="34" charset="0"/>
                    </a:endParaRPr>
                  </a:p>
                </p:txBody>
              </p:sp>
              <p:sp>
                <p:nvSpPr>
                  <p:cNvPr id="65" name="TextBox 64">
                    <a:extLst>
                      <a:ext uri="{FF2B5EF4-FFF2-40B4-BE49-F238E27FC236}">
                        <a16:creationId xmlns:a16="http://schemas.microsoft.com/office/drawing/2014/main" xmlns="" id="{E3A8B706-EC3A-4050-9244-46BF278113B1}"/>
                      </a:ext>
                    </a:extLst>
                  </p:cNvPr>
                  <p:cNvSpPr txBox="1"/>
                  <p:nvPr/>
                </p:nvSpPr>
                <p:spPr>
                  <a:xfrm>
                    <a:off x="494893" y="2626757"/>
                    <a:ext cx="1271370" cy="420151"/>
                  </a:xfrm>
                  <a:prstGeom prst="rect">
                    <a:avLst/>
                  </a:prstGeom>
                  <a:noFill/>
                </p:spPr>
                <p:txBody>
                  <a:bodyPr wrap="square"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Legacy Systems and Infrastructure</a:t>
                    </a:r>
                  </a:p>
                </p:txBody>
              </p:sp>
            </p:grpSp>
          </p:grpSp>
          <p:sp>
            <p:nvSpPr>
              <p:cNvPr id="59" name="TextBox 58">
                <a:extLst>
                  <a:ext uri="{FF2B5EF4-FFF2-40B4-BE49-F238E27FC236}">
                    <a16:creationId xmlns:a16="http://schemas.microsoft.com/office/drawing/2014/main" xmlns="" id="{13D7DEE7-72F6-433B-881D-C3E03DB40BE1}"/>
                  </a:ext>
                </a:extLst>
              </p:cNvPr>
              <p:cNvSpPr txBox="1"/>
              <p:nvPr/>
            </p:nvSpPr>
            <p:spPr>
              <a:xfrm>
                <a:off x="481011" y="3001577"/>
                <a:ext cx="2148693" cy="1461851"/>
              </a:xfrm>
              <a:prstGeom prst="rect">
                <a:avLst/>
              </a:prstGeom>
              <a:noFill/>
            </p:spPr>
            <p:txBody>
              <a:bodyPr wrap="square"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dirty="0">
                    <a:ln>
                      <a:noFill/>
                    </a:ln>
                    <a:solidFill>
                      <a:srgbClr val="0070C0"/>
                    </a:solidFill>
                    <a:effectLst/>
                    <a:uLnTx/>
                    <a:uFillTx/>
                    <a:latin typeface="Century Gothic" panose="020B0502020202020204" pitchFamily="34" charset="0"/>
                    <a:ea typeface="+mn-ea"/>
                    <a:cs typeface="Arial" panose="020B0604020202020204" pitchFamily="34" charset="0"/>
                  </a:rPr>
                  <a:t>Many CNI systems still rely on legacy technologies and infrastructure that may have vulnerabilities or lack proper security controls. </a:t>
                </a:r>
              </a:p>
            </p:txBody>
          </p:sp>
        </p:grpSp>
        <p:grpSp>
          <p:nvGrpSpPr>
            <p:cNvPr id="9" name="Group 8">
              <a:extLst>
                <a:ext uri="{FF2B5EF4-FFF2-40B4-BE49-F238E27FC236}">
                  <a16:creationId xmlns:a16="http://schemas.microsoft.com/office/drawing/2014/main" xmlns="" id="{4FDFC151-8E33-4C21-867E-543792458822}"/>
                </a:ext>
              </a:extLst>
            </p:cNvPr>
            <p:cNvGrpSpPr/>
            <p:nvPr/>
          </p:nvGrpSpPr>
          <p:grpSpPr>
            <a:xfrm>
              <a:off x="7264598" y="3069064"/>
              <a:ext cx="2307245" cy="2929024"/>
              <a:chOff x="7264598" y="3069064"/>
              <a:chExt cx="2307245" cy="2929024"/>
            </a:xfrm>
          </p:grpSpPr>
          <p:grpSp>
            <p:nvGrpSpPr>
              <p:cNvPr id="40" name="Group 39">
                <a:extLst>
                  <a:ext uri="{FF2B5EF4-FFF2-40B4-BE49-F238E27FC236}">
                    <a16:creationId xmlns:a16="http://schemas.microsoft.com/office/drawing/2014/main" xmlns="" id="{B0A25E4B-E843-4D80-99CA-7769557B6F64}"/>
                  </a:ext>
                </a:extLst>
              </p:cNvPr>
              <p:cNvGrpSpPr/>
              <p:nvPr/>
            </p:nvGrpSpPr>
            <p:grpSpPr>
              <a:xfrm>
                <a:off x="7264598" y="3069064"/>
                <a:ext cx="2307245" cy="2929024"/>
                <a:chOff x="346710" y="2099444"/>
                <a:chExt cx="2435270" cy="3091561"/>
              </a:xfrm>
            </p:grpSpPr>
            <p:grpSp>
              <p:nvGrpSpPr>
                <p:cNvPr id="44" name="Group 43">
                  <a:extLst>
                    <a:ext uri="{FF2B5EF4-FFF2-40B4-BE49-F238E27FC236}">
                      <a16:creationId xmlns:a16="http://schemas.microsoft.com/office/drawing/2014/main" xmlns="" id="{AEC4D9FF-39A4-4FB1-885D-C01420A9307B}"/>
                    </a:ext>
                  </a:extLst>
                </p:cNvPr>
                <p:cNvGrpSpPr/>
                <p:nvPr/>
              </p:nvGrpSpPr>
              <p:grpSpPr>
                <a:xfrm>
                  <a:off x="346710" y="2099444"/>
                  <a:ext cx="2435270" cy="3091561"/>
                  <a:chOff x="346710" y="2099444"/>
                  <a:chExt cx="2435270" cy="3091561"/>
                </a:xfrm>
              </p:grpSpPr>
              <p:cxnSp>
                <p:nvCxnSpPr>
                  <p:cNvPr id="46" name="Straight Connector 45">
                    <a:extLst>
                      <a:ext uri="{FF2B5EF4-FFF2-40B4-BE49-F238E27FC236}">
                        <a16:creationId xmlns:a16="http://schemas.microsoft.com/office/drawing/2014/main" xmlns="" id="{E64B1EE5-8576-498E-A296-09DEB0FAEB02}"/>
                      </a:ext>
                    </a:extLst>
                  </p:cNvPr>
                  <p:cNvCxnSpPr>
                    <a:cxnSpLocks/>
                  </p:cNvCxnSpPr>
                  <p:nvPr/>
                </p:nvCxnSpPr>
                <p:spPr>
                  <a:xfrm>
                    <a:off x="1564344" y="2455389"/>
                    <a:ext cx="0" cy="470328"/>
                  </a:xfrm>
                  <a:prstGeom prst="line">
                    <a:avLst/>
                  </a:prstGeom>
                  <a:noFill/>
                  <a:ln w="6350" cap="flat" cmpd="sng" algn="ctr">
                    <a:solidFill>
                      <a:srgbClr val="000000">
                        <a:lumMod val="65000"/>
                        <a:lumOff val="35000"/>
                      </a:srgbClr>
                    </a:solidFill>
                    <a:prstDash val="solid"/>
                    <a:miter lim="800000"/>
                  </a:ln>
                  <a:effectLst/>
                </p:spPr>
              </p:cxnSp>
              <p:sp>
                <p:nvSpPr>
                  <p:cNvPr id="47" name="Rectangle: Rounded Corners 360">
                    <a:extLst>
                      <a:ext uri="{FF2B5EF4-FFF2-40B4-BE49-F238E27FC236}">
                        <a16:creationId xmlns:a16="http://schemas.microsoft.com/office/drawing/2014/main" xmlns="" id="{A27F5EFE-19A5-4B1D-92C8-35B1A612A35E}"/>
                      </a:ext>
                    </a:extLst>
                  </p:cNvPr>
                  <p:cNvSpPr/>
                  <p:nvPr/>
                </p:nvSpPr>
                <p:spPr>
                  <a:xfrm>
                    <a:off x="442769" y="3000029"/>
                    <a:ext cx="2243154" cy="2190976"/>
                  </a:xfrm>
                  <a:prstGeom prst="roundRect">
                    <a:avLst>
                      <a:gd name="adj" fmla="val 3970"/>
                    </a:avLst>
                  </a:prstGeom>
                  <a:noFill/>
                  <a:ln w="6350" cap="flat" cmpd="sng" algn="ctr">
                    <a:solidFill>
                      <a:srgbClr val="000000">
                        <a:lumMod val="65000"/>
                        <a:lumOff val="3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0070C0"/>
                      </a:solidFill>
                      <a:effectLst/>
                      <a:uLnTx/>
                      <a:uFillTx/>
                      <a:latin typeface="Century Gothic" panose="020B0502020202020204" pitchFamily="34" charset="0"/>
                      <a:ea typeface="+mn-ea"/>
                      <a:cs typeface="+mn-cs"/>
                    </a:endParaRPr>
                  </a:p>
                </p:txBody>
              </p:sp>
              <p:grpSp>
                <p:nvGrpSpPr>
                  <p:cNvPr id="48" name="Group 47">
                    <a:extLst>
                      <a:ext uri="{FF2B5EF4-FFF2-40B4-BE49-F238E27FC236}">
                        <a16:creationId xmlns:a16="http://schemas.microsoft.com/office/drawing/2014/main" xmlns="" id="{ACF01E4F-4B2F-4844-A875-1CDB6ED1CE42}"/>
                      </a:ext>
                    </a:extLst>
                  </p:cNvPr>
                  <p:cNvGrpSpPr/>
                  <p:nvPr/>
                </p:nvGrpSpPr>
                <p:grpSpPr>
                  <a:xfrm>
                    <a:off x="851316" y="2850262"/>
                    <a:ext cx="1426059" cy="100584"/>
                    <a:chOff x="2026774" y="3758047"/>
                    <a:chExt cx="1088537" cy="95566"/>
                  </a:xfrm>
                </p:grpSpPr>
                <p:sp>
                  <p:nvSpPr>
                    <p:cNvPr id="52" name="Rectangle: Rounded Corners 365">
                      <a:extLst>
                        <a:ext uri="{FF2B5EF4-FFF2-40B4-BE49-F238E27FC236}">
                          <a16:creationId xmlns:a16="http://schemas.microsoft.com/office/drawing/2014/main" xmlns="" id="{87B2041F-D43F-4808-9317-EC7BFA1AE0F5}"/>
                        </a:ext>
                      </a:extLst>
                    </p:cNvPr>
                    <p:cNvSpPr/>
                    <p:nvPr/>
                  </p:nvSpPr>
                  <p:spPr>
                    <a:xfrm>
                      <a:off x="2026774" y="3798441"/>
                      <a:ext cx="1088537" cy="38960"/>
                    </a:xfrm>
                    <a:prstGeom prst="roundRect">
                      <a:avLst/>
                    </a:prstGeom>
                    <a:solidFill>
                      <a:srgbClr val="DF8C63"/>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srgbClr val="0070C0"/>
                        </a:solidFill>
                        <a:effectLst/>
                        <a:uLnTx/>
                        <a:uFillTx/>
                        <a:latin typeface="Century Gothic" panose="020B0502020202020204" pitchFamily="34" charset="0"/>
                        <a:ea typeface="+mn-ea"/>
                        <a:cs typeface="Arial" panose="020B0604020202020204" pitchFamily="34" charset="0"/>
                      </a:endParaRPr>
                    </a:p>
                  </p:txBody>
                </p:sp>
                <p:sp>
                  <p:nvSpPr>
                    <p:cNvPr id="53" name="Oval 52">
                      <a:extLst>
                        <a:ext uri="{FF2B5EF4-FFF2-40B4-BE49-F238E27FC236}">
                          <a16:creationId xmlns:a16="http://schemas.microsoft.com/office/drawing/2014/main" xmlns="" id="{EE3B1DD9-8D9C-4A66-B662-ACBA06300DDA}"/>
                        </a:ext>
                      </a:extLst>
                    </p:cNvPr>
                    <p:cNvSpPr/>
                    <p:nvPr/>
                  </p:nvSpPr>
                  <p:spPr>
                    <a:xfrm>
                      <a:off x="2533081" y="3758047"/>
                      <a:ext cx="75923" cy="95566"/>
                    </a:xfrm>
                    <a:prstGeom prst="ellipse">
                      <a:avLst/>
                    </a:prstGeom>
                    <a:solidFill>
                      <a:srgbClr val="FFFFFF"/>
                    </a:solidFill>
                    <a:ln w="12700" cap="flat" cmpd="sng" algn="ctr">
                      <a:solidFill>
                        <a:srgbClr val="DF8C63"/>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0070C0"/>
                        </a:solidFill>
                        <a:effectLst/>
                        <a:uLnTx/>
                        <a:uFillTx/>
                        <a:latin typeface="Century Gothic" panose="020B0502020202020204" pitchFamily="34" charset="0"/>
                        <a:ea typeface="+mn-ea"/>
                        <a:cs typeface="Arial" panose="020B0604020202020204" pitchFamily="34" charset="0"/>
                      </a:endParaRPr>
                    </a:p>
                  </p:txBody>
                </p:sp>
              </p:grpSp>
              <p:grpSp>
                <p:nvGrpSpPr>
                  <p:cNvPr id="49" name="Group 48">
                    <a:extLst>
                      <a:ext uri="{FF2B5EF4-FFF2-40B4-BE49-F238E27FC236}">
                        <a16:creationId xmlns:a16="http://schemas.microsoft.com/office/drawing/2014/main" xmlns="" id="{4E4C1735-5138-441C-BC48-5CFE438E0B67}"/>
                      </a:ext>
                    </a:extLst>
                  </p:cNvPr>
                  <p:cNvGrpSpPr/>
                  <p:nvPr/>
                </p:nvGrpSpPr>
                <p:grpSpPr>
                  <a:xfrm>
                    <a:off x="346710" y="2099444"/>
                    <a:ext cx="2435270" cy="530012"/>
                    <a:chOff x="287108" y="2608325"/>
                    <a:chExt cx="1686941" cy="456992"/>
                  </a:xfrm>
                </p:grpSpPr>
                <p:sp>
                  <p:nvSpPr>
                    <p:cNvPr id="50" name="Rectangle: Rounded Corners 363">
                      <a:extLst>
                        <a:ext uri="{FF2B5EF4-FFF2-40B4-BE49-F238E27FC236}">
                          <a16:creationId xmlns:a16="http://schemas.microsoft.com/office/drawing/2014/main" xmlns="" id="{0E4D9A81-61C4-4275-B4F3-035073D317AA}"/>
                        </a:ext>
                      </a:extLst>
                    </p:cNvPr>
                    <p:cNvSpPr/>
                    <p:nvPr/>
                  </p:nvSpPr>
                  <p:spPr>
                    <a:xfrm>
                      <a:off x="327155" y="2608325"/>
                      <a:ext cx="1606846" cy="456992"/>
                    </a:xfrm>
                    <a:prstGeom prst="roundRect">
                      <a:avLst>
                        <a:gd name="adj" fmla="val 50000"/>
                      </a:avLst>
                    </a:prstGeom>
                    <a:solidFill>
                      <a:srgbClr val="DF8C63"/>
                    </a:solidFill>
                    <a:ln w="635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0070C0"/>
                        </a:solidFill>
                        <a:effectLst/>
                        <a:uLnTx/>
                        <a:uFillTx/>
                        <a:latin typeface="Century Gothic" panose="020B0502020202020204" pitchFamily="34" charset="0"/>
                        <a:ea typeface="+mn-ea"/>
                        <a:cs typeface="Arial" panose="020B0604020202020204" pitchFamily="34" charset="0"/>
                      </a:endParaRPr>
                    </a:p>
                  </p:txBody>
                </p:sp>
                <p:sp>
                  <p:nvSpPr>
                    <p:cNvPr id="51" name="TextBox 50">
                      <a:extLst>
                        <a:ext uri="{FF2B5EF4-FFF2-40B4-BE49-F238E27FC236}">
                          <a16:creationId xmlns:a16="http://schemas.microsoft.com/office/drawing/2014/main" xmlns="" id="{8A15FFCA-2A98-4FC1-8AEE-47163A6D4480}"/>
                        </a:ext>
                      </a:extLst>
                    </p:cNvPr>
                    <p:cNvSpPr txBox="1"/>
                    <p:nvPr/>
                  </p:nvSpPr>
                  <p:spPr>
                    <a:xfrm>
                      <a:off x="287108" y="2710787"/>
                      <a:ext cx="1686941" cy="252090"/>
                    </a:xfrm>
                    <a:prstGeom prst="rect">
                      <a:avLst/>
                    </a:prstGeom>
                    <a:noFill/>
                  </p:spPr>
                  <p:txBody>
                    <a:bodyPr wrap="square"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Insider Threats</a:t>
                      </a:r>
                    </a:p>
                  </p:txBody>
                </p:sp>
              </p:grpSp>
            </p:grpSp>
            <p:sp>
              <p:nvSpPr>
                <p:cNvPr id="45" name="TextBox 44">
                  <a:extLst>
                    <a:ext uri="{FF2B5EF4-FFF2-40B4-BE49-F238E27FC236}">
                      <a16:creationId xmlns:a16="http://schemas.microsoft.com/office/drawing/2014/main" xmlns="" id="{8374A3C7-AA8B-417F-968F-36C172C86325}"/>
                    </a:ext>
                  </a:extLst>
                </p:cNvPr>
                <p:cNvSpPr txBox="1"/>
                <p:nvPr/>
              </p:nvSpPr>
              <p:spPr>
                <a:xfrm>
                  <a:off x="556191" y="2957905"/>
                  <a:ext cx="2110310" cy="1851677"/>
                </a:xfrm>
                <a:prstGeom prst="rect">
                  <a:avLst/>
                </a:prstGeom>
                <a:noFill/>
              </p:spPr>
              <p:txBody>
                <a:bodyPr wrap="square"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dirty="0">
                      <a:ln>
                        <a:noFill/>
                      </a:ln>
                      <a:solidFill>
                        <a:srgbClr val="0070C0"/>
                      </a:solidFill>
                      <a:effectLst/>
                      <a:uLnTx/>
                      <a:uFillTx/>
                      <a:latin typeface="Century Gothic" panose="020B0502020202020204" pitchFamily="34" charset="0"/>
                      <a:ea typeface="+mn-ea"/>
                      <a:cs typeface="Arial" panose="020B0604020202020204" pitchFamily="34" charset="0"/>
                    </a:rPr>
                    <a:t>CNI organizations need to be vigilant about insider threats, where employees or contractors with authorized access may intentionally or unintentionally cause harm. </a:t>
                  </a:r>
                </a:p>
              </p:txBody>
            </p:sp>
          </p:grpSp>
          <p:sp>
            <p:nvSpPr>
              <p:cNvPr id="43" name="Freeform: Shape 385">
                <a:extLst>
                  <a:ext uri="{FF2B5EF4-FFF2-40B4-BE49-F238E27FC236}">
                    <a16:creationId xmlns:a16="http://schemas.microsoft.com/office/drawing/2014/main" xmlns="" id="{79EC5B8E-D938-4DC3-9B90-7577428DC55A}"/>
                  </a:ext>
                </a:extLst>
              </p:cNvPr>
              <p:cNvSpPr/>
              <p:nvPr/>
            </p:nvSpPr>
            <p:spPr>
              <a:xfrm>
                <a:off x="8300989" y="5574230"/>
                <a:ext cx="234462" cy="317272"/>
              </a:xfrm>
              <a:custGeom>
                <a:avLst/>
                <a:gdLst>
                  <a:gd name="connsiteX0" fmla="*/ 432476 w 3414001"/>
                  <a:gd name="connsiteY0" fmla="*/ 3831816 h 4619802"/>
                  <a:gd name="connsiteX1" fmla="*/ 2977856 w 3414001"/>
                  <a:gd name="connsiteY1" fmla="*/ 3831816 h 4619802"/>
                  <a:gd name="connsiteX2" fmla="*/ 3091473 w 3414001"/>
                  <a:gd name="connsiteY2" fmla="*/ 3945433 h 4619802"/>
                  <a:gd name="connsiteX3" fmla="*/ 3091473 w 3414001"/>
                  <a:gd name="connsiteY3" fmla="*/ 3947265 h 4619802"/>
                  <a:gd name="connsiteX4" fmla="*/ 2977856 w 3414001"/>
                  <a:gd name="connsiteY4" fmla="*/ 4060881 h 4619802"/>
                  <a:gd name="connsiteX5" fmla="*/ 432476 w 3414001"/>
                  <a:gd name="connsiteY5" fmla="*/ 4060881 h 4619802"/>
                  <a:gd name="connsiteX6" fmla="*/ 318859 w 3414001"/>
                  <a:gd name="connsiteY6" fmla="*/ 3947265 h 4619802"/>
                  <a:gd name="connsiteX7" fmla="*/ 318859 w 3414001"/>
                  <a:gd name="connsiteY7" fmla="*/ 3945433 h 4619802"/>
                  <a:gd name="connsiteX8" fmla="*/ 432476 w 3414001"/>
                  <a:gd name="connsiteY8" fmla="*/ 3831816 h 4619802"/>
                  <a:gd name="connsiteX9" fmla="*/ 432476 w 3414001"/>
                  <a:gd name="connsiteY9" fmla="*/ 3135455 h 4619802"/>
                  <a:gd name="connsiteX10" fmla="*/ 2977856 w 3414001"/>
                  <a:gd name="connsiteY10" fmla="*/ 3135455 h 4619802"/>
                  <a:gd name="connsiteX11" fmla="*/ 3091473 w 3414001"/>
                  <a:gd name="connsiteY11" fmla="*/ 3249072 h 4619802"/>
                  <a:gd name="connsiteX12" fmla="*/ 3091473 w 3414001"/>
                  <a:gd name="connsiteY12" fmla="*/ 3250904 h 4619802"/>
                  <a:gd name="connsiteX13" fmla="*/ 2977856 w 3414001"/>
                  <a:gd name="connsiteY13" fmla="*/ 3364520 h 4619802"/>
                  <a:gd name="connsiteX14" fmla="*/ 432476 w 3414001"/>
                  <a:gd name="connsiteY14" fmla="*/ 3364520 h 4619802"/>
                  <a:gd name="connsiteX15" fmla="*/ 318859 w 3414001"/>
                  <a:gd name="connsiteY15" fmla="*/ 3250904 h 4619802"/>
                  <a:gd name="connsiteX16" fmla="*/ 318859 w 3414001"/>
                  <a:gd name="connsiteY16" fmla="*/ 3249072 h 4619802"/>
                  <a:gd name="connsiteX17" fmla="*/ 432476 w 3414001"/>
                  <a:gd name="connsiteY17" fmla="*/ 3135455 h 4619802"/>
                  <a:gd name="connsiteX18" fmla="*/ 536929 w 3414001"/>
                  <a:gd name="connsiteY18" fmla="*/ 2090915 h 4619802"/>
                  <a:gd name="connsiteX19" fmla="*/ 1649273 w 3414001"/>
                  <a:gd name="connsiteY19" fmla="*/ 2090915 h 4619802"/>
                  <a:gd name="connsiteX20" fmla="*/ 1717077 w 3414001"/>
                  <a:gd name="connsiteY20" fmla="*/ 2157122 h 4619802"/>
                  <a:gd name="connsiteX21" fmla="*/ 1717077 w 3414001"/>
                  <a:gd name="connsiteY21" fmla="*/ 2356633 h 4619802"/>
                  <a:gd name="connsiteX22" fmla="*/ 1751895 w 3414001"/>
                  <a:gd name="connsiteY22" fmla="*/ 2356633 h 4619802"/>
                  <a:gd name="connsiteX23" fmla="*/ 1865512 w 3414001"/>
                  <a:gd name="connsiteY23" fmla="*/ 2470250 h 4619802"/>
                  <a:gd name="connsiteX24" fmla="*/ 1865512 w 3414001"/>
                  <a:gd name="connsiteY24" fmla="*/ 2550881 h 4619802"/>
                  <a:gd name="connsiteX25" fmla="*/ 1751895 w 3414001"/>
                  <a:gd name="connsiteY25" fmla="*/ 2664498 h 4619802"/>
                  <a:gd name="connsiteX26" fmla="*/ 434306 w 3414001"/>
                  <a:gd name="connsiteY26" fmla="*/ 2664498 h 4619802"/>
                  <a:gd name="connsiteX27" fmla="*/ 320690 w 3414001"/>
                  <a:gd name="connsiteY27" fmla="*/ 2550881 h 4619802"/>
                  <a:gd name="connsiteX28" fmla="*/ 320690 w 3414001"/>
                  <a:gd name="connsiteY28" fmla="*/ 2470250 h 4619802"/>
                  <a:gd name="connsiteX29" fmla="*/ 434306 w 3414001"/>
                  <a:gd name="connsiteY29" fmla="*/ 2356633 h 4619802"/>
                  <a:gd name="connsiteX30" fmla="*/ 469126 w 3414001"/>
                  <a:gd name="connsiteY30" fmla="*/ 2356633 h 4619802"/>
                  <a:gd name="connsiteX31" fmla="*/ 469126 w 3414001"/>
                  <a:gd name="connsiteY31" fmla="*/ 2157122 h 4619802"/>
                  <a:gd name="connsiteX32" fmla="*/ 536929 w 3414001"/>
                  <a:gd name="connsiteY32" fmla="*/ 2090915 h 4619802"/>
                  <a:gd name="connsiteX33" fmla="*/ 1279856 w 3414001"/>
                  <a:gd name="connsiteY33" fmla="*/ 815719 h 4619802"/>
                  <a:gd name="connsiteX34" fmla="*/ 1794187 w 3414001"/>
                  <a:gd name="connsiteY34" fmla="*/ 1110251 h 4619802"/>
                  <a:gd name="connsiteX35" fmla="*/ 1675854 w 3414001"/>
                  <a:gd name="connsiteY35" fmla="*/ 1325402 h 4619802"/>
                  <a:gd name="connsiteX36" fmla="*/ 1689590 w 3414001"/>
                  <a:gd name="connsiteY36" fmla="*/ 1330416 h 4619802"/>
                  <a:gd name="connsiteX37" fmla="*/ 3036497 w 3414001"/>
                  <a:gd name="connsiteY37" fmla="*/ 2138562 h 4619802"/>
                  <a:gd name="connsiteX38" fmla="*/ 3074981 w 3414001"/>
                  <a:gd name="connsiteY38" fmla="*/ 2294326 h 4619802"/>
                  <a:gd name="connsiteX39" fmla="*/ 2919217 w 3414001"/>
                  <a:gd name="connsiteY39" fmla="*/ 2332810 h 4619802"/>
                  <a:gd name="connsiteX40" fmla="*/ 1572308 w 3414001"/>
                  <a:gd name="connsiteY40" fmla="*/ 1524664 h 4619802"/>
                  <a:gd name="connsiteX41" fmla="*/ 1568307 w 3414001"/>
                  <a:gd name="connsiteY41" fmla="*/ 1520940 h 4619802"/>
                  <a:gd name="connsiteX42" fmla="*/ 1436161 w 3414001"/>
                  <a:gd name="connsiteY42" fmla="*/ 1761205 h 4619802"/>
                  <a:gd name="connsiteX43" fmla="*/ 1493509 w 3414001"/>
                  <a:gd name="connsiteY43" fmla="*/ 1794045 h 4619802"/>
                  <a:gd name="connsiteX44" fmla="*/ 1520998 w 3414001"/>
                  <a:gd name="connsiteY44" fmla="*/ 1894835 h 4619802"/>
                  <a:gd name="connsiteX45" fmla="*/ 1475184 w 3414001"/>
                  <a:gd name="connsiteY45" fmla="*/ 1975467 h 4619802"/>
                  <a:gd name="connsiteX46" fmla="*/ 1394555 w 3414001"/>
                  <a:gd name="connsiteY46" fmla="*/ 2010284 h 4619802"/>
                  <a:gd name="connsiteX47" fmla="*/ 714685 w 3414001"/>
                  <a:gd name="connsiteY47" fmla="*/ 1621788 h 4619802"/>
                  <a:gd name="connsiteX48" fmla="*/ 703690 w 3414001"/>
                  <a:gd name="connsiteY48" fmla="*/ 1533826 h 4619802"/>
                  <a:gd name="connsiteX49" fmla="*/ 749502 w 3414001"/>
                  <a:gd name="connsiteY49" fmla="*/ 1453195 h 4619802"/>
                  <a:gd name="connsiteX50" fmla="*/ 794400 w 3414001"/>
                  <a:gd name="connsiteY50" fmla="*/ 1418836 h 4619802"/>
                  <a:gd name="connsiteX51" fmla="*/ 822690 w 3414001"/>
                  <a:gd name="connsiteY51" fmla="*/ 1416603 h 4619802"/>
                  <a:gd name="connsiteX52" fmla="*/ 850292 w 3414001"/>
                  <a:gd name="connsiteY52" fmla="*/ 1425708 h 4619802"/>
                  <a:gd name="connsiteX53" fmla="*/ 1040232 w 3414001"/>
                  <a:gd name="connsiteY53" fmla="*/ 1534477 h 4619802"/>
                  <a:gd name="connsiteX54" fmla="*/ 921285 w 3414001"/>
                  <a:gd name="connsiteY54" fmla="*/ 1466362 h 4619802"/>
                  <a:gd name="connsiteX55" fmla="*/ 1291331 w 3414001"/>
                  <a:gd name="connsiteY55" fmla="*/ 561097 h 4619802"/>
                  <a:gd name="connsiteX56" fmla="*/ 1317587 w 3414001"/>
                  <a:gd name="connsiteY56" fmla="*/ 564418 h 4619802"/>
                  <a:gd name="connsiteX57" fmla="*/ 1997456 w 3414001"/>
                  <a:gd name="connsiteY57" fmla="*/ 952914 h 4619802"/>
                  <a:gd name="connsiteX58" fmla="*/ 2008451 w 3414001"/>
                  <a:gd name="connsiteY58" fmla="*/ 1040875 h 4619802"/>
                  <a:gd name="connsiteX59" fmla="*/ 1962639 w 3414001"/>
                  <a:gd name="connsiteY59" fmla="*/ 1121506 h 4619802"/>
                  <a:gd name="connsiteX60" fmla="*/ 1861849 w 3414001"/>
                  <a:gd name="connsiteY60" fmla="*/ 1148995 h 4619802"/>
                  <a:gd name="connsiteX61" fmla="*/ 1218630 w 3414001"/>
                  <a:gd name="connsiteY61" fmla="*/ 780656 h 4619802"/>
                  <a:gd name="connsiteX62" fmla="*/ 1191144 w 3414001"/>
                  <a:gd name="connsiteY62" fmla="*/ 679868 h 4619802"/>
                  <a:gd name="connsiteX63" fmla="*/ 1236956 w 3414001"/>
                  <a:gd name="connsiteY63" fmla="*/ 599237 h 4619802"/>
                  <a:gd name="connsiteX64" fmla="*/ 1291331 w 3414001"/>
                  <a:gd name="connsiteY64" fmla="*/ 561097 h 4619802"/>
                  <a:gd name="connsiteX65" fmla="*/ 175923 w 3414001"/>
                  <a:gd name="connsiteY65" fmla="*/ 199745 h 4619802"/>
                  <a:gd name="connsiteX66" fmla="*/ 175923 w 3414001"/>
                  <a:gd name="connsiteY66" fmla="*/ 4421890 h 4619802"/>
                  <a:gd name="connsiteX67" fmla="*/ 3234411 w 3414001"/>
                  <a:gd name="connsiteY67" fmla="*/ 4421890 h 4619802"/>
                  <a:gd name="connsiteX68" fmla="*/ 3234411 w 3414001"/>
                  <a:gd name="connsiteY68" fmla="*/ 199745 h 4619802"/>
                  <a:gd name="connsiteX69" fmla="*/ 2506898 w 3414001"/>
                  <a:gd name="connsiteY69" fmla="*/ 199745 h 4619802"/>
                  <a:gd name="connsiteX70" fmla="*/ 2510561 w 3414001"/>
                  <a:gd name="connsiteY70" fmla="*/ 234562 h 4619802"/>
                  <a:gd name="connsiteX71" fmla="*/ 2351132 w 3414001"/>
                  <a:gd name="connsiteY71" fmla="*/ 412318 h 4619802"/>
                  <a:gd name="connsiteX72" fmla="*/ 1059201 w 3414001"/>
                  <a:gd name="connsiteY72" fmla="*/ 412318 h 4619802"/>
                  <a:gd name="connsiteX73" fmla="*/ 899770 w 3414001"/>
                  <a:gd name="connsiteY73" fmla="*/ 234562 h 4619802"/>
                  <a:gd name="connsiteX74" fmla="*/ 903435 w 3414001"/>
                  <a:gd name="connsiteY74" fmla="*/ 199745 h 4619802"/>
                  <a:gd name="connsiteX75" fmla="*/ 135607 w 3414001"/>
                  <a:gd name="connsiteY75" fmla="*/ 0 h 4619802"/>
                  <a:gd name="connsiteX76" fmla="*/ 3278394 w 3414001"/>
                  <a:gd name="connsiteY76" fmla="*/ 0 h 4619802"/>
                  <a:gd name="connsiteX77" fmla="*/ 3414001 w 3414001"/>
                  <a:gd name="connsiteY77" fmla="*/ 135607 h 4619802"/>
                  <a:gd name="connsiteX78" fmla="*/ 3414001 w 3414001"/>
                  <a:gd name="connsiteY78" fmla="*/ 4484195 h 4619802"/>
                  <a:gd name="connsiteX79" fmla="*/ 3278394 w 3414001"/>
                  <a:gd name="connsiteY79" fmla="*/ 4619802 h 4619802"/>
                  <a:gd name="connsiteX80" fmla="*/ 135607 w 3414001"/>
                  <a:gd name="connsiteY80" fmla="*/ 4619802 h 4619802"/>
                  <a:gd name="connsiteX81" fmla="*/ 0 w 3414001"/>
                  <a:gd name="connsiteY81" fmla="*/ 4484195 h 4619802"/>
                  <a:gd name="connsiteX82" fmla="*/ 0 w 3414001"/>
                  <a:gd name="connsiteY82" fmla="*/ 135607 h 4619802"/>
                  <a:gd name="connsiteX83" fmla="*/ 135607 w 3414001"/>
                  <a:gd name="connsiteY83" fmla="*/ 0 h 4619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3414001" h="4619802">
                    <a:moveTo>
                      <a:pt x="432476" y="3831816"/>
                    </a:moveTo>
                    <a:lnTo>
                      <a:pt x="2977856" y="3831816"/>
                    </a:lnTo>
                    <a:cubicBezTo>
                      <a:pt x="3040162" y="3831816"/>
                      <a:pt x="3091473" y="3883127"/>
                      <a:pt x="3091473" y="3945433"/>
                    </a:cubicBezTo>
                    <a:lnTo>
                      <a:pt x="3091473" y="3947265"/>
                    </a:lnTo>
                    <a:cubicBezTo>
                      <a:pt x="3091473" y="4011404"/>
                      <a:pt x="3041996" y="4060881"/>
                      <a:pt x="2977856" y="4060881"/>
                    </a:cubicBezTo>
                    <a:lnTo>
                      <a:pt x="432476" y="4060881"/>
                    </a:lnTo>
                    <a:cubicBezTo>
                      <a:pt x="370170" y="4060881"/>
                      <a:pt x="318859" y="4009570"/>
                      <a:pt x="318859" y="3947265"/>
                    </a:cubicBezTo>
                    <a:lnTo>
                      <a:pt x="318859" y="3945433"/>
                    </a:lnTo>
                    <a:cubicBezTo>
                      <a:pt x="318859" y="3883127"/>
                      <a:pt x="370170" y="3831816"/>
                      <a:pt x="432476" y="3831816"/>
                    </a:cubicBezTo>
                    <a:close/>
                    <a:moveTo>
                      <a:pt x="432476" y="3135455"/>
                    </a:moveTo>
                    <a:lnTo>
                      <a:pt x="2977856" y="3135455"/>
                    </a:lnTo>
                    <a:cubicBezTo>
                      <a:pt x="3040162" y="3135455"/>
                      <a:pt x="3091473" y="3186766"/>
                      <a:pt x="3091473" y="3249072"/>
                    </a:cubicBezTo>
                    <a:lnTo>
                      <a:pt x="3091473" y="3250904"/>
                    </a:lnTo>
                    <a:cubicBezTo>
                      <a:pt x="3091473" y="3313209"/>
                      <a:pt x="3041996" y="3364520"/>
                      <a:pt x="2977856" y="3364520"/>
                    </a:cubicBezTo>
                    <a:lnTo>
                      <a:pt x="432476" y="3364520"/>
                    </a:lnTo>
                    <a:cubicBezTo>
                      <a:pt x="370170" y="3364520"/>
                      <a:pt x="318859" y="3313209"/>
                      <a:pt x="318859" y="3250904"/>
                    </a:cubicBezTo>
                    <a:lnTo>
                      <a:pt x="318859" y="3249072"/>
                    </a:lnTo>
                    <a:cubicBezTo>
                      <a:pt x="318859" y="3186766"/>
                      <a:pt x="370170" y="3135455"/>
                      <a:pt x="432476" y="3135455"/>
                    </a:cubicBezTo>
                    <a:close/>
                    <a:moveTo>
                      <a:pt x="536929" y="2090915"/>
                    </a:moveTo>
                    <a:lnTo>
                      <a:pt x="1649273" y="2090915"/>
                    </a:lnTo>
                    <a:cubicBezTo>
                      <a:pt x="1685923" y="2090915"/>
                      <a:pt x="1717077" y="2121334"/>
                      <a:pt x="1717077" y="2157122"/>
                    </a:cubicBezTo>
                    <a:lnTo>
                      <a:pt x="1717077" y="2356633"/>
                    </a:lnTo>
                    <a:lnTo>
                      <a:pt x="1751895" y="2356633"/>
                    </a:lnTo>
                    <a:cubicBezTo>
                      <a:pt x="1814199" y="2356633"/>
                      <a:pt x="1865512" y="2407944"/>
                      <a:pt x="1865512" y="2470250"/>
                    </a:cubicBezTo>
                    <a:lnTo>
                      <a:pt x="1865512" y="2550881"/>
                    </a:lnTo>
                    <a:cubicBezTo>
                      <a:pt x="1865512" y="2613187"/>
                      <a:pt x="1814199" y="2664498"/>
                      <a:pt x="1751895" y="2664498"/>
                    </a:cubicBezTo>
                    <a:lnTo>
                      <a:pt x="434306" y="2664498"/>
                    </a:lnTo>
                    <a:cubicBezTo>
                      <a:pt x="372001" y="2664498"/>
                      <a:pt x="320690" y="2613187"/>
                      <a:pt x="320690" y="2550881"/>
                    </a:cubicBezTo>
                    <a:lnTo>
                      <a:pt x="320690" y="2470250"/>
                    </a:lnTo>
                    <a:cubicBezTo>
                      <a:pt x="320690" y="2407944"/>
                      <a:pt x="372001" y="2356633"/>
                      <a:pt x="434306" y="2356633"/>
                    </a:cubicBezTo>
                    <a:lnTo>
                      <a:pt x="469126" y="2356633"/>
                    </a:lnTo>
                    <a:lnTo>
                      <a:pt x="469126" y="2157122"/>
                    </a:lnTo>
                    <a:cubicBezTo>
                      <a:pt x="469126" y="2119546"/>
                      <a:pt x="500278" y="2090915"/>
                      <a:pt x="536929" y="2090915"/>
                    </a:cubicBezTo>
                    <a:close/>
                    <a:moveTo>
                      <a:pt x="1279856" y="815719"/>
                    </a:moveTo>
                    <a:lnTo>
                      <a:pt x="1794187" y="1110251"/>
                    </a:lnTo>
                    <a:lnTo>
                      <a:pt x="1675854" y="1325402"/>
                    </a:lnTo>
                    <a:lnTo>
                      <a:pt x="1689590" y="1330416"/>
                    </a:lnTo>
                    <a:lnTo>
                      <a:pt x="3036497" y="2138562"/>
                    </a:lnTo>
                    <a:cubicBezTo>
                      <a:pt x="3089641" y="2171547"/>
                      <a:pt x="3107966" y="2241183"/>
                      <a:pt x="3074981" y="2294326"/>
                    </a:cubicBezTo>
                    <a:cubicBezTo>
                      <a:pt x="3043829" y="2347470"/>
                      <a:pt x="2974193" y="2365795"/>
                      <a:pt x="2919217" y="2332810"/>
                    </a:cubicBezTo>
                    <a:lnTo>
                      <a:pt x="1572308" y="1524664"/>
                    </a:lnTo>
                    <a:lnTo>
                      <a:pt x="1568307" y="1520940"/>
                    </a:lnTo>
                    <a:lnTo>
                      <a:pt x="1436161" y="1761205"/>
                    </a:lnTo>
                    <a:lnTo>
                      <a:pt x="1493509" y="1794045"/>
                    </a:lnTo>
                    <a:cubicBezTo>
                      <a:pt x="1528328" y="1814204"/>
                      <a:pt x="1541157" y="1860016"/>
                      <a:pt x="1520998" y="1894835"/>
                    </a:cubicBezTo>
                    <a:cubicBezTo>
                      <a:pt x="1506338" y="1920491"/>
                      <a:pt x="1489846" y="1947978"/>
                      <a:pt x="1475184" y="1975467"/>
                    </a:cubicBezTo>
                    <a:cubicBezTo>
                      <a:pt x="1456859" y="2010284"/>
                      <a:pt x="1433037" y="2019447"/>
                      <a:pt x="1394555" y="2010284"/>
                    </a:cubicBezTo>
                    <a:cubicBezTo>
                      <a:pt x="1128836" y="1946146"/>
                      <a:pt x="903436" y="1817869"/>
                      <a:pt x="714685" y="1621788"/>
                    </a:cubicBezTo>
                    <a:cubicBezTo>
                      <a:pt x="687196" y="1592467"/>
                      <a:pt x="683533" y="1568645"/>
                      <a:pt x="703690" y="1533826"/>
                    </a:cubicBezTo>
                    <a:cubicBezTo>
                      <a:pt x="718350" y="1508171"/>
                      <a:pt x="734844" y="1480684"/>
                      <a:pt x="749502" y="1453195"/>
                    </a:cubicBezTo>
                    <a:cubicBezTo>
                      <a:pt x="759581" y="1435788"/>
                      <a:pt x="776075" y="1423875"/>
                      <a:pt x="794400" y="1418836"/>
                    </a:cubicBezTo>
                    <a:cubicBezTo>
                      <a:pt x="803563" y="1416317"/>
                      <a:pt x="813184" y="1415515"/>
                      <a:pt x="822690" y="1416603"/>
                    </a:cubicBezTo>
                    <a:cubicBezTo>
                      <a:pt x="832196" y="1417691"/>
                      <a:pt x="841588" y="1420669"/>
                      <a:pt x="850292" y="1425708"/>
                    </a:cubicBezTo>
                    <a:lnTo>
                      <a:pt x="1040232" y="1534477"/>
                    </a:lnTo>
                    <a:lnTo>
                      <a:pt x="921285" y="1466362"/>
                    </a:lnTo>
                    <a:close/>
                    <a:moveTo>
                      <a:pt x="1291331" y="561097"/>
                    </a:moveTo>
                    <a:cubicBezTo>
                      <a:pt x="1299262" y="560982"/>
                      <a:pt x="1307967" y="562128"/>
                      <a:pt x="1317587" y="564418"/>
                    </a:cubicBezTo>
                    <a:cubicBezTo>
                      <a:pt x="1581473" y="626724"/>
                      <a:pt x="1808705" y="756834"/>
                      <a:pt x="1997456" y="952914"/>
                    </a:cubicBezTo>
                    <a:cubicBezTo>
                      <a:pt x="2024943" y="982234"/>
                      <a:pt x="2028608" y="1006058"/>
                      <a:pt x="2008451" y="1040875"/>
                    </a:cubicBezTo>
                    <a:cubicBezTo>
                      <a:pt x="1993791" y="1066531"/>
                      <a:pt x="1977297" y="1094019"/>
                      <a:pt x="1962639" y="1121506"/>
                    </a:cubicBezTo>
                    <a:cubicBezTo>
                      <a:pt x="1942480" y="1156325"/>
                      <a:pt x="1896666" y="1169152"/>
                      <a:pt x="1861849" y="1148995"/>
                    </a:cubicBezTo>
                    <a:cubicBezTo>
                      <a:pt x="1647442" y="1026215"/>
                      <a:pt x="1433037" y="903436"/>
                      <a:pt x="1218630" y="780656"/>
                    </a:cubicBezTo>
                    <a:cubicBezTo>
                      <a:pt x="1183813" y="760499"/>
                      <a:pt x="1170985" y="714685"/>
                      <a:pt x="1191144" y="679868"/>
                    </a:cubicBezTo>
                    <a:cubicBezTo>
                      <a:pt x="1205804" y="654213"/>
                      <a:pt x="1222296" y="626724"/>
                      <a:pt x="1236956" y="599237"/>
                    </a:cubicBezTo>
                    <a:cubicBezTo>
                      <a:pt x="1250700" y="573123"/>
                      <a:pt x="1267537" y="561441"/>
                      <a:pt x="1291331" y="561097"/>
                    </a:cubicBezTo>
                    <a:close/>
                    <a:moveTo>
                      <a:pt x="175923" y="199745"/>
                    </a:moveTo>
                    <a:lnTo>
                      <a:pt x="175923" y="4421890"/>
                    </a:lnTo>
                    <a:lnTo>
                      <a:pt x="3234411" y="4421890"/>
                    </a:lnTo>
                    <a:lnTo>
                      <a:pt x="3234411" y="199745"/>
                    </a:lnTo>
                    <a:lnTo>
                      <a:pt x="2506898" y="199745"/>
                    </a:lnTo>
                    <a:cubicBezTo>
                      <a:pt x="2508730" y="210740"/>
                      <a:pt x="2510561" y="221736"/>
                      <a:pt x="2510561" y="234562"/>
                    </a:cubicBezTo>
                    <a:cubicBezTo>
                      <a:pt x="2510561" y="333518"/>
                      <a:pt x="2439094" y="412318"/>
                      <a:pt x="2351132" y="412318"/>
                    </a:cubicBezTo>
                    <a:lnTo>
                      <a:pt x="1059201" y="412318"/>
                    </a:lnTo>
                    <a:cubicBezTo>
                      <a:pt x="971238" y="412318"/>
                      <a:pt x="899770" y="333518"/>
                      <a:pt x="899770" y="234562"/>
                    </a:cubicBezTo>
                    <a:cubicBezTo>
                      <a:pt x="899770" y="223566"/>
                      <a:pt x="901604" y="210740"/>
                      <a:pt x="903435" y="199745"/>
                    </a:cubicBezTo>
                    <a:close/>
                    <a:moveTo>
                      <a:pt x="135607" y="0"/>
                    </a:moveTo>
                    <a:lnTo>
                      <a:pt x="3278394" y="0"/>
                    </a:lnTo>
                    <a:cubicBezTo>
                      <a:pt x="3353527" y="0"/>
                      <a:pt x="3414001" y="60474"/>
                      <a:pt x="3414001" y="135607"/>
                    </a:cubicBezTo>
                    <a:lnTo>
                      <a:pt x="3414001" y="4484195"/>
                    </a:lnTo>
                    <a:cubicBezTo>
                      <a:pt x="3414001" y="4559330"/>
                      <a:pt x="3353527" y="4619802"/>
                      <a:pt x="3278394" y="4619802"/>
                    </a:cubicBezTo>
                    <a:lnTo>
                      <a:pt x="135607" y="4619802"/>
                    </a:lnTo>
                    <a:cubicBezTo>
                      <a:pt x="60475" y="4619802"/>
                      <a:pt x="0" y="4559330"/>
                      <a:pt x="0" y="4484195"/>
                    </a:cubicBezTo>
                    <a:lnTo>
                      <a:pt x="0" y="135607"/>
                    </a:lnTo>
                    <a:cubicBezTo>
                      <a:pt x="0" y="62306"/>
                      <a:pt x="60475" y="1832"/>
                      <a:pt x="135607" y="0"/>
                    </a:cubicBezTo>
                    <a:close/>
                  </a:path>
                </a:pathLst>
              </a:custGeom>
              <a:solidFill>
                <a:srgbClr val="FFFFFF"/>
              </a:solidFill>
              <a:ln w="9525" cap="flat">
                <a:noFill/>
                <a:prstDash val="solid"/>
                <a:miter/>
              </a:ln>
            </p:spPr>
            <p:txBody>
              <a:bodyPr wrap="square"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0070C0"/>
                  </a:solidFill>
                  <a:effectLst/>
                  <a:uLnTx/>
                  <a:uFillTx/>
                  <a:latin typeface="Century Gothic" panose="020B0502020202020204" pitchFamily="34" charset="0"/>
                  <a:ea typeface="+mn-ea"/>
                  <a:cs typeface="+mn-cs"/>
                </a:endParaRPr>
              </a:p>
            </p:txBody>
          </p:sp>
        </p:grpSp>
        <p:grpSp>
          <p:nvGrpSpPr>
            <p:cNvPr id="10" name="Group 9">
              <a:extLst>
                <a:ext uri="{FF2B5EF4-FFF2-40B4-BE49-F238E27FC236}">
                  <a16:creationId xmlns:a16="http://schemas.microsoft.com/office/drawing/2014/main" xmlns="" id="{A475ECE3-F25D-483E-84FD-0ED2327B0D85}"/>
                </a:ext>
              </a:extLst>
            </p:cNvPr>
            <p:cNvGrpSpPr/>
            <p:nvPr/>
          </p:nvGrpSpPr>
          <p:grpSpPr>
            <a:xfrm>
              <a:off x="9641590" y="1350909"/>
              <a:ext cx="2197698" cy="2929024"/>
              <a:chOff x="9641590" y="1350909"/>
              <a:chExt cx="2197698" cy="2929024"/>
            </a:xfrm>
          </p:grpSpPr>
          <p:grpSp>
            <p:nvGrpSpPr>
              <p:cNvPr id="26" name="Group 25">
                <a:extLst>
                  <a:ext uri="{FF2B5EF4-FFF2-40B4-BE49-F238E27FC236}">
                    <a16:creationId xmlns:a16="http://schemas.microsoft.com/office/drawing/2014/main" xmlns="" id="{577E2C22-AB1E-4AED-8FD6-A8907193868D}"/>
                  </a:ext>
                </a:extLst>
              </p:cNvPr>
              <p:cNvGrpSpPr/>
              <p:nvPr/>
            </p:nvGrpSpPr>
            <p:grpSpPr>
              <a:xfrm>
                <a:off x="9641590" y="1350909"/>
                <a:ext cx="2197698" cy="2929024"/>
                <a:chOff x="404522" y="2099444"/>
                <a:chExt cx="2319645" cy="3091561"/>
              </a:xfrm>
            </p:grpSpPr>
            <p:grpSp>
              <p:nvGrpSpPr>
                <p:cNvPr id="30" name="Group 29">
                  <a:extLst>
                    <a:ext uri="{FF2B5EF4-FFF2-40B4-BE49-F238E27FC236}">
                      <a16:creationId xmlns:a16="http://schemas.microsoft.com/office/drawing/2014/main" xmlns="" id="{95896A5D-C550-4113-A4BF-62CB08FC6A38}"/>
                    </a:ext>
                  </a:extLst>
                </p:cNvPr>
                <p:cNvGrpSpPr/>
                <p:nvPr/>
              </p:nvGrpSpPr>
              <p:grpSpPr>
                <a:xfrm>
                  <a:off x="404522" y="2099444"/>
                  <a:ext cx="2319645" cy="3091561"/>
                  <a:chOff x="404522" y="2099444"/>
                  <a:chExt cx="2319645" cy="3091561"/>
                </a:xfrm>
              </p:grpSpPr>
              <p:cxnSp>
                <p:nvCxnSpPr>
                  <p:cNvPr id="32" name="Straight Connector 31">
                    <a:extLst>
                      <a:ext uri="{FF2B5EF4-FFF2-40B4-BE49-F238E27FC236}">
                        <a16:creationId xmlns:a16="http://schemas.microsoft.com/office/drawing/2014/main" xmlns="" id="{C9CCA4A5-B8F0-44F2-B07C-53931995F111}"/>
                      </a:ext>
                    </a:extLst>
                  </p:cNvPr>
                  <p:cNvCxnSpPr>
                    <a:cxnSpLocks/>
                  </p:cNvCxnSpPr>
                  <p:nvPr/>
                </p:nvCxnSpPr>
                <p:spPr>
                  <a:xfrm>
                    <a:off x="1564344" y="2455389"/>
                    <a:ext cx="0" cy="470328"/>
                  </a:xfrm>
                  <a:prstGeom prst="line">
                    <a:avLst/>
                  </a:prstGeom>
                  <a:noFill/>
                  <a:ln w="6350" cap="flat" cmpd="sng" algn="ctr">
                    <a:solidFill>
                      <a:srgbClr val="000000">
                        <a:lumMod val="65000"/>
                        <a:lumOff val="35000"/>
                      </a:srgbClr>
                    </a:solidFill>
                    <a:prstDash val="solid"/>
                    <a:miter lim="800000"/>
                  </a:ln>
                  <a:effectLst/>
                </p:spPr>
              </p:cxnSp>
              <p:sp>
                <p:nvSpPr>
                  <p:cNvPr id="33" name="Rectangle: Rounded Corners 375">
                    <a:extLst>
                      <a:ext uri="{FF2B5EF4-FFF2-40B4-BE49-F238E27FC236}">
                        <a16:creationId xmlns:a16="http://schemas.microsoft.com/office/drawing/2014/main" xmlns="" id="{9598D102-B798-4558-A527-E390E83140C6}"/>
                      </a:ext>
                    </a:extLst>
                  </p:cNvPr>
                  <p:cNvSpPr/>
                  <p:nvPr/>
                </p:nvSpPr>
                <p:spPr>
                  <a:xfrm>
                    <a:off x="442769" y="3000029"/>
                    <a:ext cx="2243154" cy="2190976"/>
                  </a:xfrm>
                  <a:prstGeom prst="roundRect">
                    <a:avLst>
                      <a:gd name="adj" fmla="val 3970"/>
                    </a:avLst>
                  </a:prstGeom>
                  <a:noFill/>
                  <a:ln w="6350" cap="flat" cmpd="sng" algn="ctr">
                    <a:solidFill>
                      <a:srgbClr val="000000">
                        <a:lumMod val="65000"/>
                        <a:lumOff val="3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0070C0"/>
                      </a:solidFill>
                      <a:effectLst/>
                      <a:uLnTx/>
                      <a:uFillTx/>
                      <a:latin typeface="Century Gothic" panose="020B0502020202020204" pitchFamily="34" charset="0"/>
                      <a:ea typeface="+mn-ea"/>
                      <a:cs typeface="+mn-cs"/>
                    </a:endParaRPr>
                  </a:p>
                </p:txBody>
              </p:sp>
              <p:grpSp>
                <p:nvGrpSpPr>
                  <p:cNvPr id="34" name="Group 33">
                    <a:extLst>
                      <a:ext uri="{FF2B5EF4-FFF2-40B4-BE49-F238E27FC236}">
                        <a16:creationId xmlns:a16="http://schemas.microsoft.com/office/drawing/2014/main" xmlns="" id="{C6C6FDCC-91E5-4CA3-9B4C-1D9E5D148533}"/>
                      </a:ext>
                    </a:extLst>
                  </p:cNvPr>
                  <p:cNvGrpSpPr/>
                  <p:nvPr/>
                </p:nvGrpSpPr>
                <p:grpSpPr>
                  <a:xfrm>
                    <a:off x="851316" y="2850262"/>
                    <a:ext cx="1426059" cy="100584"/>
                    <a:chOff x="2026774" y="3758047"/>
                    <a:chExt cx="1088537" cy="95566"/>
                  </a:xfrm>
                </p:grpSpPr>
                <p:sp>
                  <p:nvSpPr>
                    <p:cNvPr id="38" name="Rectangle: Rounded Corners 380">
                      <a:extLst>
                        <a:ext uri="{FF2B5EF4-FFF2-40B4-BE49-F238E27FC236}">
                          <a16:creationId xmlns:a16="http://schemas.microsoft.com/office/drawing/2014/main" xmlns="" id="{A7325B39-2599-4CFD-BEA3-2AF98AE030B0}"/>
                        </a:ext>
                      </a:extLst>
                    </p:cNvPr>
                    <p:cNvSpPr/>
                    <p:nvPr/>
                  </p:nvSpPr>
                  <p:spPr>
                    <a:xfrm>
                      <a:off x="2026774" y="3798441"/>
                      <a:ext cx="1088537" cy="38960"/>
                    </a:xfrm>
                    <a:prstGeom prst="roundRect">
                      <a:avLst/>
                    </a:prstGeom>
                    <a:solidFill>
                      <a:srgbClr val="47767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srgbClr val="0070C0"/>
                        </a:solidFill>
                        <a:effectLst/>
                        <a:uLnTx/>
                        <a:uFillTx/>
                        <a:latin typeface="Century Gothic" panose="020B0502020202020204" pitchFamily="34" charset="0"/>
                        <a:ea typeface="+mn-ea"/>
                        <a:cs typeface="Arial" panose="020B0604020202020204" pitchFamily="34" charset="0"/>
                      </a:endParaRPr>
                    </a:p>
                  </p:txBody>
                </p:sp>
                <p:sp>
                  <p:nvSpPr>
                    <p:cNvPr id="39" name="Oval 38">
                      <a:extLst>
                        <a:ext uri="{FF2B5EF4-FFF2-40B4-BE49-F238E27FC236}">
                          <a16:creationId xmlns:a16="http://schemas.microsoft.com/office/drawing/2014/main" xmlns="" id="{BA59609B-143E-4EF7-A325-86B616742EFA}"/>
                        </a:ext>
                      </a:extLst>
                    </p:cNvPr>
                    <p:cNvSpPr/>
                    <p:nvPr/>
                  </p:nvSpPr>
                  <p:spPr>
                    <a:xfrm>
                      <a:off x="2533081" y="3758047"/>
                      <a:ext cx="75923" cy="95566"/>
                    </a:xfrm>
                    <a:prstGeom prst="ellipse">
                      <a:avLst/>
                    </a:prstGeom>
                    <a:solidFill>
                      <a:srgbClr val="FFFFFF"/>
                    </a:solidFill>
                    <a:ln w="6350" cap="flat" cmpd="sng" algn="ctr">
                      <a:solidFill>
                        <a:srgbClr val="47767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0070C0"/>
                        </a:solidFill>
                        <a:effectLst/>
                        <a:uLnTx/>
                        <a:uFillTx/>
                        <a:latin typeface="Century Gothic" panose="020B0502020202020204" pitchFamily="34" charset="0"/>
                        <a:ea typeface="+mn-ea"/>
                        <a:cs typeface="Arial" panose="020B0604020202020204" pitchFamily="34" charset="0"/>
                      </a:endParaRPr>
                    </a:p>
                  </p:txBody>
                </p:sp>
              </p:grpSp>
              <p:grpSp>
                <p:nvGrpSpPr>
                  <p:cNvPr id="35" name="Group 34">
                    <a:extLst>
                      <a:ext uri="{FF2B5EF4-FFF2-40B4-BE49-F238E27FC236}">
                        <a16:creationId xmlns:a16="http://schemas.microsoft.com/office/drawing/2014/main" xmlns="" id="{1AA93B0B-6BB3-4200-A21D-2AC4265054CC}"/>
                      </a:ext>
                    </a:extLst>
                  </p:cNvPr>
                  <p:cNvGrpSpPr/>
                  <p:nvPr/>
                </p:nvGrpSpPr>
                <p:grpSpPr>
                  <a:xfrm>
                    <a:off x="404522" y="2099444"/>
                    <a:ext cx="2319645" cy="530012"/>
                    <a:chOff x="327155" y="2608325"/>
                    <a:chExt cx="1606846" cy="456992"/>
                  </a:xfrm>
                </p:grpSpPr>
                <p:sp>
                  <p:nvSpPr>
                    <p:cNvPr id="36" name="Rectangle: Rounded Corners 378">
                      <a:extLst>
                        <a:ext uri="{FF2B5EF4-FFF2-40B4-BE49-F238E27FC236}">
                          <a16:creationId xmlns:a16="http://schemas.microsoft.com/office/drawing/2014/main" xmlns="" id="{2DDAAC75-32D0-4AFE-81B3-5C110A521375}"/>
                        </a:ext>
                      </a:extLst>
                    </p:cNvPr>
                    <p:cNvSpPr/>
                    <p:nvPr/>
                  </p:nvSpPr>
                  <p:spPr>
                    <a:xfrm>
                      <a:off x="327155" y="2608325"/>
                      <a:ext cx="1606846" cy="456992"/>
                    </a:xfrm>
                    <a:prstGeom prst="roundRect">
                      <a:avLst>
                        <a:gd name="adj" fmla="val 50000"/>
                      </a:avLst>
                    </a:prstGeom>
                    <a:solidFill>
                      <a:srgbClr val="477670"/>
                    </a:solidFill>
                    <a:ln w="635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0070C0"/>
                        </a:solidFill>
                        <a:effectLst/>
                        <a:uLnTx/>
                        <a:uFillTx/>
                        <a:latin typeface="Century Gothic" panose="020B0502020202020204" pitchFamily="34" charset="0"/>
                        <a:ea typeface="+mn-ea"/>
                        <a:cs typeface="Arial" panose="020B0604020202020204" pitchFamily="34" charset="0"/>
                      </a:endParaRPr>
                    </a:p>
                  </p:txBody>
                </p:sp>
                <p:sp>
                  <p:nvSpPr>
                    <p:cNvPr id="37" name="TextBox 36">
                      <a:extLst>
                        <a:ext uri="{FF2B5EF4-FFF2-40B4-BE49-F238E27FC236}">
                          <a16:creationId xmlns:a16="http://schemas.microsoft.com/office/drawing/2014/main" xmlns="" id="{5636E3E5-E649-46CD-AB66-DEDC2278F147}"/>
                        </a:ext>
                      </a:extLst>
                    </p:cNvPr>
                    <p:cNvSpPr txBox="1"/>
                    <p:nvPr/>
                  </p:nvSpPr>
                  <p:spPr>
                    <a:xfrm>
                      <a:off x="494893" y="2626757"/>
                      <a:ext cx="1271370" cy="420151"/>
                    </a:xfrm>
                    <a:prstGeom prst="rect">
                      <a:avLst/>
                    </a:prstGeom>
                    <a:noFill/>
                  </p:spPr>
                  <p:txBody>
                    <a:bodyPr wrap="square"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Lack of Security Awareness training</a:t>
                      </a:r>
                    </a:p>
                  </p:txBody>
                </p:sp>
              </p:grpSp>
            </p:grpSp>
            <p:sp>
              <p:nvSpPr>
                <p:cNvPr id="31" name="TextBox 30">
                  <a:extLst>
                    <a:ext uri="{FF2B5EF4-FFF2-40B4-BE49-F238E27FC236}">
                      <a16:creationId xmlns:a16="http://schemas.microsoft.com/office/drawing/2014/main" xmlns="" id="{ACB7F776-5A1F-4CAE-8BF9-703645BC08E3}"/>
                    </a:ext>
                  </a:extLst>
                </p:cNvPr>
                <p:cNvSpPr txBox="1"/>
                <p:nvPr/>
              </p:nvSpPr>
              <p:spPr>
                <a:xfrm>
                  <a:off x="470876" y="3017037"/>
                  <a:ext cx="2186935" cy="1266937"/>
                </a:xfrm>
                <a:prstGeom prst="rect">
                  <a:avLst/>
                </a:prstGeom>
                <a:noFill/>
              </p:spPr>
              <p:txBody>
                <a:bodyPr wrap="square"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dirty="0">
                      <a:ln>
                        <a:noFill/>
                      </a:ln>
                      <a:solidFill>
                        <a:srgbClr val="0070C0"/>
                      </a:solidFill>
                      <a:effectLst/>
                      <a:uLnTx/>
                      <a:uFillTx/>
                      <a:latin typeface="Century Gothic" panose="020B0502020202020204" pitchFamily="34" charset="0"/>
                      <a:ea typeface="+mn-ea"/>
                      <a:cs typeface="Arial" panose="020B0604020202020204" pitchFamily="34" charset="0"/>
                    </a:rPr>
                    <a:t>Insufficient cybersecurity awareness and training among CNI employees can lead to unintentional actions that compromise security. </a:t>
                  </a:r>
                </a:p>
              </p:txBody>
            </p:sp>
          </p:grpSp>
          <p:grpSp>
            <p:nvGrpSpPr>
              <p:cNvPr id="27" name="Group 26">
                <a:extLst>
                  <a:ext uri="{FF2B5EF4-FFF2-40B4-BE49-F238E27FC236}">
                    <a16:creationId xmlns:a16="http://schemas.microsoft.com/office/drawing/2014/main" xmlns="" id="{421CE7BB-CFC0-4349-9F5E-F8927F7040D8}"/>
                  </a:ext>
                </a:extLst>
              </p:cNvPr>
              <p:cNvGrpSpPr/>
              <p:nvPr/>
            </p:nvGrpSpPr>
            <p:grpSpPr>
              <a:xfrm>
                <a:off x="10209993" y="3749489"/>
                <a:ext cx="1060892" cy="530444"/>
                <a:chOff x="10209993" y="3749489"/>
                <a:chExt cx="1060892" cy="530444"/>
              </a:xfrm>
            </p:grpSpPr>
            <p:sp>
              <p:nvSpPr>
                <p:cNvPr id="28" name="Flowchart: Connector 203">
                  <a:extLst>
                    <a:ext uri="{FF2B5EF4-FFF2-40B4-BE49-F238E27FC236}">
                      <a16:creationId xmlns:a16="http://schemas.microsoft.com/office/drawing/2014/main" xmlns="" id="{E775A970-2AED-4823-8ACF-AC5BE3580253}"/>
                    </a:ext>
                  </a:extLst>
                </p:cNvPr>
                <p:cNvSpPr/>
                <p:nvPr/>
              </p:nvSpPr>
              <p:spPr>
                <a:xfrm>
                  <a:off x="10209993" y="3749489"/>
                  <a:ext cx="1060892" cy="530444"/>
                </a:xfrm>
                <a:custGeom>
                  <a:avLst/>
                  <a:gdLst>
                    <a:gd name="connsiteX0" fmla="*/ 0 w 714374"/>
                    <a:gd name="connsiteY0" fmla="*/ 357187 h 714374"/>
                    <a:gd name="connsiteX1" fmla="*/ 357187 w 714374"/>
                    <a:gd name="connsiteY1" fmla="*/ 0 h 714374"/>
                    <a:gd name="connsiteX2" fmla="*/ 714374 w 714374"/>
                    <a:gd name="connsiteY2" fmla="*/ 357187 h 714374"/>
                    <a:gd name="connsiteX3" fmla="*/ 357187 w 714374"/>
                    <a:gd name="connsiteY3" fmla="*/ 714374 h 714374"/>
                    <a:gd name="connsiteX4" fmla="*/ 0 w 714374"/>
                    <a:gd name="connsiteY4" fmla="*/ 357187 h 714374"/>
                    <a:gd name="connsiteX0" fmla="*/ 357187 w 714374"/>
                    <a:gd name="connsiteY0" fmla="*/ 714374 h 805814"/>
                    <a:gd name="connsiteX1" fmla="*/ 0 w 714374"/>
                    <a:gd name="connsiteY1" fmla="*/ 357187 h 805814"/>
                    <a:gd name="connsiteX2" fmla="*/ 357187 w 714374"/>
                    <a:gd name="connsiteY2" fmla="*/ 0 h 805814"/>
                    <a:gd name="connsiteX3" fmla="*/ 714374 w 714374"/>
                    <a:gd name="connsiteY3" fmla="*/ 357187 h 805814"/>
                    <a:gd name="connsiteX4" fmla="*/ 448627 w 714374"/>
                    <a:gd name="connsiteY4" fmla="*/ 805814 h 805814"/>
                    <a:gd name="connsiteX0" fmla="*/ 357187 w 714374"/>
                    <a:gd name="connsiteY0" fmla="*/ 714374 h 714374"/>
                    <a:gd name="connsiteX1" fmla="*/ 0 w 714374"/>
                    <a:gd name="connsiteY1" fmla="*/ 357187 h 714374"/>
                    <a:gd name="connsiteX2" fmla="*/ 357187 w 714374"/>
                    <a:gd name="connsiteY2" fmla="*/ 0 h 714374"/>
                    <a:gd name="connsiteX3" fmla="*/ 714374 w 714374"/>
                    <a:gd name="connsiteY3" fmla="*/ 357187 h 714374"/>
                    <a:gd name="connsiteX0" fmla="*/ 0 w 714374"/>
                    <a:gd name="connsiteY0" fmla="*/ 357187 h 357187"/>
                    <a:gd name="connsiteX1" fmla="*/ 357187 w 714374"/>
                    <a:gd name="connsiteY1" fmla="*/ 0 h 357187"/>
                    <a:gd name="connsiteX2" fmla="*/ 714374 w 714374"/>
                    <a:gd name="connsiteY2" fmla="*/ 357187 h 357187"/>
                  </a:gdLst>
                  <a:ahLst/>
                  <a:cxnLst>
                    <a:cxn ang="0">
                      <a:pos x="connsiteX0" y="connsiteY0"/>
                    </a:cxn>
                    <a:cxn ang="0">
                      <a:pos x="connsiteX1" y="connsiteY1"/>
                    </a:cxn>
                    <a:cxn ang="0">
                      <a:pos x="connsiteX2" y="connsiteY2"/>
                    </a:cxn>
                  </a:cxnLst>
                  <a:rect l="l" t="t" r="r" b="b"/>
                  <a:pathLst>
                    <a:path w="714374" h="357187">
                      <a:moveTo>
                        <a:pt x="0" y="357187"/>
                      </a:moveTo>
                      <a:cubicBezTo>
                        <a:pt x="0" y="159918"/>
                        <a:pt x="159918" y="0"/>
                        <a:pt x="357187" y="0"/>
                      </a:cubicBezTo>
                      <a:cubicBezTo>
                        <a:pt x="554456" y="0"/>
                        <a:pt x="714374" y="159918"/>
                        <a:pt x="714374" y="357187"/>
                      </a:cubicBezTo>
                    </a:path>
                  </a:pathLst>
                </a:custGeom>
                <a:solidFill>
                  <a:srgbClr val="47767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srgbClr val="0070C0"/>
                    </a:solidFill>
                    <a:effectLst/>
                    <a:uLnTx/>
                    <a:uFillTx/>
                    <a:latin typeface="Century Gothic" panose="020B0502020202020204" pitchFamily="34" charset="0"/>
                    <a:ea typeface="+mn-ea"/>
                    <a:cs typeface="+mn-cs"/>
                  </a:endParaRPr>
                </a:p>
              </p:txBody>
            </p:sp>
            <p:sp>
              <p:nvSpPr>
                <p:cNvPr id="29" name="Freeform: Shape 386">
                  <a:extLst>
                    <a:ext uri="{FF2B5EF4-FFF2-40B4-BE49-F238E27FC236}">
                      <a16:creationId xmlns:a16="http://schemas.microsoft.com/office/drawing/2014/main" xmlns="" id="{7CDCFFA4-4500-4694-BF4B-D4F4101467D5}"/>
                    </a:ext>
                  </a:extLst>
                </p:cNvPr>
                <p:cNvSpPr/>
                <p:nvPr/>
              </p:nvSpPr>
              <p:spPr>
                <a:xfrm>
                  <a:off x="10532843" y="3872860"/>
                  <a:ext cx="415192" cy="397266"/>
                </a:xfrm>
                <a:custGeom>
                  <a:avLst/>
                  <a:gdLst>
                    <a:gd name="connsiteX0" fmla="*/ 3759389 w 3951428"/>
                    <a:gd name="connsiteY0" fmla="*/ 1860464 h 3780846"/>
                    <a:gd name="connsiteX1" fmla="*/ 3895231 w 3951428"/>
                    <a:gd name="connsiteY1" fmla="*/ 1916863 h 3780846"/>
                    <a:gd name="connsiteX2" fmla="*/ 3893605 w 3951428"/>
                    <a:gd name="connsiteY2" fmla="*/ 2189528 h 3780846"/>
                    <a:gd name="connsiteX3" fmla="*/ 2977831 w 3951428"/>
                    <a:gd name="connsiteY3" fmla="*/ 3105303 h 3780846"/>
                    <a:gd name="connsiteX4" fmla="*/ 2440440 w 3951428"/>
                    <a:gd name="connsiteY4" fmla="*/ 3328218 h 3780846"/>
                    <a:gd name="connsiteX5" fmla="*/ 1345185 w 3951428"/>
                    <a:gd name="connsiteY5" fmla="*/ 3328218 h 3780846"/>
                    <a:gd name="connsiteX6" fmla="*/ 1101125 w 3951428"/>
                    <a:gd name="connsiteY6" fmla="*/ 3429440 h 3780846"/>
                    <a:gd name="connsiteX7" fmla="*/ 1020835 w 3951428"/>
                    <a:gd name="connsiteY7" fmla="*/ 3490163 h 3780846"/>
                    <a:gd name="connsiteX8" fmla="*/ 1142167 w 3951428"/>
                    <a:gd name="connsiteY8" fmla="*/ 3780846 h 3780846"/>
                    <a:gd name="connsiteX9" fmla="*/ 0 w 3951428"/>
                    <a:gd name="connsiteY9" fmla="*/ 3780846 h 3780846"/>
                    <a:gd name="connsiteX10" fmla="*/ 0 w 3951428"/>
                    <a:gd name="connsiteY10" fmla="*/ 2428519 h 3780846"/>
                    <a:gd name="connsiteX11" fmla="*/ 577702 w 3951428"/>
                    <a:gd name="connsiteY11" fmla="*/ 2428519 h 3780846"/>
                    <a:gd name="connsiteX12" fmla="*/ 699308 w 3951428"/>
                    <a:gd name="connsiteY12" fmla="*/ 2719858 h 3780846"/>
                    <a:gd name="connsiteX13" fmla="*/ 767426 w 3951428"/>
                    <a:gd name="connsiteY13" fmla="*/ 2658063 h 3780846"/>
                    <a:gd name="connsiteX14" fmla="*/ 1427176 w 3951428"/>
                    <a:gd name="connsiteY14" fmla="*/ 2422585 h 3780846"/>
                    <a:gd name="connsiteX15" fmla="*/ 2749653 w 3951428"/>
                    <a:gd name="connsiteY15" fmla="*/ 2422585 h 3780846"/>
                    <a:gd name="connsiteX16" fmla="*/ 2883786 w 3951428"/>
                    <a:gd name="connsiteY16" fmla="*/ 2512326 h 3780846"/>
                    <a:gd name="connsiteX17" fmla="*/ 2852213 w 3951428"/>
                    <a:gd name="connsiteY17" fmla="*/ 2670377 h 3780846"/>
                    <a:gd name="connsiteX18" fmla="*/ 2749653 w 3951428"/>
                    <a:gd name="connsiteY18" fmla="*/ 2713047 h 3780846"/>
                    <a:gd name="connsiteX19" fmla="*/ 2190066 w 3951428"/>
                    <a:gd name="connsiteY19" fmla="*/ 2713047 h 3780846"/>
                    <a:gd name="connsiteX20" fmla="*/ 2104630 w 3951428"/>
                    <a:gd name="connsiteY20" fmla="*/ 2798482 h 3780846"/>
                    <a:gd name="connsiteX21" fmla="*/ 2190066 w 3951428"/>
                    <a:gd name="connsiteY21" fmla="*/ 2883918 h 3780846"/>
                    <a:gd name="connsiteX22" fmla="*/ 2749653 w 3951428"/>
                    <a:gd name="connsiteY22" fmla="*/ 2883918 h 3780846"/>
                    <a:gd name="connsiteX23" fmla="*/ 2973526 w 3951428"/>
                    <a:gd name="connsiteY23" fmla="*/ 2791690 h 3780846"/>
                    <a:gd name="connsiteX24" fmla="*/ 3055516 w 3951428"/>
                    <a:gd name="connsiteY24" fmla="*/ 2484964 h 3780846"/>
                    <a:gd name="connsiteX25" fmla="*/ 3623617 w 3951428"/>
                    <a:gd name="connsiteY25" fmla="*/ 1916863 h 3780846"/>
                    <a:gd name="connsiteX26" fmla="*/ 3759389 w 3951428"/>
                    <a:gd name="connsiteY26" fmla="*/ 1860464 h 3780846"/>
                    <a:gd name="connsiteX27" fmla="*/ 1957966 w 3951428"/>
                    <a:gd name="connsiteY27" fmla="*/ 828593 h 3780846"/>
                    <a:gd name="connsiteX28" fmla="*/ 2033068 w 3951428"/>
                    <a:gd name="connsiteY28" fmla="*/ 896615 h 3780846"/>
                    <a:gd name="connsiteX29" fmla="*/ 2033068 w 3951428"/>
                    <a:gd name="connsiteY29" fmla="*/ 932397 h 3780846"/>
                    <a:gd name="connsiteX30" fmla="*/ 2229388 w 3951428"/>
                    <a:gd name="connsiteY30" fmla="*/ 1095614 h 3780846"/>
                    <a:gd name="connsiteX31" fmla="*/ 2184421 w 3951428"/>
                    <a:gd name="connsiteY31" fmla="*/ 1187938 h 3780846"/>
                    <a:gd name="connsiteX32" fmla="*/ 2102718 w 3951428"/>
                    <a:gd name="connsiteY32" fmla="*/ 1146990 h 3780846"/>
                    <a:gd name="connsiteX33" fmla="*/ 1931848 w 3951428"/>
                    <a:gd name="connsiteY33" fmla="*/ 1064998 h 3780846"/>
                    <a:gd name="connsiteX34" fmla="*/ 1835984 w 3951428"/>
                    <a:gd name="connsiteY34" fmla="*/ 1165742 h 3780846"/>
                    <a:gd name="connsiteX35" fmla="*/ 1976335 w 3951428"/>
                    <a:gd name="connsiteY35" fmla="*/ 1260266 h 3780846"/>
                    <a:gd name="connsiteX36" fmla="*/ 2251106 w 3951428"/>
                    <a:gd name="connsiteY36" fmla="*/ 1482416 h 3780846"/>
                    <a:gd name="connsiteX37" fmla="*/ 2252540 w 3951428"/>
                    <a:gd name="connsiteY37" fmla="*/ 1504517 h 3780846"/>
                    <a:gd name="connsiteX38" fmla="*/ 2033356 w 3951428"/>
                    <a:gd name="connsiteY38" fmla="*/ 1729060 h 3780846"/>
                    <a:gd name="connsiteX39" fmla="*/ 2033356 w 3951428"/>
                    <a:gd name="connsiteY39" fmla="*/ 1760440 h 3780846"/>
                    <a:gd name="connsiteX40" fmla="*/ 1971743 w 3951428"/>
                    <a:gd name="connsiteY40" fmla="*/ 1831428 h 3780846"/>
                    <a:gd name="connsiteX41" fmla="*/ 1896640 w 3951428"/>
                    <a:gd name="connsiteY41" fmla="*/ 1763405 h 3780846"/>
                    <a:gd name="connsiteX42" fmla="*/ 1896640 w 3951428"/>
                    <a:gd name="connsiteY42" fmla="*/ 1727720 h 3780846"/>
                    <a:gd name="connsiteX43" fmla="*/ 1678986 w 3951428"/>
                    <a:gd name="connsiteY43" fmla="*/ 1530540 h 3780846"/>
                    <a:gd name="connsiteX44" fmla="*/ 1728926 w 3951428"/>
                    <a:gd name="connsiteY44" fmla="*/ 1447974 h 3780846"/>
                    <a:gd name="connsiteX45" fmla="*/ 1811492 w 3951428"/>
                    <a:gd name="connsiteY45" fmla="*/ 1497916 h 3780846"/>
                    <a:gd name="connsiteX46" fmla="*/ 1972316 w 3951428"/>
                    <a:gd name="connsiteY46" fmla="*/ 1598371 h 3780846"/>
                    <a:gd name="connsiteX47" fmla="*/ 1996522 w 3951428"/>
                    <a:gd name="connsiteY47" fmla="*/ 1596458 h 3780846"/>
                    <a:gd name="connsiteX48" fmla="*/ 2116399 w 3951428"/>
                    <a:gd name="connsiteY48" fmla="*/ 1507674 h 3780846"/>
                    <a:gd name="connsiteX49" fmla="*/ 2115442 w 3951428"/>
                    <a:gd name="connsiteY49" fmla="*/ 1498394 h 3780846"/>
                    <a:gd name="connsiteX50" fmla="*/ 1954425 w 3951428"/>
                    <a:gd name="connsiteY50" fmla="*/ 1394876 h 3780846"/>
                    <a:gd name="connsiteX51" fmla="*/ 1699747 w 3951428"/>
                    <a:gd name="connsiteY51" fmla="*/ 1172151 h 3780846"/>
                    <a:gd name="connsiteX52" fmla="*/ 1896353 w 3951428"/>
                    <a:gd name="connsiteY52" fmla="*/ 933354 h 3780846"/>
                    <a:gd name="connsiteX53" fmla="*/ 1896353 w 3951428"/>
                    <a:gd name="connsiteY53" fmla="*/ 899582 h 3780846"/>
                    <a:gd name="connsiteX54" fmla="*/ 1957966 w 3951428"/>
                    <a:gd name="connsiteY54" fmla="*/ 828593 h 3780846"/>
                    <a:gd name="connsiteX55" fmla="*/ 1964950 w 3951428"/>
                    <a:gd name="connsiteY55" fmla="*/ 638875 h 3780846"/>
                    <a:gd name="connsiteX56" fmla="*/ 1273814 w 3951428"/>
                    <a:gd name="connsiteY56" fmla="*/ 1330011 h 3780846"/>
                    <a:gd name="connsiteX57" fmla="*/ 1964950 w 3951428"/>
                    <a:gd name="connsiteY57" fmla="*/ 2021147 h 3780846"/>
                    <a:gd name="connsiteX58" fmla="*/ 2656086 w 3951428"/>
                    <a:gd name="connsiteY58" fmla="*/ 1330011 h 3780846"/>
                    <a:gd name="connsiteX59" fmla="*/ 1964950 w 3951428"/>
                    <a:gd name="connsiteY59" fmla="*/ 638875 h 3780846"/>
                    <a:gd name="connsiteX60" fmla="*/ 1965273 w 3951428"/>
                    <a:gd name="connsiteY60" fmla="*/ 0 h 3780846"/>
                    <a:gd name="connsiteX61" fmla="*/ 2009246 w 3951428"/>
                    <a:gd name="connsiteY61" fmla="*/ 14423 h 3780846"/>
                    <a:gd name="connsiteX62" fmla="*/ 3251550 w 3951428"/>
                    <a:gd name="connsiteY62" fmla="*/ 971910 h 3780846"/>
                    <a:gd name="connsiteX63" fmla="*/ 3268292 w 3951428"/>
                    <a:gd name="connsiteY63" fmla="*/ 1032566 h 3780846"/>
                    <a:gd name="connsiteX64" fmla="*/ 3207254 w 3951428"/>
                    <a:gd name="connsiteY64" fmla="*/ 1067582 h 3780846"/>
                    <a:gd name="connsiteX65" fmla="*/ 3105077 w 3951428"/>
                    <a:gd name="connsiteY65" fmla="*/ 1067582 h 3780846"/>
                    <a:gd name="connsiteX66" fmla="*/ 3105077 w 3951428"/>
                    <a:gd name="connsiteY66" fmla="*/ 2321271 h 3780846"/>
                    <a:gd name="connsiteX67" fmla="*/ 824825 w 3951428"/>
                    <a:gd name="connsiteY67" fmla="*/ 2321271 h 3780846"/>
                    <a:gd name="connsiteX68" fmla="*/ 824825 w 3951428"/>
                    <a:gd name="connsiteY68" fmla="*/ 1067582 h 3780846"/>
                    <a:gd name="connsiteX69" fmla="*/ 722743 w 3951428"/>
                    <a:gd name="connsiteY69" fmla="*/ 1067582 h 3780846"/>
                    <a:gd name="connsiteX70" fmla="*/ 661608 w 3951428"/>
                    <a:gd name="connsiteY70" fmla="*/ 1032566 h 3780846"/>
                    <a:gd name="connsiteX71" fmla="*/ 678350 w 3951428"/>
                    <a:gd name="connsiteY71" fmla="*/ 971910 h 3780846"/>
                    <a:gd name="connsiteX72" fmla="*/ 1921229 w 3951428"/>
                    <a:gd name="connsiteY72" fmla="*/ 14423 h 3780846"/>
                    <a:gd name="connsiteX73" fmla="*/ 1965273 w 3951428"/>
                    <a:gd name="connsiteY73" fmla="*/ 0 h 37808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3951428" h="3780846">
                      <a:moveTo>
                        <a:pt x="3759389" y="1860464"/>
                      </a:moveTo>
                      <a:cubicBezTo>
                        <a:pt x="3808504" y="1860464"/>
                        <a:pt x="3857632" y="1879264"/>
                        <a:pt x="3895231" y="1916863"/>
                      </a:cubicBezTo>
                      <a:cubicBezTo>
                        <a:pt x="3970430" y="1991965"/>
                        <a:pt x="3970430" y="2113277"/>
                        <a:pt x="3893605" y="2189528"/>
                      </a:cubicBezTo>
                      <a:lnTo>
                        <a:pt x="2977831" y="3105303"/>
                      </a:lnTo>
                      <a:cubicBezTo>
                        <a:pt x="2834227" y="3248811"/>
                        <a:pt x="2643743" y="3328218"/>
                        <a:pt x="2440440" y="3328218"/>
                      </a:cubicBezTo>
                      <a:lnTo>
                        <a:pt x="1345185" y="3328218"/>
                      </a:lnTo>
                      <a:cubicBezTo>
                        <a:pt x="1253722" y="3328218"/>
                        <a:pt x="1182159" y="3369358"/>
                        <a:pt x="1101125" y="3429440"/>
                      </a:cubicBezTo>
                      <a:lnTo>
                        <a:pt x="1020835" y="3490163"/>
                      </a:lnTo>
                      <a:lnTo>
                        <a:pt x="1142167" y="3780846"/>
                      </a:lnTo>
                      <a:lnTo>
                        <a:pt x="0" y="3780846"/>
                      </a:lnTo>
                      <a:lnTo>
                        <a:pt x="0" y="2428519"/>
                      </a:lnTo>
                      <a:lnTo>
                        <a:pt x="577702" y="2428519"/>
                      </a:lnTo>
                      <a:lnTo>
                        <a:pt x="699308" y="2719858"/>
                      </a:lnTo>
                      <a:lnTo>
                        <a:pt x="767426" y="2658063"/>
                      </a:lnTo>
                      <a:cubicBezTo>
                        <a:pt x="952909" y="2505651"/>
                        <a:pt x="1183487" y="2422585"/>
                        <a:pt x="1427176" y="2422585"/>
                      </a:cubicBezTo>
                      <a:lnTo>
                        <a:pt x="2749653" y="2422585"/>
                      </a:lnTo>
                      <a:cubicBezTo>
                        <a:pt x="2810309" y="2422585"/>
                        <a:pt x="2860728" y="2455975"/>
                        <a:pt x="2883786" y="2512326"/>
                      </a:cubicBezTo>
                      <a:cubicBezTo>
                        <a:pt x="2906938" y="2567817"/>
                        <a:pt x="2894883" y="2627707"/>
                        <a:pt x="2852213" y="2670377"/>
                      </a:cubicBezTo>
                      <a:cubicBezTo>
                        <a:pt x="2824851" y="2697644"/>
                        <a:pt x="2788113" y="2713047"/>
                        <a:pt x="2749653" y="2713047"/>
                      </a:cubicBezTo>
                      <a:lnTo>
                        <a:pt x="2190066" y="2713047"/>
                      </a:lnTo>
                      <a:cubicBezTo>
                        <a:pt x="2143091" y="2713047"/>
                        <a:pt x="2104630" y="2751506"/>
                        <a:pt x="2104630" y="2798482"/>
                      </a:cubicBezTo>
                      <a:cubicBezTo>
                        <a:pt x="2104630" y="2845457"/>
                        <a:pt x="2143091" y="2883918"/>
                        <a:pt x="2190066" y="2883918"/>
                      </a:cubicBezTo>
                      <a:lnTo>
                        <a:pt x="2749653" y="2883918"/>
                      </a:lnTo>
                      <a:cubicBezTo>
                        <a:pt x="2834322" y="2883918"/>
                        <a:pt x="2913731" y="2851485"/>
                        <a:pt x="2973526" y="2791690"/>
                      </a:cubicBezTo>
                      <a:cubicBezTo>
                        <a:pt x="3056377" y="2708837"/>
                        <a:pt x="3086227" y="2594318"/>
                        <a:pt x="3055516" y="2484964"/>
                      </a:cubicBezTo>
                      <a:lnTo>
                        <a:pt x="3623617" y="1916863"/>
                      </a:lnTo>
                      <a:cubicBezTo>
                        <a:pt x="3661169" y="1879264"/>
                        <a:pt x="3710273" y="1860464"/>
                        <a:pt x="3759389" y="1860464"/>
                      </a:cubicBezTo>
                      <a:close/>
                      <a:moveTo>
                        <a:pt x="1957966" y="828593"/>
                      </a:moveTo>
                      <a:cubicBezTo>
                        <a:pt x="1998722" y="824670"/>
                        <a:pt x="2033068" y="856625"/>
                        <a:pt x="2033068" y="896615"/>
                      </a:cubicBezTo>
                      <a:lnTo>
                        <a:pt x="2033068" y="932397"/>
                      </a:lnTo>
                      <a:cubicBezTo>
                        <a:pt x="2123096" y="952393"/>
                        <a:pt x="2193606" y="1010370"/>
                        <a:pt x="2229388" y="1095614"/>
                      </a:cubicBezTo>
                      <a:cubicBezTo>
                        <a:pt x="2245173" y="1133118"/>
                        <a:pt x="2224795" y="1176745"/>
                        <a:pt x="2184421" y="1187938"/>
                      </a:cubicBezTo>
                      <a:cubicBezTo>
                        <a:pt x="2151319" y="1197122"/>
                        <a:pt x="2116399" y="1178466"/>
                        <a:pt x="2102718" y="1146990"/>
                      </a:cubicBezTo>
                      <a:cubicBezTo>
                        <a:pt x="2073442" y="1079158"/>
                        <a:pt x="2001783" y="1050935"/>
                        <a:pt x="1931848" y="1064998"/>
                      </a:cubicBezTo>
                      <a:cubicBezTo>
                        <a:pt x="1881332" y="1075236"/>
                        <a:pt x="1833210" y="1108817"/>
                        <a:pt x="1835984" y="1165742"/>
                      </a:cubicBezTo>
                      <a:cubicBezTo>
                        <a:pt x="1839237" y="1232233"/>
                        <a:pt x="1923332" y="1251655"/>
                        <a:pt x="1976335" y="1260266"/>
                      </a:cubicBezTo>
                      <a:cubicBezTo>
                        <a:pt x="2105587" y="1281505"/>
                        <a:pt x="2233310" y="1335656"/>
                        <a:pt x="2251106" y="1482416"/>
                      </a:cubicBezTo>
                      <a:cubicBezTo>
                        <a:pt x="2251871" y="1488539"/>
                        <a:pt x="2252349" y="1496002"/>
                        <a:pt x="2252540" y="1504517"/>
                      </a:cubicBezTo>
                      <a:cubicBezTo>
                        <a:pt x="2255889" y="1633770"/>
                        <a:pt x="2149501" y="1708395"/>
                        <a:pt x="2033356" y="1729060"/>
                      </a:cubicBezTo>
                      <a:lnTo>
                        <a:pt x="2033356" y="1760440"/>
                      </a:lnTo>
                      <a:cubicBezTo>
                        <a:pt x="2033356" y="1796126"/>
                        <a:pt x="2007333" y="1827984"/>
                        <a:pt x="1971743" y="1831428"/>
                      </a:cubicBezTo>
                      <a:cubicBezTo>
                        <a:pt x="1930986" y="1835352"/>
                        <a:pt x="1896640" y="1803397"/>
                        <a:pt x="1896640" y="1763405"/>
                      </a:cubicBezTo>
                      <a:lnTo>
                        <a:pt x="1896640" y="1727720"/>
                      </a:lnTo>
                      <a:cubicBezTo>
                        <a:pt x="1791592" y="1706289"/>
                        <a:pt x="1705678" y="1637405"/>
                        <a:pt x="1678986" y="1530540"/>
                      </a:cubicBezTo>
                      <a:cubicBezTo>
                        <a:pt x="1669992" y="1493992"/>
                        <a:pt x="1692380" y="1456968"/>
                        <a:pt x="1728926" y="1447974"/>
                      </a:cubicBezTo>
                      <a:cubicBezTo>
                        <a:pt x="1765474" y="1438982"/>
                        <a:pt x="1802498" y="1461368"/>
                        <a:pt x="1811492" y="1497916"/>
                      </a:cubicBezTo>
                      <a:cubicBezTo>
                        <a:pt x="1829383" y="1569765"/>
                        <a:pt x="1904102" y="1599997"/>
                        <a:pt x="1972316" y="1598371"/>
                      </a:cubicBezTo>
                      <a:cubicBezTo>
                        <a:pt x="1978917" y="1598276"/>
                        <a:pt x="1987049" y="1597510"/>
                        <a:pt x="1996522" y="1596458"/>
                      </a:cubicBezTo>
                      <a:cubicBezTo>
                        <a:pt x="2044453" y="1590622"/>
                        <a:pt x="2117834" y="1567470"/>
                        <a:pt x="2116399" y="1507674"/>
                      </a:cubicBezTo>
                      <a:cubicBezTo>
                        <a:pt x="2116303" y="1506048"/>
                        <a:pt x="2116016" y="1502986"/>
                        <a:pt x="2115442" y="1498394"/>
                      </a:cubicBezTo>
                      <a:cubicBezTo>
                        <a:pt x="2106545" y="1424918"/>
                        <a:pt x="2014891" y="1404827"/>
                        <a:pt x="1954425" y="1394876"/>
                      </a:cubicBezTo>
                      <a:cubicBezTo>
                        <a:pt x="1829574" y="1374403"/>
                        <a:pt x="1706635" y="1315277"/>
                        <a:pt x="1699747" y="1172151"/>
                      </a:cubicBezTo>
                      <a:cubicBezTo>
                        <a:pt x="1693815" y="1049500"/>
                        <a:pt x="1782407" y="959759"/>
                        <a:pt x="1896353" y="933354"/>
                      </a:cubicBezTo>
                      <a:lnTo>
                        <a:pt x="1896353" y="899582"/>
                      </a:lnTo>
                      <a:cubicBezTo>
                        <a:pt x="1896353" y="863896"/>
                        <a:pt x="1922376" y="832038"/>
                        <a:pt x="1957966" y="828593"/>
                      </a:cubicBezTo>
                      <a:close/>
                      <a:moveTo>
                        <a:pt x="1964950" y="638875"/>
                      </a:moveTo>
                      <a:cubicBezTo>
                        <a:pt x="1583247" y="638875"/>
                        <a:pt x="1273814" y="948307"/>
                        <a:pt x="1273814" y="1330011"/>
                      </a:cubicBezTo>
                      <a:cubicBezTo>
                        <a:pt x="1273814" y="1711715"/>
                        <a:pt x="1583247" y="2021147"/>
                        <a:pt x="1964950" y="2021147"/>
                      </a:cubicBezTo>
                      <a:cubicBezTo>
                        <a:pt x="2346654" y="2021147"/>
                        <a:pt x="2656086" y="1711715"/>
                        <a:pt x="2656086" y="1330011"/>
                      </a:cubicBezTo>
                      <a:cubicBezTo>
                        <a:pt x="2656086" y="948307"/>
                        <a:pt x="2346654" y="638875"/>
                        <a:pt x="1964950" y="638875"/>
                      </a:cubicBezTo>
                      <a:close/>
                      <a:moveTo>
                        <a:pt x="1965273" y="0"/>
                      </a:moveTo>
                      <a:cubicBezTo>
                        <a:pt x="1981047" y="0"/>
                        <a:pt x="1996809" y="4807"/>
                        <a:pt x="2009246" y="14423"/>
                      </a:cubicBezTo>
                      <a:lnTo>
                        <a:pt x="3251550" y="971910"/>
                      </a:lnTo>
                      <a:cubicBezTo>
                        <a:pt x="3271449" y="987313"/>
                        <a:pt x="3278147" y="1011422"/>
                        <a:pt x="3268292" y="1032566"/>
                      </a:cubicBezTo>
                      <a:cubicBezTo>
                        <a:pt x="3258438" y="1053709"/>
                        <a:pt x="3234233" y="1067678"/>
                        <a:pt x="3207254" y="1067582"/>
                      </a:cubicBezTo>
                      <a:lnTo>
                        <a:pt x="3105077" y="1067582"/>
                      </a:lnTo>
                      <a:lnTo>
                        <a:pt x="3105077" y="2321271"/>
                      </a:lnTo>
                      <a:lnTo>
                        <a:pt x="824825" y="2321271"/>
                      </a:lnTo>
                      <a:lnTo>
                        <a:pt x="824825" y="1067582"/>
                      </a:lnTo>
                      <a:lnTo>
                        <a:pt x="722743" y="1067582"/>
                      </a:lnTo>
                      <a:cubicBezTo>
                        <a:pt x="695763" y="1067678"/>
                        <a:pt x="671463" y="1053709"/>
                        <a:pt x="661608" y="1032566"/>
                      </a:cubicBezTo>
                      <a:cubicBezTo>
                        <a:pt x="651753" y="1011422"/>
                        <a:pt x="658450" y="987313"/>
                        <a:pt x="678350" y="971910"/>
                      </a:cubicBezTo>
                      <a:lnTo>
                        <a:pt x="1921229" y="14423"/>
                      </a:lnTo>
                      <a:cubicBezTo>
                        <a:pt x="1933714" y="4807"/>
                        <a:pt x="1949500" y="0"/>
                        <a:pt x="1965273" y="0"/>
                      </a:cubicBezTo>
                      <a:close/>
                    </a:path>
                  </a:pathLst>
                </a:custGeom>
                <a:solidFill>
                  <a:srgbClr val="FFFFFF"/>
                </a:solidFill>
                <a:ln w="12700" cap="flat" cmpd="sng" algn="ctr">
                  <a:noFill/>
                  <a:prstDash val="solid"/>
                  <a:miter lim="800000"/>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0070C0"/>
                    </a:solidFill>
                    <a:effectLst/>
                    <a:uLnTx/>
                    <a:uFillTx/>
                    <a:latin typeface="Century Gothic" panose="020B0502020202020204" pitchFamily="34" charset="0"/>
                    <a:ea typeface="+mn-ea"/>
                    <a:cs typeface="+mn-cs"/>
                  </a:endParaRPr>
                </a:p>
              </p:txBody>
            </p:sp>
          </p:grpSp>
        </p:grpSp>
        <p:grpSp>
          <p:nvGrpSpPr>
            <p:cNvPr id="12" name="Group 11">
              <a:extLst>
                <a:ext uri="{FF2B5EF4-FFF2-40B4-BE49-F238E27FC236}">
                  <a16:creationId xmlns:a16="http://schemas.microsoft.com/office/drawing/2014/main" xmlns="" id="{8FCF6190-B9C5-48CE-A456-E43C3493294D}"/>
                </a:ext>
              </a:extLst>
            </p:cNvPr>
            <p:cNvGrpSpPr/>
            <p:nvPr/>
          </p:nvGrpSpPr>
          <p:grpSpPr>
            <a:xfrm>
              <a:off x="352713" y="1350909"/>
              <a:ext cx="2197698" cy="2929024"/>
              <a:chOff x="404522" y="2099444"/>
              <a:chExt cx="2319645" cy="3091561"/>
            </a:xfrm>
          </p:grpSpPr>
          <p:grpSp>
            <p:nvGrpSpPr>
              <p:cNvPr id="16" name="Group 15">
                <a:extLst>
                  <a:ext uri="{FF2B5EF4-FFF2-40B4-BE49-F238E27FC236}">
                    <a16:creationId xmlns:a16="http://schemas.microsoft.com/office/drawing/2014/main" xmlns="" id="{0AF4FC35-BFEB-4399-AD2C-3895ABC5D657}"/>
                  </a:ext>
                </a:extLst>
              </p:cNvPr>
              <p:cNvGrpSpPr/>
              <p:nvPr/>
            </p:nvGrpSpPr>
            <p:grpSpPr>
              <a:xfrm>
                <a:off x="404522" y="2099444"/>
                <a:ext cx="2319645" cy="3091561"/>
                <a:chOff x="404522" y="2099444"/>
                <a:chExt cx="2319645" cy="3091561"/>
              </a:xfrm>
            </p:grpSpPr>
            <p:cxnSp>
              <p:nvCxnSpPr>
                <p:cNvPr id="18" name="Straight Connector 17">
                  <a:extLst>
                    <a:ext uri="{FF2B5EF4-FFF2-40B4-BE49-F238E27FC236}">
                      <a16:creationId xmlns:a16="http://schemas.microsoft.com/office/drawing/2014/main" xmlns="" id="{49E48926-67C2-4CD9-8D64-2C23E728FCFB}"/>
                    </a:ext>
                  </a:extLst>
                </p:cNvPr>
                <p:cNvCxnSpPr>
                  <a:cxnSpLocks/>
                </p:cNvCxnSpPr>
                <p:nvPr/>
              </p:nvCxnSpPr>
              <p:spPr>
                <a:xfrm>
                  <a:off x="1564344" y="2455389"/>
                  <a:ext cx="0" cy="470328"/>
                </a:xfrm>
                <a:prstGeom prst="line">
                  <a:avLst/>
                </a:prstGeom>
                <a:noFill/>
                <a:ln w="6350" cap="flat" cmpd="sng" algn="ctr">
                  <a:solidFill>
                    <a:srgbClr val="000000">
                      <a:lumMod val="65000"/>
                      <a:lumOff val="35000"/>
                    </a:srgbClr>
                  </a:solidFill>
                  <a:prstDash val="solid"/>
                  <a:miter lim="800000"/>
                </a:ln>
                <a:effectLst/>
              </p:spPr>
            </p:cxnSp>
            <p:sp>
              <p:nvSpPr>
                <p:cNvPr id="19" name="Rectangle: Rounded Corners 162">
                  <a:extLst>
                    <a:ext uri="{FF2B5EF4-FFF2-40B4-BE49-F238E27FC236}">
                      <a16:creationId xmlns:a16="http://schemas.microsoft.com/office/drawing/2014/main" xmlns="" id="{4C64499E-2D0A-4BC2-B49A-1937195B15C2}"/>
                    </a:ext>
                  </a:extLst>
                </p:cNvPr>
                <p:cNvSpPr/>
                <p:nvPr/>
              </p:nvSpPr>
              <p:spPr>
                <a:xfrm>
                  <a:off x="442769" y="3000029"/>
                  <a:ext cx="2243154" cy="2190976"/>
                </a:xfrm>
                <a:prstGeom prst="roundRect">
                  <a:avLst>
                    <a:gd name="adj" fmla="val 3970"/>
                  </a:avLst>
                </a:prstGeom>
                <a:noFill/>
                <a:ln w="6350" cap="flat" cmpd="sng" algn="ctr">
                  <a:solidFill>
                    <a:srgbClr val="000000">
                      <a:lumMod val="65000"/>
                      <a:lumOff val="3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0070C0"/>
                    </a:solidFill>
                    <a:effectLst/>
                    <a:uLnTx/>
                    <a:uFillTx/>
                    <a:latin typeface="Century Gothic" panose="020B0502020202020204" pitchFamily="34" charset="0"/>
                    <a:ea typeface="+mn-ea"/>
                    <a:cs typeface="+mn-cs"/>
                  </a:endParaRPr>
                </a:p>
              </p:txBody>
            </p:sp>
            <p:grpSp>
              <p:nvGrpSpPr>
                <p:cNvPr id="20" name="Group 19">
                  <a:extLst>
                    <a:ext uri="{FF2B5EF4-FFF2-40B4-BE49-F238E27FC236}">
                      <a16:creationId xmlns:a16="http://schemas.microsoft.com/office/drawing/2014/main" xmlns="" id="{D0404CDE-3785-4CD4-A818-F597184210ED}"/>
                    </a:ext>
                  </a:extLst>
                </p:cNvPr>
                <p:cNvGrpSpPr/>
                <p:nvPr/>
              </p:nvGrpSpPr>
              <p:grpSpPr>
                <a:xfrm>
                  <a:off x="851316" y="2850262"/>
                  <a:ext cx="1426059" cy="100584"/>
                  <a:chOff x="2026774" y="3758047"/>
                  <a:chExt cx="1088537" cy="95566"/>
                </a:xfrm>
              </p:grpSpPr>
              <p:sp>
                <p:nvSpPr>
                  <p:cNvPr id="24" name="Rectangle: Rounded Corners 196">
                    <a:extLst>
                      <a:ext uri="{FF2B5EF4-FFF2-40B4-BE49-F238E27FC236}">
                        <a16:creationId xmlns:a16="http://schemas.microsoft.com/office/drawing/2014/main" xmlns="" id="{F62299DC-18DF-43B1-92F9-2513170FC08A}"/>
                      </a:ext>
                    </a:extLst>
                  </p:cNvPr>
                  <p:cNvSpPr/>
                  <p:nvPr/>
                </p:nvSpPr>
                <p:spPr>
                  <a:xfrm>
                    <a:off x="2026774" y="3798441"/>
                    <a:ext cx="1088537" cy="38960"/>
                  </a:xfrm>
                  <a:prstGeom prst="roundRect">
                    <a:avLst/>
                  </a:prstGeom>
                  <a:solidFill>
                    <a:srgbClr val="47767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srgbClr val="0070C0"/>
                      </a:solidFill>
                      <a:effectLst/>
                      <a:uLnTx/>
                      <a:uFillTx/>
                      <a:latin typeface="Century Gothic" panose="020B0502020202020204" pitchFamily="34" charset="0"/>
                      <a:ea typeface="+mn-ea"/>
                      <a:cs typeface="Arial" panose="020B0604020202020204" pitchFamily="34" charset="0"/>
                    </a:endParaRPr>
                  </a:p>
                </p:txBody>
              </p:sp>
              <p:sp>
                <p:nvSpPr>
                  <p:cNvPr id="25" name="Oval 24">
                    <a:extLst>
                      <a:ext uri="{FF2B5EF4-FFF2-40B4-BE49-F238E27FC236}">
                        <a16:creationId xmlns:a16="http://schemas.microsoft.com/office/drawing/2014/main" xmlns="" id="{6B76ECB5-8164-4070-895D-F69B89B2AAB5}"/>
                      </a:ext>
                    </a:extLst>
                  </p:cNvPr>
                  <p:cNvSpPr/>
                  <p:nvPr/>
                </p:nvSpPr>
                <p:spPr>
                  <a:xfrm>
                    <a:off x="2533081" y="3758047"/>
                    <a:ext cx="75923" cy="95566"/>
                  </a:xfrm>
                  <a:prstGeom prst="ellipse">
                    <a:avLst/>
                  </a:prstGeom>
                  <a:solidFill>
                    <a:srgbClr val="FFFFFF"/>
                  </a:solidFill>
                  <a:ln w="6350" cap="flat" cmpd="sng" algn="ctr">
                    <a:solidFill>
                      <a:srgbClr val="47767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0070C0"/>
                      </a:solidFill>
                      <a:effectLst/>
                      <a:uLnTx/>
                      <a:uFillTx/>
                      <a:latin typeface="Century Gothic" panose="020B0502020202020204" pitchFamily="34" charset="0"/>
                      <a:ea typeface="+mn-ea"/>
                      <a:cs typeface="Arial" panose="020B0604020202020204" pitchFamily="34" charset="0"/>
                    </a:endParaRPr>
                  </a:p>
                </p:txBody>
              </p:sp>
            </p:grpSp>
            <p:grpSp>
              <p:nvGrpSpPr>
                <p:cNvPr id="21" name="Group 20">
                  <a:extLst>
                    <a:ext uri="{FF2B5EF4-FFF2-40B4-BE49-F238E27FC236}">
                      <a16:creationId xmlns:a16="http://schemas.microsoft.com/office/drawing/2014/main" xmlns="" id="{19B33CE6-242E-49DA-B598-3254143BB479}"/>
                    </a:ext>
                  </a:extLst>
                </p:cNvPr>
                <p:cNvGrpSpPr/>
                <p:nvPr/>
              </p:nvGrpSpPr>
              <p:grpSpPr>
                <a:xfrm>
                  <a:off x="404522" y="2099444"/>
                  <a:ext cx="2319645" cy="530012"/>
                  <a:chOff x="327155" y="2608325"/>
                  <a:chExt cx="1606846" cy="456992"/>
                </a:xfrm>
              </p:grpSpPr>
              <p:sp>
                <p:nvSpPr>
                  <p:cNvPr id="22" name="Rectangle: Rounded Corners 185">
                    <a:extLst>
                      <a:ext uri="{FF2B5EF4-FFF2-40B4-BE49-F238E27FC236}">
                        <a16:creationId xmlns:a16="http://schemas.microsoft.com/office/drawing/2014/main" xmlns="" id="{2678B719-AA6E-491F-B82A-67E6E31AE68A}"/>
                      </a:ext>
                    </a:extLst>
                  </p:cNvPr>
                  <p:cNvSpPr/>
                  <p:nvPr/>
                </p:nvSpPr>
                <p:spPr>
                  <a:xfrm>
                    <a:off x="327155" y="2608325"/>
                    <a:ext cx="1606846" cy="456992"/>
                  </a:xfrm>
                  <a:prstGeom prst="roundRect">
                    <a:avLst>
                      <a:gd name="adj" fmla="val 50000"/>
                    </a:avLst>
                  </a:prstGeom>
                  <a:solidFill>
                    <a:srgbClr val="477670"/>
                  </a:solidFill>
                  <a:ln w="635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0070C0"/>
                      </a:solidFill>
                      <a:effectLst/>
                      <a:uLnTx/>
                      <a:uFillTx/>
                      <a:latin typeface="Century Gothic" panose="020B0502020202020204" pitchFamily="34" charset="0"/>
                      <a:ea typeface="+mn-ea"/>
                      <a:cs typeface="Arial" panose="020B0604020202020204" pitchFamily="34" charset="0"/>
                    </a:endParaRPr>
                  </a:p>
                </p:txBody>
              </p:sp>
              <p:sp>
                <p:nvSpPr>
                  <p:cNvPr id="23" name="TextBox 22">
                    <a:extLst>
                      <a:ext uri="{FF2B5EF4-FFF2-40B4-BE49-F238E27FC236}">
                        <a16:creationId xmlns:a16="http://schemas.microsoft.com/office/drawing/2014/main" xmlns="" id="{826FFDB0-1646-43E5-83C2-E56873A67EDD}"/>
                      </a:ext>
                    </a:extLst>
                  </p:cNvPr>
                  <p:cNvSpPr txBox="1"/>
                  <p:nvPr/>
                </p:nvSpPr>
                <p:spPr>
                  <a:xfrm>
                    <a:off x="494893" y="2710789"/>
                    <a:ext cx="1271370" cy="252090"/>
                  </a:xfrm>
                  <a:prstGeom prst="rect">
                    <a:avLst/>
                  </a:prstGeom>
                  <a:noFill/>
                </p:spPr>
                <p:txBody>
                  <a:bodyPr wrap="square"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Physical Security </a:t>
                    </a:r>
                  </a:p>
                </p:txBody>
              </p:sp>
            </p:grpSp>
          </p:grpSp>
          <p:sp>
            <p:nvSpPr>
              <p:cNvPr id="17" name="TextBox 16">
                <a:extLst>
                  <a:ext uri="{FF2B5EF4-FFF2-40B4-BE49-F238E27FC236}">
                    <a16:creationId xmlns:a16="http://schemas.microsoft.com/office/drawing/2014/main" xmlns="" id="{B8329487-CE2C-4492-9130-8B2333F74B6E}"/>
                  </a:ext>
                </a:extLst>
              </p:cNvPr>
              <p:cNvSpPr txBox="1"/>
              <p:nvPr/>
            </p:nvSpPr>
            <p:spPr>
              <a:xfrm>
                <a:off x="542647" y="3043301"/>
                <a:ext cx="2059897" cy="1851677"/>
              </a:xfrm>
              <a:prstGeom prst="rect">
                <a:avLst/>
              </a:prstGeom>
              <a:noFill/>
            </p:spPr>
            <p:txBody>
              <a:bodyPr wrap="square"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dirty="0">
                    <a:ln>
                      <a:noFill/>
                    </a:ln>
                    <a:solidFill>
                      <a:srgbClr val="0070C0"/>
                    </a:solidFill>
                    <a:effectLst/>
                    <a:uLnTx/>
                    <a:uFillTx/>
                    <a:latin typeface="Century Gothic" panose="020B0502020202020204" pitchFamily="34" charset="0"/>
                    <a:ea typeface="+mn-ea"/>
                    <a:cs typeface="Arial" panose="020B0604020202020204" pitchFamily="34" charset="0"/>
                  </a:rPr>
                  <a:t>Attacks on physical infrastructure, such as power plants or transportation systems, can have cascading effects on the digital systems that support them.</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dirty="0">
                  <a:ln>
                    <a:noFill/>
                  </a:ln>
                  <a:solidFill>
                    <a:srgbClr val="0070C0"/>
                  </a:solidFill>
                  <a:effectLst/>
                  <a:uLnTx/>
                  <a:uFillTx/>
                  <a:latin typeface="Century Gothic" panose="020B0502020202020204" pitchFamily="34" charset="0"/>
                  <a:ea typeface="+mn-ea"/>
                  <a:cs typeface="Arial" panose="020B0604020202020204" pitchFamily="34" charset="0"/>
                </a:endParaRPr>
              </a:p>
            </p:txBody>
          </p:sp>
        </p:grpSp>
      </p:grpSp>
      <p:pic>
        <p:nvPicPr>
          <p:cNvPr id="2" name="Picture 1"/>
          <p:cNvPicPr>
            <a:picLocks noChangeAspect="1"/>
          </p:cNvPicPr>
          <p:nvPr/>
        </p:nvPicPr>
        <p:blipFill>
          <a:blip r:embed="rId2"/>
          <a:stretch>
            <a:fillRect/>
          </a:stretch>
        </p:blipFill>
        <p:spPr>
          <a:xfrm>
            <a:off x="1044427" y="3615422"/>
            <a:ext cx="841321" cy="542591"/>
          </a:xfrm>
          <a:prstGeom prst="rect">
            <a:avLst/>
          </a:prstGeom>
        </p:spPr>
      </p:pic>
      <p:pic>
        <p:nvPicPr>
          <p:cNvPr id="82" name="Picture 81"/>
          <p:cNvPicPr>
            <a:picLocks noChangeAspect="1"/>
          </p:cNvPicPr>
          <p:nvPr/>
        </p:nvPicPr>
        <p:blipFill>
          <a:blip r:embed="rId3"/>
          <a:stretch>
            <a:fillRect/>
          </a:stretch>
        </p:blipFill>
        <p:spPr>
          <a:xfrm>
            <a:off x="3086841" y="5017586"/>
            <a:ext cx="1279646" cy="921345"/>
          </a:xfrm>
          <a:prstGeom prst="rect">
            <a:avLst/>
          </a:prstGeom>
        </p:spPr>
      </p:pic>
      <p:pic>
        <p:nvPicPr>
          <p:cNvPr id="83" name="Picture 82"/>
          <p:cNvPicPr>
            <a:picLocks noChangeAspect="1"/>
          </p:cNvPicPr>
          <p:nvPr/>
        </p:nvPicPr>
        <p:blipFill rotWithShape="1">
          <a:blip r:embed="rId4"/>
          <a:srcRect t="7901"/>
          <a:stretch/>
        </p:blipFill>
        <p:spPr>
          <a:xfrm>
            <a:off x="5616928" y="3449291"/>
            <a:ext cx="973286" cy="780498"/>
          </a:xfrm>
          <a:prstGeom prst="rect">
            <a:avLst/>
          </a:prstGeom>
        </p:spPr>
      </p:pic>
      <p:pic>
        <p:nvPicPr>
          <p:cNvPr id="84" name="Picture 8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180519" y="5255646"/>
            <a:ext cx="564461" cy="598122"/>
          </a:xfrm>
          <a:prstGeom prst="rect">
            <a:avLst/>
          </a:prstGeom>
        </p:spPr>
      </p:pic>
      <p:pic>
        <p:nvPicPr>
          <p:cNvPr id="85" name="Picture 8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064895" y="3527182"/>
            <a:ext cx="1352552" cy="621024"/>
          </a:xfrm>
          <a:prstGeom prst="rect">
            <a:avLst/>
          </a:prstGeom>
        </p:spPr>
      </p:pic>
    </p:spTree>
    <p:extLst>
      <p:ext uri="{BB962C8B-B14F-4D97-AF65-F5344CB8AC3E}">
        <p14:creationId xmlns:p14="http://schemas.microsoft.com/office/powerpoint/2010/main" val="3061240408"/>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eelOff"/>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 name="Rectangle 160">
            <a:extLst>
              <a:ext uri="{FF2B5EF4-FFF2-40B4-BE49-F238E27FC236}">
                <a16:creationId xmlns:a16="http://schemas.microsoft.com/office/drawing/2014/main" xmlns="" id="{6FBCF7C4-10F0-8D2A-A24E-E9055052B188}"/>
              </a:ext>
            </a:extLst>
          </p:cNvPr>
          <p:cNvSpPr/>
          <p:nvPr/>
        </p:nvSpPr>
        <p:spPr>
          <a:xfrm flipH="1" flipV="1">
            <a:off x="0" y="1868689"/>
            <a:ext cx="4043764" cy="4678414"/>
          </a:xfrm>
          <a:custGeom>
            <a:avLst/>
            <a:gdLst>
              <a:gd name="connsiteX0" fmla="*/ 0 w 2728439"/>
              <a:gd name="connsiteY0" fmla="*/ 0 h 2240765"/>
              <a:gd name="connsiteX1" fmla="*/ 2728439 w 2728439"/>
              <a:gd name="connsiteY1" fmla="*/ 0 h 2240765"/>
              <a:gd name="connsiteX2" fmla="*/ 2728439 w 2728439"/>
              <a:gd name="connsiteY2" fmla="*/ 2240765 h 2240765"/>
              <a:gd name="connsiteX3" fmla="*/ 0 w 2728439"/>
              <a:gd name="connsiteY3" fmla="*/ 2240765 h 2240765"/>
              <a:gd name="connsiteX4" fmla="*/ 0 w 2728439"/>
              <a:gd name="connsiteY4" fmla="*/ 0 h 2240765"/>
              <a:gd name="connsiteX0" fmla="*/ 0 w 2728439"/>
              <a:gd name="connsiteY0" fmla="*/ 0 h 2240765"/>
              <a:gd name="connsiteX1" fmla="*/ 2728439 w 2728439"/>
              <a:gd name="connsiteY1" fmla="*/ 0 h 2240765"/>
              <a:gd name="connsiteX2" fmla="*/ 2728439 w 2728439"/>
              <a:gd name="connsiteY2" fmla="*/ 2240765 h 2240765"/>
              <a:gd name="connsiteX3" fmla="*/ 0 w 2728439"/>
              <a:gd name="connsiteY3" fmla="*/ 0 h 2240765"/>
            </a:gdLst>
            <a:ahLst/>
            <a:cxnLst>
              <a:cxn ang="0">
                <a:pos x="connsiteX0" y="connsiteY0"/>
              </a:cxn>
              <a:cxn ang="0">
                <a:pos x="connsiteX1" y="connsiteY1"/>
              </a:cxn>
              <a:cxn ang="0">
                <a:pos x="connsiteX2" y="connsiteY2"/>
              </a:cxn>
              <a:cxn ang="0">
                <a:pos x="connsiteX3" y="connsiteY3"/>
              </a:cxn>
            </a:cxnLst>
            <a:rect l="l" t="t" r="r" b="b"/>
            <a:pathLst>
              <a:path w="2728439" h="2240765">
                <a:moveTo>
                  <a:pt x="0" y="0"/>
                </a:moveTo>
                <a:lnTo>
                  <a:pt x="2728439" y="0"/>
                </a:lnTo>
                <a:lnTo>
                  <a:pt x="2728439" y="2240765"/>
                </a:lnTo>
                <a:lnTo>
                  <a:pt x="0" y="0"/>
                </a:lnTo>
                <a:close/>
              </a:path>
            </a:pathLst>
          </a:custGeom>
          <a:solidFill>
            <a:srgbClr val="2487CE"/>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303" name="Group 302">
            <a:extLst>
              <a:ext uri="{FF2B5EF4-FFF2-40B4-BE49-F238E27FC236}">
                <a16:creationId xmlns:a16="http://schemas.microsoft.com/office/drawing/2014/main" xmlns="" id="{312E01BE-EDBB-969E-429A-96B851A70682}"/>
              </a:ext>
            </a:extLst>
          </p:cNvPr>
          <p:cNvGrpSpPr/>
          <p:nvPr/>
        </p:nvGrpSpPr>
        <p:grpSpPr>
          <a:xfrm>
            <a:off x="403910" y="4683252"/>
            <a:ext cx="584734" cy="1007251"/>
            <a:chOff x="11343894" y="5430990"/>
            <a:chExt cx="584734" cy="1007251"/>
          </a:xfrm>
        </p:grpSpPr>
        <p:sp>
          <p:nvSpPr>
            <p:cNvPr id="304" name="Freeform: Shape 19">
              <a:extLst>
                <a:ext uri="{FF2B5EF4-FFF2-40B4-BE49-F238E27FC236}">
                  <a16:creationId xmlns:a16="http://schemas.microsoft.com/office/drawing/2014/main" xmlns="" id="{EA9FB83E-CAC1-6450-E06E-7956AD6940A7}"/>
                </a:ext>
              </a:extLst>
            </p:cNvPr>
            <p:cNvSpPr/>
            <p:nvPr/>
          </p:nvSpPr>
          <p:spPr>
            <a:xfrm rot="5400000">
              <a:off x="11875859" y="5430991"/>
              <a:ext cx="52770" cy="52768"/>
            </a:xfrm>
            <a:custGeom>
              <a:avLst/>
              <a:gdLst>
                <a:gd name="connsiteX0" fmla="*/ 36195 w 28575"/>
                <a:gd name="connsiteY0" fmla="*/ 18170 h 28575"/>
                <a:gd name="connsiteX1" fmla="*/ 18098 w 28575"/>
                <a:gd name="connsiteY1" fmla="*/ 36267 h 28575"/>
                <a:gd name="connsiteX2" fmla="*/ 0 w 28575"/>
                <a:gd name="connsiteY2" fmla="*/ 18170 h 28575"/>
                <a:gd name="connsiteX3" fmla="*/ 18098 w 28575"/>
                <a:gd name="connsiteY3" fmla="*/ 72 h 28575"/>
                <a:gd name="connsiteX4" fmla="*/ 36195 w 28575"/>
                <a:gd name="connsiteY4" fmla="*/ 18170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36195" y="18170"/>
                  </a:moveTo>
                  <a:cubicBezTo>
                    <a:pt x="36195" y="28647"/>
                    <a:pt x="27623" y="36267"/>
                    <a:pt x="18098" y="36267"/>
                  </a:cubicBezTo>
                  <a:cubicBezTo>
                    <a:pt x="7620" y="36267"/>
                    <a:pt x="0" y="27695"/>
                    <a:pt x="0" y="18170"/>
                  </a:cubicBezTo>
                  <a:cubicBezTo>
                    <a:pt x="0" y="7692"/>
                    <a:pt x="8573" y="72"/>
                    <a:pt x="18098" y="72"/>
                  </a:cubicBezTo>
                  <a:cubicBezTo>
                    <a:pt x="27623" y="-880"/>
                    <a:pt x="36195" y="7692"/>
                    <a:pt x="36195" y="18170"/>
                  </a:cubicBezTo>
                  <a:close/>
                </a:path>
              </a:pathLst>
            </a:custGeom>
            <a:solidFill>
              <a:sysClr val="window" lastClr="FFFFFF"/>
            </a:solidFill>
            <a:ln w="6350" cap="flat">
              <a:solidFill>
                <a:srgbClr val="B85E3B"/>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305" name="Freeform: Shape 22">
              <a:extLst>
                <a:ext uri="{FF2B5EF4-FFF2-40B4-BE49-F238E27FC236}">
                  <a16:creationId xmlns:a16="http://schemas.microsoft.com/office/drawing/2014/main" xmlns="" id="{4C249843-DCEA-C2A1-DA07-D885783AA619}"/>
                </a:ext>
              </a:extLst>
            </p:cNvPr>
            <p:cNvSpPr/>
            <p:nvPr/>
          </p:nvSpPr>
          <p:spPr>
            <a:xfrm rot="5400000">
              <a:off x="11698831" y="5430991"/>
              <a:ext cx="52770" cy="52768"/>
            </a:xfrm>
            <a:custGeom>
              <a:avLst/>
              <a:gdLst>
                <a:gd name="connsiteX0" fmla="*/ 36195 w 28575"/>
                <a:gd name="connsiteY0" fmla="*/ 18098 h 28575"/>
                <a:gd name="connsiteX1" fmla="*/ 18098 w 28575"/>
                <a:gd name="connsiteY1" fmla="*/ 36195 h 28575"/>
                <a:gd name="connsiteX2" fmla="*/ 0 w 28575"/>
                <a:gd name="connsiteY2" fmla="*/ 18098 h 28575"/>
                <a:gd name="connsiteX3" fmla="*/ 18098 w 28575"/>
                <a:gd name="connsiteY3" fmla="*/ 0 h 28575"/>
                <a:gd name="connsiteX4" fmla="*/ 36195 w 28575"/>
                <a:gd name="connsiteY4" fmla="*/ 18098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36195" y="18098"/>
                  </a:moveTo>
                  <a:cubicBezTo>
                    <a:pt x="36195" y="28575"/>
                    <a:pt x="27623" y="36195"/>
                    <a:pt x="18098" y="36195"/>
                  </a:cubicBezTo>
                  <a:cubicBezTo>
                    <a:pt x="7620" y="36195"/>
                    <a:pt x="0" y="27623"/>
                    <a:pt x="0" y="18098"/>
                  </a:cubicBezTo>
                  <a:cubicBezTo>
                    <a:pt x="0" y="8573"/>
                    <a:pt x="8573" y="0"/>
                    <a:pt x="18098" y="0"/>
                  </a:cubicBezTo>
                  <a:cubicBezTo>
                    <a:pt x="27623" y="0"/>
                    <a:pt x="36195" y="7620"/>
                    <a:pt x="36195" y="18098"/>
                  </a:cubicBezTo>
                  <a:close/>
                </a:path>
              </a:pathLst>
            </a:custGeom>
            <a:solidFill>
              <a:sysClr val="window" lastClr="FFFFFF"/>
            </a:solidFill>
            <a:ln w="6350" cap="flat">
              <a:solidFill>
                <a:srgbClr val="B85E3B"/>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306" name="Freeform: Shape 25">
              <a:extLst>
                <a:ext uri="{FF2B5EF4-FFF2-40B4-BE49-F238E27FC236}">
                  <a16:creationId xmlns:a16="http://schemas.microsoft.com/office/drawing/2014/main" xmlns="" id="{3DC20DAC-4D98-EF21-19DE-A14AAF766D53}"/>
                </a:ext>
              </a:extLst>
            </p:cNvPr>
            <p:cNvSpPr/>
            <p:nvPr/>
          </p:nvSpPr>
          <p:spPr>
            <a:xfrm rot="5400000">
              <a:off x="11520922" y="5430991"/>
              <a:ext cx="52770" cy="52768"/>
            </a:xfrm>
            <a:custGeom>
              <a:avLst/>
              <a:gdLst>
                <a:gd name="connsiteX0" fmla="*/ 36195 w 28575"/>
                <a:gd name="connsiteY0" fmla="*/ 18170 h 28575"/>
                <a:gd name="connsiteX1" fmla="*/ 18098 w 28575"/>
                <a:gd name="connsiteY1" fmla="*/ 36267 h 28575"/>
                <a:gd name="connsiteX2" fmla="*/ 0 w 28575"/>
                <a:gd name="connsiteY2" fmla="*/ 18170 h 28575"/>
                <a:gd name="connsiteX3" fmla="*/ 18098 w 28575"/>
                <a:gd name="connsiteY3" fmla="*/ 72 h 28575"/>
                <a:gd name="connsiteX4" fmla="*/ 36195 w 28575"/>
                <a:gd name="connsiteY4" fmla="*/ 18170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36195" y="18170"/>
                  </a:moveTo>
                  <a:cubicBezTo>
                    <a:pt x="36195" y="28647"/>
                    <a:pt x="27623" y="36267"/>
                    <a:pt x="18098" y="36267"/>
                  </a:cubicBezTo>
                  <a:cubicBezTo>
                    <a:pt x="7620" y="36267"/>
                    <a:pt x="0" y="27695"/>
                    <a:pt x="0" y="18170"/>
                  </a:cubicBezTo>
                  <a:cubicBezTo>
                    <a:pt x="0" y="7692"/>
                    <a:pt x="8573" y="72"/>
                    <a:pt x="18098" y="72"/>
                  </a:cubicBezTo>
                  <a:cubicBezTo>
                    <a:pt x="27623" y="-880"/>
                    <a:pt x="36195" y="7692"/>
                    <a:pt x="36195" y="18170"/>
                  </a:cubicBezTo>
                  <a:close/>
                </a:path>
              </a:pathLst>
            </a:custGeom>
            <a:solidFill>
              <a:sysClr val="window" lastClr="FFFFFF"/>
            </a:solidFill>
            <a:ln w="6350" cap="flat">
              <a:solidFill>
                <a:srgbClr val="B85E3B"/>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307" name="Freeform: Shape 26">
              <a:extLst>
                <a:ext uri="{FF2B5EF4-FFF2-40B4-BE49-F238E27FC236}">
                  <a16:creationId xmlns:a16="http://schemas.microsoft.com/office/drawing/2014/main" xmlns="" id="{7890C85A-3A95-42D4-7625-E3AC6F80423E}"/>
                </a:ext>
              </a:extLst>
            </p:cNvPr>
            <p:cNvSpPr/>
            <p:nvPr/>
          </p:nvSpPr>
          <p:spPr>
            <a:xfrm rot="5400000">
              <a:off x="11343893" y="5430991"/>
              <a:ext cx="52770" cy="52768"/>
            </a:xfrm>
            <a:custGeom>
              <a:avLst/>
              <a:gdLst>
                <a:gd name="connsiteX0" fmla="*/ 36195 w 28575"/>
                <a:gd name="connsiteY0" fmla="*/ 18097 h 28575"/>
                <a:gd name="connsiteX1" fmla="*/ 18098 w 28575"/>
                <a:gd name="connsiteY1" fmla="*/ 36195 h 28575"/>
                <a:gd name="connsiteX2" fmla="*/ 0 w 28575"/>
                <a:gd name="connsiteY2" fmla="*/ 18097 h 28575"/>
                <a:gd name="connsiteX3" fmla="*/ 18098 w 28575"/>
                <a:gd name="connsiteY3" fmla="*/ 0 h 28575"/>
                <a:gd name="connsiteX4" fmla="*/ 36195 w 28575"/>
                <a:gd name="connsiteY4" fmla="*/ 18097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36195" y="18097"/>
                  </a:moveTo>
                  <a:cubicBezTo>
                    <a:pt x="36195" y="28575"/>
                    <a:pt x="27623" y="36195"/>
                    <a:pt x="18098" y="36195"/>
                  </a:cubicBezTo>
                  <a:cubicBezTo>
                    <a:pt x="7620" y="36195"/>
                    <a:pt x="0" y="27622"/>
                    <a:pt x="0" y="18097"/>
                  </a:cubicBezTo>
                  <a:cubicBezTo>
                    <a:pt x="0" y="7620"/>
                    <a:pt x="8573" y="0"/>
                    <a:pt x="18098" y="0"/>
                  </a:cubicBezTo>
                  <a:cubicBezTo>
                    <a:pt x="27623" y="0"/>
                    <a:pt x="36195" y="7620"/>
                    <a:pt x="36195" y="18097"/>
                  </a:cubicBezTo>
                  <a:close/>
                </a:path>
              </a:pathLst>
            </a:custGeom>
            <a:solidFill>
              <a:sysClr val="window" lastClr="FFFFFF"/>
            </a:solidFill>
            <a:ln w="6350" cap="flat">
              <a:solidFill>
                <a:srgbClr val="B85E3B"/>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308" name="Freeform: Shape 34">
              <a:extLst>
                <a:ext uri="{FF2B5EF4-FFF2-40B4-BE49-F238E27FC236}">
                  <a16:creationId xmlns:a16="http://schemas.microsoft.com/office/drawing/2014/main" xmlns="" id="{3946683C-0AE1-36BC-F249-EFBAC0F4F36E}"/>
                </a:ext>
              </a:extLst>
            </p:cNvPr>
            <p:cNvSpPr/>
            <p:nvPr/>
          </p:nvSpPr>
          <p:spPr>
            <a:xfrm rot="5400000">
              <a:off x="11875780" y="5621471"/>
              <a:ext cx="52770" cy="52768"/>
            </a:xfrm>
            <a:custGeom>
              <a:avLst/>
              <a:gdLst>
                <a:gd name="connsiteX0" fmla="*/ 36195 w 28575"/>
                <a:gd name="connsiteY0" fmla="*/ 18098 h 28575"/>
                <a:gd name="connsiteX1" fmla="*/ 18097 w 28575"/>
                <a:gd name="connsiteY1" fmla="*/ 36195 h 28575"/>
                <a:gd name="connsiteX2" fmla="*/ 0 w 28575"/>
                <a:gd name="connsiteY2" fmla="*/ 18098 h 28575"/>
                <a:gd name="connsiteX3" fmla="*/ 18097 w 28575"/>
                <a:gd name="connsiteY3" fmla="*/ 0 h 28575"/>
                <a:gd name="connsiteX4" fmla="*/ 36195 w 28575"/>
                <a:gd name="connsiteY4" fmla="*/ 18098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36195" y="18098"/>
                  </a:moveTo>
                  <a:cubicBezTo>
                    <a:pt x="36195" y="28575"/>
                    <a:pt x="27622" y="36195"/>
                    <a:pt x="18097" y="36195"/>
                  </a:cubicBezTo>
                  <a:cubicBezTo>
                    <a:pt x="8572" y="36195"/>
                    <a:pt x="0" y="27623"/>
                    <a:pt x="0" y="18098"/>
                  </a:cubicBezTo>
                  <a:cubicBezTo>
                    <a:pt x="0" y="7620"/>
                    <a:pt x="8572" y="0"/>
                    <a:pt x="18097" y="0"/>
                  </a:cubicBezTo>
                  <a:cubicBezTo>
                    <a:pt x="27622" y="0"/>
                    <a:pt x="36195" y="7620"/>
                    <a:pt x="36195" y="18098"/>
                  </a:cubicBezTo>
                  <a:close/>
                </a:path>
              </a:pathLst>
            </a:custGeom>
            <a:solidFill>
              <a:sysClr val="window" lastClr="FFFFFF"/>
            </a:solidFill>
            <a:ln w="6350" cap="flat">
              <a:solidFill>
                <a:srgbClr val="B85E3B"/>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309" name="Freeform: Shape 35">
              <a:extLst>
                <a:ext uri="{FF2B5EF4-FFF2-40B4-BE49-F238E27FC236}">
                  <a16:creationId xmlns:a16="http://schemas.microsoft.com/office/drawing/2014/main" xmlns="" id="{2110469E-D18A-00AB-591A-59FC6DEC1599}"/>
                </a:ext>
              </a:extLst>
            </p:cNvPr>
            <p:cNvSpPr/>
            <p:nvPr/>
          </p:nvSpPr>
          <p:spPr>
            <a:xfrm rot="5400000">
              <a:off x="11698831" y="5621471"/>
              <a:ext cx="52770" cy="52768"/>
            </a:xfrm>
            <a:custGeom>
              <a:avLst/>
              <a:gdLst>
                <a:gd name="connsiteX0" fmla="*/ 36195 w 28575"/>
                <a:gd name="connsiteY0" fmla="*/ 18098 h 28575"/>
                <a:gd name="connsiteX1" fmla="*/ 18097 w 28575"/>
                <a:gd name="connsiteY1" fmla="*/ 36195 h 28575"/>
                <a:gd name="connsiteX2" fmla="*/ 0 w 28575"/>
                <a:gd name="connsiteY2" fmla="*/ 18098 h 28575"/>
                <a:gd name="connsiteX3" fmla="*/ 18097 w 28575"/>
                <a:gd name="connsiteY3" fmla="*/ 0 h 28575"/>
                <a:gd name="connsiteX4" fmla="*/ 36195 w 28575"/>
                <a:gd name="connsiteY4" fmla="*/ 18098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36195" y="18098"/>
                  </a:moveTo>
                  <a:cubicBezTo>
                    <a:pt x="36195" y="28575"/>
                    <a:pt x="27622" y="36195"/>
                    <a:pt x="18097" y="36195"/>
                  </a:cubicBezTo>
                  <a:cubicBezTo>
                    <a:pt x="8572" y="36195"/>
                    <a:pt x="0" y="27623"/>
                    <a:pt x="0" y="18098"/>
                  </a:cubicBezTo>
                  <a:cubicBezTo>
                    <a:pt x="0" y="8573"/>
                    <a:pt x="8572" y="0"/>
                    <a:pt x="18097" y="0"/>
                  </a:cubicBezTo>
                  <a:cubicBezTo>
                    <a:pt x="27622" y="0"/>
                    <a:pt x="36195" y="7620"/>
                    <a:pt x="36195" y="18098"/>
                  </a:cubicBezTo>
                  <a:close/>
                </a:path>
              </a:pathLst>
            </a:custGeom>
            <a:solidFill>
              <a:sysClr val="window" lastClr="FFFFFF"/>
            </a:solidFill>
            <a:ln w="6350" cap="flat">
              <a:solidFill>
                <a:srgbClr val="B85E3B"/>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310" name="Freeform: Shape 37">
              <a:extLst>
                <a:ext uri="{FF2B5EF4-FFF2-40B4-BE49-F238E27FC236}">
                  <a16:creationId xmlns:a16="http://schemas.microsoft.com/office/drawing/2014/main" xmlns="" id="{92F7ECBC-98C2-F02F-02FC-1A3A30ACA4FE}"/>
                </a:ext>
              </a:extLst>
            </p:cNvPr>
            <p:cNvSpPr/>
            <p:nvPr/>
          </p:nvSpPr>
          <p:spPr>
            <a:xfrm rot="5400000">
              <a:off x="11520842" y="5621471"/>
              <a:ext cx="52770" cy="52768"/>
            </a:xfrm>
            <a:custGeom>
              <a:avLst/>
              <a:gdLst>
                <a:gd name="connsiteX0" fmla="*/ 36195 w 28575"/>
                <a:gd name="connsiteY0" fmla="*/ 18097 h 28575"/>
                <a:gd name="connsiteX1" fmla="*/ 18097 w 28575"/>
                <a:gd name="connsiteY1" fmla="*/ 36195 h 28575"/>
                <a:gd name="connsiteX2" fmla="*/ 0 w 28575"/>
                <a:gd name="connsiteY2" fmla="*/ 18097 h 28575"/>
                <a:gd name="connsiteX3" fmla="*/ 18097 w 28575"/>
                <a:gd name="connsiteY3" fmla="*/ 0 h 28575"/>
                <a:gd name="connsiteX4" fmla="*/ 36195 w 28575"/>
                <a:gd name="connsiteY4" fmla="*/ 18097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36195" y="18097"/>
                  </a:moveTo>
                  <a:cubicBezTo>
                    <a:pt x="36195" y="28575"/>
                    <a:pt x="27622" y="36195"/>
                    <a:pt x="18097" y="36195"/>
                  </a:cubicBezTo>
                  <a:cubicBezTo>
                    <a:pt x="8572" y="36195"/>
                    <a:pt x="0" y="27622"/>
                    <a:pt x="0" y="18097"/>
                  </a:cubicBezTo>
                  <a:cubicBezTo>
                    <a:pt x="0" y="7620"/>
                    <a:pt x="8572" y="0"/>
                    <a:pt x="18097" y="0"/>
                  </a:cubicBezTo>
                  <a:cubicBezTo>
                    <a:pt x="27622" y="0"/>
                    <a:pt x="36195" y="7620"/>
                    <a:pt x="36195" y="18097"/>
                  </a:cubicBezTo>
                  <a:close/>
                </a:path>
              </a:pathLst>
            </a:custGeom>
            <a:solidFill>
              <a:sysClr val="window" lastClr="FFFFFF"/>
            </a:solidFill>
            <a:ln w="6350" cap="flat">
              <a:solidFill>
                <a:srgbClr val="B85E3B"/>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311" name="Freeform: Shape 39">
              <a:extLst>
                <a:ext uri="{FF2B5EF4-FFF2-40B4-BE49-F238E27FC236}">
                  <a16:creationId xmlns:a16="http://schemas.microsoft.com/office/drawing/2014/main" xmlns="" id="{24A138FE-10DA-7B0E-6692-03E9F211FD2C}"/>
                </a:ext>
              </a:extLst>
            </p:cNvPr>
            <p:cNvSpPr/>
            <p:nvPr/>
          </p:nvSpPr>
          <p:spPr>
            <a:xfrm rot="5400000">
              <a:off x="11343893" y="5621471"/>
              <a:ext cx="52770" cy="52768"/>
            </a:xfrm>
            <a:custGeom>
              <a:avLst/>
              <a:gdLst>
                <a:gd name="connsiteX0" fmla="*/ 36195 w 28575"/>
                <a:gd name="connsiteY0" fmla="*/ 18097 h 28575"/>
                <a:gd name="connsiteX1" fmla="*/ 18097 w 28575"/>
                <a:gd name="connsiteY1" fmla="*/ 36195 h 28575"/>
                <a:gd name="connsiteX2" fmla="*/ 0 w 28575"/>
                <a:gd name="connsiteY2" fmla="*/ 18097 h 28575"/>
                <a:gd name="connsiteX3" fmla="*/ 18097 w 28575"/>
                <a:gd name="connsiteY3" fmla="*/ 0 h 28575"/>
                <a:gd name="connsiteX4" fmla="*/ 36195 w 28575"/>
                <a:gd name="connsiteY4" fmla="*/ 18097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36195" y="18097"/>
                  </a:moveTo>
                  <a:cubicBezTo>
                    <a:pt x="36195" y="28575"/>
                    <a:pt x="27622" y="36195"/>
                    <a:pt x="18097" y="36195"/>
                  </a:cubicBezTo>
                  <a:cubicBezTo>
                    <a:pt x="8572" y="36195"/>
                    <a:pt x="0" y="27622"/>
                    <a:pt x="0" y="18097"/>
                  </a:cubicBezTo>
                  <a:cubicBezTo>
                    <a:pt x="0" y="7620"/>
                    <a:pt x="8572" y="0"/>
                    <a:pt x="18097" y="0"/>
                  </a:cubicBezTo>
                  <a:cubicBezTo>
                    <a:pt x="27622" y="0"/>
                    <a:pt x="36195" y="7620"/>
                    <a:pt x="36195" y="18097"/>
                  </a:cubicBezTo>
                  <a:close/>
                </a:path>
              </a:pathLst>
            </a:custGeom>
            <a:solidFill>
              <a:sysClr val="window" lastClr="FFFFFF"/>
            </a:solidFill>
            <a:ln w="6350" cap="flat">
              <a:solidFill>
                <a:srgbClr val="B85E3B"/>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312" name="Freeform: Shape 41">
              <a:extLst>
                <a:ext uri="{FF2B5EF4-FFF2-40B4-BE49-F238E27FC236}">
                  <a16:creationId xmlns:a16="http://schemas.microsoft.com/office/drawing/2014/main" xmlns="" id="{7034EA1B-0902-A572-B265-3C1BFB5AAA6E}"/>
                </a:ext>
              </a:extLst>
            </p:cNvPr>
            <p:cNvSpPr/>
            <p:nvPr/>
          </p:nvSpPr>
          <p:spPr>
            <a:xfrm rot="5400000">
              <a:off x="11875859" y="5812992"/>
              <a:ext cx="52770" cy="52768"/>
            </a:xfrm>
            <a:custGeom>
              <a:avLst/>
              <a:gdLst>
                <a:gd name="connsiteX0" fmla="*/ 36195 w 28575"/>
                <a:gd name="connsiteY0" fmla="*/ 18170 h 28575"/>
                <a:gd name="connsiteX1" fmla="*/ 18098 w 28575"/>
                <a:gd name="connsiteY1" fmla="*/ 36267 h 28575"/>
                <a:gd name="connsiteX2" fmla="*/ 0 w 28575"/>
                <a:gd name="connsiteY2" fmla="*/ 18170 h 28575"/>
                <a:gd name="connsiteX3" fmla="*/ 18098 w 28575"/>
                <a:gd name="connsiteY3" fmla="*/ 72 h 28575"/>
                <a:gd name="connsiteX4" fmla="*/ 36195 w 28575"/>
                <a:gd name="connsiteY4" fmla="*/ 18170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36195" y="18170"/>
                  </a:moveTo>
                  <a:cubicBezTo>
                    <a:pt x="36195" y="28647"/>
                    <a:pt x="27623" y="36267"/>
                    <a:pt x="18098" y="36267"/>
                  </a:cubicBezTo>
                  <a:cubicBezTo>
                    <a:pt x="7620" y="36267"/>
                    <a:pt x="0" y="27695"/>
                    <a:pt x="0" y="18170"/>
                  </a:cubicBezTo>
                  <a:cubicBezTo>
                    <a:pt x="0" y="7692"/>
                    <a:pt x="8573" y="72"/>
                    <a:pt x="18098" y="72"/>
                  </a:cubicBezTo>
                  <a:cubicBezTo>
                    <a:pt x="27623" y="-880"/>
                    <a:pt x="36195" y="7692"/>
                    <a:pt x="36195" y="18170"/>
                  </a:cubicBezTo>
                  <a:close/>
                </a:path>
              </a:pathLst>
            </a:custGeom>
            <a:solidFill>
              <a:sysClr val="window" lastClr="FFFFFF"/>
            </a:solidFill>
            <a:ln w="6350" cap="flat">
              <a:solidFill>
                <a:srgbClr val="B85E3B"/>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313" name="Freeform: Shape 42">
              <a:extLst>
                <a:ext uri="{FF2B5EF4-FFF2-40B4-BE49-F238E27FC236}">
                  <a16:creationId xmlns:a16="http://schemas.microsoft.com/office/drawing/2014/main" xmlns="" id="{2BCB356D-51D0-F3BF-C81D-42594430F1A5}"/>
                </a:ext>
              </a:extLst>
            </p:cNvPr>
            <p:cNvSpPr/>
            <p:nvPr/>
          </p:nvSpPr>
          <p:spPr>
            <a:xfrm rot="5400000">
              <a:off x="11698831" y="5812992"/>
              <a:ext cx="52770" cy="52768"/>
            </a:xfrm>
            <a:custGeom>
              <a:avLst/>
              <a:gdLst>
                <a:gd name="connsiteX0" fmla="*/ 36195 w 28575"/>
                <a:gd name="connsiteY0" fmla="*/ 18098 h 28575"/>
                <a:gd name="connsiteX1" fmla="*/ 18098 w 28575"/>
                <a:gd name="connsiteY1" fmla="*/ 36195 h 28575"/>
                <a:gd name="connsiteX2" fmla="*/ 0 w 28575"/>
                <a:gd name="connsiteY2" fmla="*/ 18098 h 28575"/>
                <a:gd name="connsiteX3" fmla="*/ 18098 w 28575"/>
                <a:gd name="connsiteY3" fmla="*/ 0 h 28575"/>
                <a:gd name="connsiteX4" fmla="*/ 36195 w 28575"/>
                <a:gd name="connsiteY4" fmla="*/ 18098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36195" y="18098"/>
                  </a:moveTo>
                  <a:cubicBezTo>
                    <a:pt x="36195" y="28575"/>
                    <a:pt x="27623" y="36195"/>
                    <a:pt x="18098" y="36195"/>
                  </a:cubicBezTo>
                  <a:cubicBezTo>
                    <a:pt x="7620" y="36195"/>
                    <a:pt x="0" y="27623"/>
                    <a:pt x="0" y="18098"/>
                  </a:cubicBezTo>
                  <a:cubicBezTo>
                    <a:pt x="0" y="8573"/>
                    <a:pt x="8573" y="0"/>
                    <a:pt x="18098" y="0"/>
                  </a:cubicBezTo>
                  <a:cubicBezTo>
                    <a:pt x="27623" y="0"/>
                    <a:pt x="36195" y="7620"/>
                    <a:pt x="36195" y="18098"/>
                  </a:cubicBezTo>
                  <a:close/>
                </a:path>
              </a:pathLst>
            </a:custGeom>
            <a:solidFill>
              <a:sysClr val="window" lastClr="FFFFFF"/>
            </a:solidFill>
            <a:ln w="6350" cap="flat">
              <a:solidFill>
                <a:srgbClr val="B85E3B"/>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314" name="Freeform: Shape 43">
              <a:extLst>
                <a:ext uri="{FF2B5EF4-FFF2-40B4-BE49-F238E27FC236}">
                  <a16:creationId xmlns:a16="http://schemas.microsoft.com/office/drawing/2014/main" xmlns="" id="{1A0EA0DB-499E-1757-FA26-EB5222A81243}"/>
                </a:ext>
              </a:extLst>
            </p:cNvPr>
            <p:cNvSpPr/>
            <p:nvPr/>
          </p:nvSpPr>
          <p:spPr>
            <a:xfrm rot="5400000">
              <a:off x="11520922" y="5812992"/>
              <a:ext cx="52770" cy="52768"/>
            </a:xfrm>
            <a:custGeom>
              <a:avLst/>
              <a:gdLst>
                <a:gd name="connsiteX0" fmla="*/ 36195 w 28575"/>
                <a:gd name="connsiteY0" fmla="*/ 18170 h 28575"/>
                <a:gd name="connsiteX1" fmla="*/ 18098 w 28575"/>
                <a:gd name="connsiteY1" fmla="*/ 36267 h 28575"/>
                <a:gd name="connsiteX2" fmla="*/ 0 w 28575"/>
                <a:gd name="connsiteY2" fmla="*/ 18170 h 28575"/>
                <a:gd name="connsiteX3" fmla="*/ 18098 w 28575"/>
                <a:gd name="connsiteY3" fmla="*/ 72 h 28575"/>
                <a:gd name="connsiteX4" fmla="*/ 36195 w 28575"/>
                <a:gd name="connsiteY4" fmla="*/ 18170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36195" y="18170"/>
                  </a:moveTo>
                  <a:cubicBezTo>
                    <a:pt x="36195" y="28647"/>
                    <a:pt x="27623" y="36267"/>
                    <a:pt x="18098" y="36267"/>
                  </a:cubicBezTo>
                  <a:cubicBezTo>
                    <a:pt x="7620" y="36267"/>
                    <a:pt x="0" y="27695"/>
                    <a:pt x="0" y="18170"/>
                  </a:cubicBezTo>
                  <a:cubicBezTo>
                    <a:pt x="0" y="7692"/>
                    <a:pt x="8573" y="72"/>
                    <a:pt x="18098" y="72"/>
                  </a:cubicBezTo>
                  <a:cubicBezTo>
                    <a:pt x="27623" y="-880"/>
                    <a:pt x="36195" y="7692"/>
                    <a:pt x="36195" y="18170"/>
                  </a:cubicBezTo>
                  <a:close/>
                </a:path>
              </a:pathLst>
            </a:custGeom>
            <a:solidFill>
              <a:sysClr val="window" lastClr="FFFFFF"/>
            </a:solidFill>
            <a:ln w="6350" cap="flat">
              <a:solidFill>
                <a:srgbClr val="B85E3B"/>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315" name="Freeform: Shape 44">
              <a:extLst>
                <a:ext uri="{FF2B5EF4-FFF2-40B4-BE49-F238E27FC236}">
                  <a16:creationId xmlns:a16="http://schemas.microsoft.com/office/drawing/2014/main" xmlns="" id="{3B8B309A-F4BC-DDEE-92F7-3C1CB5321582}"/>
                </a:ext>
              </a:extLst>
            </p:cNvPr>
            <p:cNvSpPr/>
            <p:nvPr/>
          </p:nvSpPr>
          <p:spPr>
            <a:xfrm rot="5400000">
              <a:off x="11343893" y="5812992"/>
              <a:ext cx="52770" cy="52768"/>
            </a:xfrm>
            <a:custGeom>
              <a:avLst/>
              <a:gdLst>
                <a:gd name="connsiteX0" fmla="*/ 36195 w 28575"/>
                <a:gd name="connsiteY0" fmla="*/ 18097 h 28575"/>
                <a:gd name="connsiteX1" fmla="*/ 18098 w 28575"/>
                <a:gd name="connsiteY1" fmla="*/ 36195 h 28575"/>
                <a:gd name="connsiteX2" fmla="*/ 0 w 28575"/>
                <a:gd name="connsiteY2" fmla="*/ 18097 h 28575"/>
                <a:gd name="connsiteX3" fmla="*/ 18098 w 28575"/>
                <a:gd name="connsiteY3" fmla="*/ 0 h 28575"/>
                <a:gd name="connsiteX4" fmla="*/ 36195 w 28575"/>
                <a:gd name="connsiteY4" fmla="*/ 18097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36195" y="18097"/>
                  </a:moveTo>
                  <a:cubicBezTo>
                    <a:pt x="36195" y="28575"/>
                    <a:pt x="27623" y="36195"/>
                    <a:pt x="18098" y="36195"/>
                  </a:cubicBezTo>
                  <a:cubicBezTo>
                    <a:pt x="7620" y="36195"/>
                    <a:pt x="0" y="27622"/>
                    <a:pt x="0" y="18097"/>
                  </a:cubicBezTo>
                  <a:cubicBezTo>
                    <a:pt x="0" y="7620"/>
                    <a:pt x="8573" y="0"/>
                    <a:pt x="18098" y="0"/>
                  </a:cubicBezTo>
                  <a:cubicBezTo>
                    <a:pt x="27623" y="0"/>
                    <a:pt x="36195" y="7620"/>
                    <a:pt x="36195" y="18097"/>
                  </a:cubicBezTo>
                  <a:close/>
                </a:path>
              </a:pathLst>
            </a:custGeom>
            <a:solidFill>
              <a:sysClr val="window" lastClr="FFFFFF"/>
            </a:solidFill>
            <a:ln w="6350" cap="flat">
              <a:solidFill>
                <a:srgbClr val="B85E3B"/>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316" name="Freeform: Shape 45">
              <a:extLst>
                <a:ext uri="{FF2B5EF4-FFF2-40B4-BE49-F238E27FC236}">
                  <a16:creationId xmlns:a16="http://schemas.microsoft.com/office/drawing/2014/main" xmlns="" id="{DBB961B6-06AE-F2F2-835D-C2EC7A6F53DD}"/>
                </a:ext>
              </a:extLst>
            </p:cNvPr>
            <p:cNvSpPr/>
            <p:nvPr/>
          </p:nvSpPr>
          <p:spPr>
            <a:xfrm rot="5400000">
              <a:off x="11875859" y="6003471"/>
              <a:ext cx="52770" cy="52768"/>
            </a:xfrm>
            <a:custGeom>
              <a:avLst/>
              <a:gdLst>
                <a:gd name="connsiteX0" fmla="*/ 36195 w 28575"/>
                <a:gd name="connsiteY0" fmla="*/ 18170 h 28575"/>
                <a:gd name="connsiteX1" fmla="*/ 18098 w 28575"/>
                <a:gd name="connsiteY1" fmla="*/ 36267 h 28575"/>
                <a:gd name="connsiteX2" fmla="*/ 0 w 28575"/>
                <a:gd name="connsiteY2" fmla="*/ 18170 h 28575"/>
                <a:gd name="connsiteX3" fmla="*/ 18098 w 28575"/>
                <a:gd name="connsiteY3" fmla="*/ 72 h 28575"/>
                <a:gd name="connsiteX4" fmla="*/ 36195 w 28575"/>
                <a:gd name="connsiteY4" fmla="*/ 18170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36195" y="18170"/>
                  </a:moveTo>
                  <a:cubicBezTo>
                    <a:pt x="36195" y="28647"/>
                    <a:pt x="27623" y="36267"/>
                    <a:pt x="18098" y="36267"/>
                  </a:cubicBezTo>
                  <a:cubicBezTo>
                    <a:pt x="7620" y="36267"/>
                    <a:pt x="0" y="27695"/>
                    <a:pt x="0" y="18170"/>
                  </a:cubicBezTo>
                  <a:cubicBezTo>
                    <a:pt x="0" y="7692"/>
                    <a:pt x="8573" y="72"/>
                    <a:pt x="18098" y="72"/>
                  </a:cubicBezTo>
                  <a:cubicBezTo>
                    <a:pt x="27623" y="-880"/>
                    <a:pt x="36195" y="7692"/>
                    <a:pt x="36195" y="18170"/>
                  </a:cubicBezTo>
                  <a:close/>
                </a:path>
              </a:pathLst>
            </a:custGeom>
            <a:solidFill>
              <a:sysClr val="window" lastClr="FFFFFF"/>
            </a:solidFill>
            <a:ln w="6350" cap="flat">
              <a:solidFill>
                <a:srgbClr val="B85E3B"/>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317" name="Freeform: Shape 46">
              <a:extLst>
                <a:ext uri="{FF2B5EF4-FFF2-40B4-BE49-F238E27FC236}">
                  <a16:creationId xmlns:a16="http://schemas.microsoft.com/office/drawing/2014/main" xmlns="" id="{D949BC10-1068-DBE8-C893-7C9D4AC16413}"/>
                </a:ext>
              </a:extLst>
            </p:cNvPr>
            <p:cNvSpPr/>
            <p:nvPr/>
          </p:nvSpPr>
          <p:spPr>
            <a:xfrm rot="5400000">
              <a:off x="11698831" y="6003471"/>
              <a:ext cx="52770" cy="52768"/>
            </a:xfrm>
            <a:custGeom>
              <a:avLst/>
              <a:gdLst>
                <a:gd name="connsiteX0" fmla="*/ 36195 w 28575"/>
                <a:gd name="connsiteY0" fmla="*/ 18098 h 28575"/>
                <a:gd name="connsiteX1" fmla="*/ 18098 w 28575"/>
                <a:gd name="connsiteY1" fmla="*/ 36195 h 28575"/>
                <a:gd name="connsiteX2" fmla="*/ 0 w 28575"/>
                <a:gd name="connsiteY2" fmla="*/ 18098 h 28575"/>
                <a:gd name="connsiteX3" fmla="*/ 18098 w 28575"/>
                <a:gd name="connsiteY3" fmla="*/ 0 h 28575"/>
                <a:gd name="connsiteX4" fmla="*/ 36195 w 28575"/>
                <a:gd name="connsiteY4" fmla="*/ 18098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36195" y="18098"/>
                  </a:moveTo>
                  <a:cubicBezTo>
                    <a:pt x="36195" y="28575"/>
                    <a:pt x="27623" y="36195"/>
                    <a:pt x="18098" y="36195"/>
                  </a:cubicBezTo>
                  <a:cubicBezTo>
                    <a:pt x="7620" y="36195"/>
                    <a:pt x="0" y="27623"/>
                    <a:pt x="0" y="18098"/>
                  </a:cubicBezTo>
                  <a:cubicBezTo>
                    <a:pt x="0" y="8573"/>
                    <a:pt x="8573" y="0"/>
                    <a:pt x="18098" y="0"/>
                  </a:cubicBezTo>
                  <a:cubicBezTo>
                    <a:pt x="27623" y="0"/>
                    <a:pt x="36195" y="7620"/>
                    <a:pt x="36195" y="18098"/>
                  </a:cubicBezTo>
                  <a:close/>
                </a:path>
              </a:pathLst>
            </a:custGeom>
            <a:solidFill>
              <a:sysClr val="window" lastClr="FFFFFF"/>
            </a:solidFill>
            <a:ln w="6350" cap="flat">
              <a:solidFill>
                <a:srgbClr val="B85E3B"/>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318" name="Freeform: Shape 47">
              <a:extLst>
                <a:ext uri="{FF2B5EF4-FFF2-40B4-BE49-F238E27FC236}">
                  <a16:creationId xmlns:a16="http://schemas.microsoft.com/office/drawing/2014/main" xmlns="" id="{53B78DE3-C850-C44F-A6A7-E3EF72AAA776}"/>
                </a:ext>
              </a:extLst>
            </p:cNvPr>
            <p:cNvSpPr/>
            <p:nvPr/>
          </p:nvSpPr>
          <p:spPr>
            <a:xfrm rot="5400000">
              <a:off x="11520922" y="6003471"/>
              <a:ext cx="52770" cy="52768"/>
            </a:xfrm>
            <a:custGeom>
              <a:avLst/>
              <a:gdLst>
                <a:gd name="connsiteX0" fmla="*/ 36195 w 28575"/>
                <a:gd name="connsiteY0" fmla="*/ 18170 h 28575"/>
                <a:gd name="connsiteX1" fmla="*/ 18098 w 28575"/>
                <a:gd name="connsiteY1" fmla="*/ 36267 h 28575"/>
                <a:gd name="connsiteX2" fmla="*/ 0 w 28575"/>
                <a:gd name="connsiteY2" fmla="*/ 18170 h 28575"/>
                <a:gd name="connsiteX3" fmla="*/ 18098 w 28575"/>
                <a:gd name="connsiteY3" fmla="*/ 72 h 28575"/>
                <a:gd name="connsiteX4" fmla="*/ 36195 w 28575"/>
                <a:gd name="connsiteY4" fmla="*/ 18170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36195" y="18170"/>
                  </a:moveTo>
                  <a:cubicBezTo>
                    <a:pt x="36195" y="28647"/>
                    <a:pt x="27623" y="36267"/>
                    <a:pt x="18098" y="36267"/>
                  </a:cubicBezTo>
                  <a:cubicBezTo>
                    <a:pt x="7620" y="36267"/>
                    <a:pt x="0" y="27695"/>
                    <a:pt x="0" y="18170"/>
                  </a:cubicBezTo>
                  <a:cubicBezTo>
                    <a:pt x="0" y="7692"/>
                    <a:pt x="8573" y="72"/>
                    <a:pt x="18098" y="72"/>
                  </a:cubicBezTo>
                  <a:cubicBezTo>
                    <a:pt x="27623" y="-880"/>
                    <a:pt x="36195" y="7692"/>
                    <a:pt x="36195" y="18170"/>
                  </a:cubicBezTo>
                  <a:close/>
                </a:path>
              </a:pathLst>
            </a:custGeom>
            <a:solidFill>
              <a:sysClr val="window" lastClr="FFFFFF"/>
            </a:solidFill>
            <a:ln w="6350" cap="flat">
              <a:solidFill>
                <a:srgbClr val="B85E3B"/>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319" name="Freeform: Shape 48">
              <a:extLst>
                <a:ext uri="{FF2B5EF4-FFF2-40B4-BE49-F238E27FC236}">
                  <a16:creationId xmlns:a16="http://schemas.microsoft.com/office/drawing/2014/main" xmlns="" id="{76C904C2-9848-523A-9141-620D7AEAAF76}"/>
                </a:ext>
              </a:extLst>
            </p:cNvPr>
            <p:cNvSpPr/>
            <p:nvPr/>
          </p:nvSpPr>
          <p:spPr>
            <a:xfrm rot="5400000">
              <a:off x="11343893" y="6003471"/>
              <a:ext cx="52770" cy="52768"/>
            </a:xfrm>
            <a:custGeom>
              <a:avLst/>
              <a:gdLst>
                <a:gd name="connsiteX0" fmla="*/ 36195 w 28575"/>
                <a:gd name="connsiteY0" fmla="*/ 18097 h 28575"/>
                <a:gd name="connsiteX1" fmla="*/ 18098 w 28575"/>
                <a:gd name="connsiteY1" fmla="*/ 36195 h 28575"/>
                <a:gd name="connsiteX2" fmla="*/ 0 w 28575"/>
                <a:gd name="connsiteY2" fmla="*/ 18097 h 28575"/>
                <a:gd name="connsiteX3" fmla="*/ 18098 w 28575"/>
                <a:gd name="connsiteY3" fmla="*/ 0 h 28575"/>
                <a:gd name="connsiteX4" fmla="*/ 36195 w 28575"/>
                <a:gd name="connsiteY4" fmla="*/ 18097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36195" y="18097"/>
                  </a:moveTo>
                  <a:cubicBezTo>
                    <a:pt x="36195" y="28575"/>
                    <a:pt x="27623" y="36195"/>
                    <a:pt x="18098" y="36195"/>
                  </a:cubicBezTo>
                  <a:cubicBezTo>
                    <a:pt x="7620" y="36195"/>
                    <a:pt x="0" y="27622"/>
                    <a:pt x="0" y="18097"/>
                  </a:cubicBezTo>
                  <a:cubicBezTo>
                    <a:pt x="0" y="7620"/>
                    <a:pt x="8573" y="0"/>
                    <a:pt x="18098" y="0"/>
                  </a:cubicBezTo>
                  <a:cubicBezTo>
                    <a:pt x="27623" y="0"/>
                    <a:pt x="36195" y="7620"/>
                    <a:pt x="36195" y="18097"/>
                  </a:cubicBezTo>
                  <a:close/>
                </a:path>
              </a:pathLst>
            </a:custGeom>
            <a:solidFill>
              <a:sysClr val="window" lastClr="FFFFFF"/>
            </a:solidFill>
            <a:ln w="6350" cap="flat">
              <a:solidFill>
                <a:srgbClr val="B85E3B"/>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320" name="Freeform: Shape 49">
              <a:extLst>
                <a:ext uri="{FF2B5EF4-FFF2-40B4-BE49-F238E27FC236}">
                  <a16:creationId xmlns:a16="http://schemas.microsoft.com/office/drawing/2014/main" xmlns="" id="{24280335-83B4-7897-64E3-1D8FC3969CE6}"/>
                </a:ext>
              </a:extLst>
            </p:cNvPr>
            <p:cNvSpPr/>
            <p:nvPr/>
          </p:nvSpPr>
          <p:spPr>
            <a:xfrm rot="5400000">
              <a:off x="11875859" y="6193951"/>
              <a:ext cx="52770" cy="52768"/>
            </a:xfrm>
            <a:custGeom>
              <a:avLst/>
              <a:gdLst>
                <a:gd name="connsiteX0" fmla="*/ 36195 w 28575"/>
                <a:gd name="connsiteY0" fmla="*/ 18170 h 28575"/>
                <a:gd name="connsiteX1" fmla="*/ 18097 w 28575"/>
                <a:gd name="connsiteY1" fmla="*/ 36267 h 28575"/>
                <a:gd name="connsiteX2" fmla="*/ 0 w 28575"/>
                <a:gd name="connsiteY2" fmla="*/ 18170 h 28575"/>
                <a:gd name="connsiteX3" fmla="*/ 18097 w 28575"/>
                <a:gd name="connsiteY3" fmla="*/ 72 h 28575"/>
                <a:gd name="connsiteX4" fmla="*/ 36195 w 28575"/>
                <a:gd name="connsiteY4" fmla="*/ 18170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36195" y="18170"/>
                  </a:moveTo>
                  <a:cubicBezTo>
                    <a:pt x="36195" y="28647"/>
                    <a:pt x="27622" y="36267"/>
                    <a:pt x="18097" y="36267"/>
                  </a:cubicBezTo>
                  <a:cubicBezTo>
                    <a:pt x="7620" y="36267"/>
                    <a:pt x="0" y="27695"/>
                    <a:pt x="0" y="18170"/>
                  </a:cubicBezTo>
                  <a:cubicBezTo>
                    <a:pt x="0" y="7692"/>
                    <a:pt x="8572" y="72"/>
                    <a:pt x="18097" y="72"/>
                  </a:cubicBezTo>
                  <a:cubicBezTo>
                    <a:pt x="28575" y="-880"/>
                    <a:pt x="36195" y="7692"/>
                    <a:pt x="36195" y="18170"/>
                  </a:cubicBezTo>
                  <a:close/>
                </a:path>
              </a:pathLst>
            </a:custGeom>
            <a:solidFill>
              <a:sysClr val="window" lastClr="FFFFFF"/>
            </a:solidFill>
            <a:ln w="6350" cap="flat">
              <a:solidFill>
                <a:srgbClr val="B85E3B"/>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321" name="Freeform: Shape 50">
              <a:extLst>
                <a:ext uri="{FF2B5EF4-FFF2-40B4-BE49-F238E27FC236}">
                  <a16:creationId xmlns:a16="http://schemas.microsoft.com/office/drawing/2014/main" xmlns="" id="{24CDA359-A549-9019-5423-CB4D3951C3AE}"/>
                </a:ext>
              </a:extLst>
            </p:cNvPr>
            <p:cNvSpPr/>
            <p:nvPr/>
          </p:nvSpPr>
          <p:spPr>
            <a:xfrm rot="5400000">
              <a:off x="11698831" y="6193951"/>
              <a:ext cx="52770" cy="52768"/>
            </a:xfrm>
            <a:custGeom>
              <a:avLst/>
              <a:gdLst>
                <a:gd name="connsiteX0" fmla="*/ 36195 w 28575"/>
                <a:gd name="connsiteY0" fmla="*/ 18098 h 28575"/>
                <a:gd name="connsiteX1" fmla="*/ 18097 w 28575"/>
                <a:gd name="connsiteY1" fmla="*/ 36195 h 28575"/>
                <a:gd name="connsiteX2" fmla="*/ 0 w 28575"/>
                <a:gd name="connsiteY2" fmla="*/ 18098 h 28575"/>
                <a:gd name="connsiteX3" fmla="*/ 18097 w 28575"/>
                <a:gd name="connsiteY3" fmla="*/ 0 h 28575"/>
                <a:gd name="connsiteX4" fmla="*/ 36195 w 28575"/>
                <a:gd name="connsiteY4" fmla="*/ 18098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36195" y="18098"/>
                  </a:moveTo>
                  <a:cubicBezTo>
                    <a:pt x="36195" y="28575"/>
                    <a:pt x="27622" y="36195"/>
                    <a:pt x="18097" y="36195"/>
                  </a:cubicBezTo>
                  <a:cubicBezTo>
                    <a:pt x="7620" y="36195"/>
                    <a:pt x="0" y="27623"/>
                    <a:pt x="0" y="18098"/>
                  </a:cubicBezTo>
                  <a:cubicBezTo>
                    <a:pt x="0" y="8573"/>
                    <a:pt x="8572" y="0"/>
                    <a:pt x="18097" y="0"/>
                  </a:cubicBezTo>
                  <a:cubicBezTo>
                    <a:pt x="28575" y="0"/>
                    <a:pt x="36195" y="7620"/>
                    <a:pt x="36195" y="18098"/>
                  </a:cubicBezTo>
                  <a:close/>
                </a:path>
              </a:pathLst>
            </a:custGeom>
            <a:solidFill>
              <a:sysClr val="window" lastClr="FFFFFF"/>
            </a:solidFill>
            <a:ln w="6350" cap="flat">
              <a:solidFill>
                <a:srgbClr val="B85E3B"/>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322" name="Freeform: Shape 51">
              <a:extLst>
                <a:ext uri="{FF2B5EF4-FFF2-40B4-BE49-F238E27FC236}">
                  <a16:creationId xmlns:a16="http://schemas.microsoft.com/office/drawing/2014/main" xmlns="" id="{C33085BC-F595-FEEA-F268-9D1BC27DE5FE}"/>
                </a:ext>
              </a:extLst>
            </p:cNvPr>
            <p:cNvSpPr/>
            <p:nvPr/>
          </p:nvSpPr>
          <p:spPr>
            <a:xfrm rot="5400000">
              <a:off x="11520922" y="6193951"/>
              <a:ext cx="52770" cy="52768"/>
            </a:xfrm>
            <a:custGeom>
              <a:avLst/>
              <a:gdLst>
                <a:gd name="connsiteX0" fmla="*/ 36195 w 28575"/>
                <a:gd name="connsiteY0" fmla="*/ 18170 h 28575"/>
                <a:gd name="connsiteX1" fmla="*/ 18097 w 28575"/>
                <a:gd name="connsiteY1" fmla="*/ 36267 h 28575"/>
                <a:gd name="connsiteX2" fmla="*/ 0 w 28575"/>
                <a:gd name="connsiteY2" fmla="*/ 18170 h 28575"/>
                <a:gd name="connsiteX3" fmla="*/ 18097 w 28575"/>
                <a:gd name="connsiteY3" fmla="*/ 72 h 28575"/>
                <a:gd name="connsiteX4" fmla="*/ 36195 w 28575"/>
                <a:gd name="connsiteY4" fmla="*/ 18170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36195" y="18170"/>
                  </a:moveTo>
                  <a:cubicBezTo>
                    <a:pt x="36195" y="28647"/>
                    <a:pt x="27622" y="36267"/>
                    <a:pt x="18097" y="36267"/>
                  </a:cubicBezTo>
                  <a:cubicBezTo>
                    <a:pt x="7620" y="36267"/>
                    <a:pt x="0" y="27695"/>
                    <a:pt x="0" y="18170"/>
                  </a:cubicBezTo>
                  <a:cubicBezTo>
                    <a:pt x="0" y="7692"/>
                    <a:pt x="8572" y="72"/>
                    <a:pt x="18097" y="72"/>
                  </a:cubicBezTo>
                  <a:cubicBezTo>
                    <a:pt x="28575" y="-880"/>
                    <a:pt x="36195" y="7692"/>
                    <a:pt x="36195" y="18170"/>
                  </a:cubicBezTo>
                  <a:close/>
                </a:path>
              </a:pathLst>
            </a:custGeom>
            <a:solidFill>
              <a:sysClr val="window" lastClr="FFFFFF"/>
            </a:solidFill>
            <a:ln w="6350" cap="flat">
              <a:solidFill>
                <a:srgbClr val="B85E3B"/>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323" name="Freeform: Shape 52">
              <a:extLst>
                <a:ext uri="{FF2B5EF4-FFF2-40B4-BE49-F238E27FC236}">
                  <a16:creationId xmlns:a16="http://schemas.microsoft.com/office/drawing/2014/main" xmlns="" id="{2DD4865C-8C35-3A09-8620-1263CB932A9D}"/>
                </a:ext>
              </a:extLst>
            </p:cNvPr>
            <p:cNvSpPr/>
            <p:nvPr/>
          </p:nvSpPr>
          <p:spPr>
            <a:xfrm rot="5400000">
              <a:off x="11343893" y="6193951"/>
              <a:ext cx="52770" cy="52768"/>
            </a:xfrm>
            <a:custGeom>
              <a:avLst/>
              <a:gdLst>
                <a:gd name="connsiteX0" fmla="*/ 36195 w 28575"/>
                <a:gd name="connsiteY0" fmla="*/ 18097 h 28575"/>
                <a:gd name="connsiteX1" fmla="*/ 18097 w 28575"/>
                <a:gd name="connsiteY1" fmla="*/ 36195 h 28575"/>
                <a:gd name="connsiteX2" fmla="*/ 0 w 28575"/>
                <a:gd name="connsiteY2" fmla="*/ 18097 h 28575"/>
                <a:gd name="connsiteX3" fmla="*/ 18097 w 28575"/>
                <a:gd name="connsiteY3" fmla="*/ 0 h 28575"/>
                <a:gd name="connsiteX4" fmla="*/ 36195 w 28575"/>
                <a:gd name="connsiteY4" fmla="*/ 18097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36195" y="18097"/>
                  </a:moveTo>
                  <a:cubicBezTo>
                    <a:pt x="36195" y="28575"/>
                    <a:pt x="27622" y="36195"/>
                    <a:pt x="18097" y="36195"/>
                  </a:cubicBezTo>
                  <a:cubicBezTo>
                    <a:pt x="7620" y="36195"/>
                    <a:pt x="0" y="27622"/>
                    <a:pt x="0" y="18097"/>
                  </a:cubicBezTo>
                  <a:cubicBezTo>
                    <a:pt x="0" y="7620"/>
                    <a:pt x="8572" y="0"/>
                    <a:pt x="18097" y="0"/>
                  </a:cubicBezTo>
                  <a:cubicBezTo>
                    <a:pt x="28575" y="0"/>
                    <a:pt x="36195" y="7620"/>
                    <a:pt x="36195" y="18097"/>
                  </a:cubicBezTo>
                  <a:close/>
                </a:path>
              </a:pathLst>
            </a:custGeom>
            <a:solidFill>
              <a:sysClr val="window" lastClr="FFFFFF"/>
            </a:solidFill>
            <a:ln w="6350" cap="flat">
              <a:solidFill>
                <a:srgbClr val="B85E3B"/>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324" name="Freeform: Shape 53">
              <a:extLst>
                <a:ext uri="{FF2B5EF4-FFF2-40B4-BE49-F238E27FC236}">
                  <a16:creationId xmlns:a16="http://schemas.microsoft.com/office/drawing/2014/main" xmlns="" id="{8245C5AD-FE11-1333-02AD-2C56BDD17D83}"/>
                </a:ext>
              </a:extLst>
            </p:cNvPr>
            <p:cNvSpPr/>
            <p:nvPr/>
          </p:nvSpPr>
          <p:spPr>
            <a:xfrm rot="5400000">
              <a:off x="11875780" y="6385472"/>
              <a:ext cx="52770" cy="52768"/>
            </a:xfrm>
            <a:custGeom>
              <a:avLst/>
              <a:gdLst>
                <a:gd name="connsiteX0" fmla="*/ 36195 w 28575"/>
                <a:gd name="connsiteY0" fmla="*/ 18098 h 28575"/>
                <a:gd name="connsiteX1" fmla="*/ 18098 w 28575"/>
                <a:gd name="connsiteY1" fmla="*/ 36195 h 28575"/>
                <a:gd name="connsiteX2" fmla="*/ 0 w 28575"/>
                <a:gd name="connsiteY2" fmla="*/ 18098 h 28575"/>
                <a:gd name="connsiteX3" fmla="*/ 18098 w 28575"/>
                <a:gd name="connsiteY3" fmla="*/ 0 h 28575"/>
                <a:gd name="connsiteX4" fmla="*/ 36195 w 28575"/>
                <a:gd name="connsiteY4" fmla="*/ 18098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36195" y="18098"/>
                  </a:moveTo>
                  <a:cubicBezTo>
                    <a:pt x="36195" y="28575"/>
                    <a:pt x="27623" y="36195"/>
                    <a:pt x="18098" y="36195"/>
                  </a:cubicBezTo>
                  <a:cubicBezTo>
                    <a:pt x="8573" y="36195"/>
                    <a:pt x="0" y="27623"/>
                    <a:pt x="0" y="18098"/>
                  </a:cubicBezTo>
                  <a:cubicBezTo>
                    <a:pt x="0" y="7620"/>
                    <a:pt x="8573" y="0"/>
                    <a:pt x="18098" y="0"/>
                  </a:cubicBezTo>
                  <a:cubicBezTo>
                    <a:pt x="27623" y="0"/>
                    <a:pt x="36195" y="7620"/>
                    <a:pt x="36195" y="18098"/>
                  </a:cubicBezTo>
                  <a:close/>
                </a:path>
              </a:pathLst>
            </a:custGeom>
            <a:solidFill>
              <a:sysClr val="window" lastClr="FFFFFF"/>
            </a:solidFill>
            <a:ln w="6350" cap="flat">
              <a:solidFill>
                <a:srgbClr val="B85E3B"/>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325" name="Freeform: Shape 54">
              <a:extLst>
                <a:ext uri="{FF2B5EF4-FFF2-40B4-BE49-F238E27FC236}">
                  <a16:creationId xmlns:a16="http://schemas.microsoft.com/office/drawing/2014/main" xmlns="" id="{AE02C69C-CBCB-9880-4532-57A8D7482023}"/>
                </a:ext>
              </a:extLst>
            </p:cNvPr>
            <p:cNvSpPr/>
            <p:nvPr/>
          </p:nvSpPr>
          <p:spPr>
            <a:xfrm rot="5400000">
              <a:off x="11698831" y="6385472"/>
              <a:ext cx="52770" cy="52768"/>
            </a:xfrm>
            <a:custGeom>
              <a:avLst/>
              <a:gdLst>
                <a:gd name="connsiteX0" fmla="*/ 36195 w 28575"/>
                <a:gd name="connsiteY0" fmla="*/ 18098 h 28575"/>
                <a:gd name="connsiteX1" fmla="*/ 18098 w 28575"/>
                <a:gd name="connsiteY1" fmla="*/ 36195 h 28575"/>
                <a:gd name="connsiteX2" fmla="*/ 0 w 28575"/>
                <a:gd name="connsiteY2" fmla="*/ 18098 h 28575"/>
                <a:gd name="connsiteX3" fmla="*/ 18098 w 28575"/>
                <a:gd name="connsiteY3" fmla="*/ 0 h 28575"/>
                <a:gd name="connsiteX4" fmla="*/ 36195 w 28575"/>
                <a:gd name="connsiteY4" fmla="*/ 18098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36195" y="18098"/>
                  </a:moveTo>
                  <a:cubicBezTo>
                    <a:pt x="36195" y="28575"/>
                    <a:pt x="27623" y="36195"/>
                    <a:pt x="18098" y="36195"/>
                  </a:cubicBezTo>
                  <a:cubicBezTo>
                    <a:pt x="8573" y="36195"/>
                    <a:pt x="0" y="27623"/>
                    <a:pt x="0" y="18098"/>
                  </a:cubicBezTo>
                  <a:cubicBezTo>
                    <a:pt x="0" y="8573"/>
                    <a:pt x="8573" y="0"/>
                    <a:pt x="18098" y="0"/>
                  </a:cubicBezTo>
                  <a:cubicBezTo>
                    <a:pt x="27623" y="0"/>
                    <a:pt x="36195" y="7620"/>
                    <a:pt x="36195" y="18098"/>
                  </a:cubicBezTo>
                  <a:close/>
                </a:path>
              </a:pathLst>
            </a:custGeom>
            <a:solidFill>
              <a:sysClr val="window" lastClr="FFFFFF"/>
            </a:solidFill>
            <a:ln w="6350" cap="flat">
              <a:solidFill>
                <a:srgbClr val="B85E3B"/>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326" name="Freeform: Shape 56">
              <a:extLst>
                <a:ext uri="{FF2B5EF4-FFF2-40B4-BE49-F238E27FC236}">
                  <a16:creationId xmlns:a16="http://schemas.microsoft.com/office/drawing/2014/main" xmlns="" id="{976EBCB6-F2D8-B9CC-D66F-E72BD9A36211}"/>
                </a:ext>
              </a:extLst>
            </p:cNvPr>
            <p:cNvSpPr/>
            <p:nvPr/>
          </p:nvSpPr>
          <p:spPr>
            <a:xfrm rot="5400000">
              <a:off x="11520842" y="6385472"/>
              <a:ext cx="52770" cy="52768"/>
            </a:xfrm>
            <a:custGeom>
              <a:avLst/>
              <a:gdLst>
                <a:gd name="connsiteX0" fmla="*/ 36195 w 28575"/>
                <a:gd name="connsiteY0" fmla="*/ 18097 h 28575"/>
                <a:gd name="connsiteX1" fmla="*/ 18098 w 28575"/>
                <a:gd name="connsiteY1" fmla="*/ 36195 h 28575"/>
                <a:gd name="connsiteX2" fmla="*/ 0 w 28575"/>
                <a:gd name="connsiteY2" fmla="*/ 18097 h 28575"/>
                <a:gd name="connsiteX3" fmla="*/ 18098 w 28575"/>
                <a:gd name="connsiteY3" fmla="*/ 0 h 28575"/>
                <a:gd name="connsiteX4" fmla="*/ 36195 w 28575"/>
                <a:gd name="connsiteY4" fmla="*/ 18097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36195" y="18097"/>
                  </a:moveTo>
                  <a:cubicBezTo>
                    <a:pt x="36195" y="28575"/>
                    <a:pt x="27623" y="36195"/>
                    <a:pt x="18098" y="36195"/>
                  </a:cubicBezTo>
                  <a:cubicBezTo>
                    <a:pt x="8573" y="36195"/>
                    <a:pt x="0" y="27622"/>
                    <a:pt x="0" y="18097"/>
                  </a:cubicBezTo>
                  <a:cubicBezTo>
                    <a:pt x="0" y="7620"/>
                    <a:pt x="8573" y="0"/>
                    <a:pt x="18098" y="0"/>
                  </a:cubicBezTo>
                  <a:cubicBezTo>
                    <a:pt x="27623" y="0"/>
                    <a:pt x="36195" y="7620"/>
                    <a:pt x="36195" y="18097"/>
                  </a:cubicBezTo>
                  <a:close/>
                </a:path>
              </a:pathLst>
            </a:custGeom>
            <a:solidFill>
              <a:sysClr val="window" lastClr="FFFFFF"/>
            </a:solidFill>
            <a:ln w="6350" cap="flat">
              <a:solidFill>
                <a:srgbClr val="B85E3B"/>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327" name="Freeform: Shape 58">
              <a:extLst>
                <a:ext uri="{FF2B5EF4-FFF2-40B4-BE49-F238E27FC236}">
                  <a16:creationId xmlns:a16="http://schemas.microsoft.com/office/drawing/2014/main" xmlns="" id="{E6780911-0898-5E99-45FE-14A884E5BAEA}"/>
                </a:ext>
              </a:extLst>
            </p:cNvPr>
            <p:cNvSpPr/>
            <p:nvPr/>
          </p:nvSpPr>
          <p:spPr>
            <a:xfrm rot="5400000">
              <a:off x="11343893" y="6385472"/>
              <a:ext cx="52770" cy="52768"/>
            </a:xfrm>
            <a:custGeom>
              <a:avLst/>
              <a:gdLst>
                <a:gd name="connsiteX0" fmla="*/ 36195 w 28575"/>
                <a:gd name="connsiteY0" fmla="*/ 18097 h 28575"/>
                <a:gd name="connsiteX1" fmla="*/ 18098 w 28575"/>
                <a:gd name="connsiteY1" fmla="*/ 36195 h 28575"/>
                <a:gd name="connsiteX2" fmla="*/ 0 w 28575"/>
                <a:gd name="connsiteY2" fmla="*/ 18097 h 28575"/>
                <a:gd name="connsiteX3" fmla="*/ 18098 w 28575"/>
                <a:gd name="connsiteY3" fmla="*/ 0 h 28575"/>
                <a:gd name="connsiteX4" fmla="*/ 36195 w 28575"/>
                <a:gd name="connsiteY4" fmla="*/ 18097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36195" y="18097"/>
                  </a:moveTo>
                  <a:cubicBezTo>
                    <a:pt x="36195" y="28575"/>
                    <a:pt x="27623" y="36195"/>
                    <a:pt x="18098" y="36195"/>
                  </a:cubicBezTo>
                  <a:cubicBezTo>
                    <a:pt x="8573" y="36195"/>
                    <a:pt x="0" y="27622"/>
                    <a:pt x="0" y="18097"/>
                  </a:cubicBezTo>
                  <a:cubicBezTo>
                    <a:pt x="0" y="7620"/>
                    <a:pt x="8573" y="0"/>
                    <a:pt x="18098" y="0"/>
                  </a:cubicBezTo>
                  <a:cubicBezTo>
                    <a:pt x="27623" y="0"/>
                    <a:pt x="36195" y="7620"/>
                    <a:pt x="36195" y="18097"/>
                  </a:cubicBezTo>
                  <a:close/>
                </a:path>
              </a:pathLst>
            </a:custGeom>
            <a:solidFill>
              <a:sysClr val="window" lastClr="FFFFFF"/>
            </a:solidFill>
            <a:ln w="6350" cap="flat">
              <a:solidFill>
                <a:srgbClr val="B85E3B"/>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grpSp>
      <p:sp>
        <p:nvSpPr>
          <p:cNvPr id="328" name="Title 1">
            <a:extLst>
              <a:ext uri="{FF2B5EF4-FFF2-40B4-BE49-F238E27FC236}">
                <a16:creationId xmlns:a16="http://schemas.microsoft.com/office/drawing/2014/main" xmlns="" id="{35A8B11C-7862-4E7F-A5D6-E1A41B0D0791}"/>
              </a:ext>
            </a:extLst>
          </p:cNvPr>
          <p:cNvSpPr txBox="1">
            <a:spLocks/>
          </p:cNvSpPr>
          <p:nvPr/>
        </p:nvSpPr>
        <p:spPr>
          <a:xfrm>
            <a:off x="203201" y="82297"/>
            <a:ext cx="11785598" cy="72176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kern="1200">
                <a:solidFill>
                  <a:schemeClr val="tx2">
                    <a:lumMod val="85000"/>
                    <a:lumOff val="15000"/>
                  </a:schemeClr>
                </a:solidFill>
                <a:latin typeface="Century Gothic" panose="020B0502020202020204" pitchFamily="34" charset="0"/>
                <a:ea typeface="+mj-ea"/>
                <a:cs typeface="+mj-cs"/>
              </a:defRPr>
            </a:lvl1pPr>
          </a:lstStyle>
          <a:p>
            <a:pPr marL="0" marR="0" lvl="0" indent="0" algn="ctr" defTabSz="914400" rtl="0" eaLnBrk="1" fontAlgn="base" latinLnBrk="0" hangingPunct="1">
              <a:lnSpc>
                <a:spcPct val="100000"/>
              </a:lnSpc>
              <a:spcBef>
                <a:spcPct val="0"/>
              </a:spcBef>
              <a:spcAft>
                <a:spcPts val="600"/>
              </a:spcAft>
              <a:buClrTx/>
              <a:buSzPct val="90000"/>
              <a:buFontTx/>
              <a:buNone/>
              <a:tabLst/>
              <a:defRPr/>
            </a:pPr>
            <a:r>
              <a:rPr kumimoji="0" lang="en-US" sz="2800" b="1" i="0" u="none" strike="noStrike" kern="0" cap="none" spc="0" normalizeH="0" baseline="0" noProof="0" dirty="0">
                <a:ln w="0"/>
                <a:solidFill>
                  <a:srgbClr val="0070C0"/>
                </a:solidFill>
                <a:effectLst/>
                <a:uLnTx/>
                <a:uFillTx/>
                <a:latin typeface="Century Gothic" panose="020B0502020202020204" pitchFamily="34" charset="0"/>
                <a:ea typeface="Verdana" panose="020B0604030504040204" pitchFamily="34" charset="0"/>
                <a:cs typeface="Microsoft Tai Le" panose="020B0502040204020203" pitchFamily="34" charset="0"/>
              </a:rPr>
              <a:t>Cyber Adversaries </a:t>
            </a:r>
            <a:r>
              <a:rPr lang="en-US" b="1" kern="0" dirty="0">
                <a:ln w="0"/>
                <a:solidFill>
                  <a:srgbClr val="0070C0"/>
                </a:solidFill>
                <a:ea typeface="Verdana" panose="020B0604030504040204" pitchFamily="34" charset="0"/>
                <a:cs typeface="Microsoft Tai Le" panose="020B0502040204020203" pitchFamily="34" charset="0"/>
              </a:rPr>
              <a:t>T</a:t>
            </a:r>
            <a:r>
              <a:rPr kumimoji="0" lang="en-US" sz="2800" b="1" i="0" u="none" strike="noStrike" kern="0" cap="none" spc="0" normalizeH="0" baseline="0" noProof="0" dirty="0" err="1">
                <a:ln w="0"/>
                <a:solidFill>
                  <a:srgbClr val="0070C0"/>
                </a:solidFill>
                <a:effectLst/>
                <a:uLnTx/>
                <a:uFillTx/>
                <a:latin typeface="Century Gothic" panose="020B0502020202020204" pitchFamily="34" charset="0"/>
                <a:ea typeface="Verdana" panose="020B0604030504040204" pitchFamily="34" charset="0"/>
                <a:cs typeface="Microsoft Tai Le" panose="020B0502040204020203" pitchFamily="34" charset="0"/>
              </a:rPr>
              <a:t>argeting</a:t>
            </a:r>
            <a:r>
              <a:rPr kumimoji="0" lang="en-US" sz="2800" b="1" i="0" u="none" strike="noStrike" kern="0" cap="none" spc="0" normalizeH="0" baseline="0" noProof="0" dirty="0">
                <a:ln w="0"/>
                <a:solidFill>
                  <a:srgbClr val="0070C0"/>
                </a:solidFill>
                <a:effectLst/>
                <a:uLnTx/>
                <a:uFillTx/>
                <a:latin typeface="Century Gothic" panose="020B0502020202020204" pitchFamily="34" charset="0"/>
                <a:ea typeface="Verdana" panose="020B0604030504040204" pitchFamily="34" charset="0"/>
                <a:cs typeface="Microsoft Tai Le" panose="020B0502040204020203" pitchFamily="34" charset="0"/>
              </a:rPr>
              <a:t> CNI</a:t>
            </a:r>
          </a:p>
        </p:txBody>
      </p:sp>
      <p:grpSp>
        <p:nvGrpSpPr>
          <p:cNvPr id="329" name="Group 328">
            <a:extLst>
              <a:ext uri="{FF2B5EF4-FFF2-40B4-BE49-F238E27FC236}">
                <a16:creationId xmlns:a16="http://schemas.microsoft.com/office/drawing/2014/main" xmlns="" id="{F60F7993-4A4E-44E5-8F9D-AA5DFAC31DEE}"/>
              </a:ext>
            </a:extLst>
          </p:cNvPr>
          <p:cNvGrpSpPr/>
          <p:nvPr/>
        </p:nvGrpSpPr>
        <p:grpSpPr>
          <a:xfrm>
            <a:off x="5307989" y="963886"/>
            <a:ext cx="6597430" cy="5408470"/>
            <a:chOff x="5307989" y="1274782"/>
            <a:chExt cx="6597430" cy="5408470"/>
          </a:xfrm>
        </p:grpSpPr>
        <p:grpSp>
          <p:nvGrpSpPr>
            <p:cNvPr id="330" name="Group 329">
              <a:extLst>
                <a:ext uri="{FF2B5EF4-FFF2-40B4-BE49-F238E27FC236}">
                  <a16:creationId xmlns:a16="http://schemas.microsoft.com/office/drawing/2014/main" xmlns="" id="{2A7B4BDC-895C-4DDC-991B-A17AEEADA1C9}"/>
                </a:ext>
              </a:extLst>
            </p:cNvPr>
            <p:cNvGrpSpPr/>
            <p:nvPr/>
          </p:nvGrpSpPr>
          <p:grpSpPr>
            <a:xfrm>
              <a:off x="5307989" y="1274782"/>
              <a:ext cx="3140844" cy="2687071"/>
              <a:chOff x="5307989" y="1274782"/>
              <a:chExt cx="3140844" cy="2687071"/>
            </a:xfrm>
          </p:grpSpPr>
          <p:grpSp>
            <p:nvGrpSpPr>
              <p:cNvPr id="364" name="Group 363">
                <a:extLst>
                  <a:ext uri="{FF2B5EF4-FFF2-40B4-BE49-F238E27FC236}">
                    <a16:creationId xmlns:a16="http://schemas.microsoft.com/office/drawing/2014/main" xmlns="" id="{3C1B15FD-BDD1-4F9C-93FE-CE5E5E7816FB}"/>
                  </a:ext>
                </a:extLst>
              </p:cNvPr>
              <p:cNvGrpSpPr/>
              <p:nvPr/>
            </p:nvGrpSpPr>
            <p:grpSpPr>
              <a:xfrm>
                <a:off x="5307989" y="1663237"/>
                <a:ext cx="3140844" cy="2298616"/>
                <a:chOff x="5307989" y="1663237"/>
                <a:chExt cx="3140844" cy="2298616"/>
              </a:xfrm>
            </p:grpSpPr>
            <p:sp>
              <p:nvSpPr>
                <p:cNvPr id="368" name="Rectangle 367">
                  <a:extLst>
                    <a:ext uri="{FF2B5EF4-FFF2-40B4-BE49-F238E27FC236}">
                      <a16:creationId xmlns:a16="http://schemas.microsoft.com/office/drawing/2014/main" xmlns="" id="{65868517-1232-4CFF-93EB-2A50B9754F21}"/>
                    </a:ext>
                  </a:extLst>
                </p:cNvPr>
                <p:cNvSpPr/>
                <p:nvPr/>
              </p:nvSpPr>
              <p:spPr>
                <a:xfrm>
                  <a:off x="5311443" y="2022861"/>
                  <a:ext cx="3137390" cy="1938992"/>
                </a:xfrm>
                <a:prstGeom prst="rect">
                  <a:avLst/>
                </a:prstGeom>
              </p:spPr>
              <p:txBody>
                <a:bodyPr wrap="square" anchor="t">
                  <a:spAutoFit/>
                </a:bodyPr>
                <a:lstStyle/>
                <a:p>
                  <a:pPr marL="182880" marR="0" lvl="0" indent="-18288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solidFill>
                        <a:srgbClr val="0070C0"/>
                      </a:solidFill>
                      <a:latin typeface="Century Gothic" panose="020B0502020202020204" pitchFamily="34" charset="0"/>
                    </a:rPr>
                    <a:t>C</a:t>
                  </a:r>
                  <a:r>
                    <a:rPr lang="en-GB" sz="1200" b="0" i="0" dirty="0">
                      <a:solidFill>
                        <a:srgbClr val="0070C0"/>
                      </a:solidFill>
                      <a:effectLst/>
                      <a:latin typeface="Century Gothic" panose="020B0502020202020204" pitchFamily="34" charset="0"/>
                    </a:rPr>
                    <a:t>onventional types of attackers, such as criminals, nation-states, and other threat actors, that exist outside of an organization.</a:t>
                  </a:r>
                </a:p>
                <a:p>
                  <a:pPr marL="182880" marR="0" lvl="0" indent="-18288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solidFill>
                        <a:srgbClr val="0070C0"/>
                      </a:solidFill>
                      <a:latin typeface="Century Gothic" panose="020B0502020202020204" pitchFamily="34" charset="0"/>
                    </a:rPr>
                    <a:t>They</a:t>
                  </a:r>
                  <a:r>
                    <a:rPr lang="en-GB" sz="1200" b="0" i="0" dirty="0">
                      <a:solidFill>
                        <a:srgbClr val="0070C0"/>
                      </a:solidFill>
                      <a:effectLst/>
                      <a:latin typeface="Century Gothic" panose="020B0502020202020204" pitchFamily="34" charset="0"/>
                    </a:rPr>
                    <a:t> employ various techniques from the </a:t>
                  </a:r>
                  <a:r>
                    <a:rPr lang="en-GB" sz="1200" b="0" i="0" u="none" strike="noStrike" dirty="0">
                      <a:solidFill>
                        <a:srgbClr val="0563C1"/>
                      </a:solidFill>
                      <a:effectLst/>
                      <a:latin typeface="Century Gothic" panose="020B0502020202020204" pitchFamily="34" charset="0"/>
                      <a:hlinkClick r:id="rId3">
                        <a:extLst>
                          <a:ext uri="{A12FA001-AC4F-418D-AE19-62706E023703}">
                            <ahyp:hlinkClr xmlns:ahyp="http://schemas.microsoft.com/office/drawing/2018/hyperlinkcolor" xmlns="" val="tx"/>
                          </a:ext>
                        </a:extLst>
                      </a:hlinkClick>
                    </a:rPr>
                    <a:t>MITRE ATT&amp;CK</a:t>
                  </a:r>
                  <a:r>
                    <a:rPr lang="en-GB" sz="1200" b="0" i="0" u="none" strike="noStrike" baseline="30000" dirty="0">
                      <a:solidFill>
                        <a:srgbClr val="0070C0"/>
                      </a:solidFill>
                      <a:effectLst/>
                      <a:latin typeface="Century Gothic" panose="020B0502020202020204" pitchFamily="34" charset="0"/>
                      <a:hlinkClick r:id="rId3">
                        <a:extLst>
                          <a:ext uri="{A12FA001-AC4F-418D-AE19-62706E023703}">
                            <ahyp:hlinkClr xmlns:ahyp="http://schemas.microsoft.com/office/drawing/2018/hyperlinkcolor" xmlns="" val="tx"/>
                          </a:ext>
                        </a:extLst>
                      </a:hlinkClick>
                    </a:rPr>
                    <a:t>®</a:t>
                  </a:r>
                  <a:r>
                    <a:rPr lang="en-GB" sz="1200" b="0" i="0" dirty="0">
                      <a:solidFill>
                        <a:srgbClr val="0070C0"/>
                      </a:solidFill>
                      <a:effectLst/>
                      <a:latin typeface="Century Gothic" panose="020B0502020202020204" pitchFamily="34" charset="0"/>
                    </a:rPr>
                    <a:t> matrix to execute their tactics, which include compromising credentials, hijacking browser sessions, or extracting data from local systems or shared drives</a:t>
                  </a:r>
                  <a:endParaRPr kumimoji="0" lang="en-GB" sz="1200" b="0" i="0" u="none" strike="noStrike" kern="0" cap="none" spc="0" normalizeH="0" baseline="0" noProof="0" dirty="0">
                    <a:ln>
                      <a:noFill/>
                    </a:ln>
                    <a:solidFill>
                      <a:srgbClr val="0070C0"/>
                    </a:solidFill>
                    <a:effectLst/>
                    <a:uLnTx/>
                    <a:uFillTx/>
                    <a:latin typeface="Century Gothic" panose="020B0502020202020204" pitchFamily="34" charset="0"/>
                    <a:cs typeface="Arial" panose="020B0604020202020204" pitchFamily="34" charset="0"/>
                  </a:endParaRPr>
                </a:p>
              </p:txBody>
            </p:sp>
            <p:grpSp>
              <p:nvGrpSpPr>
                <p:cNvPr id="369" name="Group 368">
                  <a:extLst>
                    <a:ext uri="{FF2B5EF4-FFF2-40B4-BE49-F238E27FC236}">
                      <a16:creationId xmlns:a16="http://schemas.microsoft.com/office/drawing/2014/main" xmlns="" id="{A3734836-4187-46CC-A3F9-20E2744919A9}"/>
                    </a:ext>
                  </a:extLst>
                </p:cNvPr>
                <p:cNvGrpSpPr/>
                <p:nvPr/>
              </p:nvGrpSpPr>
              <p:grpSpPr>
                <a:xfrm>
                  <a:off x="5307989" y="1663237"/>
                  <a:ext cx="3014185" cy="477080"/>
                  <a:chOff x="5282589" y="1434637"/>
                  <a:chExt cx="3014185" cy="477080"/>
                </a:xfrm>
              </p:grpSpPr>
              <p:sp>
                <p:nvSpPr>
                  <p:cNvPr id="370" name="Rectangle 369">
                    <a:extLst>
                      <a:ext uri="{FF2B5EF4-FFF2-40B4-BE49-F238E27FC236}">
                        <a16:creationId xmlns:a16="http://schemas.microsoft.com/office/drawing/2014/main" xmlns="" id="{3E4CEC20-06FA-41C3-87FB-AB9C0CDB6AA3}"/>
                      </a:ext>
                    </a:extLst>
                  </p:cNvPr>
                  <p:cNvSpPr/>
                  <p:nvPr/>
                </p:nvSpPr>
                <p:spPr>
                  <a:xfrm>
                    <a:off x="5447455" y="1507709"/>
                    <a:ext cx="2670048" cy="404008"/>
                  </a:xfrm>
                  <a:prstGeom prst="rect">
                    <a:avLst/>
                  </a:prstGeom>
                  <a:noFill/>
                  <a:ln w="6350" cap="flat" cmpd="sng" algn="ctr">
                    <a:solidFill>
                      <a:srgbClr val="FFFFFF">
                        <a:lumMod val="8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371" name="Rectangle 370">
                    <a:extLst>
                      <a:ext uri="{FF2B5EF4-FFF2-40B4-BE49-F238E27FC236}">
                        <a16:creationId xmlns:a16="http://schemas.microsoft.com/office/drawing/2014/main" xmlns="" id="{A232C05A-9582-4C2C-A637-E3E225B9834A}"/>
                      </a:ext>
                    </a:extLst>
                  </p:cNvPr>
                  <p:cNvSpPr/>
                  <p:nvPr/>
                </p:nvSpPr>
                <p:spPr>
                  <a:xfrm>
                    <a:off x="5349859" y="1434637"/>
                    <a:ext cx="2862257" cy="405132"/>
                  </a:xfrm>
                  <a:prstGeom prst="rect">
                    <a:avLst/>
                  </a:prstGeom>
                  <a:solidFill>
                    <a:srgbClr val="2487CE"/>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372" name="Rectangle 371">
                    <a:extLst>
                      <a:ext uri="{FF2B5EF4-FFF2-40B4-BE49-F238E27FC236}">
                        <a16:creationId xmlns:a16="http://schemas.microsoft.com/office/drawing/2014/main" xmlns="" id="{454880B7-22A8-4724-9FD7-9FDBFAA540A0}"/>
                      </a:ext>
                    </a:extLst>
                  </p:cNvPr>
                  <p:cNvSpPr/>
                  <p:nvPr/>
                </p:nvSpPr>
                <p:spPr>
                  <a:xfrm>
                    <a:off x="5282589" y="1610478"/>
                    <a:ext cx="3014185" cy="276999"/>
                  </a:xfrm>
                  <a:prstGeom prst="rect">
                    <a:avLst/>
                  </a:prstGeom>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200" b="1"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 </a:t>
                    </a:r>
                    <a:r>
                      <a:rPr lang="en-IN" sz="1200" b="1" kern="0" dirty="0">
                        <a:solidFill>
                          <a:srgbClr val="FFFFFF"/>
                        </a:solidFill>
                        <a:latin typeface="Arial" panose="020B0604020202020204" pitchFamily="34" charset="0"/>
                        <a:cs typeface="Arial" panose="020B0604020202020204" pitchFamily="34" charset="0"/>
                      </a:rPr>
                      <a:t>External Adversaries</a:t>
                    </a:r>
                    <a:endParaRPr kumimoji="0" lang="en-US" sz="1200" b="1"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grpSp>
            <p:nvGrpSpPr>
              <p:cNvPr id="365" name="Group 364">
                <a:extLst>
                  <a:ext uri="{FF2B5EF4-FFF2-40B4-BE49-F238E27FC236}">
                    <a16:creationId xmlns:a16="http://schemas.microsoft.com/office/drawing/2014/main" xmlns="" id="{14A1A306-D9D2-40EB-A20A-05904CDC0591}"/>
                  </a:ext>
                </a:extLst>
              </p:cNvPr>
              <p:cNvGrpSpPr/>
              <p:nvPr/>
            </p:nvGrpSpPr>
            <p:grpSpPr>
              <a:xfrm>
                <a:off x="5341541" y="1274782"/>
                <a:ext cx="492428" cy="492430"/>
                <a:chOff x="5348684" y="1274782"/>
                <a:chExt cx="492428" cy="492430"/>
              </a:xfrm>
            </p:grpSpPr>
            <p:sp>
              <p:nvSpPr>
                <p:cNvPr id="366" name="Oval 365">
                  <a:extLst>
                    <a:ext uri="{FF2B5EF4-FFF2-40B4-BE49-F238E27FC236}">
                      <a16:creationId xmlns:a16="http://schemas.microsoft.com/office/drawing/2014/main" xmlns="" id="{71EF00FB-6E75-441C-9E38-24E860DB3F51}"/>
                    </a:ext>
                  </a:extLst>
                </p:cNvPr>
                <p:cNvSpPr/>
                <p:nvPr/>
              </p:nvSpPr>
              <p:spPr>
                <a:xfrm>
                  <a:off x="5348684" y="1274782"/>
                  <a:ext cx="492428" cy="492430"/>
                </a:xfrm>
                <a:prstGeom prst="ellipse">
                  <a:avLst/>
                </a:prstGeom>
                <a:solidFill>
                  <a:sysClr val="window" lastClr="FFFFFF"/>
                </a:solidFill>
                <a:ln w="6350" cap="flat" cmpd="sng" algn="ctr">
                  <a:noFill/>
                  <a:prstDash val="solid"/>
                  <a:miter lim="800000"/>
                </a:ln>
                <a:effectLst>
                  <a:outerShdw blurRad="63500" sx="102000" sy="102000" algn="ctr" rotWithShape="0">
                    <a:prstClr val="black">
                      <a:alpha val="1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367" name="TextBox 366">
                  <a:extLst>
                    <a:ext uri="{FF2B5EF4-FFF2-40B4-BE49-F238E27FC236}">
                      <a16:creationId xmlns:a16="http://schemas.microsoft.com/office/drawing/2014/main" xmlns="" id="{EA826113-ADAD-45CD-8C89-DFA0EB3B8DFC}"/>
                    </a:ext>
                  </a:extLst>
                </p:cNvPr>
                <p:cNvSpPr txBox="1"/>
                <p:nvPr/>
              </p:nvSpPr>
              <p:spPr>
                <a:xfrm>
                  <a:off x="5381371" y="1351719"/>
                  <a:ext cx="42705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517571"/>
                      </a:solidFill>
                      <a:effectLst/>
                      <a:uLnTx/>
                      <a:uFillTx/>
                      <a:latin typeface="Arial" panose="020B0604020202020204" pitchFamily="34" charset="0"/>
                      <a:ea typeface="+mn-ea"/>
                      <a:cs typeface="Arial" panose="020B0604020202020204" pitchFamily="34" charset="0"/>
                    </a:rPr>
                    <a:t>01</a:t>
                  </a:r>
                </a:p>
              </p:txBody>
            </p:sp>
          </p:grpSp>
        </p:grpSp>
        <p:grpSp>
          <p:nvGrpSpPr>
            <p:cNvPr id="331" name="Group 330">
              <a:extLst>
                <a:ext uri="{FF2B5EF4-FFF2-40B4-BE49-F238E27FC236}">
                  <a16:creationId xmlns:a16="http://schemas.microsoft.com/office/drawing/2014/main" xmlns="" id="{A5081104-AF2C-46C5-AC30-3F081E4EC9C1}"/>
                </a:ext>
              </a:extLst>
            </p:cNvPr>
            <p:cNvGrpSpPr/>
            <p:nvPr/>
          </p:nvGrpSpPr>
          <p:grpSpPr>
            <a:xfrm>
              <a:off x="8591722" y="1274782"/>
              <a:ext cx="3313697" cy="2732579"/>
              <a:chOff x="8591722" y="1274782"/>
              <a:chExt cx="3313697" cy="2732579"/>
            </a:xfrm>
          </p:grpSpPr>
          <p:grpSp>
            <p:nvGrpSpPr>
              <p:cNvPr id="354" name="Group 353">
                <a:extLst>
                  <a:ext uri="{FF2B5EF4-FFF2-40B4-BE49-F238E27FC236}">
                    <a16:creationId xmlns:a16="http://schemas.microsoft.com/office/drawing/2014/main" xmlns="" id="{FCC6B631-AA42-48BF-AB43-2CF498675731}"/>
                  </a:ext>
                </a:extLst>
              </p:cNvPr>
              <p:cNvGrpSpPr/>
              <p:nvPr/>
            </p:nvGrpSpPr>
            <p:grpSpPr>
              <a:xfrm>
                <a:off x="8591722" y="1634409"/>
                <a:ext cx="3313697" cy="2372952"/>
                <a:chOff x="8591722" y="1405809"/>
                <a:chExt cx="3313697" cy="2372952"/>
              </a:xfrm>
            </p:grpSpPr>
            <p:sp>
              <p:nvSpPr>
                <p:cNvPr id="358" name="Rectangle 357">
                  <a:extLst>
                    <a:ext uri="{FF2B5EF4-FFF2-40B4-BE49-F238E27FC236}">
                      <a16:creationId xmlns:a16="http://schemas.microsoft.com/office/drawing/2014/main" xmlns="" id="{6F84C7BC-E495-4A48-88A8-BB25CD421265}"/>
                    </a:ext>
                  </a:extLst>
                </p:cNvPr>
                <p:cNvSpPr/>
                <p:nvPr/>
              </p:nvSpPr>
              <p:spPr>
                <a:xfrm>
                  <a:off x="8591722" y="1839769"/>
                  <a:ext cx="3313697" cy="1938992"/>
                </a:xfrm>
                <a:prstGeom prst="rect">
                  <a:avLst/>
                </a:prstGeom>
              </p:spPr>
              <p:txBody>
                <a:bodyPr wrap="square" anchor="t">
                  <a:spAutoFit/>
                </a:bodyPr>
                <a:lstStyle/>
                <a:p>
                  <a:pPr marL="171450" indent="-171450">
                    <a:buFont typeface="Arial" panose="020B0604020202020204" pitchFamily="34" charset="0"/>
                    <a:buChar char="•"/>
                  </a:pPr>
                  <a:r>
                    <a:rPr lang="en-GB" sz="1200" b="0" i="0" dirty="0">
                      <a:solidFill>
                        <a:srgbClr val="0070C0"/>
                      </a:solidFill>
                      <a:effectLst/>
                      <a:latin typeface="Century Gothic" panose="020B0502020202020204" pitchFamily="34" charset="0"/>
                    </a:rPr>
                    <a:t>Covers more than just malicious insiders, also includes any user within an organization whose actions knowingly or unknowingly compromise security, or who has been compromised without their knowledge. </a:t>
                  </a:r>
                </a:p>
                <a:p>
                  <a:pPr marL="171450" indent="-171450">
                    <a:buFont typeface="Arial" panose="020B0604020202020204" pitchFamily="34" charset="0"/>
                    <a:buChar char="•"/>
                  </a:pPr>
                  <a:r>
                    <a:rPr lang="en-GB" sz="1200" b="0" i="0" dirty="0">
                      <a:solidFill>
                        <a:srgbClr val="0070C0"/>
                      </a:solidFill>
                      <a:effectLst/>
                      <a:latin typeface="Century Gothic" panose="020B0502020202020204" pitchFamily="34" charset="0"/>
                    </a:rPr>
                    <a:t>This involve employees who are unaware of or indifferent to the security operation team’s security protocols and create vulnerabilities.</a:t>
                  </a:r>
                  <a:endParaRPr lang="en-US" sz="1200" dirty="0">
                    <a:solidFill>
                      <a:srgbClr val="0070C0"/>
                    </a:solidFill>
                    <a:latin typeface="Century Gothic" panose="020B0502020202020204" pitchFamily="34" charset="0"/>
                  </a:endParaRPr>
                </a:p>
              </p:txBody>
            </p:sp>
            <p:grpSp>
              <p:nvGrpSpPr>
                <p:cNvPr id="359" name="Group 358">
                  <a:extLst>
                    <a:ext uri="{FF2B5EF4-FFF2-40B4-BE49-F238E27FC236}">
                      <a16:creationId xmlns:a16="http://schemas.microsoft.com/office/drawing/2014/main" xmlns="" id="{6E10FA32-3F06-4248-AD23-4B2F39A3036D}"/>
                    </a:ext>
                  </a:extLst>
                </p:cNvPr>
                <p:cNvGrpSpPr/>
                <p:nvPr/>
              </p:nvGrpSpPr>
              <p:grpSpPr>
                <a:xfrm>
                  <a:off x="8830356" y="1405809"/>
                  <a:ext cx="2741890" cy="505908"/>
                  <a:chOff x="8830356" y="1405809"/>
                  <a:chExt cx="2741890" cy="505908"/>
                </a:xfrm>
              </p:grpSpPr>
              <p:grpSp>
                <p:nvGrpSpPr>
                  <p:cNvPr id="360" name="Group 359">
                    <a:extLst>
                      <a:ext uri="{FF2B5EF4-FFF2-40B4-BE49-F238E27FC236}">
                        <a16:creationId xmlns:a16="http://schemas.microsoft.com/office/drawing/2014/main" xmlns="" id="{092AF4F7-AE0B-4828-B6BC-75FEC4D38C89}"/>
                      </a:ext>
                    </a:extLst>
                  </p:cNvPr>
                  <p:cNvGrpSpPr/>
                  <p:nvPr/>
                </p:nvGrpSpPr>
                <p:grpSpPr>
                  <a:xfrm>
                    <a:off x="8830356" y="1435310"/>
                    <a:ext cx="2741890" cy="476407"/>
                    <a:chOff x="5414811" y="1366365"/>
                    <a:chExt cx="2741890" cy="476407"/>
                  </a:xfrm>
                </p:grpSpPr>
                <p:sp>
                  <p:nvSpPr>
                    <p:cNvPr id="362" name="Rectangle 361">
                      <a:extLst>
                        <a:ext uri="{FF2B5EF4-FFF2-40B4-BE49-F238E27FC236}">
                          <a16:creationId xmlns:a16="http://schemas.microsoft.com/office/drawing/2014/main" xmlns="" id="{7779A10C-329D-43D4-A5EC-CFA763F4CF97}"/>
                        </a:ext>
                      </a:extLst>
                    </p:cNvPr>
                    <p:cNvSpPr/>
                    <p:nvPr/>
                  </p:nvSpPr>
                  <p:spPr>
                    <a:xfrm>
                      <a:off x="5490404" y="1438764"/>
                      <a:ext cx="2666297" cy="404008"/>
                    </a:xfrm>
                    <a:prstGeom prst="rect">
                      <a:avLst/>
                    </a:prstGeom>
                    <a:noFill/>
                    <a:ln w="6350" cap="flat" cmpd="sng" algn="ctr">
                      <a:solidFill>
                        <a:srgbClr val="FFFFFF">
                          <a:lumMod val="8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363" name="Rectangle 362">
                      <a:extLst>
                        <a:ext uri="{FF2B5EF4-FFF2-40B4-BE49-F238E27FC236}">
                          <a16:creationId xmlns:a16="http://schemas.microsoft.com/office/drawing/2014/main" xmlns="" id="{C540A1CB-8B42-41EE-AFC2-2B835BF38FB2}"/>
                        </a:ext>
                      </a:extLst>
                    </p:cNvPr>
                    <p:cNvSpPr/>
                    <p:nvPr/>
                  </p:nvSpPr>
                  <p:spPr>
                    <a:xfrm>
                      <a:off x="5414811" y="1366365"/>
                      <a:ext cx="2741890" cy="413831"/>
                    </a:xfrm>
                    <a:prstGeom prst="rect">
                      <a:avLst/>
                    </a:prstGeom>
                    <a:solidFill>
                      <a:srgbClr val="B85E3B"/>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grpSp>
              <p:sp>
                <p:nvSpPr>
                  <p:cNvPr id="361" name="Rectangle 360">
                    <a:extLst>
                      <a:ext uri="{FF2B5EF4-FFF2-40B4-BE49-F238E27FC236}">
                        <a16:creationId xmlns:a16="http://schemas.microsoft.com/office/drawing/2014/main" xmlns="" id="{B0CC1549-4E19-48B5-BE4D-467F0AA4ACCC}"/>
                      </a:ext>
                    </a:extLst>
                  </p:cNvPr>
                  <p:cNvSpPr/>
                  <p:nvPr/>
                </p:nvSpPr>
                <p:spPr>
                  <a:xfrm>
                    <a:off x="9228737" y="1405809"/>
                    <a:ext cx="1953382" cy="461665"/>
                  </a:xfrm>
                  <a:prstGeom prst="rect">
                    <a:avLst/>
                  </a:prstGeom>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200" b="1"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IN" sz="1200" b="1" kern="0" dirty="0">
                        <a:solidFill>
                          <a:srgbClr val="FFFFFF"/>
                        </a:solidFill>
                        <a:latin typeface="Arial" panose="020B0604020202020204" pitchFamily="34" charset="0"/>
                        <a:cs typeface="Arial" panose="020B0604020202020204" pitchFamily="34" charset="0"/>
                      </a:rPr>
                      <a:t>Internal Adversaries</a:t>
                    </a:r>
                    <a:endParaRPr kumimoji="0" lang="en-US" sz="1200" b="1"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grpSp>
            <p:nvGrpSpPr>
              <p:cNvPr id="355" name="Group 354">
                <a:extLst>
                  <a:ext uri="{FF2B5EF4-FFF2-40B4-BE49-F238E27FC236}">
                    <a16:creationId xmlns:a16="http://schemas.microsoft.com/office/drawing/2014/main" xmlns="" id="{78C414FD-E9C2-4040-852C-2BE5AD557E60}"/>
                  </a:ext>
                </a:extLst>
              </p:cNvPr>
              <p:cNvGrpSpPr/>
              <p:nvPr/>
            </p:nvGrpSpPr>
            <p:grpSpPr>
              <a:xfrm>
                <a:off x="8778572" y="1274782"/>
                <a:ext cx="492428" cy="492430"/>
                <a:chOff x="5348684" y="1274782"/>
                <a:chExt cx="492428" cy="492430"/>
              </a:xfrm>
            </p:grpSpPr>
            <p:sp>
              <p:nvSpPr>
                <p:cNvPr id="356" name="Oval 355">
                  <a:extLst>
                    <a:ext uri="{FF2B5EF4-FFF2-40B4-BE49-F238E27FC236}">
                      <a16:creationId xmlns:a16="http://schemas.microsoft.com/office/drawing/2014/main" xmlns="" id="{05A5FD78-5B36-42CE-BC4D-7CF52B2AEAAE}"/>
                    </a:ext>
                  </a:extLst>
                </p:cNvPr>
                <p:cNvSpPr/>
                <p:nvPr/>
              </p:nvSpPr>
              <p:spPr>
                <a:xfrm>
                  <a:off x="5348684" y="1274782"/>
                  <a:ext cx="492428" cy="492430"/>
                </a:xfrm>
                <a:prstGeom prst="ellipse">
                  <a:avLst/>
                </a:prstGeom>
                <a:solidFill>
                  <a:sysClr val="window" lastClr="FFFFFF"/>
                </a:solidFill>
                <a:ln w="6350" cap="flat" cmpd="sng" algn="ctr">
                  <a:noFill/>
                  <a:prstDash val="solid"/>
                  <a:miter lim="800000"/>
                </a:ln>
                <a:effectLst>
                  <a:outerShdw blurRad="63500" sx="102000" sy="102000" algn="ctr" rotWithShape="0">
                    <a:prstClr val="black">
                      <a:alpha val="1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57" name="TextBox 356">
                  <a:extLst>
                    <a:ext uri="{FF2B5EF4-FFF2-40B4-BE49-F238E27FC236}">
                      <a16:creationId xmlns:a16="http://schemas.microsoft.com/office/drawing/2014/main" xmlns="" id="{EB093323-0099-4A66-8F40-23221E74A10B}"/>
                    </a:ext>
                  </a:extLst>
                </p:cNvPr>
                <p:cNvSpPr txBox="1"/>
                <p:nvPr/>
              </p:nvSpPr>
              <p:spPr>
                <a:xfrm>
                  <a:off x="5381371" y="1351719"/>
                  <a:ext cx="42705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B85E3B"/>
                      </a:solidFill>
                      <a:effectLst/>
                      <a:uLnTx/>
                      <a:uFillTx/>
                      <a:latin typeface="Arial" panose="020B0604020202020204" pitchFamily="34" charset="0"/>
                      <a:ea typeface="+mn-ea"/>
                      <a:cs typeface="Arial" panose="020B0604020202020204" pitchFamily="34" charset="0"/>
                    </a:rPr>
                    <a:t>02</a:t>
                  </a:r>
                </a:p>
              </p:txBody>
            </p:sp>
          </p:grpSp>
        </p:grpSp>
        <p:grpSp>
          <p:nvGrpSpPr>
            <p:cNvPr id="332" name="Group 331">
              <a:extLst>
                <a:ext uri="{FF2B5EF4-FFF2-40B4-BE49-F238E27FC236}">
                  <a16:creationId xmlns:a16="http://schemas.microsoft.com/office/drawing/2014/main" xmlns="" id="{4A85783B-0ADC-4ED7-B9D1-3E7D648C2357}"/>
                </a:ext>
              </a:extLst>
            </p:cNvPr>
            <p:cNvGrpSpPr/>
            <p:nvPr/>
          </p:nvGrpSpPr>
          <p:grpSpPr>
            <a:xfrm>
              <a:off x="8596188" y="3868636"/>
              <a:ext cx="3302502" cy="2814616"/>
              <a:chOff x="8596188" y="3868636"/>
              <a:chExt cx="3302502" cy="2814616"/>
            </a:xfrm>
          </p:grpSpPr>
          <p:grpSp>
            <p:nvGrpSpPr>
              <p:cNvPr id="344" name="Group 343">
                <a:extLst>
                  <a:ext uri="{FF2B5EF4-FFF2-40B4-BE49-F238E27FC236}">
                    <a16:creationId xmlns:a16="http://schemas.microsoft.com/office/drawing/2014/main" xmlns="" id="{4DD88D04-27DB-4FB1-B497-1B14ABC0CE99}"/>
                  </a:ext>
                </a:extLst>
              </p:cNvPr>
              <p:cNvGrpSpPr/>
              <p:nvPr/>
            </p:nvGrpSpPr>
            <p:grpSpPr>
              <a:xfrm>
                <a:off x="8596188" y="4262023"/>
                <a:ext cx="3302502" cy="2421229"/>
                <a:chOff x="8596188" y="4046123"/>
                <a:chExt cx="3302502" cy="2421229"/>
              </a:xfrm>
            </p:grpSpPr>
            <p:sp>
              <p:nvSpPr>
                <p:cNvPr id="348" name="Rectangle 347">
                  <a:extLst>
                    <a:ext uri="{FF2B5EF4-FFF2-40B4-BE49-F238E27FC236}">
                      <a16:creationId xmlns:a16="http://schemas.microsoft.com/office/drawing/2014/main" xmlns="" id="{3A584280-BCBF-48E7-8299-FED1B99EA364}"/>
                    </a:ext>
                  </a:extLst>
                </p:cNvPr>
                <p:cNvSpPr/>
                <p:nvPr/>
              </p:nvSpPr>
              <p:spPr>
                <a:xfrm>
                  <a:off x="8596188" y="4528360"/>
                  <a:ext cx="3210226" cy="1938992"/>
                </a:xfrm>
                <a:prstGeom prst="rect">
                  <a:avLst/>
                </a:prstGeom>
              </p:spPr>
              <p:txBody>
                <a:bodyPr wrap="square" anchor="t">
                  <a:spAutoFit/>
                </a:bodyPr>
                <a:lstStyle/>
                <a:p>
                  <a:pPr marL="182880" indent="-182880">
                    <a:buFont typeface="Arial" panose="020B0604020202020204" pitchFamily="34" charset="0"/>
                    <a:buChar char="•"/>
                    <a:defRPr/>
                  </a:pPr>
                  <a:r>
                    <a:rPr lang="en-GB" sz="1200" dirty="0">
                      <a:solidFill>
                        <a:srgbClr val="0070C0"/>
                      </a:solidFill>
                      <a:latin typeface="Century Gothic" panose="020B0502020202020204" pitchFamily="34" charset="0"/>
                    </a:rPr>
                    <a:t>Reluctance to invest in cybersecurity infrastructure</a:t>
                  </a:r>
                </a:p>
                <a:p>
                  <a:pPr marL="182880" indent="-182880">
                    <a:buFont typeface="Arial" panose="020B0604020202020204" pitchFamily="34" charset="0"/>
                    <a:buChar char="•"/>
                    <a:defRPr/>
                  </a:pPr>
                  <a:r>
                    <a:rPr lang="en-GB" sz="1200" dirty="0">
                      <a:solidFill>
                        <a:srgbClr val="0070C0"/>
                      </a:solidFill>
                      <a:latin typeface="Century Gothic" panose="020B0502020202020204" pitchFamily="34" charset="0"/>
                    </a:rPr>
                    <a:t>Accumulation of tech debt and legacy systems</a:t>
                  </a:r>
                </a:p>
                <a:p>
                  <a:pPr marL="182880" indent="-182880">
                    <a:buFont typeface="Arial" panose="020B0604020202020204" pitchFamily="34" charset="0"/>
                    <a:buChar char="•"/>
                    <a:defRPr/>
                  </a:pPr>
                  <a:r>
                    <a:rPr lang="en-GB" sz="1200" dirty="0">
                      <a:solidFill>
                        <a:srgbClr val="0070C0"/>
                      </a:solidFill>
                      <a:latin typeface="Century Gothic" panose="020B0502020202020204" pitchFamily="34" charset="0"/>
                    </a:rPr>
                    <a:t>Poor management of third-party partners, contractors, or vendors</a:t>
                  </a:r>
                </a:p>
                <a:p>
                  <a:pPr marL="182880" indent="-182880">
                    <a:buFont typeface="Arial" panose="020B0604020202020204" pitchFamily="34" charset="0"/>
                    <a:buChar char="•"/>
                    <a:defRPr/>
                  </a:pPr>
                  <a:r>
                    <a:rPr lang="en-GB" sz="1200" dirty="0">
                      <a:solidFill>
                        <a:srgbClr val="0070C0"/>
                      </a:solidFill>
                      <a:latin typeface="Century Gothic" panose="020B0502020202020204" pitchFamily="34" charset="0"/>
                    </a:rPr>
                    <a:t>Ineffective consolidation after mergers and acquisitions</a:t>
                  </a:r>
                </a:p>
                <a:p>
                  <a:pPr marL="182880" indent="-182880">
                    <a:buFont typeface="Arial" panose="020B0604020202020204" pitchFamily="34" charset="0"/>
                    <a:buChar char="•"/>
                    <a:defRPr/>
                  </a:pPr>
                  <a:r>
                    <a:rPr lang="en-GB" sz="1200" dirty="0">
                      <a:solidFill>
                        <a:srgbClr val="0070C0"/>
                      </a:solidFill>
                      <a:latin typeface="Century Gothic" panose="020B0502020202020204" pitchFamily="34" charset="0"/>
                    </a:rPr>
                    <a:t>A pervasive culture of org conflict and politics</a:t>
                  </a:r>
                </a:p>
              </p:txBody>
            </p:sp>
            <p:grpSp>
              <p:nvGrpSpPr>
                <p:cNvPr id="349" name="Group 348">
                  <a:extLst>
                    <a:ext uri="{FF2B5EF4-FFF2-40B4-BE49-F238E27FC236}">
                      <a16:creationId xmlns:a16="http://schemas.microsoft.com/office/drawing/2014/main" xmlns="" id="{03D61E33-9D63-42AD-8CC3-58088A32AACB}"/>
                    </a:ext>
                  </a:extLst>
                </p:cNvPr>
                <p:cNvGrpSpPr/>
                <p:nvPr/>
              </p:nvGrpSpPr>
              <p:grpSpPr>
                <a:xfrm>
                  <a:off x="8742608" y="4046123"/>
                  <a:ext cx="3156082" cy="506265"/>
                  <a:chOff x="8742608" y="4046123"/>
                  <a:chExt cx="3156082" cy="506265"/>
                </a:xfrm>
              </p:grpSpPr>
              <p:grpSp>
                <p:nvGrpSpPr>
                  <p:cNvPr id="350" name="Group 349">
                    <a:extLst>
                      <a:ext uri="{FF2B5EF4-FFF2-40B4-BE49-F238E27FC236}">
                        <a16:creationId xmlns:a16="http://schemas.microsoft.com/office/drawing/2014/main" xmlns="" id="{BA136969-EE1B-406D-96D5-22F7DEB2726E}"/>
                      </a:ext>
                    </a:extLst>
                  </p:cNvPr>
                  <p:cNvGrpSpPr/>
                  <p:nvPr/>
                </p:nvGrpSpPr>
                <p:grpSpPr>
                  <a:xfrm>
                    <a:off x="8808946" y="4046123"/>
                    <a:ext cx="3089744" cy="468018"/>
                    <a:chOff x="5393401" y="1365692"/>
                    <a:chExt cx="3089744" cy="468018"/>
                  </a:xfrm>
                </p:grpSpPr>
                <p:sp>
                  <p:nvSpPr>
                    <p:cNvPr id="352" name="Rectangle 351">
                      <a:extLst>
                        <a:ext uri="{FF2B5EF4-FFF2-40B4-BE49-F238E27FC236}">
                          <a16:creationId xmlns:a16="http://schemas.microsoft.com/office/drawing/2014/main" xmlns="" id="{26812972-076D-43A0-884C-D0514D09AA6E}"/>
                        </a:ext>
                      </a:extLst>
                    </p:cNvPr>
                    <p:cNvSpPr/>
                    <p:nvPr/>
                  </p:nvSpPr>
                  <p:spPr>
                    <a:xfrm>
                      <a:off x="5400130" y="1447826"/>
                      <a:ext cx="3083015" cy="385884"/>
                    </a:xfrm>
                    <a:prstGeom prst="rect">
                      <a:avLst/>
                    </a:prstGeom>
                    <a:noFill/>
                    <a:ln w="6350" cap="flat" cmpd="sng" algn="ctr">
                      <a:solidFill>
                        <a:srgbClr val="FFFFFF">
                          <a:lumMod val="8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353" name="Rectangle 352">
                      <a:extLst>
                        <a:ext uri="{FF2B5EF4-FFF2-40B4-BE49-F238E27FC236}">
                          <a16:creationId xmlns:a16="http://schemas.microsoft.com/office/drawing/2014/main" xmlns="" id="{50E93168-B383-4155-9C28-0FBAB1CDDBFB}"/>
                        </a:ext>
                      </a:extLst>
                    </p:cNvPr>
                    <p:cNvSpPr/>
                    <p:nvPr/>
                  </p:nvSpPr>
                  <p:spPr>
                    <a:xfrm>
                      <a:off x="5393401" y="1365692"/>
                      <a:ext cx="2987444" cy="387721"/>
                    </a:xfrm>
                    <a:prstGeom prst="rect">
                      <a:avLst/>
                    </a:prstGeom>
                    <a:solidFill>
                      <a:srgbClr val="2487CE"/>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grpSp>
              <p:sp>
                <p:nvSpPr>
                  <p:cNvPr id="351" name="Rectangle 350">
                    <a:extLst>
                      <a:ext uri="{FF2B5EF4-FFF2-40B4-BE49-F238E27FC236}">
                        <a16:creationId xmlns:a16="http://schemas.microsoft.com/office/drawing/2014/main" xmlns="" id="{9422B058-A542-4F40-BF78-A17306DC7783}"/>
                      </a:ext>
                    </a:extLst>
                  </p:cNvPr>
                  <p:cNvSpPr/>
                  <p:nvPr/>
                </p:nvSpPr>
                <p:spPr>
                  <a:xfrm>
                    <a:off x="8742608" y="4090723"/>
                    <a:ext cx="3156081" cy="461665"/>
                  </a:xfrm>
                  <a:prstGeom prst="rect">
                    <a:avLst/>
                  </a:prstGeom>
                </p:spPr>
                <p:txBody>
                  <a:bodyPr wrap="square" anchor="ctr">
                    <a:spAutoFit/>
                  </a:bodyPr>
                  <a:lstStyle/>
                  <a:p>
                    <a:pPr lvl="0" algn="ctr">
                      <a:defRPr/>
                    </a:pPr>
                    <a:r>
                      <a:rPr lang="en-US" sz="1200" b="1" kern="0" dirty="0">
                        <a:solidFill>
                          <a:srgbClr val="FFFFFF"/>
                        </a:solidFill>
                        <a:latin typeface="Arial" panose="020B0604020202020204" pitchFamily="34" charset="0"/>
                        <a:cs typeface="Arial" panose="020B0604020202020204" pitchFamily="34" charset="0"/>
                      </a:rPr>
                      <a:t>Endemic Adversaries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grpSp>
            <p:nvGrpSpPr>
              <p:cNvPr id="345" name="Group 344">
                <a:extLst>
                  <a:ext uri="{FF2B5EF4-FFF2-40B4-BE49-F238E27FC236}">
                    <a16:creationId xmlns:a16="http://schemas.microsoft.com/office/drawing/2014/main" xmlns="" id="{61713991-9259-4724-AD6D-EDF9644F4070}"/>
                  </a:ext>
                </a:extLst>
              </p:cNvPr>
              <p:cNvGrpSpPr/>
              <p:nvPr/>
            </p:nvGrpSpPr>
            <p:grpSpPr>
              <a:xfrm>
                <a:off x="8780953" y="3868636"/>
                <a:ext cx="492428" cy="492430"/>
                <a:chOff x="5348684" y="1274782"/>
                <a:chExt cx="492428" cy="492430"/>
              </a:xfrm>
            </p:grpSpPr>
            <p:sp>
              <p:nvSpPr>
                <p:cNvPr id="346" name="Oval 345">
                  <a:extLst>
                    <a:ext uri="{FF2B5EF4-FFF2-40B4-BE49-F238E27FC236}">
                      <a16:creationId xmlns:a16="http://schemas.microsoft.com/office/drawing/2014/main" xmlns="" id="{F18E7164-B919-4677-BE4A-964D49DA6722}"/>
                    </a:ext>
                  </a:extLst>
                </p:cNvPr>
                <p:cNvSpPr/>
                <p:nvPr/>
              </p:nvSpPr>
              <p:spPr>
                <a:xfrm>
                  <a:off x="5348684" y="1274782"/>
                  <a:ext cx="492428" cy="492430"/>
                </a:xfrm>
                <a:prstGeom prst="ellipse">
                  <a:avLst/>
                </a:prstGeom>
                <a:solidFill>
                  <a:sysClr val="window" lastClr="FFFFFF"/>
                </a:solidFill>
                <a:ln w="6350" cap="flat" cmpd="sng" algn="ctr">
                  <a:noFill/>
                  <a:prstDash val="solid"/>
                  <a:miter lim="800000"/>
                </a:ln>
                <a:effectLst>
                  <a:outerShdw blurRad="63500" sx="102000" sy="102000" algn="ctr" rotWithShape="0">
                    <a:prstClr val="black">
                      <a:alpha val="1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47" name="TextBox 346">
                  <a:extLst>
                    <a:ext uri="{FF2B5EF4-FFF2-40B4-BE49-F238E27FC236}">
                      <a16:creationId xmlns:a16="http://schemas.microsoft.com/office/drawing/2014/main" xmlns="" id="{0DC97695-08B0-4A9F-973D-E0664604C325}"/>
                    </a:ext>
                  </a:extLst>
                </p:cNvPr>
                <p:cNvSpPr txBox="1"/>
                <p:nvPr/>
              </p:nvSpPr>
              <p:spPr>
                <a:xfrm>
                  <a:off x="5381371" y="1351719"/>
                  <a:ext cx="42705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517571"/>
                      </a:solidFill>
                      <a:effectLst/>
                      <a:uLnTx/>
                      <a:uFillTx/>
                      <a:latin typeface="Arial" panose="020B0604020202020204" pitchFamily="34" charset="0"/>
                      <a:ea typeface="+mn-ea"/>
                      <a:cs typeface="Arial" panose="020B0604020202020204" pitchFamily="34" charset="0"/>
                    </a:rPr>
                    <a:t>04</a:t>
                  </a:r>
                </a:p>
              </p:txBody>
            </p:sp>
          </p:grpSp>
        </p:grpSp>
        <p:grpSp>
          <p:nvGrpSpPr>
            <p:cNvPr id="333" name="Group 332">
              <a:extLst>
                <a:ext uri="{FF2B5EF4-FFF2-40B4-BE49-F238E27FC236}">
                  <a16:creationId xmlns:a16="http://schemas.microsoft.com/office/drawing/2014/main" xmlns="" id="{17A8DEC1-131A-4400-86EB-7C4C0B041EC9}"/>
                </a:ext>
              </a:extLst>
            </p:cNvPr>
            <p:cNvGrpSpPr/>
            <p:nvPr/>
          </p:nvGrpSpPr>
          <p:grpSpPr>
            <a:xfrm>
              <a:off x="5344581" y="3868636"/>
              <a:ext cx="2892935" cy="2440127"/>
              <a:chOff x="5344581" y="3868636"/>
              <a:chExt cx="2892935" cy="2440127"/>
            </a:xfrm>
          </p:grpSpPr>
          <p:grpSp>
            <p:nvGrpSpPr>
              <p:cNvPr id="334" name="Group 333">
                <a:extLst>
                  <a:ext uri="{FF2B5EF4-FFF2-40B4-BE49-F238E27FC236}">
                    <a16:creationId xmlns:a16="http://schemas.microsoft.com/office/drawing/2014/main" xmlns="" id="{461EEB25-FA40-4917-8944-C20212AE4041}"/>
                  </a:ext>
                </a:extLst>
              </p:cNvPr>
              <p:cNvGrpSpPr/>
              <p:nvPr/>
            </p:nvGrpSpPr>
            <p:grpSpPr>
              <a:xfrm>
                <a:off x="5349223" y="4140862"/>
                <a:ext cx="2888293" cy="2167901"/>
                <a:chOff x="5323823" y="3924962"/>
                <a:chExt cx="2888293" cy="2167901"/>
              </a:xfrm>
            </p:grpSpPr>
            <p:sp>
              <p:nvSpPr>
                <p:cNvPr id="338" name="Rectangle 337">
                  <a:extLst>
                    <a:ext uri="{FF2B5EF4-FFF2-40B4-BE49-F238E27FC236}">
                      <a16:creationId xmlns:a16="http://schemas.microsoft.com/office/drawing/2014/main" xmlns="" id="{D69B9977-A0A8-4759-A681-C728CA90AEC5}"/>
                    </a:ext>
                  </a:extLst>
                </p:cNvPr>
                <p:cNvSpPr/>
                <p:nvPr/>
              </p:nvSpPr>
              <p:spPr>
                <a:xfrm>
                  <a:off x="5323823" y="4523203"/>
                  <a:ext cx="2888293" cy="1569660"/>
                </a:xfrm>
                <a:prstGeom prst="rect">
                  <a:avLst/>
                </a:prstGeom>
              </p:spPr>
              <p:txBody>
                <a:bodyPr wrap="square" anchor="t">
                  <a:spAutoFit/>
                </a:bodyPr>
                <a:lstStyle/>
                <a:p>
                  <a:pPr marL="182880" marR="0" lvl="0" indent="-18288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dirty="0">
                      <a:solidFill>
                        <a:srgbClr val="0070C0"/>
                      </a:solidFill>
                      <a:effectLst/>
                      <a:latin typeface="Century Gothic" panose="020B0502020202020204" pitchFamily="34" charset="0"/>
                    </a:rPr>
                    <a:t>Endemic adversaries are decision-makers within an organization who have embedded processes, policies, and priorities that do not support the detection and response to threats. Examples of endemic issues include:</a:t>
                  </a:r>
                  <a:endParaRPr kumimoji="0" lang="en-IN" sz="1200" b="0" i="0" u="none" strike="noStrike" kern="0" cap="none" spc="0" normalizeH="0" baseline="0" noProof="0" dirty="0">
                    <a:ln>
                      <a:noFill/>
                    </a:ln>
                    <a:solidFill>
                      <a:srgbClr val="0070C0"/>
                    </a:solidFill>
                    <a:effectLst/>
                    <a:uLnTx/>
                    <a:uFillTx/>
                    <a:latin typeface="Century Gothic" panose="020B0502020202020204" pitchFamily="34" charset="0"/>
                    <a:cs typeface="Arial" panose="020B0604020202020204" pitchFamily="34" charset="0"/>
                  </a:endParaRPr>
                </a:p>
              </p:txBody>
            </p:sp>
            <p:grpSp>
              <p:nvGrpSpPr>
                <p:cNvPr id="339" name="Group 338">
                  <a:extLst>
                    <a:ext uri="{FF2B5EF4-FFF2-40B4-BE49-F238E27FC236}">
                      <a16:creationId xmlns:a16="http://schemas.microsoft.com/office/drawing/2014/main" xmlns="" id="{1893BA3B-E933-4AEF-AC8E-16DBAAE48AF3}"/>
                    </a:ext>
                  </a:extLst>
                </p:cNvPr>
                <p:cNvGrpSpPr/>
                <p:nvPr/>
              </p:nvGrpSpPr>
              <p:grpSpPr>
                <a:xfrm>
                  <a:off x="5349860" y="3924962"/>
                  <a:ext cx="2700982" cy="646331"/>
                  <a:chOff x="5349860" y="3924962"/>
                  <a:chExt cx="2700982" cy="646331"/>
                </a:xfrm>
              </p:grpSpPr>
              <p:grpSp>
                <p:nvGrpSpPr>
                  <p:cNvPr id="340" name="Group 339">
                    <a:extLst>
                      <a:ext uri="{FF2B5EF4-FFF2-40B4-BE49-F238E27FC236}">
                        <a16:creationId xmlns:a16="http://schemas.microsoft.com/office/drawing/2014/main" xmlns="" id="{6C96DF09-88B4-4062-A690-A2BA8C18BC5D}"/>
                      </a:ext>
                    </a:extLst>
                  </p:cNvPr>
                  <p:cNvGrpSpPr/>
                  <p:nvPr/>
                </p:nvGrpSpPr>
                <p:grpSpPr>
                  <a:xfrm>
                    <a:off x="5349860" y="4030832"/>
                    <a:ext cx="2700982" cy="492371"/>
                    <a:chOff x="5393402" y="1350401"/>
                    <a:chExt cx="2700982" cy="492371"/>
                  </a:xfrm>
                </p:grpSpPr>
                <p:sp>
                  <p:nvSpPr>
                    <p:cNvPr id="342" name="Rectangle 341">
                      <a:extLst>
                        <a:ext uri="{FF2B5EF4-FFF2-40B4-BE49-F238E27FC236}">
                          <a16:creationId xmlns:a16="http://schemas.microsoft.com/office/drawing/2014/main" xmlns="" id="{AF793D35-A31B-4CE8-8AC9-E1DA777FBBAC}"/>
                        </a:ext>
                      </a:extLst>
                    </p:cNvPr>
                    <p:cNvSpPr/>
                    <p:nvPr/>
                  </p:nvSpPr>
                  <p:spPr>
                    <a:xfrm>
                      <a:off x="5427922" y="1438764"/>
                      <a:ext cx="2666462" cy="404008"/>
                    </a:xfrm>
                    <a:prstGeom prst="rect">
                      <a:avLst/>
                    </a:prstGeom>
                    <a:noFill/>
                    <a:ln w="6350" cap="flat" cmpd="sng" algn="ctr">
                      <a:solidFill>
                        <a:srgbClr val="FFFFFF">
                          <a:lumMod val="8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43" name="Rectangle 342">
                      <a:extLst>
                        <a:ext uri="{FF2B5EF4-FFF2-40B4-BE49-F238E27FC236}">
                          <a16:creationId xmlns:a16="http://schemas.microsoft.com/office/drawing/2014/main" xmlns="" id="{6F042D4B-76B4-43D6-A08B-846EF223DA2B}"/>
                        </a:ext>
                      </a:extLst>
                    </p:cNvPr>
                    <p:cNvSpPr/>
                    <p:nvPr/>
                  </p:nvSpPr>
                  <p:spPr>
                    <a:xfrm>
                      <a:off x="5393402" y="1350401"/>
                      <a:ext cx="2700982" cy="404008"/>
                    </a:xfrm>
                    <a:prstGeom prst="rect">
                      <a:avLst/>
                    </a:prstGeom>
                    <a:solidFill>
                      <a:srgbClr val="B85E3B"/>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341" name="Rectangle 340">
                    <a:extLst>
                      <a:ext uri="{FF2B5EF4-FFF2-40B4-BE49-F238E27FC236}">
                        <a16:creationId xmlns:a16="http://schemas.microsoft.com/office/drawing/2014/main" xmlns="" id="{B0329FC3-6978-4FC0-A3CD-544C76A1C3DF}"/>
                      </a:ext>
                    </a:extLst>
                  </p:cNvPr>
                  <p:cNvSpPr/>
                  <p:nvPr/>
                </p:nvSpPr>
                <p:spPr>
                  <a:xfrm>
                    <a:off x="5827358" y="3924962"/>
                    <a:ext cx="1745992" cy="646331"/>
                  </a:xfrm>
                  <a:prstGeom prst="rect">
                    <a:avLst/>
                  </a:prstGeom>
                </p:spPr>
                <p:txBody>
                  <a:bodyPr wrap="non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200" b="1"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200" b="1"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Endemic Adversaries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grpSp>
            <p:nvGrpSpPr>
              <p:cNvPr id="335" name="Group 334">
                <a:extLst>
                  <a:ext uri="{FF2B5EF4-FFF2-40B4-BE49-F238E27FC236}">
                    <a16:creationId xmlns:a16="http://schemas.microsoft.com/office/drawing/2014/main" xmlns="" id="{17B3AFC6-E6AE-4BDA-85C3-D0C6F7398AAD}"/>
                  </a:ext>
                </a:extLst>
              </p:cNvPr>
              <p:cNvGrpSpPr/>
              <p:nvPr/>
            </p:nvGrpSpPr>
            <p:grpSpPr>
              <a:xfrm>
                <a:off x="5344581" y="3868636"/>
                <a:ext cx="492428" cy="492430"/>
                <a:chOff x="5348684" y="1274782"/>
                <a:chExt cx="492428" cy="492430"/>
              </a:xfrm>
            </p:grpSpPr>
            <p:sp>
              <p:nvSpPr>
                <p:cNvPr id="336" name="Oval 335">
                  <a:extLst>
                    <a:ext uri="{FF2B5EF4-FFF2-40B4-BE49-F238E27FC236}">
                      <a16:creationId xmlns:a16="http://schemas.microsoft.com/office/drawing/2014/main" xmlns="" id="{056CEE8B-1322-4FA1-A04F-96D9B981E058}"/>
                    </a:ext>
                  </a:extLst>
                </p:cNvPr>
                <p:cNvSpPr/>
                <p:nvPr/>
              </p:nvSpPr>
              <p:spPr>
                <a:xfrm>
                  <a:off x="5348684" y="1274782"/>
                  <a:ext cx="492428" cy="492430"/>
                </a:xfrm>
                <a:prstGeom prst="ellipse">
                  <a:avLst/>
                </a:prstGeom>
                <a:solidFill>
                  <a:sysClr val="window" lastClr="FFFFFF"/>
                </a:solidFill>
                <a:ln w="6350" cap="flat" cmpd="sng" algn="ctr">
                  <a:noFill/>
                  <a:prstDash val="solid"/>
                  <a:miter lim="800000"/>
                </a:ln>
                <a:effectLst>
                  <a:outerShdw blurRad="63500" sx="102000" sy="102000" algn="ctr" rotWithShape="0">
                    <a:prstClr val="black">
                      <a:alpha val="1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337" name="TextBox 336">
                  <a:extLst>
                    <a:ext uri="{FF2B5EF4-FFF2-40B4-BE49-F238E27FC236}">
                      <a16:creationId xmlns:a16="http://schemas.microsoft.com/office/drawing/2014/main" xmlns="" id="{A4848FFF-EB8A-45C2-BF37-C27539B3BD30}"/>
                    </a:ext>
                  </a:extLst>
                </p:cNvPr>
                <p:cNvSpPr txBox="1"/>
                <p:nvPr/>
              </p:nvSpPr>
              <p:spPr>
                <a:xfrm>
                  <a:off x="5381371" y="1351719"/>
                  <a:ext cx="42705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B85E3B"/>
                      </a:solidFill>
                      <a:effectLst/>
                      <a:uLnTx/>
                      <a:uFillTx/>
                      <a:latin typeface="Arial" panose="020B0604020202020204" pitchFamily="34" charset="0"/>
                      <a:ea typeface="+mn-ea"/>
                      <a:cs typeface="Arial" panose="020B0604020202020204" pitchFamily="34" charset="0"/>
                    </a:rPr>
                    <a:t>03</a:t>
                  </a:r>
                </a:p>
              </p:txBody>
            </p:sp>
          </p:grpSp>
        </p:grpSp>
      </p:grpSp>
      <p:sp>
        <p:nvSpPr>
          <p:cNvPr id="375" name="Graphic 2">
            <a:extLst>
              <a:ext uri="{FF2B5EF4-FFF2-40B4-BE49-F238E27FC236}">
                <a16:creationId xmlns:a16="http://schemas.microsoft.com/office/drawing/2014/main" xmlns="" id="{45D52ED0-5514-486F-9EB1-69D8D63C9FA6}"/>
              </a:ext>
            </a:extLst>
          </p:cNvPr>
          <p:cNvSpPr/>
          <p:nvPr/>
        </p:nvSpPr>
        <p:spPr>
          <a:xfrm>
            <a:off x="643529" y="1719768"/>
            <a:ext cx="3992298" cy="4435882"/>
          </a:xfrm>
          <a:custGeom>
            <a:avLst/>
            <a:gdLst>
              <a:gd name="connsiteX0" fmla="*/ 2454160 w 2481636"/>
              <a:gd name="connsiteY0" fmla="*/ 1871490 h 2757370"/>
              <a:gd name="connsiteX1" fmla="*/ 2454160 w 2481636"/>
              <a:gd name="connsiteY1" fmla="*/ 887569 h 2757370"/>
              <a:gd name="connsiteX2" fmla="*/ 2276999 w 2481636"/>
              <a:gd name="connsiteY2" fmla="*/ 580811 h 2757370"/>
              <a:gd name="connsiteX3" fmla="*/ 1424970 w 2481636"/>
              <a:gd name="connsiteY3" fmla="*/ 88850 h 2757370"/>
              <a:gd name="connsiteX4" fmla="*/ 1070648 w 2481636"/>
              <a:gd name="connsiteY4" fmla="*/ 88850 h 2757370"/>
              <a:gd name="connsiteX5" fmla="*/ 218619 w 2481636"/>
              <a:gd name="connsiteY5" fmla="*/ 580811 h 2757370"/>
              <a:gd name="connsiteX6" fmla="*/ 41458 w 2481636"/>
              <a:gd name="connsiteY6" fmla="*/ 887569 h 2757370"/>
              <a:gd name="connsiteX7" fmla="*/ 41458 w 2481636"/>
              <a:gd name="connsiteY7" fmla="*/ 1871490 h 2757370"/>
              <a:gd name="connsiteX8" fmla="*/ 218619 w 2481636"/>
              <a:gd name="connsiteY8" fmla="*/ 2178248 h 2757370"/>
              <a:gd name="connsiteX9" fmla="*/ 1070648 w 2481636"/>
              <a:gd name="connsiteY9" fmla="*/ 2670209 h 2757370"/>
              <a:gd name="connsiteX10" fmla="*/ 1424970 w 2481636"/>
              <a:gd name="connsiteY10" fmla="*/ 2670209 h 2757370"/>
              <a:gd name="connsiteX11" fmla="*/ 2276999 w 2481636"/>
              <a:gd name="connsiteY11" fmla="*/ 2178248 h 2757370"/>
              <a:gd name="connsiteX12" fmla="*/ 2454160 w 2481636"/>
              <a:gd name="connsiteY12" fmla="*/ 1871490 h 2757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81636" h="2757370">
                <a:moveTo>
                  <a:pt x="2454160" y="1871490"/>
                </a:moveTo>
                <a:lnTo>
                  <a:pt x="2454160" y="887569"/>
                </a:lnTo>
                <a:cubicBezTo>
                  <a:pt x="2454160" y="760959"/>
                  <a:pt x="2386604" y="644001"/>
                  <a:pt x="2276999" y="580811"/>
                </a:cubicBezTo>
                <a:lnTo>
                  <a:pt x="1424970" y="88850"/>
                </a:lnTo>
                <a:cubicBezTo>
                  <a:pt x="1315365" y="25661"/>
                  <a:pt x="1180254" y="25661"/>
                  <a:pt x="1070648" y="88850"/>
                </a:cubicBezTo>
                <a:lnTo>
                  <a:pt x="218619" y="580811"/>
                </a:lnTo>
                <a:cubicBezTo>
                  <a:pt x="109014" y="644001"/>
                  <a:pt x="41458" y="760959"/>
                  <a:pt x="41458" y="887569"/>
                </a:cubicBezTo>
                <a:lnTo>
                  <a:pt x="41458" y="1871490"/>
                </a:lnTo>
                <a:cubicBezTo>
                  <a:pt x="41458" y="1998100"/>
                  <a:pt x="109014" y="2115058"/>
                  <a:pt x="218619" y="2178248"/>
                </a:cubicBezTo>
                <a:lnTo>
                  <a:pt x="1070648" y="2670209"/>
                </a:lnTo>
                <a:cubicBezTo>
                  <a:pt x="1180254" y="2733398"/>
                  <a:pt x="1315365" y="2733398"/>
                  <a:pt x="1424970" y="2670209"/>
                </a:cubicBezTo>
                <a:lnTo>
                  <a:pt x="2276999" y="2178248"/>
                </a:lnTo>
                <a:cubicBezTo>
                  <a:pt x="2386604" y="2114828"/>
                  <a:pt x="2454160" y="1997870"/>
                  <a:pt x="2454160" y="1871490"/>
                </a:cubicBezTo>
                <a:close/>
              </a:path>
            </a:pathLst>
          </a:custGeom>
          <a:solidFill>
            <a:schemeClr val="accent5">
              <a:lumMod val="60000"/>
              <a:lumOff val="40000"/>
            </a:schemeClr>
          </a:solidFill>
          <a:ln w="6350" cap="flat">
            <a:solidFill>
              <a:srgbClr val="B85E3B"/>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pic>
        <p:nvPicPr>
          <p:cNvPr id="4096" name="Picture 4095"/>
          <p:cNvPicPr>
            <a:picLocks noChangeAspect="1"/>
          </p:cNvPicPr>
          <p:nvPr/>
        </p:nvPicPr>
        <p:blipFill>
          <a:blip r:embed="rId4"/>
          <a:stretch>
            <a:fillRect/>
          </a:stretch>
        </p:blipFill>
        <p:spPr>
          <a:xfrm>
            <a:off x="941174" y="2611177"/>
            <a:ext cx="3393725" cy="264455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76489070"/>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eelOff"/>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xmlns="" id="{B3CC8EBD-271C-4E7E-B5A3-595DEF9B7B84}"/>
              </a:ext>
            </a:extLst>
          </p:cNvPr>
          <p:cNvGrpSpPr/>
          <p:nvPr/>
        </p:nvGrpSpPr>
        <p:grpSpPr>
          <a:xfrm>
            <a:off x="1457234" y="1175038"/>
            <a:ext cx="9847479" cy="6593373"/>
            <a:chOff x="1366638" y="1733100"/>
            <a:chExt cx="9807221" cy="5616425"/>
          </a:xfrm>
        </p:grpSpPr>
        <p:grpSp>
          <p:nvGrpSpPr>
            <p:cNvPr id="3" name="Group 2">
              <a:extLst>
                <a:ext uri="{FF2B5EF4-FFF2-40B4-BE49-F238E27FC236}">
                  <a16:creationId xmlns:a16="http://schemas.microsoft.com/office/drawing/2014/main" xmlns="" id="{0C09A478-F664-4B3A-8D9A-E0D509103772}"/>
                </a:ext>
              </a:extLst>
            </p:cNvPr>
            <p:cNvGrpSpPr/>
            <p:nvPr/>
          </p:nvGrpSpPr>
          <p:grpSpPr>
            <a:xfrm>
              <a:off x="1366638" y="1733100"/>
              <a:ext cx="9807221" cy="3687739"/>
              <a:chOff x="187524" y="2505870"/>
              <a:chExt cx="8978543" cy="3376136"/>
            </a:xfrm>
          </p:grpSpPr>
          <p:sp>
            <p:nvSpPr>
              <p:cNvPr id="155" name="TextBox 163">
                <a:extLst>
                  <a:ext uri="{FF2B5EF4-FFF2-40B4-BE49-F238E27FC236}">
                    <a16:creationId xmlns:a16="http://schemas.microsoft.com/office/drawing/2014/main" xmlns="" id="{6054430D-B76A-4399-8F25-C76EA51D0D5B}"/>
                  </a:ext>
                </a:extLst>
              </p:cNvPr>
              <p:cNvSpPr txBox="1"/>
              <p:nvPr/>
            </p:nvSpPr>
            <p:spPr>
              <a:xfrm>
                <a:off x="187524" y="4338751"/>
                <a:ext cx="1577255" cy="412398"/>
              </a:xfrm>
              <a:prstGeom prst="rect">
                <a:avLst/>
              </a:prstGeom>
              <a:noFill/>
            </p:spPr>
            <p:txBody>
              <a:bodyPr wrap="square" anchor="ct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ZA" sz="1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Phishing and Social Engineering</a:t>
                </a:r>
                <a:endParaRPr kumimoji="0" lang="en-US" sz="1200" b="0" i="0" u="none" strike="noStrike" kern="1200" cap="none" spc="0" normalizeH="0" baseline="0" noProof="0" dirty="0">
                  <a:ln>
                    <a:noFill/>
                  </a:ln>
                  <a:solidFill>
                    <a:srgbClr val="000000">
                      <a:lumMod val="85000"/>
                      <a:lumOff val="15000"/>
                    </a:srgbClr>
                  </a:solidFill>
                  <a:effectLst/>
                  <a:uLnTx/>
                  <a:uFillTx/>
                  <a:latin typeface="Century Gothic" panose="020B0502020202020204" pitchFamily="34" charset="0"/>
                  <a:ea typeface="+mn-ea"/>
                  <a:cs typeface="Arial" panose="020B0604020202020204" pitchFamily="34" charset="0"/>
                </a:endParaRPr>
              </a:p>
            </p:txBody>
          </p:sp>
          <p:sp>
            <p:nvSpPr>
              <p:cNvPr id="151" name="TextBox 159">
                <a:extLst>
                  <a:ext uri="{FF2B5EF4-FFF2-40B4-BE49-F238E27FC236}">
                    <a16:creationId xmlns:a16="http://schemas.microsoft.com/office/drawing/2014/main" xmlns="" id="{92A5050A-99B2-405E-8463-E4C010A62548}"/>
                  </a:ext>
                </a:extLst>
              </p:cNvPr>
              <p:cNvSpPr txBox="1"/>
              <p:nvPr/>
            </p:nvSpPr>
            <p:spPr>
              <a:xfrm>
                <a:off x="229197" y="3393878"/>
                <a:ext cx="2226652" cy="577358"/>
              </a:xfrm>
              <a:prstGeom prst="rect">
                <a:avLst/>
              </a:prstGeom>
              <a:noFill/>
            </p:spPr>
            <p:txBody>
              <a:bodyPr wrap="square" anchor="ct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ZA" sz="1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Denial-of-Service (DoS) and Distributed Denial-of-Service (DDoS) Attacks</a:t>
                </a:r>
                <a:endParaRPr kumimoji="0" lang="en-US" sz="1200" b="0" i="0" u="none" strike="noStrike" kern="1200" cap="none" spc="0" normalizeH="0" baseline="0" noProof="0" dirty="0">
                  <a:ln>
                    <a:noFill/>
                  </a:ln>
                  <a:solidFill>
                    <a:srgbClr val="000000">
                      <a:lumMod val="85000"/>
                      <a:lumOff val="15000"/>
                    </a:srgbClr>
                  </a:solidFill>
                  <a:effectLst/>
                  <a:uLnTx/>
                  <a:uFillTx/>
                  <a:latin typeface="Century Gothic" panose="020B0502020202020204" pitchFamily="34" charset="0"/>
                  <a:ea typeface="+mn-ea"/>
                  <a:cs typeface="Arial" panose="020B0604020202020204" pitchFamily="34" charset="0"/>
                </a:endParaRPr>
              </a:p>
            </p:txBody>
          </p:sp>
          <p:sp>
            <p:nvSpPr>
              <p:cNvPr id="149" name="TextBox 157">
                <a:extLst>
                  <a:ext uri="{FF2B5EF4-FFF2-40B4-BE49-F238E27FC236}">
                    <a16:creationId xmlns:a16="http://schemas.microsoft.com/office/drawing/2014/main" xmlns="" id="{04B9A29E-4E61-4681-9551-F8A27DA62D7A}"/>
                  </a:ext>
                </a:extLst>
              </p:cNvPr>
              <p:cNvSpPr txBox="1"/>
              <p:nvPr/>
            </p:nvSpPr>
            <p:spPr>
              <a:xfrm>
                <a:off x="5537886" y="2505870"/>
                <a:ext cx="1231288" cy="412399"/>
              </a:xfrm>
              <a:prstGeom prst="rect">
                <a:avLst/>
              </a:prstGeom>
              <a:noFill/>
            </p:spPr>
            <p:txBody>
              <a:bodyPr wrap="square" anchor="ct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lumMod val="85000"/>
                        <a:lumOff val="15000"/>
                      </a:srgbClr>
                    </a:solidFill>
                    <a:effectLst/>
                    <a:uLnTx/>
                    <a:uFillTx/>
                    <a:latin typeface="Century Gothic" panose="020B0502020202020204" pitchFamily="34" charset="0"/>
                    <a:ea typeface="+mn-ea"/>
                    <a:cs typeface="Arial" panose="020B0604020202020204" pitchFamily="34" charset="0"/>
                  </a:rPr>
                  <a:t>Malware and Malicious Code</a:t>
                </a:r>
              </a:p>
            </p:txBody>
          </p:sp>
          <p:sp>
            <p:nvSpPr>
              <p:cNvPr id="147" name="TextBox 155">
                <a:extLst>
                  <a:ext uri="{FF2B5EF4-FFF2-40B4-BE49-F238E27FC236}">
                    <a16:creationId xmlns:a16="http://schemas.microsoft.com/office/drawing/2014/main" xmlns="" id="{4806582A-8B5F-496B-8201-51CDF942E864}"/>
                  </a:ext>
                </a:extLst>
              </p:cNvPr>
              <p:cNvSpPr txBox="1"/>
              <p:nvPr/>
            </p:nvSpPr>
            <p:spPr>
              <a:xfrm>
                <a:off x="6671639" y="3448847"/>
                <a:ext cx="1629826" cy="412398"/>
              </a:xfrm>
              <a:prstGeom prst="rect">
                <a:avLst/>
              </a:prstGeom>
              <a:noFill/>
            </p:spPr>
            <p:txBody>
              <a:bodyPr wrap="square" anchor="ct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lumMod val="85000"/>
                        <a:lumOff val="15000"/>
                      </a:srgbClr>
                    </a:solidFill>
                    <a:effectLst/>
                    <a:uLnTx/>
                    <a:uFillTx/>
                    <a:latin typeface="Century Gothic" panose="020B0502020202020204" pitchFamily="34" charset="0"/>
                    <a:ea typeface="+mn-ea"/>
                    <a:cs typeface="Arial" panose="020B0604020202020204" pitchFamily="34" charset="0"/>
                  </a:rPr>
                  <a:t>Insider Threats malicious activity</a:t>
                </a:r>
              </a:p>
            </p:txBody>
          </p:sp>
          <p:sp>
            <p:nvSpPr>
              <p:cNvPr id="145" name="TextBox 153">
                <a:extLst>
                  <a:ext uri="{FF2B5EF4-FFF2-40B4-BE49-F238E27FC236}">
                    <a16:creationId xmlns:a16="http://schemas.microsoft.com/office/drawing/2014/main" xmlns="" id="{9462A1EF-0AF3-4197-A074-CA8DDB42EE27}"/>
                  </a:ext>
                </a:extLst>
              </p:cNvPr>
              <p:cNvSpPr txBox="1"/>
              <p:nvPr/>
            </p:nvSpPr>
            <p:spPr>
              <a:xfrm>
                <a:off x="611149" y="5404991"/>
                <a:ext cx="1054044" cy="412398"/>
              </a:xfrm>
              <a:prstGeom prst="rect">
                <a:avLst/>
              </a:prstGeom>
              <a:noFill/>
            </p:spPr>
            <p:txBody>
              <a:bodyPr wrap="square" anchor="ct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lumMod val="85000"/>
                        <a:lumOff val="15000"/>
                      </a:srgbClr>
                    </a:solidFill>
                    <a:effectLst/>
                    <a:uLnTx/>
                    <a:uFillTx/>
                    <a:latin typeface="Century Gothic" panose="020B0502020202020204" pitchFamily="34" charset="0"/>
                    <a:ea typeface="+mn-ea"/>
                    <a:cs typeface="Arial" panose="020B0604020202020204" pitchFamily="34" charset="0"/>
                  </a:rPr>
                  <a:t>Ransomware Attacks</a:t>
                </a:r>
              </a:p>
            </p:txBody>
          </p:sp>
          <p:sp>
            <p:nvSpPr>
              <p:cNvPr id="143" name="TextBox 151">
                <a:extLst>
                  <a:ext uri="{FF2B5EF4-FFF2-40B4-BE49-F238E27FC236}">
                    <a16:creationId xmlns:a16="http://schemas.microsoft.com/office/drawing/2014/main" xmlns="" id="{7159CA15-D5B2-4FED-B813-BFFA241DFBCD}"/>
                  </a:ext>
                </a:extLst>
              </p:cNvPr>
              <p:cNvSpPr txBox="1"/>
              <p:nvPr/>
            </p:nvSpPr>
            <p:spPr>
              <a:xfrm>
                <a:off x="7368332" y="4432714"/>
                <a:ext cx="1629826" cy="247439"/>
              </a:xfrm>
              <a:prstGeom prst="rect">
                <a:avLst/>
              </a:prstGeom>
              <a:noFill/>
            </p:spPr>
            <p:txBody>
              <a:bodyPr wrap="square" anchor="ct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lumMod val="85000"/>
                        <a:lumOff val="15000"/>
                      </a:srgbClr>
                    </a:solidFill>
                    <a:effectLst/>
                    <a:uLnTx/>
                    <a:uFillTx/>
                    <a:latin typeface="Century Gothic" panose="020B0502020202020204" pitchFamily="34" charset="0"/>
                    <a:ea typeface="+mn-ea"/>
                    <a:cs typeface="Arial" panose="020B0604020202020204" pitchFamily="34" charset="0"/>
                  </a:rPr>
                  <a:t>Supply Chain Attacks</a:t>
                </a:r>
              </a:p>
            </p:txBody>
          </p:sp>
          <p:sp>
            <p:nvSpPr>
              <p:cNvPr id="141" name="TextBox 149">
                <a:extLst>
                  <a:ext uri="{FF2B5EF4-FFF2-40B4-BE49-F238E27FC236}">
                    <a16:creationId xmlns:a16="http://schemas.microsoft.com/office/drawing/2014/main" xmlns="" id="{35B2A923-6858-4AD4-AA51-6C75AFE2A2F0}"/>
                  </a:ext>
                </a:extLst>
              </p:cNvPr>
              <p:cNvSpPr txBox="1"/>
              <p:nvPr/>
            </p:nvSpPr>
            <p:spPr>
              <a:xfrm>
                <a:off x="7536241" y="5469608"/>
                <a:ext cx="1629826" cy="412398"/>
              </a:xfrm>
              <a:prstGeom prst="rect">
                <a:avLst/>
              </a:prstGeom>
              <a:noFill/>
            </p:spPr>
            <p:txBody>
              <a:bodyPr wrap="square" anchor="ct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ZA" sz="1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Nation-State Cyber Attacks</a:t>
                </a:r>
                <a:endParaRPr kumimoji="0" lang="en-US" sz="1200" b="0" i="0" u="none" strike="noStrike" kern="1200" cap="none" spc="0" normalizeH="0" baseline="0" noProof="0" dirty="0">
                  <a:ln>
                    <a:noFill/>
                  </a:ln>
                  <a:solidFill>
                    <a:srgbClr val="000000">
                      <a:lumMod val="85000"/>
                      <a:lumOff val="15000"/>
                    </a:srgbClr>
                  </a:solidFill>
                  <a:effectLst/>
                  <a:uLnTx/>
                  <a:uFillTx/>
                  <a:latin typeface="Century Gothic" panose="020B0502020202020204" pitchFamily="34" charset="0"/>
                  <a:ea typeface="+mn-ea"/>
                  <a:cs typeface="Arial" panose="020B0604020202020204" pitchFamily="34" charset="0"/>
                </a:endParaRPr>
              </a:p>
            </p:txBody>
          </p:sp>
        </p:grpSp>
        <p:grpSp>
          <p:nvGrpSpPr>
            <p:cNvPr id="4" name="Group 3">
              <a:extLst>
                <a:ext uri="{FF2B5EF4-FFF2-40B4-BE49-F238E27FC236}">
                  <a16:creationId xmlns:a16="http://schemas.microsoft.com/office/drawing/2014/main" xmlns="" id="{B406A8E2-26B6-40E2-B0C0-7092FE6975B0}"/>
                </a:ext>
              </a:extLst>
            </p:cNvPr>
            <p:cNvGrpSpPr/>
            <p:nvPr/>
          </p:nvGrpSpPr>
          <p:grpSpPr>
            <a:xfrm>
              <a:off x="3044981" y="1880723"/>
              <a:ext cx="6277322" cy="5468802"/>
              <a:chOff x="3044981" y="1880723"/>
              <a:chExt cx="6277322" cy="5468802"/>
            </a:xfrm>
          </p:grpSpPr>
          <p:sp>
            <p:nvSpPr>
              <p:cNvPr id="5" name="Arc 4">
                <a:extLst>
                  <a:ext uri="{FF2B5EF4-FFF2-40B4-BE49-F238E27FC236}">
                    <a16:creationId xmlns:a16="http://schemas.microsoft.com/office/drawing/2014/main" xmlns="" id="{A3409EC3-F731-465E-8D45-A612F50DA2A7}"/>
                  </a:ext>
                </a:extLst>
              </p:cNvPr>
              <p:cNvSpPr/>
              <p:nvPr/>
            </p:nvSpPr>
            <p:spPr>
              <a:xfrm>
                <a:off x="3717898" y="2459066"/>
                <a:ext cx="4890459" cy="4890459"/>
              </a:xfrm>
              <a:prstGeom prst="arc">
                <a:avLst>
                  <a:gd name="adj1" fmla="val 9677648"/>
                  <a:gd name="adj2" fmla="val 1172337"/>
                </a:avLst>
              </a:prstGeom>
              <a:noFill/>
              <a:ln w="88900" cap="flat" cmpd="sng" algn="ctr">
                <a:solidFill>
                  <a:sysClr val="window" lastClr="FFFFFF">
                    <a:lumMod val="85000"/>
                  </a:sysClr>
                </a:solidFill>
                <a:prstDash val="solid"/>
                <a:miter lim="800000"/>
                <a:headEnd type="oval" w="sm" len="sm"/>
                <a:tailEnd type="oval" w="sm" len="sm"/>
              </a:ln>
              <a:effectLst/>
            </p:spPr>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sysClr val="windowText" lastClr="000000"/>
                  </a:solidFill>
                  <a:effectLst/>
                  <a:uLnTx/>
                  <a:uFillTx/>
                  <a:latin typeface="Calibri" panose="020F0502020204030204"/>
                  <a:ea typeface="+mn-ea"/>
                  <a:cs typeface="+mn-cs"/>
                </a:endParaRPr>
              </a:p>
            </p:txBody>
          </p:sp>
          <p:grpSp>
            <p:nvGrpSpPr>
              <p:cNvPr id="6" name="Group 5">
                <a:extLst>
                  <a:ext uri="{FF2B5EF4-FFF2-40B4-BE49-F238E27FC236}">
                    <a16:creationId xmlns:a16="http://schemas.microsoft.com/office/drawing/2014/main" xmlns="" id="{810330B6-01E7-4215-9D10-FCC49A390AC4}"/>
                  </a:ext>
                </a:extLst>
              </p:cNvPr>
              <p:cNvGrpSpPr/>
              <p:nvPr/>
            </p:nvGrpSpPr>
            <p:grpSpPr>
              <a:xfrm>
                <a:off x="3044981" y="1880723"/>
                <a:ext cx="6277322" cy="3749054"/>
                <a:chOff x="3044981" y="1880723"/>
                <a:chExt cx="6277322" cy="3749054"/>
              </a:xfrm>
            </p:grpSpPr>
            <p:grpSp>
              <p:nvGrpSpPr>
                <p:cNvPr id="7" name="Group 6">
                  <a:extLst>
                    <a:ext uri="{FF2B5EF4-FFF2-40B4-BE49-F238E27FC236}">
                      <a16:creationId xmlns:a16="http://schemas.microsoft.com/office/drawing/2014/main" xmlns="" id="{68E1B132-EA02-4088-AA42-508FA2095308}"/>
                    </a:ext>
                  </a:extLst>
                </p:cNvPr>
                <p:cNvGrpSpPr/>
                <p:nvPr/>
              </p:nvGrpSpPr>
              <p:grpSpPr>
                <a:xfrm>
                  <a:off x="4015036" y="2822954"/>
                  <a:ext cx="4379046" cy="2554149"/>
                  <a:chOff x="2612140" y="3503638"/>
                  <a:chExt cx="4009031" cy="2338332"/>
                </a:xfrm>
              </p:grpSpPr>
              <p:sp>
                <p:nvSpPr>
                  <p:cNvPr id="125" name="TextBox 165">
                    <a:extLst>
                      <a:ext uri="{FF2B5EF4-FFF2-40B4-BE49-F238E27FC236}">
                        <a16:creationId xmlns:a16="http://schemas.microsoft.com/office/drawing/2014/main" xmlns="" id="{E6CA0282-4C49-4AC3-9428-27695BA8B6D2}"/>
                      </a:ext>
                    </a:extLst>
                  </p:cNvPr>
                  <p:cNvSpPr txBox="1"/>
                  <p:nvPr/>
                </p:nvSpPr>
                <p:spPr>
                  <a:xfrm>
                    <a:off x="2612140" y="5476730"/>
                    <a:ext cx="395058" cy="317103"/>
                  </a:xfrm>
                  <a:prstGeom prst="rect">
                    <a:avLst/>
                  </a:prstGeom>
                  <a:noFill/>
                </p:spPr>
                <p:txBody>
                  <a:bodyPr wrap="none" rtlCol="0" anchor="ct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lumMod val="85000"/>
                            <a:lumOff val="15000"/>
                          </a:srgbClr>
                        </a:solidFill>
                        <a:effectLst/>
                        <a:uLnTx/>
                        <a:uFillTx/>
                        <a:latin typeface="Arial" panose="020B0604020202020204" pitchFamily="34" charset="0"/>
                        <a:ea typeface="+mn-ea"/>
                        <a:cs typeface="Arial" panose="020B0604020202020204" pitchFamily="34" charset="0"/>
                      </a:rPr>
                      <a:t>01</a:t>
                    </a:r>
                  </a:p>
                </p:txBody>
              </p:sp>
              <p:sp>
                <p:nvSpPr>
                  <p:cNvPr id="126" name="TextBox 166">
                    <a:extLst>
                      <a:ext uri="{FF2B5EF4-FFF2-40B4-BE49-F238E27FC236}">
                        <a16:creationId xmlns:a16="http://schemas.microsoft.com/office/drawing/2014/main" xmlns="" id="{901BE045-F552-4C0B-A2EF-85C959CF0886}"/>
                      </a:ext>
                    </a:extLst>
                  </p:cNvPr>
                  <p:cNvSpPr txBox="1"/>
                  <p:nvPr/>
                </p:nvSpPr>
                <p:spPr>
                  <a:xfrm>
                    <a:off x="6226113" y="5524867"/>
                    <a:ext cx="395058" cy="317103"/>
                  </a:xfrm>
                  <a:prstGeom prst="rect">
                    <a:avLst/>
                  </a:prstGeom>
                  <a:noFill/>
                </p:spPr>
                <p:txBody>
                  <a:bodyPr wrap="none" rtlCol="0" anchor="ct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lumMod val="85000"/>
                            <a:lumOff val="15000"/>
                          </a:srgbClr>
                        </a:solidFill>
                        <a:effectLst/>
                        <a:uLnTx/>
                        <a:uFillTx/>
                        <a:latin typeface="Arial" panose="020B0604020202020204" pitchFamily="34" charset="0"/>
                        <a:ea typeface="+mn-ea"/>
                        <a:cs typeface="Arial" panose="020B0604020202020204" pitchFamily="34" charset="0"/>
                      </a:rPr>
                      <a:t>08</a:t>
                    </a:r>
                  </a:p>
                </p:txBody>
              </p:sp>
              <p:sp>
                <p:nvSpPr>
                  <p:cNvPr id="127" name="TextBox 167">
                    <a:extLst>
                      <a:ext uri="{FF2B5EF4-FFF2-40B4-BE49-F238E27FC236}">
                        <a16:creationId xmlns:a16="http://schemas.microsoft.com/office/drawing/2014/main" xmlns="" id="{6C2F3C66-BE15-43B5-A8CC-3857261C16BC}"/>
                      </a:ext>
                    </a:extLst>
                  </p:cNvPr>
                  <p:cNvSpPr txBox="1"/>
                  <p:nvPr/>
                </p:nvSpPr>
                <p:spPr>
                  <a:xfrm>
                    <a:off x="2683886" y="4724566"/>
                    <a:ext cx="395058" cy="317103"/>
                  </a:xfrm>
                  <a:prstGeom prst="rect">
                    <a:avLst/>
                  </a:prstGeom>
                  <a:noFill/>
                </p:spPr>
                <p:txBody>
                  <a:bodyPr wrap="none" rtlCol="0" anchor="ct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lumMod val="85000"/>
                            <a:lumOff val="15000"/>
                          </a:srgbClr>
                        </a:solidFill>
                        <a:effectLst/>
                        <a:uLnTx/>
                        <a:uFillTx/>
                        <a:latin typeface="Arial" panose="020B0604020202020204" pitchFamily="34" charset="0"/>
                        <a:ea typeface="+mn-ea"/>
                        <a:cs typeface="Arial" panose="020B0604020202020204" pitchFamily="34" charset="0"/>
                      </a:rPr>
                      <a:t>02</a:t>
                    </a:r>
                  </a:p>
                </p:txBody>
              </p:sp>
              <p:sp>
                <p:nvSpPr>
                  <p:cNvPr id="128" name="TextBox 168">
                    <a:extLst>
                      <a:ext uri="{FF2B5EF4-FFF2-40B4-BE49-F238E27FC236}">
                        <a16:creationId xmlns:a16="http://schemas.microsoft.com/office/drawing/2014/main" xmlns="" id="{E2E1EF6A-EA63-45D1-AD1D-3786F20B37D7}"/>
                      </a:ext>
                    </a:extLst>
                  </p:cNvPr>
                  <p:cNvSpPr txBox="1"/>
                  <p:nvPr/>
                </p:nvSpPr>
                <p:spPr>
                  <a:xfrm>
                    <a:off x="6020616" y="4605614"/>
                    <a:ext cx="395058" cy="317103"/>
                  </a:xfrm>
                  <a:prstGeom prst="rect">
                    <a:avLst/>
                  </a:prstGeom>
                  <a:noFill/>
                </p:spPr>
                <p:txBody>
                  <a:bodyPr wrap="none" rtlCol="0" anchor="ct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lumMod val="85000"/>
                            <a:lumOff val="15000"/>
                          </a:srgbClr>
                        </a:solidFill>
                        <a:effectLst/>
                        <a:uLnTx/>
                        <a:uFillTx/>
                        <a:latin typeface="Arial" panose="020B0604020202020204" pitchFamily="34" charset="0"/>
                        <a:ea typeface="+mn-ea"/>
                        <a:cs typeface="Arial" panose="020B0604020202020204" pitchFamily="34" charset="0"/>
                      </a:rPr>
                      <a:t>07</a:t>
                    </a:r>
                  </a:p>
                </p:txBody>
              </p:sp>
              <p:sp>
                <p:nvSpPr>
                  <p:cNvPr id="129" name="TextBox 169">
                    <a:extLst>
                      <a:ext uri="{FF2B5EF4-FFF2-40B4-BE49-F238E27FC236}">
                        <a16:creationId xmlns:a16="http://schemas.microsoft.com/office/drawing/2014/main" xmlns="" id="{C8008D38-183F-4891-B299-82E4AD6491FB}"/>
                      </a:ext>
                    </a:extLst>
                  </p:cNvPr>
                  <p:cNvSpPr txBox="1"/>
                  <p:nvPr/>
                </p:nvSpPr>
                <p:spPr>
                  <a:xfrm>
                    <a:off x="3158536" y="4064166"/>
                    <a:ext cx="395058" cy="317103"/>
                  </a:xfrm>
                  <a:prstGeom prst="rect">
                    <a:avLst/>
                  </a:prstGeom>
                  <a:noFill/>
                </p:spPr>
                <p:txBody>
                  <a:bodyPr wrap="none" rtlCol="0" anchor="ct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lumMod val="85000"/>
                            <a:lumOff val="15000"/>
                          </a:srgbClr>
                        </a:solidFill>
                        <a:effectLst/>
                        <a:uLnTx/>
                        <a:uFillTx/>
                        <a:latin typeface="Arial" panose="020B0604020202020204" pitchFamily="34" charset="0"/>
                        <a:ea typeface="+mn-ea"/>
                        <a:cs typeface="Arial" panose="020B0604020202020204" pitchFamily="34" charset="0"/>
                      </a:rPr>
                      <a:t>03</a:t>
                    </a:r>
                  </a:p>
                </p:txBody>
              </p:sp>
              <p:sp>
                <p:nvSpPr>
                  <p:cNvPr id="130" name="TextBox 170">
                    <a:extLst>
                      <a:ext uri="{FF2B5EF4-FFF2-40B4-BE49-F238E27FC236}">
                        <a16:creationId xmlns:a16="http://schemas.microsoft.com/office/drawing/2014/main" xmlns="" id="{C4E098BD-B9A4-4987-A2F9-6134B826502F}"/>
                      </a:ext>
                    </a:extLst>
                  </p:cNvPr>
                  <p:cNvSpPr txBox="1"/>
                  <p:nvPr/>
                </p:nvSpPr>
                <p:spPr>
                  <a:xfrm>
                    <a:off x="5529215" y="3958341"/>
                    <a:ext cx="395058" cy="317103"/>
                  </a:xfrm>
                  <a:prstGeom prst="rect">
                    <a:avLst/>
                  </a:prstGeom>
                  <a:noFill/>
                </p:spPr>
                <p:txBody>
                  <a:bodyPr wrap="none" rtlCol="0" anchor="ct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lumMod val="85000"/>
                            <a:lumOff val="15000"/>
                          </a:srgbClr>
                        </a:solidFill>
                        <a:effectLst/>
                        <a:uLnTx/>
                        <a:uFillTx/>
                        <a:latin typeface="Arial" panose="020B0604020202020204" pitchFamily="34" charset="0"/>
                        <a:ea typeface="+mn-ea"/>
                        <a:cs typeface="Arial" panose="020B0604020202020204" pitchFamily="34" charset="0"/>
                      </a:rPr>
                      <a:t>06</a:t>
                    </a:r>
                  </a:p>
                </p:txBody>
              </p:sp>
              <p:sp>
                <p:nvSpPr>
                  <p:cNvPr id="131" name="TextBox 171">
                    <a:extLst>
                      <a:ext uri="{FF2B5EF4-FFF2-40B4-BE49-F238E27FC236}">
                        <a16:creationId xmlns:a16="http://schemas.microsoft.com/office/drawing/2014/main" xmlns="" id="{CA6EB3A9-53A4-45B3-8524-71BFD22519E8}"/>
                      </a:ext>
                    </a:extLst>
                  </p:cNvPr>
                  <p:cNvSpPr txBox="1"/>
                  <p:nvPr/>
                </p:nvSpPr>
                <p:spPr>
                  <a:xfrm>
                    <a:off x="3813304" y="3530428"/>
                    <a:ext cx="395058" cy="317103"/>
                  </a:xfrm>
                  <a:prstGeom prst="rect">
                    <a:avLst/>
                  </a:prstGeom>
                  <a:noFill/>
                </p:spPr>
                <p:txBody>
                  <a:bodyPr wrap="none" rtlCol="0" anchor="ct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lumMod val="85000"/>
                            <a:lumOff val="15000"/>
                          </a:srgbClr>
                        </a:solidFill>
                        <a:effectLst/>
                        <a:uLnTx/>
                        <a:uFillTx/>
                        <a:latin typeface="Arial" panose="020B0604020202020204" pitchFamily="34" charset="0"/>
                        <a:ea typeface="+mn-ea"/>
                        <a:cs typeface="Arial" panose="020B0604020202020204" pitchFamily="34" charset="0"/>
                      </a:rPr>
                      <a:t>04</a:t>
                    </a:r>
                  </a:p>
                </p:txBody>
              </p:sp>
              <p:sp>
                <p:nvSpPr>
                  <p:cNvPr id="132" name="TextBox 172">
                    <a:extLst>
                      <a:ext uri="{FF2B5EF4-FFF2-40B4-BE49-F238E27FC236}">
                        <a16:creationId xmlns:a16="http://schemas.microsoft.com/office/drawing/2014/main" xmlns="" id="{25EB305E-191D-433F-A3AF-D979964281BA}"/>
                      </a:ext>
                    </a:extLst>
                  </p:cNvPr>
                  <p:cNvSpPr txBox="1"/>
                  <p:nvPr/>
                </p:nvSpPr>
                <p:spPr>
                  <a:xfrm>
                    <a:off x="4899534" y="3503638"/>
                    <a:ext cx="395058" cy="317103"/>
                  </a:xfrm>
                  <a:prstGeom prst="rect">
                    <a:avLst/>
                  </a:prstGeom>
                  <a:noFill/>
                </p:spPr>
                <p:txBody>
                  <a:bodyPr wrap="none" rtlCol="0" anchor="ct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lumMod val="85000"/>
                            <a:lumOff val="15000"/>
                          </a:srgbClr>
                        </a:solidFill>
                        <a:effectLst/>
                        <a:uLnTx/>
                        <a:uFillTx/>
                        <a:latin typeface="Arial" panose="020B0604020202020204" pitchFamily="34" charset="0"/>
                        <a:ea typeface="+mn-ea"/>
                        <a:cs typeface="Arial" panose="020B0604020202020204" pitchFamily="34" charset="0"/>
                      </a:rPr>
                      <a:t>05</a:t>
                    </a:r>
                  </a:p>
                </p:txBody>
              </p:sp>
            </p:grpSp>
            <p:grpSp>
              <p:nvGrpSpPr>
                <p:cNvPr id="11" name="Group 10">
                  <a:extLst>
                    <a:ext uri="{FF2B5EF4-FFF2-40B4-BE49-F238E27FC236}">
                      <a16:creationId xmlns:a16="http://schemas.microsoft.com/office/drawing/2014/main" xmlns="" id="{022940D8-5722-41DA-A8D7-0B5BFC85B3EF}"/>
                    </a:ext>
                  </a:extLst>
                </p:cNvPr>
                <p:cNvGrpSpPr/>
                <p:nvPr/>
              </p:nvGrpSpPr>
              <p:grpSpPr>
                <a:xfrm>
                  <a:off x="3044981" y="1880723"/>
                  <a:ext cx="6277322" cy="3749054"/>
                  <a:chOff x="3044981" y="1880723"/>
                  <a:chExt cx="6277322" cy="3749054"/>
                </a:xfrm>
              </p:grpSpPr>
              <p:grpSp>
                <p:nvGrpSpPr>
                  <p:cNvPr id="12" name="Group 11">
                    <a:extLst>
                      <a:ext uri="{FF2B5EF4-FFF2-40B4-BE49-F238E27FC236}">
                        <a16:creationId xmlns:a16="http://schemas.microsoft.com/office/drawing/2014/main" xmlns="" id="{1291C8FE-169B-4563-86D8-805BBE71202B}"/>
                      </a:ext>
                    </a:extLst>
                  </p:cNvPr>
                  <p:cNvGrpSpPr/>
                  <p:nvPr/>
                </p:nvGrpSpPr>
                <p:grpSpPr>
                  <a:xfrm>
                    <a:off x="3044981" y="4705854"/>
                    <a:ext cx="882729" cy="882729"/>
                    <a:chOff x="3044981" y="4705854"/>
                    <a:chExt cx="882729" cy="882729"/>
                  </a:xfrm>
                </p:grpSpPr>
                <p:grpSp>
                  <p:nvGrpSpPr>
                    <p:cNvPr id="111" name="Group 110">
                      <a:extLst>
                        <a:ext uri="{FF2B5EF4-FFF2-40B4-BE49-F238E27FC236}">
                          <a16:creationId xmlns:a16="http://schemas.microsoft.com/office/drawing/2014/main" xmlns="" id="{6795D8D3-FB0E-4BF9-B8DF-6BE9D1DB5BBC}"/>
                        </a:ext>
                      </a:extLst>
                    </p:cNvPr>
                    <p:cNvGrpSpPr/>
                    <p:nvPr/>
                  </p:nvGrpSpPr>
                  <p:grpSpPr>
                    <a:xfrm>
                      <a:off x="3044981" y="4705854"/>
                      <a:ext cx="882729" cy="882729"/>
                      <a:chOff x="3044981" y="4705854"/>
                      <a:chExt cx="882729" cy="882729"/>
                    </a:xfrm>
                  </p:grpSpPr>
                  <p:sp>
                    <p:nvSpPr>
                      <p:cNvPr id="119" name="Partial Circle 137">
                        <a:extLst>
                          <a:ext uri="{FF2B5EF4-FFF2-40B4-BE49-F238E27FC236}">
                            <a16:creationId xmlns:a16="http://schemas.microsoft.com/office/drawing/2014/main" xmlns="" id="{56887FD2-6D55-4EC4-9D4B-D354D27CC44D}"/>
                          </a:ext>
                        </a:extLst>
                      </p:cNvPr>
                      <p:cNvSpPr/>
                      <p:nvPr/>
                    </p:nvSpPr>
                    <p:spPr>
                      <a:xfrm rot="13500000">
                        <a:off x="3044981" y="4705854"/>
                        <a:ext cx="882729" cy="882729"/>
                      </a:xfrm>
                      <a:prstGeom prst="roundRect">
                        <a:avLst/>
                      </a:prstGeom>
                      <a:noFill/>
                      <a:ln w="6350" cap="flat" cmpd="sng" algn="ctr">
                        <a:solidFill>
                          <a:srgbClr val="0565A7"/>
                        </a:solidFill>
                        <a:prstDash val="solid"/>
                        <a:miter lim="800000"/>
                      </a:ln>
                      <a:effectLst/>
                    </p:spPr>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sysClr val="window" lastClr="FFFFFF"/>
                          </a:solidFill>
                          <a:effectLst/>
                          <a:uLnTx/>
                          <a:uFillTx/>
                          <a:latin typeface="Calibri" panose="020F0502020204030204"/>
                          <a:ea typeface="+mn-ea"/>
                          <a:cs typeface="+mn-cs"/>
                        </a:endParaRPr>
                      </a:p>
                    </p:txBody>
                  </p:sp>
                  <p:grpSp>
                    <p:nvGrpSpPr>
                      <p:cNvPr id="120" name="Group 119">
                        <a:extLst>
                          <a:ext uri="{FF2B5EF4-FFF2-40B4-BE49-F238E27FC236}">
                            <a16:creationId xmlns:a16="http://schemas.microsoft.com/office/drawing/2014/main" xmlns="" id="{285A4041-82B2-4B21-BB1C-3DE189EFD3E4}"/>
                          </a:ext>
                        </a:extLst>
                      </p:cNvPr>
                      <p:cNvGrpSpPr/>
                      <p:nvPr/>
                    </p:nvGrpSpPr>
                    <p:grpSpPr>
                      <a:xfrm>
                        <a:off x="3125822" y="4786696"/>
                        <a:ext cx="721047" cy="721045"/>
                        <a:chOff x="1802060" y="5319652"/>
                        <a:chExt cx="660121" cy="660120"/>
                      </a:xfrm>
                    </p:grpSpPr>
                    <p:grpSp>
                      <p:nvGrpSpPr>
                        <p:cNvPr id="121" name="Group 120">
                          <a:extLst>
                            <a:ext uri="{FF2B5EF4-FFF2-40B4-BE49-F238E27FC236}">
                              <a16:creationId xmlns:a16="http://schemas.microsoft.com/office/drawing/2014/main" xmlns="" id="{93B35AA4-B1E9-4197-A0F2-B94CCFDE7971}"/>
                            </a:ext>
                          </a:extLst>
                        </p:cNvPr>
                        <p:cNvGrpSpPr/>
                        <p:nvPr/>
                      </p:nvGrpSpPr>
                      <p:grpSpPr>
                        <a:xfrm>
                          <a:off x="1802060" y="5319652"/>
                          <a:ext cx="660121" cy="660120"/>
                          <a:chOff x="2002698" y="3700312"/>
                          <a:chExt cx="600325" cy="600325"/>
                        </a:xfrm>
                      </p:grpSpPr>
                      <p:sp>
                        <p:nvSpPr>
                          <p:cNvPr id="123" name="Rectangle: Rounded Corners 73">
                            <a:extLst>
                              <a:ext uri="{FF2B5EF4-FFF2-40B4-BE49-F238E27FC236}">
                                <a16:creationId xmlns:a16="http://schemas.microsoft.com/office/drawing/2014/main" xmlns="" id="{57828FFC-4905-46A5-951A-543DE609A246}"/>
                              </a:ext>
                            </a:extLst>
                          </p:cNvPr>
                          <p:cNvSpPr/>
                          <p:nvPr/>
                        </p:nvSpPr>
                        <p:spPr>
                          <a:xfrm rot="2700000" flipV="1">
                            <a:off x="2002698" y="3700312"/>
                            <a:ext cx="600325" cy="600325"/>
                          </a:xfrm>
                          <a:prstGeom prst="roundRect">
                            <a:avLst/>
                          </a:prstGeom>
                          <a:solidFill>
                            <a:srgbClr val="0565A7"/>
                          </a:solidFill>
                          <a:ln w="6350" cap="flat" cmpd="sng" algn="ctr">
                            <a:solidFill>
                              <a:srgbClr val="FFFFFF"/>
                            </a:solidFill>
                            <a:prstDash val="solid"/>
                            <a:miter lim="800000"/>
                          </a:ln>
                          <a:effectLst>
                            <a:innerShdw blurRad="254000" dist="50800" dir="2700000">
                              <a:sysClr val="window" lastClr="FFFFFF">
                                <a:lumMod val="95000"/>
                                <a:alpha val="30000"/>
                              </a:sysClr>
                            </a:innerShdw>
                          </a:effectLst>
                        </p:spPr>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endParaRPr>
                          </a:p>
                        </p:txBody>
                      </p:sp>
                      <p:sp>
                        <p:nvSpPr>
                          <p:cNvPr id="124" name="Rectangle: Rounded Corners 74">
                            <a:extLst>
                              <a:ext uri="{FF2B5EF4-FFF2-40B4-BE49-F238E27FC236}">
                                <a16:creationId xmlns:a16="http://schemas.microsoft.com/office/drawing/2014/main" xmlns="" id="{DF5AD87C-E09F-445F-8B5F-2FA97B9081E8}"/>
                              </a:ext>
                            </a:extLst>
                          </p:cNvPr>
                          <p:cNvSpPr/>
                          <p:nvPr/>
                        </p:nvSpPr>
                        <p:spPr>
                          <a:xfrm rot="2700000" flipV="1">
                            <a:off x="2072729" y="3768275"/>
                            <a:ext cx="460263" cy="464398"/>
                          </a:xfrm>
                          <a:prstGeom prst="roundRect">
                            <a:avLst/>
                          </a:prstGeom>
                          <a:gradFill flip="none" rotWithShape="1">
                            <a:gsLst>
                              <a:gs pos="13000">
                                <a:srgbClr val="FFFFFF">
                                  <a:alpha val="0"/>
                                </a:srgbClr>
                              </a:gs>
                              <a:gs pos="100000">
                                <a:srgbClr val="FFFFFF">
                                  <a:lumMod val="95000"/>
                                  <a:alpha val="70000"/>
                                </a:srgbClr>
                              </a:gs>
                            </a:gsLst>
                            <a:lin ang="16200000" scaled="1"/>
                            <a:tileRect/>
                          </a:gradFill>
                          <a:ln w="12700" cap="flat" cmpd="sng" algn="ctr">
                            <a:noFill/>
                            <a:prstDash val="solid"/>
                            <a:miter lim="800000"/>
                          </a:ln>
                          <a:effectLst/>
                        </p:spPr>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white"/>
                              </a:solidFill>
                              <a:effectLst/>
                              <a:uLnTx/>
                              <a:uFillTx/>
                              <a:latin typeface="Century Gothic" panose="020B0502020202020204" pitchFamily="34" charset="0"/>
                              <a:ea typeface="+mn-ea"/>
                              <a:cs typeface="+mn-cs"/>
                            </a:endParaRPr>
                          </a:p>
                        </p:txBody>
                      </p:sp>
                    </p:grpSp>
                    <p:sp>
                      <p:nvSpPr>
                        <p:cNvPr id="122" name="Freeform: Shape 72">
                          <a:extLst>
                            <a:ext uri="{FF2B5EF4-FFF2-40B4-BE49-F238E27FC236}">
                              <a16:creationId xmlns:a16="http://schemas.microsoft.com/office/drawing/2014/main" xmlns="" id="{BEB2A6D7-1B6C-4165-AE97-45152C6D6644}"/>
                            </a:ext>
                          </a:extLst>
                        </p:cNvPr>
                        <p:cNvSpPr/>
                        <p:nvPr/>
                      </p:nvSpPr>
                      <p:spPr>
                        <a:xfrm>
                          <a:off x="1986103" y="5525889"/>
                          <a:ext cx="292035" cy="247647"/>
                        </a:xfrm>
                        <a:custGeom>
                          <a:avLst/>
                          <a:gdLst>
                            <a:gd name="connsiteX0" fmla="*/ 293370 w 595313"/>
                            <a:gd name="connsiteY0" fmla="*/ 454342 h 504825"/>
                            <a:gd name="connsiteX1" fmla="*/ 293370 w 595313"/>
                            <a:gd name="connsiteY1" fmla="*/ 468630 h 504825"/>
                            <a:gd name="connsiteX2" fmla="*/ 553402 w 595313"/>
                            <a:gd name="connsiteY2" fmla="*/ 468630 h 504825"/>
                            <a:gd name="connsiteX3" fmla="*/ 553402 w 595313"/>
                            <a:gd name="connsiteY3" fmla="*/ 454342 h 504825"/>
                            <a:gd name="connsiteX4" fmla="*/ 324803 w 595313"/>
                            <a:gd name="connsiteY4" fmla="*/ 403860 h 504825"/>
                            <a:gd name="connsiteX5" fmla="*/ 324803 w 595313"/>
                            <a:gd name="connsiteY5" fmla="*/ 418148 h 504825"/>
                            <a:gd name="connsiteX6" fmla="*/ 554356 w 595313"/>
                            <a:gd name="connsiteY6" fmla="*/ 418148 h 504825"/>
                            <a:gd name="connsiteX7" fmla="*/ 554356 w 595313"/>
                            <a:gd name="connsiteY7" fmla="*/ 403860 h 504825"/>
                            <a:gd name="connsiteX8" fmla="*/ 375285 w 595313"/>
                            <a:gd name="connsiteY8" fmla="*/ 353377 h 504825"/>
                            <a:gd name="connsiteX9" fmla="*/ 375285 w 595313"/>
                            <a:gd name="connsiteY9" fmla="*/ 367664 h 504825"/>
                            <a:gd name="connsiteX10" fmla="*/ 553403 w 595313"/>
                            <a:gd name="connsiteY10" fmla="*/ 367664 h 504825"/>
                            <a:gd name="connsiteX11" fmla="*/ 553403 w 595313"/>
                            <a:gd name="connsiteY11" fmla="*/ 353377 h 504825"/>
                            <a:gd name="connsiteX12" fmla="*/ 412433 w 595313"/>
                            <a:gd name="connsiteY12" fmla="*/ 302895 h 504825"/>
                            <a:gd name="connsiteX13" fmla="*/ 412433 w 595313"/>
                            <a:gd name="connsiteY13" fmla="*/ 317182 h 504825"/>
                            <a:gd name="connsiteX14" fmla="*/ 553403 w 595313"/>
                            <a:gd name="connsiteY14" fmla="*/ 317182 h 504825"/>
                            <a:gd name="connsiteX15" fmla="*/ 553403 w 595313"/>
                            <a:gd name="connsiteY15" fmla="*/ 302895 h 504825"/>
                            <a:gd name="connsiteX16" fmla="*/ 290513 w 595313"/>
                            <a:gd name="connsiteY16" fmla="*/ 171450 h 504825"/>
                            <a:gd name="connsiteX17" fmla="*/ 290513 w 595313"/>
                            <a:gd name="connsiteY17" fmla="*/ 212407 h 504825"/>
                            <a:gd name="connsiteX18" fmla="*/ 260985 w 595313"/>
                            <a:gd name="connsiteY18" fmla="*/ 241935 h 504825"/>
                            <a:gd name="connsiteX19" fmla="*/ 172403 w 595313"/>
                            <a:gd name="connsiteY19" fmla="*/ 207645 h 504825"/>
                            <a:gd name="connsiteX20" fmla="*/ 40005 w 595313"/>
                            <a:gd name="connsiteY20" fmla="*/ 340043 h 504825"/>
                            <a:gd name="connsiteX21" fmla="*/ 172403 w 595313"/>
                            <a:gd name="connsiteY21" fmla="*/ 472440 h 504825"/>
                            <a:gd name="connsiteX22" fmla="*/ 304800 w 595313"/>
                            <a:gd name="connsiteY22" fmla="*/ 340043 h 504825"/>
                            <a:gd name="connsiteX23" fmla="*/ 282893 w 595313"/>
                            <a:gd name="connsiteY23" fmla="*/ 269557 h 504825"/>
                            <a:gd name="connsiteX24" fmla="*/ 270510 w 595313"/>
                            <a:gd name="connsiteY24" fmla="*/ 277177 h 504825"/>
                            <a:gd name="connsiteX25" fmla="*/ 288608 w 595313"/>
                            <a:gd name="connsiteY25" fmla="*/ 340043 h 504825"/>
                            <a:gd name="connsiteX26" fmla="*/ 170498 w 595313"/>
                            <a:gd name="connsiteY26" fmla="*/ 458153 h 504825"/>
                            <a:gd name="connsiteX27" fmla="*/ 53340 w 595313"/>
                            <a:gd name="connsiteY27" fmla="*/ 340043 h 504825"/>
                            <a:gd name="connsiteX28" fmla="*/ 171450 w 595313"/>
                            <a:gd name="connsiteY28" fmla="*/ 221932 h 504825"/>
                            <a:gd name="connsiteX29" fmla="*/ 249555 w 595313"/>
                            <a:gd name="connsiteY29" fmla="*/ 251460 h 504825"/>
                            <a:gd name="connsiteX30" fmla="*/ 229553 w 595313"/>
                            <a:gd name="connsiteY30" fmla="*/ 271463 h 504825"/>
                            <a:gd name="connsiteX31" fmla="*/ 171450 w 595313"/>
                            <a:gd name="connsiteY31" fmla="*/ 249555 h 504825"/>
                            <a:gd name="connsiteX32" fmla="*/ 81915 w 595313"/>
                            <a:gd name="connsiteY32" fmla="*/ 339090 h 504825"/>
                            <a:gd name="connsiteX33" fmla="*/ 171450 w 595313"/>
                            <a:gd name="connsiteY33" fmla="*/ 428625 h 504825"/>
                            <a:gd name="connsiteX34" fmla="*/ 260985 w 595313"/>
                            <a:gd name="connsiteY34" fmla="*/ 339090 h 504825"/>
                            <a:gd name="connsiteX35" fmla="*/ 252413 w 595313"/>
                            <a:gd name="connsiteY35" fmla="*/ 300990 h 504825"/>
                            <a:gd name="connsiteX36" fmla="*/ 239078 w 595313"/>
                            <a:gd name="connsiteY36" fmla="*/ 306705 h 504825"/>
                            <a:gd name="connsiteX37" fmla="*/ 246698 w 595313"/>
                            <a:gd name="connsiteY37" fmla="*/ 339090 h 504825"/>
                            <a:gd name="connsiteX38" fmla="*/ 171450 w 595313"/>
                            <a:gd name="connsiteY38" fmla="*/ 414338 h 504825"/>
                            <a:gd name="connsiteX39" fmla="*/ 96202 w 595313"/>
                            <a:gd name="connsiteY39" fmla="*/ 339090 h 504825"/>
                            <a:gd name="connsiteX40" fmla="*/ 171450 w 595313"/>
                            <a:gd name="connsiteY40" fmla="*/ 263843 h 504825"/>
                            <a:gd name="connsiteX41" fmla="*/ 219075 w 595313"/>
                            <a:gd name="connsiteY41" fmla="*/ 280988 h 504825"/>
                            <a:gd name="connsiteX42" fmla="*/ 199073 w 595313"/>
                            <a:gd name="connsiteY42" fmla="*/ 300990 h 504825"/>
                            <a:gd name="connsiteX43" fmla="*/ 171450 w 595313"/>
                            <a:gd name="connsiteY43" fmla="*/ 291465 h 504825"/>
                            <a:gd name="connsiteX44" fmla="*/ 124778 w 595313"/>
                            <a:gd name="connsiteY44" fmla="*/ 338138 h 504825"/>
                            <a:gd name="connsiteX45" fmla="*/ 171450 w 595313"/>
                            <a:gd name="connsiteY45" fmla="*/ 384810 h 504825"/>
                            <a:gd name="connsiteX46" fmla="*/ 218123 w 595313"/>
                            <a:gd name="connsiteY46" fmla="*/ 338138 h 504825"/>
                            <a:gd name="connsiteX47" fmla="*/ 203835 w 595313"/>
                            <a:gd name="connsiteY47" fmla="*/ 338138 h 504825"/>
                            <a:gd name="connsiteX48" fmla="*/ 171450 w 595313"/>
                            <a:gd name="connsiteY48" fmla="*/ 370523 h 504825"/>
                            <a:gd name="connsiteX49" fmla="*/ 139065 w 595313"/>
                            <a:gd name="connsiteY49" fmla="*/ 338138 h 504825"/>
                            <a:gd name="connsiteX50" fmla="*/ 171450 w 595313"/>
                            <a:gd name="connsiteY50" fmla="*/ 305752 h 504825"/>
                            <a:gd name="connsiteX51" fmla="*/ 188595 w 595313"/>
                            <a:gd name="connsiteY51" fmla="*/ 310515 h 504825"/>
                            <a:gd name="connsiteX52" fmla="*/ 166687 w 595313"/>
                            <a:gd name="connsiteY52" fmla="*/ 332423 h 504825"/>
                            <a:gd name="connsiteX53" fmla="*/ 177165 w 595313"/>
                            <a:gd name="connsiteY53" fmla="*/ 342900 h 504825"/>
                            <a:gd name="connsiteX54" fmla="*/ 300038 w 595313"/>
                            <a:gd name="connsiteY54" fmla="*/ 220028 h 504825"/>
                            <a:gd name="connsiteX55" fmla="*/ 340995 w 595313"/>
                            <a:gd name="connsiteY55" fmla="*/ 220028 h 504825"/>
                            <a:gd name="connsiteX56" fmla="*/ 340995 w 595313"/>
                            <a:gd name="connsiteY56" fmla="*/ 205740 h 504825"/>
                            <a:gd name="connsiteX57" fmla="*/ 304800 w 595313"/>
                            <a:gd name="connsiteY57" fmla="*/ 205740 h 504825"/>
                            <a:gd name="connsiteX58" fmla="*/ 304800 w 595313"/>
                            <a:gd name="connsiteY58" fmla="*/ 171450 h 504825"/>
                            <a:gd name="connsiteX59" fmla="*/ 317182 w 595313"/>
                            <a:gd name="connsiteY59" fmla="*/ 142875 h 504825"/>
                            <a:gd name="connsiteX60" fmla="*/ 317182 w 595313"/>
                            <a:gd name="connsiteY60" fmla="*/ 193357 h 504825"/>
                            <a:gd name="connsiteX61" fmla="*/ 367665 w 595313"/>
                            <a:gd name="connsiteY61" fmla="*/ 193357 h 504825"/>
                            <a:gd name="connsiteX62" fmla="*/ 367665 w 595313"/>
                            <a:gd name="connsiteY62" fmla="*/ 179070 h 504825"/>
                            <a:gd name="connsiteX63" fmla="*/ 331470 w 595313"/>
                            <a:gd name="connsiteY63" fmla="*/ 179070 h 504825"/>
                            <a:gd name="connsiteX64" fmla="*/ 331470 w 595313"/>
                            <a:gd name="connsiteY64" fmla="*/ 142875 h 504825"/>
                            <a:gd name="connsiteX65" fmla="*/ 346710 w 595313"/>
                            <a:gd name="connsiteY65" fmla="*/ 114300 h 504825"/>
                            <a:gd name="connsiteX66" fmla="*/ 346710 w 595313"/>
                            <a:gd name="connsiteY66" fmla="*/ 164782 h 504825"/>
                            <a:gd name="connsiteX67" fmla="*/ 397192 w 595313"/>
                            <a:gd name="connsiteY67" fmla="*/ 164782 h 504825"/>
                            <a:gd name="connsiteX68" fmla="*/ 397192 w 595313"/>
                            <a:gd name="connsiteY68" fmla="*/ 150495 h 504825"/>
                            <a:gd name="connsiteX69" fmla="*/ 360998 w 595313"/>
                            <a:gd name="connsiteY69" fmla="*/ 150495 h 504825"/>
                            <a:gd name="connsiteX70" fmla="*/ 360998 w 595313"/>
                            <a:gd name="connsiteY70" fmla="*/ 114300 h 504825"/>
                            <a:gd name="connsiteX71" fmla="*/ 0 w 595313"/>
                            <a:gd name="connsiteY71" fmla="*/ 73342 h 504825"/>
                            <a:gd name="connsiteX72" fmla="*/ 595313 w 595313"/>
                            <a:gd name="connsiteY72" fmla="*/ 73342 h 504825"/>
                            <a:gd name="connsiteX73" fmla="*/ 595313 w 595313"/>
                            <a:gd name="connsiteY73" fmla="*/ 504825 h 504825"/>
                            <a:gd name="connsiteX74" fmla="*/ 0 w 595313"/>
                            <a:gd name="connsiteY74" fmla="*/ 504825 h 504825"/>
                            <a:gd name="connsiteX75" fmla="*/ 529590 w 595313"/>
                            <a:gd name="connsiteY75" fmla="*/ 22860 h 504825"/>
                            <a:gd name="connsiteX76" fmla="*/ 529590 w 595313"/>
                            <a:gd name="connsiteY76" fmla="*/ 37147 h 504825"/>
                            <a:gd name="connsiteX77" fmla="*/ 543878 w 595313"/>
                            <a:gd name="connsiteY77" fmla="*/ 37147 h 504825"/>
                            <a:gd name="connsiteX78" fmla="*/ 543878 w 595313"/>
                            <a:gd name="connsiteY78" fmla="*/ 22860 h 504825"/>
                            <a:gd name="connsiteX79" fmla="*/ 493395 w 595313"/>
                            <a:gd name="connsiteY79" fmla="*/ 22860 h 504825"/>
                            <a:gd name="connsiteX80" fmla="*/ 493395 w 595313"/>
                            <a:gd name="connsiteY80" fmla="*/ 37147 h 504825"/>
                            <a:gd name="connsiteX81" fmla="*/ 507682 w 595313"/>
                            <a:gd name="connsiteY81" fmla="*/ 37147 h 504825"/>
                            <a:gd name="connsiteX82" fmla="*/ 507682 w 595313"/>
                            <a:gd name="connsiteY82" fmla="*/ 22860 h 504825"/>
                            <a:gd name="connsiteX83" fmla="*/ 457200 w 595313"/>
                            <a:gd name="connsiteY83" fmla="*/ 22860 h 504825"/>
                            <a:gd name="connsiteX84" fmla="*/ 457200 w 595313"/>
                            <a:gd name="connsiteY84" fmla="*/ 37147 h 504825"/>
                            <a:gd name="connsiteX85" fmla="*/ 471487 w 595313"/>
                            <a:gd name="connsiteY85" fmla="*/ 37147 h 504825"/>
                            <a:gd name="connsiteX86" fmla="*/ 471487 w 595313"/>
                            <a:gd name="connsiteY86" fmla="*/ 22860 h 504825"/>
                            <a:gd name="connsiteX87" fmla="*/ 45720 w 595313"/>
                            <a:gd name="connsiteY87" fmla="*/ 22860 h 504825"/>
                            <a:gd name="connsiteX88" fmla="*/ 45720 w 595313"/>
                            <a:gd name="connsiteY88" fmla="*/ 37147 h 504825"/>
                            <a:gd name="connsiteX89" fmla="*/ 412433 w 595313"/>
                            <a:gd name="connsiteY89" fmla="*/ 37147 h 504825"/>
                            <a:gd name="connsiteX90" fmla="*/ 412433 w 595313"/>
                            <a:gd name="connsiteY90" fmla="*/ 22860 h 504825"/>
                            <a:gd name="connsiteX91" fmla="*/ 20003 w 595313"/>
                            <a:gd name="connsiteY91" fmla="*/ 0 h 504825"/>
                            <a:gd name="connsiteX92" fmla="*/ 574358 w 595313"/>
                            <a:gd name="connsiteY92" fmla="*/ 0 h 504825"/>
                            <a:gd name="connsiteX93" fmla="*/ 594360 w 595313"/>
                            <a:gd name="connsiteY93" fmla="*/ 20955 h 504825"/>
                            <a:gd name="connsiteX94" fmla="*/ 594360 w 595313"/>
                            <a:gd name="connsiteY94" fmla="*/ 60007 h 504825"/>
                            <a:gd name="connsiteX95" fmla="*/ 0 w 595313"/>
                            <a:gd name="connsiteY95" fmla="*/ 60007 h 504825"/>
                            <a:gd name="connsiteX96" fmla="*/ 0 w 595313"/>
                            <a:gd name="connsiteY96" fmla="*/ 20955 h 504825"/>
                            <a:gd name="connsiteX97" fmla="*/ 20003 w 595313"/>
                            <a:gd name="connsiteY97" fmla="*/ 0 h 50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595313" h="504825">
                              <a:moveTo>
                                <a:pt x="293370" y="454342"/>
                              </a:moveTo>
                              <a:lnTo>
                                <a:pt x="293370" y="468630"/>
                              </a:lnTo>
                              <a:lnTo>
                                <a:pt x="553402" y="468630"/>
                              </a:lnTo>
                              <a:lnTo>
                                <a:pt x="553402" y="454342"/>
                              </a:lnTo>
                              <a:close/>
                              <a:moveTo>
                                <a:pt x="324803" y="403860"/>
                              </a:moveTo>
                              <a:lnTo>
                                <a:pt x="324803" y="418148"/>
                              </a:lnTo>
                              <a:lnTo>
                                <a:pt x="554356" y="418148"/>
                              </a:lnTo>
                              <a:lnTo>
                                <a:pt x="554356" y="403860"/>
                              </a:lnTo>
                              <a:close/>
                              <a:moveTo>
                                <a:pt x="375285" y="353377"/>
                              </a:moveTo>
                              <a:lnTo>
                                <a:pt x="375285" y="367664"/>
                              </a:lnTo>
                              <a:lnTo>
                                <a:pt x="553403" y="367664"/>
                              </a:lnTo>
                              <a:lnTo>
                                <a:pt x="553403" y="353377"/>
                              </a:lnTo>
                              <a:close/>
                              <a:moveTo>
                                <a:pt x="412433" y="302895"/>
                              </a:moveTo>
                              <a:lnTo>
                                <a:pt x="412433" y="317182"/>
                              </a:lnTo>
                              <a:lnTo>
                                <a:pt x="553403" y="317182"/>
                              </a:lnTo>
                              <a:lnTo>
                                <a:pt x="553403" y="302895"/>
                              </a:lnTo>
                              <a:close/>
                              <a:moveTo>
                                <a:pt x="290513" y="171450"/>
                              </a:moveTo>
                              <a:lnTo>
                                <a:pt x="290513" y="212407"/>
                              </a:lnTo>
                              <a:lnTo>
                                <a:pt x="260985" y="241935"/>
                              </a:lnTo>
                              <a:cubicBezTo>
                                <a:pt x="236220" y="220028"/>
                                <a:pt x="205740" y="207645"/>
                                <a:pt x="172403" y="207645"/>
                              </a:cubicBezTo>
                              <a:cubicBezTo>
                                <a:pt x="99060" y="207645"/>
                                <a:pt x="40005" y="266700"/>
                                <a:pt x="40005" y="340043"/>
                              </a:cubicBezTo>
                              <a:cubicBezTo>
                                <a:pt x="40005" y="413385"/>
                                <a:pt x="99060" y="472440"/>
                                <a:pt x="172403" y="472440"/>
                              </a:cubicBezTo>
                              <a:cubicBezTo>
                                <a:pt x="245745" y="472440"/>
                                <a:pt x="304800" y="413385"/>
                                <a:pt x="304800" y="340043"/>
                              </a:cubicBezTo>
                              <a:cubicBezTo>
                                <a:pt x="302895" y="315277"/>
                                <a:pt x="296228" y="290513"/>
                                <a:pt x="282893" y="269557"/>
                              </a:cubicBezTo>
                              <a:lnTo>
                                <a:pt x="270510" y="277177"/>
                              </a:lnTo>
                              <a:cubicBezTo>
                                <a:pt x="281940" y="296227"/>
                                <a:pt x="288608" y="318135"/>
                                <a:pt x="288608" y="340043"/>
                              </a:cubicBezTo>
                              <a:cubicBezTo>
                                <a:pt x="288608" y="404813"/>
                                <a:pt x="235268" y="458153"/>
                                <a:pt x="170498" y="458153"/>
                              </a:cubicBezTo>
                              <a:cubicBezTo>
                                <a:pt x="105728" y="458153"/>
                                <a:pt x="53340" y="404813"/>
                                <a:pt x="53340" y="340043"/>
                              </a:cubicBezTo>
                              <a:cubicBezTo>
                                <a:pt x="53340" y="275273"/>
                                <a:pt x="106680" y="221932"/>
                                <a:pt x="171450" y="221932"/>
                              </a:cubicBezTo>
                              <a:cubicBezTo>
                                <a:pt x="200978" y="221932"/>
                                <a:pt x="227648" y="232410"/>
                                <a:pt x="249555" y="251460"/>
                              </a:cubicBezTo>
                              <a:lnTo>
                                <a:pt x="229553" y="271463"/>
                              </a:lnTo>
                              <a:cubicBezTo>
                                <a:pt x="213360" y="257175"/>
                                <a:pt x="193358" y="249555"/>
                                <a:pt x="171450" y="249555"/>
                              </a:cubicBezTo>
                              <a:cubicBezTo>
                                <a:pt x="121920" y="249555"/>
                                <a:pt x="81915" y="289560"/>
                                <a:pt x="81915" y="339090"/>
                              </a:cubicBezTo>
                              <a:cubicBezTo>
                                <a:pt x="81915" y="388620"/>
                                <a:pt x="121920" y="428625"/>
                                <a:pt x="171450" y="428625"/>
                              </a:cubicBezTo>
                              <a:cubicBezTo>
                                <a:pt x="220980" y="428625"/>
                                <a:pt x="260985" y="388620"/>
                                <a:pt x="260985" y="339090"/>
                              </a:cubicBezTo>
                              <a:cubicBezTo>
                                <a:pt x="260985" y="325755"/>
                                <a:pt x="258128" y="313373"/>
                                <a:pt x="252413" y="300990"/>
                              </a:cubicBezTo>
                              <a:lnTo>
                                <a:pt x="239078" y="306705"/>
                              </a:lnTo>
                              <a:cubicBezTo>
                                <a:pt x="243840" y="317183"/>
                                <a:pt x="246698" y="327660"/>
                                <a:pt x="246698" y="339090"/>
                              </a:cubicBezTo>
                              <a:cubicBezTo>
                                <a:pt x="246698" y="381000"/>
                                <a:pt x="213360" y="414338"/>
                                <a:pt x="171450" y="414338"/>
                              </a:cubicBezTo>
                              <a:cubicBezTo>
                                <a:pt x="129540" y="414338"/>
                                <a:pt x="96202" y="381000"/>
                                <a:pt x="96202" y="339090"/>
                              </a:cubicBezTo>
                              <a:cubicBezTo>
                                <a:pt x="96202" y="297180"/>
                                <a:pt x="129540" y="263843"/>
                                <a:pt x="171450" y="263843"/>
                              </a:cubicBezTo>
                              <a:cubicBezTo>
                                <a:pt x="189548" y="263843"/>
                                <a:pt x="205740" y="269557"/>
                                <a:pt x="219075" y="280988"/>
                              </a:cubicBezTo>
                              <a:lnTo>
                                <a:pt x="199073" y="300990"/>
                              </a:lnTo>
                              <a:cubicBezTo>
                                <a:pt x="191453" y="295275"/>
                                <a:pt x="181928" y="291465"/>
                                <a:pt x="171450" y="291465"/>
                              </a:cubicBezTo>
                              <a:cubicBezTo>
                                <a:pt x="145733" y="291465"/>
                                <a:pt x="124778" y="312420"/>
                                <a:pt x="124778" y="338138"/>
                              </a:cubicBezTo>
                              <a:cubicBezTo>
                                <a:pt x="124778" y="363855"/>
                                <a:pt x="145733" y="384810"/>
                                <a:pt x="171450" y="384810"/>
                              </a:cubicBezTo>
                              <a:cubicBezTo>
                                <a:pt x="197168" y="384810"/>
                                <a:pt x="218123" y="363855"/>
                                <a:pt x="218123" y="338138"/>
                              </a:cubicBezTo>
                              <a:lnTo>
                                <a:pt x="203835" y="338138"/>
                              </a:lnTo>
                              <a:cubicBezTo>
                                <a:pt x="203835" y="356235"/>
                                <a:pt x="189548" y="370523"/>
                                <a:pt x="171450" y="370523"/>
                              </a:cubicBezTo>
                              <a:cubicBezTo>
                                <a:pt x="153353" y="370523"/>
                                <a:pt x="139065" y="356235"/>
                                <a:pt x="139065" y="338138"/>
                              </a:cubicBezTo>
                              <a:cubicBezTo>
                                <a:pt x="139065" y="320040"/>
                                <a:pt x="153353" y="305752"/>
                                <a:pt x="171450" y="305752"/>
                              </a:cubicBezTo>
                              <a:cubicBezTo>
                                <a:pt x="177165" y="305752"/>
                                <a:pt x="183833" y="307658"/>
                                <a:pt x="188595" y="310515"/>
                              </a:cubicBezTo>
                              <a:lnTo>
                                <a:pt x="166687" y="332423"/>
                              </a:lnTo>
                              <a:lnTo>
                                <a:pt x="177165" y="342900"/>
                              </a:lnTo>
                              <a:lnTo>
                                <a:pt x="300038" y="220028"/>
                              </a:lnTo>
                              <a:lnTo>
                                <a:pt x="340995" y="220028"/>
                              </a:lnTo>
                              <a:lnTo>
                                <a:pt x="340995" y="205740"/>
                              </a:lnTo>
                              <a:lnTo>
                                <a:pt x="304800" y="205740"/>
                              </a:lnTo>
                              <a:lnTo>
                                <a:pt x="304800" y="171450"/>
                              </a:lnTo>
                              <a:close/>
                              <a:moveTo>
                                <a:pt x="317182" y="142875"/>
                              </a:moveTo>
                              <a:lnTo>
                                <a:pt x="317182" y="193357"/>
                              </a:lnTo>
                              <a:lnTo>
                                <a:pt x="367665" y="193357"/>
                              </a:lnTo>
                              <a:lnTo>
                                <a:pt x="367665" y="179070"/>
                              </a:lnTo>
                              <a:lnTo>
                                <a:pt x="331470" y="179070"/>
                              </a:lnTo>
                              <a:lnTo>
                                <a:pt x="331470" y="142875"/>
                              </a:lnTo>
                              <a:close/>
                              <a:moveTo>
                                <a:pt x="346710" y="114300"/>
                              </a:moveTo>
                              <a:lnTo>
                                <a:pt x="346710" y="164782"/>
                              </a:lnTo>
                              <a:lnTo>
                                <a:pt x="397192" y="164782"/>
                              </a:lnTo>
                              <a:lnTo>
                                <a:pt x="397192" y="150495"/>
                              </a:lnTo>
                              <a:lnTo>
                                <a:pt x="360998" y="150495"/>
                              </a:lnTo>
                              <a:lnTo>
                                <a:pt x="360998" y="114300"/>
                              </a:lnTo>
                              <a:close/>
                              <a:moveTo>
                                <a:pt x="0" y="73342"/>
                              </a:moveTo>
                              <a:lnTo>
                                <a:pt x="595313" y="73342"/>
                              </a:lnTo>
                              <a:lnTo>
                                <a:pt x="595313" y="504825"/>
                              </a:lnTo>
                              <a:lnTo>
                                <a:pt x="0" y="504825"/>
                              </a:lnTo>
                              <a:close/>
                              <a:moveTo>
                                <a:pt x="529590" y="22860"/>
                              </a:moveTo>
                              <a:lnTo>
                                <a:pt x="529590" y="37147"/>
                              </a:lnTo>
                              <a:lnTo>
                                <a:pt x="543878" y="37147"/>
                              </a:lnTo>
                              <a:lnTo>
                                <a:pt x="543878" y="22860"/>
                              </a:lnTo>
                              <a:close/>
                              <a:moveTo>
                                <a:pt x="493395" y="22860"/>
                              </a:moveTo>
                              <a:lnTo>
                                <a:pt x="493395" y="37147"/>
                              </a:lnTo>
                              <a:lnTo>
                                <a:pt x="507682" y="37147"/>
                              </a:lnTo>
                              <a:lnTo>
                                <a:pt x="507682" y="22860"/>
                              </a:lnTo>
                              <a:close/>
                              <a:moveTo>
                                <a:pt x="457200" y="22860"/>
                              </a:moveTo>
                              <a:lnTo>
                                <a:pt x="457200" y="37147"/>
                              </a:lnTo>
                              <a:lnTo>
                                <a:pt x="471487" y="37147"/>
                              </a:lnTo>
                              <a:lnTo>
                                <a:pt x="471487" y="22860"/>
                              </a:lnTo>
                              <a:close/>
                              <a:moveTo>
                                <a:pt x="45720" y="22860"/>
                              </a:moveTo>
                              <a:lnTo>
                                <a:pt x="45720" y="37147"/>
                              </a:lnTo>
                              <a:lnTo>
                                <a:pt x="412433" y="37147"/>
                              </a:lnTo>
                              <a:lnTo>
                                <a:pt x="412433" y="22860"/>
                              </a:lnTo>
                              <a:close/>
                              <a:moveTo>
                                <a:pt x="20003" y="0"/>
                              </a:moveTo>
                              <a:lnTo>
                                <a:pt x="574358" y="0"/>
                              </a:lnTo>
                              <a:cubicBezTo>
                                <a:pt x="585788" y="0"/>
                                <a:pt x="594360" y="9525"/>
                                <a:pt x="594360" y="20955"/>
                              </a:cubicBezTo>
                              <a:lnTo>
                                <a:pt x="594360" y="60007"/>
                              </a:lnTo>
                              <a:lnTo>
                                <a:pt x="0" y="60007"/>
                              </a:lnTo>
                              <a:lnTo>
                                <a:pt x="0" y="20955"/>
                              </a:lnTo>
                              <a:cubicBezTo>
                                <a:pt x="0" y="9525"/>
                                <a:pt x="8573" y="0"/>
                                <a:pt x="20003" y="0"/>
                              </a:cubicBezTo>
                              <a:close/>
                            </a:path>
                          </a:pathLst>
                        </a:custGeom>
                        <a:solidFill>
                          <a:srgbClr val="FFFFFF"/>
                        </a:solidFill>
                        <a:ln w="12700" cap="flat" cmpd="sng" algn="ctr">
                          <a:noFill/>
                          <a:prstDash val="solid"/>
                          <a:miter lim="800000"/>
                        </a:ln>
                        <a:effectLst/>
                      </p:spPr>
                      <p:txBody>
                        <a:bodyPr wrap="square" rtlCol="0" anchor="ctr">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sysClr val="window" lastClr="FFFFFF"/>
                            </a:solidFill>
                            <a:effectLst/>
                            <a:uLnTx/>
                            <a:uFillTx/>
                            <a:latin typeface="Calibri" panose="020F0502020204030204"/>
                            <a:ea typeface="+mn-ea"/>
                            <a:cs typeface="+mn-cs"/>
                          </a:endParaRPr>
                        </a:p>
                      </p:txBody>
                    </p:sp>
                  </p:grpSp>
                </p:grpSp>
                <p:grpSp>
                  <p:nvGrpSpPr>
                    <p:cNvPr id="112" name="Group 111">
                      <a:extLst>
                        <a:ext uri="{FF2B5EF4-FFF2-40B4-BE49-F238E27FC236}">
                          <a16:creationId xmlns:a16="http://schemas.microsoft.com/office/drawing/2014/main" xmlns="" id="{4CB1829B-2952-4E1F-B984-537811C4879A}"/>
                        </a:ext>
                      </a:extLst>
                    </p:cNvPr>
                    <p:cNvGrpSpPr/>
                    <p:nvPr/>
                  </p:nvGrpSpPr>
                  <p:grpSpPr>
                    <a:xfrm>
                      <a:off x="3118965" y="4756443"/>
                      <a:ext cx="119283" cy="740668"/>
                      <a:chOff x="3118965" y="4756443"/>
                      <a:chExt cx="119283" cy="740668"/>
                    </a:xfrm>
                  </p:grpSpPr>
                  <p:grpSp>
                    <p:nvGrpSpPr>
                      <p:cNvPr id="113" name="Group 112">
                        <a:extLst>
                          <a:ext uri="{FF2B5EF4-FFF2-40B4-BE49-F238E27FC236}">
                            <a16:creationId xmlns:a16="http://schemas.microsoft.com/office/drawing/2014/main" xmlns="" id="{87A37B2A-5AA5-4DA8-8577-6DDE67AB4108}"/>
                          </a:ext>
                        </a:extLst>
                      </p:cNvPr>
                      <p:cNvGrpSpPr/>
                      <p:nvPr/>
                    </p:nvGrpSpPr>
                    <p:grpSpPr>
                      <a:xfrm rot="13815540">
                        <a:off x="3118965" y="5414498"/>
                        <a:ext cx="82613" cy="82613"/>
                        <a:chOff x="7160761" y="681038"/>
                        <a:chExt cx="92978" cy="92978"/>
                      </a:xfrm>
                    </p:grpSpPr>
                    <p:sp>
                      <p:nvSpPr>
                        <p:cNvPr id="117" name="Oval 116">
                          <a:extLst>
                            <a:ext uri="{FF2B5EF4-FFF2-40B4-BE49-F238E27FC236}">
                              <a16:creationId xmlns:a16="http://schemas.microsoft.com/office/drawing/2014/main" xmlns="" id="{2FE00096-FC23-445B-B70E-C54E1C149831}"/>
                            </a:ext>
                          </a:extLst>
                        </p:cNvPr>
                        <p:cNvSpPr/>
                        <p:nvPr/>
                      </p:nvSpPr>
                      <p:spPr>
                        <a:xfrm>
                          <a:off x="7160761" y="681038"/>
                          <a:ext cx="92978" cy="92978"/>
                        </a:xfrm>
                        <a:prstGeom prst="ellipse">
                          <a:avLst/>
                        </a:prstGeom>
                        <a:solidFill>
                          <a:srgbClr val="FFFFFF"/>
                        </a:solidFill>
                        <a:ln w="6350" cap="flat" cmpd="sng" algn="ctr">
                          <a:solidFill>
                            <a:srgbClr val="0565A7"/>
                          </a:solidFill>
                          <a:prstDash val="solid"/>
                          <a:miter lim="800000"/>
                        </a:ln>
                        <a:effectLst/>
                      </p:spPr>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sysClr val="window" lastClr="FFFFFF"/>
                            </a:solidFill>
                            <a:effectLst/>
                            <a:uLnTx/>
                            <a:uFillTx/>
                            <a:latin typeface="Calibri" panose="020F0502020204030204"/>
                            <a:ea typeface="+mn-ea"/>
                            <a:cs typeface="+mn-cs"/>
                          </a:endParaRPr>
                        </a:p>
                      </p:txBody>
                    </p:sp>
                    <p:sp>
                      <p:nvSpPr>
                        <p:cNvPr id="118" name="Oval 117">
                          <a:extLst>
                            <a:ext uri="{FF2B5EF4-FFF2-40B4-BE49-F238E27FC236}">
                              <a16:creationId xmlns:a16="http://schemas.microsoft.com/office/drawing/2014/main" xmlns="" id="{57DC6FF8-7947-4E64-BBB6-1C62ED613D90}"/>
                            </a:ext>
                          </a:extLst>
                        </p:cNvPr>
                        <p:cNvSpPr/>
                        <p:nvPr/>
                      </p:nvSpPr>
                      <p:spPr>
                        <a:xfrm>
                          <a:off x="7177881" y="698158"/>
                          <a:ext cx="58738" cy="58738"/>
                        </a:xfrm>
                        <a:prstGeom prst="ellipse">
                          <a:avLst/>
                        </a:prstGeom>
                        <a:solidFill>
                          <a:srgbClr val="0565A7"/>
                        </a:solidFill>
                        <a:ln w="6350" cap="flat" cmpd="sng" algn="ctr">
                          <a:noFill/>
                          <a:prstDash val="solid"/>
                          <a:miter lim="800000"/>
                        </a:ln>
                        <a:effectLst/>
                      </p:spPr>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sysClr val="window" lastClr="FFFFFF"/>
                            </a:solidFill>
                            <a:effectLst/>
                            <a:uLnTx/>
                            <a:uFillTx/>
                            <a:latin typeface="Calibri" panose="020F0502020204030204"/>
                            <a:ea typeface="+mn-ea"/>
                            <a:cs typeface="+mn-cs"/>
                          </a:endParaRPr>
                        </a:p>
                      </p:txBody>
                    </p:sp>
                  </p:grpSp>
                  <p:grpSp>
                    <p:nvGrpSpPr>
                      <p:cNvPr id="114" name="Group 113">
                        <a:extLst>
                          <a:ext uri="{FF2B5EF4-FFF2-40B4-BE49-F238E27FC236}">
                            <a16:creationId xmlns:a16="http://schemas.microsoft.com/office/drawing/2014/main" xmlns="" id="{1B77DF1A-7BD6-446C-A36F-0CC8C13AEC30}"/>
                          </a:ext>
                        </a:extLst>
                      </p:cNvPr>
                      <p:cNvGrpSpPr/>
                      <p:nvPr/>
                    </p:nvGrpSpPr>
                    <p:grpSpPr>
                      <a:xfrm rot="13815540">
                        <a:off x="3175798" y="4756443"/>
                        <a:ext cx="62450" cy="62450"/>
                        <a:chOff x="7160761" y="681038"/>
                        <a:chExt cx="92978" cy="92978"/>
                      </a:xfrm>
                    </p:grpSpPr>
                    <p:sp>
                      <p:nvSpPr>
                        <p:cNvPr id="115" name="Oval 114">
                          <a:extLst>
                            <a:ext uri="{FF2B5EF4-FFF2-40B4-BE49-F238E27FC236}">
                              <a16:creationId xmlns:a16="http://schemas.microsoft.com/office/drawing/2014/main" xmlns="" id="{4F469155-EAD2-47DD-BFE4-6DCECAA526DF}"/>
                            </a:ext>
                          </a:extLst>
                        </p:cNvPr>
                        <p:cNvSpPr/>
                        <p:nvPr/>
                      </p:nvSpPr>
                      <p:spPr>
                        <a:xfrm>
                          <a:off x="7160761" y="681038"/>
                          <a:ext cx="92978" cy="92978"/>
                        </a:xfrm>
                        <a:prstGeom prst="ellipse">
                          <a:avLst/>
                        </a:prstGeom>
                        <a:solidFill>
                          <a:srgbClr val="FFFFFF"/>
                        </a:solidFill>
                        <a:ln w="6350" cap="flat" cmpd="sng" algn="ctr">
                          <a:solidFill>
                            <a:srgbClr val="0565A7"/>
                          </a:solidFill>
                          <a:prstDash val="solid"/>
                          <a:miter lim="800000"/>
                        </a:ln>
                        <a:effectLst/>
                      </p:spPr>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sysClr val="window" lastClr="FFFFFF"/>
                            </a:solidFill>
                            <a:effectLst/>
                            <a:uLnTx/>
                            <a:uFillTx/>
                            <a:latin typeface="Calibri" panose="020F0502020204030204"/>
                            <a:ea typeface="+mn-ea"/>
                            <a:cs typeface="+mn-cs"/>
                          </a:endParaRPr>
                        </a:p>
                      </p:txBody>
                    </p:sp>
                    <p:sp>
                      <p:nvSpPr>
                        <p:cNvPr id="116" name="Oval 115">
                          <a:extLst>
                            <a:ext uri="{FF2B5EF4-FFF2-40B4-BE49-F238E27FC236}">
                              <a16:creationId xmlns:a16="http://schemas.microsoft.com/office/drawing/2014/main" xmlns="" id="{6A7B9DA8-F740-4D89-A39F-770C1976B93F}"/>
                            </a:ext>
                          </a:extLst>
                        </p:cNvPr>
                        <p:cNvSpPr/>
                        <p:nvPr/>
                      </p:nvSpPr>
                      <p:spPr>
                        <a:xfrm>
                          <a:off x="7177881" y="698158"/>
                          <a:ext cx="58738" cy="58738"/>
                        </a:xfrm>
                        <a:prstGeom prst="ellipse">
                          <a:avLst/>
                        </a:prstGeom>
                        <a:solidFill>
                          <a:srgbClr val="0565A7"/>
                        </a:solidFill>
                        <a:ln w="6350" cap="flat" cmpd="sng" algn="ctr">
                          <a:noFill/>
                          <a:prstDash val="solid"/>
                          <a:miter lim="800000"/>
                        </a:ln>
                        <a:effectLst/>
                      </p:spPr>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sysClr val="window" lastClr="FFFFFF"/>
                            </a:solidFill>
                            <a:effectLst/>
                            <a:uLnTx/>
                            <a:uFillTx/>
                            <a:latin typeface="Calibri" panose="020F0502020204030204"/>
                            <a:ea typeface="+mn-ea"/>
                            <a:cs typeface="+mn-cs"/>
                          </a:endParaRPr>
                        </a:p>
                      </p:txBody>
                    </p:sp>
                  </p:grpSp>
                </p:grpSp>
              </p:grpSp>
              <p:grpSp>
                <p:nvGrpSpPr>
                  <p:cNvPr id="13" name="Group 12">
                    <a:extLst>
                      <a:ext uri="{FF2B5EF4-FFF2-40B4-BE49-F238E27FC236}">
                        <a16:creationId xmlns:a16="http://schemas.microsoft.com/office/drawing/2014/main" xmlns="" id="{EE67B627-00AC-4BD2-BA17-8F269A1540CB}"/>
                      </a:ext>
                    </a:extLst>
                  </p:cNvPr>
                  <p:cNvGrpSpPr/>
                  <p:nvPr/>
                </p:nvGrpSpPr>
                <p:grpSpPr>
                  <a:xfrm>
                    <a:off x="3915016" y="2576424"/>
                    <a:ext cx="882732" cy="882730"/>
                    <a:chOff x="3915016" y="2576424"/>
                    <a:chExt cx="882732" cy="882730"/>
                  </a:xfrm>
                </p:grpSpPr>
                <p:grpSp>
                  <p:nvGrpSpPr>
                    <p:cNvPr id="97" name="Group 96">
                      <a:extLst>
                        <a:ext uri="{FF2B5EF4-FFF2-40B4-BE49-F238E27FC236}">
                          <a16:creationId xmlns:a16="http://schemas.microsoft.com/office/drawing/2014/main" xmlns="" id="{51BEE921-9223-42B2-8793-8E71013C4175}"/>
                        </a:ext>
                      </a:extLst>
                    </p:cNvPr>
                    <p:cNvGrpSpPr/>
                    <p:nvPr/>
                  </p:nvGrpSpPr>
                  <p:grpSpPr>
                    <a:xfrm>
                      <a:off x="3915016" y="2576424"/>
                      <a:ext cx="882732" cy="882730"/>
                      <a:chOff x="3915016" y="2576424"/>
                      <a:chExt cx="882732" cy="882730"/>
                    </a:xfrm>
                  </p:grpSpPr>
                  <p:sp>
                    <p:nvSpPr>
                      <p:cNvPr id="105" name="Partial Circle 137">
                        <a:extLst>
                          <a:ext uri="{FF2B5EF4-FFF2-40B4-BE49-F238E27FC236}">
                            <a16:creationId xmlns:a16="http://schemas.microsoft.com/office/drawing/2014/main" xmlns="" id="{51773B3B-94E1-46F5-BA1C-9B99F574F24D}"/>
                          </a:ext>
                        </a:extLst>
                      </p:cNvPr>
                      <p:cNvSpPr/>
                      <p:nvPr/>
                    </p:nvSpPr>
                    <p:spPr>
                      <a:xfrm rot="13379638">
                        <a:off x="3915016" y="2576424"/>
                        <a:ext cx="882732" cy="882730"/>
                      </a:xfrm>
                      <a:prstGeom prst="roundRect">
                        <a:avLst/>
                      </a:prstGeom>
                      <a:noFill/>
                      <a:ln w="6350" cap="flat" cmpd="sng" algn="ctr">
                        <a:solidFill>
                          <a:srgbClr val="0565A7"/>
                        </a:solidFill>
                        <a:prstDash val="solid"/>
                        <a:miter lim="800000"/>
                      </a:ln>
                      <a:effectLst/>
                    </p:spPr>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dirty="0">
                          <a:ln>
                            <a:noFill/>
                          </a:ln>
                          <a:solidFill>
                            <a:sysClr val="window" lastClr="FFFFFF"/>
                          </a:solidFill>
                          <a:effectLst/>
                          <a:uLnTx/>
                          <a:uFillTx/>
                          <a:latin typeface="Calibri" panose="020F0502020204030204"/>
                          <a:ea typeface="+mn-ea"/>
                          <a:cs typeface="+mn-cs"/>
                        </a:endParaRPr>
                      </a:p>
                    </p:txBody>
                  </p:sp>
                  <p:grpSp>
                    <p:nvGrpSpPr>
                      <p:cNvPr id="106" name="Group 105">
                        <a:extLst>
                          <a:ext uri="{FF2B5EF4-FFF2-40B4-BE49-F238E27FC236}">
                            <a16:creationId xmlns:a16="http://schemas.microsoft.com/office/drawing/2014/main" xmlns="" id="{D8A46033-AE48-4EC2-92ED-02B9C758704F}"/>
                          </a:ext>
                        </a:extLst>
                      </p:cNvPr>
                      <p:cNvGrpSpPr/>
                      <p:nvPr/>
                    </p:nvGrpSpPr>
                    <p:grpSpPr>
                      <a:xfrm>
                        <a:off x="3996944" y="2658352"/>
                        <a:ext cx="718876" cy="718875"/>
                        <a:chOff x="2505342" y="3329768"/>
                        <a:chExt cx="723946" cy="723945"/>
                      </a:xfrm>
                    </p:grpSpPr>
                    <p:grpSp>
                      <p:nvGrpSpPr>
                        <p:cNvPr id="107" name="Group 106">
                          <a:extLst>
                            <a:ext uri="{FF2B5EF4-FFF2-40B4-BE49-F238E27FC236}">
                              <a16:creationId xmlns:a16="http://schemas.microsoft.com/office/drawing/2014/main" xmlns="" id="{5C50A922-60AC-43ED-BBD0-330E22B082E6}"/>
                            </a:ext>
                          </a:extLst>
                        </p:cNvPr>
                        <p:cNvGrpSpPr/>
                        <p:nvPr/>
                      </p:nvGrpSpPr>
                      <p:grpSpPr>
                        <a:xfrm>
                          <a:off x="2505342" y="3329768"/>
                          <a:ext cx="723946" cy="723945"/>
                          <a:chOff x="2505342" y="3329768"/>
                          <a:chExt cx="723946" cy="723945"/>
                        </a:xfrm>
                      </p:grpSpPr>
                      <p:sp>
                        <p:nvSpPr>
                          <p:cNvPr id="109" name="Rectangle: Rounded Corners 117">
                            <a:extLst>
                              <a:ext uri="{FF2B5EF4-FFF2-40B4-BE49-F238E27FC236}">
                                <a16:creationId xmlns:a16="http://schemas.microsoft.com/office/drawing/2014/main" xmlns="" id="{34AA7E72-86F5-4354-8F11-05A1A87CE396}"/>
                              </a:ext>
                            </a:extLst>
                          </p:cNvPr>
                          <p:cNvSpPr/>
                          <p:nvPr/>
                        </p:nvSpPr>
                        <p:spPr>
                          <a:xfrm rot="18900000">
                            <a:off x="2505342" y="3329768"/>
                            <a:ext cx="723946" cy="723945"/>
                          </a:xfrm>
                          <a:prstGeom prst="roundRect">
                            <a:avLst/>
                          </a:prstGeom>
                          <a:solidFill>
                            <a:srgbClr val="0565A7"/>
                          </a:solidFill>
                          <a:ln w="6350" cap="flat" cmpd="sng" algn="ctr">
                            <a:solidFill>
                              <a:srgbClr val="FFFFFF"/>
                            </a:solidFill>
                            <a:prstDash val="solid"/>
                            <a:miter lim="800000"/>
                          </a:ln>
                          <a:effectLst>
                            <a:innerShdw blurRad="254000" dist="50800" dir="2700000">
                              <a:sysClr val="window" lastClr="FFFFFF">
                                <a:lumMod val="95000"/>
                                <a:alpha val="30000"/>
                              </a:sysClr>
                            </a:innerShdw>
                          </a:effectLst>
                        </p:spPr>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endParaRPr>
                          </a:p>
                        </p:txBody>
                      </p:sp>
                      <p:sp>
                        <p:nvSpPr>
                          <p:cNvPr id="110" name="Rectangle: Rounded Corners 118">
                            <a:extLst>
                              <a:ext uri="{FF2B5EF4-FFF2-40B4-BE49-F238E27FC236}">
                                <a16:creationId xmlns:a16="http://schemas.microsoft.com/office/drawing/2014/main" xmlns="" id="{50901306-6EFF-4A7F-90DC-919489BF0C1C}"/>
                              </a:ext>
                            </a:extLst>
                          </p:cNvPr>
                          <p:cNvSpPr/>
                          <p:nvPr/>
                        </p:nvSpPr>
                        <p:spPr>
                          <a:xfrm rot="13500000">
                            <a:off x="2588956" y="3410881"/>
                            <a:ext cx="556720" cy="561718"/>
                          </a:xfrm>
                          <a:prstGeom prst="roundRect">
                            <a:avLst/>
                          </a:prstGeom>
                          <a:gradFill flip="none" rotWithShape="1">
                            <a:gsLst>
                              <a:gs pos="13000">
                                <a:srgbClr val="FFFFFF">
                                  <a:alpha val="0"/>
                                </a:srgbClr>
                              </a:gs>
                              <a:gs pos="100000">
                                <a:srgbClr val="FFFFFF">
                                  <a:lumMod val="95000"/>
                                  <a:alpha val="70000"/>
                                </a:srgbClr>
                              </a:gs>
                            </a:gsLst>
                            <a:lin ang="16200000" scaled="1"/>
                            <a:tileRect/>
                          </a:gradFill>
                          <a:ln w="12700" cap="flat" cmpd="sng" algn="ctr">
                            <a:noFill/>
                            <a:prstDash val="solid"/>
                            <a:miter lim="800000"/>
                          </a:ln>
                          <a:effectLst/>
                        </p:spPr>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white"/>
                              </a:solidFill>
                              <a:effectLst/>
                              <a:uLnTx/>
                              <a:uFillTx/>
                              <a:latin typeface="Century Gothic" panose="020B0502020202020204" pitchFamily="34" charset="0"/>
                              <a:ea typeface="+mn-ea"/>
                              <a:cs typeface="+mn-cs"/>
                            </a:endParaRPr>
                          </a:p>
                        </p:txBody>
                      </p:sp>
                    </p:grpSp>
                    <p:sp>
                      <p:nvSpPr>
                        <p:cNvPr id="108" name="Freeform: Shape 116">
                          <a:extLst>
                            <a:ext uri="{FF2B5EF4-FFF2-40B4-BE49-F238E27FC236}">
                              <a16:creationId xmlns:a16="http://schemas.microsoft.com/office/drawing/2014/main" xmlns="" id="{0562386B-567B-43A8-A9E2-E815DEE94161}"/>
                            </a:ext>
                          </a:extLst>
                        </p:cNvPr>
                        <p:cNvSpPr/>
                        <p:nvPr/>
                      </p:nvSpPr>
                      <p:spPr>
                        <a:xfrm>
                          <a:off x="2723040" y="3516099"/>
                          <a:ext cx="288552" cy="351283"/>
                        </a:xfrm>
                        <a:custGeom>
                          <a:avLst/>
                          <a:gdLst>
                            <a:gd name="connsiteX0" fmla="*/ 144604 w 332593"/>
                            <a:gd name="connsiteY0" fmla="*/ 383205 h 404896"/>
                            <a:gd name="connsiteX1" fmla="*/ 187986 w 332593"/>
                            <a:gd name="connsiteY1" fmla="*/ 383205 h 404896"/>
                            <a:gd name="connsiteX2" fmla="*/ 187986 w 332593"/>
                            <a:gd name="connsiteY2" fmla="*/ 404896 h 404896"/>
                            <a:gd name="connsiteX3" fmla="*/ 144604 w 332593"/>
                            <a:gd name="connsiteY3" fmla="*/ 404896 h 404896"/>
                            <a:gd name="connsiteX4" fmla="*/ 130145 w 332593"/>
                            <a:gd name="connsiteY4" fmla="*/ 343417 h 404896"/>
                            <a:gd name="connsiteX5" fmla="*/ 202448 w 332593"/>
                            <a:gd name="connsiteY5" fmla="*/ 343417 h 404896"/>
                            <a:gd name="connsiteX6" fmla="*/ 202448 w 332593"/>
                            <a:gd name="connsiteY6" fmla="*/ 368744 h 404896"/>
                            <a:gd name="connsiteX7" fmla="*/ 130145 w 332593"/>
                            <a:gd name="connsiteY7" fmla="*/ 368744 h 404896"/>
                            <a:gd name="connsiteX8" fmla="*/ 159065 w 332593"/>
                            <a:gd name="connsiteY8" fmla="*/ 187986 h 404896"/>
                            <a:gd name="connsiteX9" fmla="*/ 159065 w 332593"/>
                            <a:gd name="connsiteY9" fmla="*/ 202447 h 404896"/>
                            <a:gd name="connsiteX10" fmla="*/ 173525 w 332593"/>
                            <a:gd name="connsiteY10" fmla="*/ 202447 h 404896"/>
                            <a:gd name="connsiteX11" fmla="*/ 173525 w 332593"/>
                            <a:gd name="connsiteY11" fmla="*/ 187986 h 404896"/>
                            <a:gd name="connsiteX12" fmla="*/ 159065 w 332593"/>
                            <a:gd name="connsiteY12" fmla="*/ 130144 h 404896"/>
                            <a:gd name="connsiteX13" fmla="*/ 159065 w 332593"/>
                            <a:gd name="connsiteY13" fmla="*/ 173526 h 404896"/>
                            <a:gd name="connsiteX14" fmla="*/ 173525 w 332593"/>
                            <a:gd name="connsiteY14" fmla="*/ 173526 h 404896"/>
                            <a:gd name="connsiteX15" fmla="*/ 173525 w 332593"/>
                            <a:gd name="connsiteY15" fmla="*/ 130144 h 404896"/>
                            <a:gd name="connsiteX16" fmla="*/ 166295 w 332593"/>
                            <a:gd name="connsiteY16" fmla="*/ 115684 h 404896"/>
                            <a:gd name="connsiteX17" fmla="*/ 216907 w 332593"/>
                            <a:gd name="connsiteY17" fmla="*/ 166296 h 404896"/>
                            <a:gd name="connsiteX18" fmla="*/ 166295 w 332593"/>
                            <a:gd name="connsiteY18" fmla="*/ 216908 h 404896"/>
                            <a:gd name="connsiteX19" fmla="*/ 115683 w 332593"/>
                            <a:gd name="connsiteY19" fmla="*/ 166296 h 404896"/>
                            <a:gd name="connsiteX20" fmla="*/ 166295 w 332593"/>
                            <a:gd name="connsiteY20" fmla="*/ 115684 h 404896"/>
                            <a:gd name="connsiteX21" fmla="*/ 166295 w 332593"/>
                            <a:gd name="connsiteY21" fmla="*/ 101223 h 404896"/>
                            <a:gd name="connsiteX22" fmla="*/ 101223 w 332593"/>
                            <a:gd name="connsiteY22" fmla="*/ 166296 h 404896"/>
                            <a:gd name="connsiteX23" fmla="*/ 166295 w 332593"/>
                            <a:gd name="connsiteY23" fmla="*/ 231368 h 404896"/>
                            <a:gd name="connsiteX24" fmla="*/ 231368 w 332593"/>
                            <a:gd name="connsiteY24" fmla="*/ 166296 h 404896"/>
                            <a:gd name="connsiteX25" fmla="*/ 166295 w 332593"/>
                            <a:gd name="connsiteY25" fmla="*/ 101223 h 404896"/>
                            <a:gd name="connsiteX26" fmla="*/ 153398 w 332593"/>
                            <a:gd name="connsiteY26" fmla="*/ 65071 h 404896"/>
                            <a:gd name="connsiteX27" fmla="*/ 179191 w 332593"/>
                            <a:gd name="connsiteY27" fmla="*/ 65071 h 404896"/>
                            <a:gd name="connsiteX28" fmla="*/ 185359 w 332593"/>
                            <a:gd name="connsiteY28" fmla="*/ 83705 h 404896"/>
                            <a:gd name="connsiteX29" fmla="*/ 190110 w 332593"/>
                            <a:gd name="connsiteY29" fmla="*/ 88347 h 404896"/>
                            <a:gd name="connsiteX30" fmla="*/ 204529 w 332593"/>
                            <a:gd name="connsiteY30" fmla="*/ 94331 h 404896"/>
                            <a:gd name="connsiteX31" fmla="*/ 211032 w 332593"/>
                            <a:gd name="connsiteY31" fmla="*/ 94483 h 404896"/>
                            <a:gd name="connsiteX32" fmla="*/ 228208 w 332593"/>
                            <a:gd name="connsiteY32" fmla="*/ 86325 h 404896"/>
                            <a:gd name="connsiteX33" fmla="*/ 246265 w 332593"/>
                            <a:gd name="connsiteY33" fmla="*/ 104382 h 404896"/>
                            <a:gd name="connsiteX34" fmla="*/ 238106 w 332593"/>
                            <a:gd name="connsiteY34" fmla="*/ 121558 h 404896"/>
                            <a:gd name="connsiteX35" fmla="*/ 238258 w 332593"/>
                            <a:gd name="connsiteY35" fmla="*/ 128061 h 404896"/>
                            <a:gd name="connsiteX36" fmla="*/ 244242 w 332593"/>
                            <a:gd name="connsiteY36" fmla="*/ 142479 h 404896"/>
                            <a:gd name="connsiteX37" fmla="*/ 248885 w 332593"/>
                            <a:gd name="connsiteY37" fmla="*/ 147230 h 404896"/>
                            <a:gd name="connsiteX38" fmla="*/ 267518 w 332593"/>
                            <a:gd name="connsiteY38" fmla="*/ 153398 h 404896"/>
                            <a:gd name="connsiteX39" fmla="*/ 267518 w 332593"/>
                            <a:gd name="connsiteY39" fmla="*/ 179188 h 404896"/>
                            <a:gd name="connsiteX40" fmla="*/ 248885 w 332593"/>
                            <a:gd name="connsiteY40" fmla="*/ 185359 h 404896"/>
                            <a:gd name="connsiteX41" fmla="*/ 244242 w 332593"/>
                            <a:gd name="connsiteY41" fmla="*/ 190111 h 404896"/>
                            <a:gd name="connsiteX42" fmla="*/ 238258 w 332593"/>
                            <a:gd name="connsiteY42" fmla="*/ 204529 h 404896"/>
                            <a:gd name="connsiteX43" fmla="*/ 238106 w 332593"/>
                            <a:gd name="connsiteY43" fmla="*/ 211032 h 404896"/>
                            <a:gd name="connsiteX44" fmla="*/ 246265 w 332593"/>
                            <a:gd name="connsiteY44" fmla="*/ 228208 h 404896"/>
                            <a:gd name="connsiteX45" fmla="*/ 228208 w 332593"/>
                            <a:gd name="connsiteY45" fmla="*/ 246266 h 404896"/>
                            <a:gd name="connsiteX46" fmla="*/ 211032 w 332593"/>
                            <a:gd name="connsiteY46" fmla="*/ 238106 h 404896"/>
                            <a:gd name="connsiteX47" fmla="*/ 204529 w 332593"/>
                            <a:gd name="connsiteY47" fmla="*/ 238258 h 404896"/>
                            <a:gd name="connsiteX48" fmla="*/ 190110 w 332593"/>
                            <a:gd name="connsiteY48" fmla="*/ 244243 h 404896"/>
                            <a:gd name="connsiteX49" fmla="*/ 185359 w 332593"/>
                            <a:gd name="connsiteY49" fmla="*/ 248885 h 404896"/>
                            <a:gd name="connsiteX50" fmla="*/ 179191 w 332593"/>
                            <a:gd name="connsiteY50" fmla="*/ 267519 h 404896"/>
                            <a:gd name="connsiteX51" fmla="*/ 153398 w 332593"/>
                            <a:gd name="connsiteY51" fmla="*/ 267519 h 404896"/>
                            <a:gd name="connsiteX52" fmla="*/ 147230 w 332593"/>
                            <a:gd name="connsiteY52" fmla="*/ 248885 h 404896"/>
                            <a:gd name="connsiteX53" fmla="*/ 143139 w 332593"/>
                            <a:gd name="connsiteY53" fmla="*/ 244483 h 404896"/>
                            <a:gd name="connsiteX54" fmla="*/ 127432 w 332593"/>
                            <a:gd name="connsiteY54" fmla="*/ 237962 h 404896"/>
                            <a:gd name="connsiteX55" fmla="*/ 121561 w 332593"/>
                            <a:gd name="connsiteY55" fmla="*/ 238106 h 404896"/>
                            <a:gd name="connsiteX56" fmla="*/ 104381 w 332593"/>
                            <a:gd name="connsiteY56" fmla="*/ 246262 h 404896"/>
                            <a:gd name="connsiteX57" fmla="*/ 86324 w 332593"/>
                            <a:gd name="connsiteY57" fmla="*/ 228208 h 404896"/>
                            <a:gd name="connsiteX58" fmla="*/ 94483 w 332593"/>
                            <a:gd name="connsiteY58" fmla="*/ 211032 h 404896"/>
                            <a:gd name="connsiteX59" fmla="*/ 94627 w 332593"/>
                            <a:gd name="connsiteY59" fmla="*/ 205158 h 404896"/>
                            <a:gd name="connsiteX60" fmla="*/ 88106 w 332593"/>
                            <a:gd name="connsiteY60" fmla="*/ 189451 h 404896"/>
                            <a:gd name="connsiteX61" fmla="*/ 83704 w 332593"/>
                            <a:gd name="connsiteY61" fmla="*/ 185359 h 404896"/>
                            <a:gd name="connsiteX62" fmla="*/ 65070 w 332593"/>
                            <a:gd name="connsiteY62" fmla="*/ 179188 h 404896"/>
                            <a:gd name="connsiteX63" fmla="*/ 65070 w 332593"/>
                            <a:gd name="connsiteY63" fmla="*/ 153398 h 404896"/>
                            <a:gd name="connsiteX64" fmla="*/ 83704 w 332593"/>
                            <a:gd name="connsiteY64" fmla="*/ 147230 h 404896"/>
                            <a:gd name="connsiteX65" fmla="*/ 88106 w 332593"/>
                            <a:gd name="connsiteY65" fmla="*/ 143139 h 404896"/>
                            <a:gd name="connsiteX66" fmla="*/ 94627 w 332593"/>
                            <a:gd name="connsiteY66" fmla="*/ 127432 h 404896"/>
                            <a:gd name="connsiteX67" fmla="*/ 94483 w 332593"/>
                            <a:gd name="connsiteY67" fmla="*/ 121558 h 404896"/>
                            <a:gd name="connsiteX68" fmla="*/ 86323 w 332593"/>
                            <a:gd name="connsiteY68" fmla="*/ 104382 h 404896"/>
                            <a:gd name="connsiteX69" fmla="*/ 104384 w 332593"/>
                            <a:gd name="connsiteY69" fmla="*/ 86324 h 404896"/>
                            <a:gd name="connsiteX70" fmla="*/ 121557 w 332593"/>
                            <a:gd name="connsiteY70" fmla="*/ 94479 h 404896"/>
                            <a:gd name="connsiteX71" fmla="*/ 127432 w 332593"/>
                            <a:gd name="connsiteY71" fmla="*/ 94628 h 404896"/>
                            <a:gd name="connsiteX72" fmla="*/ 143138 w 332593"/>
                            <a:gd name="connsiteY72" fmla="*/ 88110 h 404896"/>
                            <a:gd name="connsiteX73" fmla="*/ 147229 w 332593"/>
                            <a:gd name="connsiteY73" fmla="*/ 83704 h 404896"/>
                            <a:gd name="connsiteX74" fmla="*/ 148176 w 332593"/>
                            <a:gd name="connsiteY74" fmla="*/ 50612 h 404896"/>
                            <a:gd name="connsiteX75" fmla="*/ 141313 w 332593"/>
                            <a:gd name="connsiteY75" fmla="*/ 55568 h 404896"/>
                            <a:gd name="connsiteX76" fmla="*/ 134542 w 332593"/>
                            <a:gd name="connsiteY76" fmla="*/ 76020 h 404896"/>
                            <a:gd name="connsiteX77" fmla="*/ 124857 w 332593"/>
                            <a:gd name="connsiteY77" fmla="*/ 80037 h 404896"/>
                            <a:gd name="connsiteX78" fmla="*/ 106665 w 332593"/>
                            <a:gd name="connsiteY78" fmla="*/ 71398 h 404896"/>
                            <a:gd name="connsiteX79" fmla="*/ 99372 w 332593"/>
                            <a:gd name="connsiteY79" fmla="*/ 72037 h 404896"/>
                            <a:gd name="connsiteX80" fmla="*/ 72036 w 332593"/>
                            <a:gd name="connsiteY80" fmla="*/ 99370 h 404896"/>
                            <a:gd name="connsiteX81" fmla="*/ 71397 w 332593"/>
                            <a:gd name="connsiteY81" fmla="*/ 106664 h 404896"/>
                            <a:gd name="connsiteX82" fmla="*/ 80040 w 332593"/>
                            <a:gd name="connsiteY82" fmla="*/ 124859 h 404896"/>
                            <a:gd name="connsiteX83" fmla="*/ 76023 w 332593"/>
                            <a:gd name="connsiteY83" fmla="*/ 134543 h 404896"/>
                            <a:gd name="connsiteX84" fmla="*/ 55567 w 332593"/>
                            <a:gd name="connsiteY84" fmla="*/ 141314 h 404896"/>
                            <a:gd name="connsiteX85" fmla="*/ 50610 w 332593"/>
                            <a:gd name="connsiteY85" fmla="*/ 148177 h 404896"/>
                            <a:gd name="connsiteX86" fmla="*/ 50610 w 332593"/>
                            <a:gd name="connsiteY86" fmla="*/ 184411 h 404896"/>
                            <a:gd name="connsiteX87" fmla="*/ 55567 w 332593"/>
                            <a:gd name="connsiteY87" fmla="*/ 191274 h 404896"/>
                            <a:gd name="connsiteX88" fmla="*/ 76019 w 332593"/>
                            <a:gd name="connsiteY88" fmla="*/ 198048 h 404896"/>
                            <a:gd name="connsiteX89" fmla="*/ 80040 w 332593"/>
                            <a:gd name="connsiteY89" fmla="*/ 207732 h 404896"/>
                            <a:gd name="connsiteX90" fmla="*/ 71397 w 332593"/>
                            <a:gd name="connsiteY90" fmla="*/ 225925 h 404896"/>
                            <a:gd name="connsiteX91" fmla="*/ 72036 w 332593"/>
                            <a:gd name="connsiteY91" fmla="*/ 233218 h 404896"/>
                            <a:gd name="connsiteX92" fmla="*/ 99369 w 332593"/>
                            <a:gd name="connsiteY92" fmla="*/ 260551 h 404896"/>
                            <a:gd name="connsiteX93" fmla="*/ 106659 w 332593"/>
                            <a:gd name="connsiteY93" fmla="*/ 261190 h 404896"/>
                            <a:gd name="connsiteX94" fmla="*/ 124857 w 332593"/>
                            <a:gd name="connsiteY94" fmla="*/ 252551 h 404896"/>
                            <a:gd name="connsiteX95" fmla="*/ 134542 w 332593"/>
                            <a:gd name="connsiteY95" fmla="*/ 256568 h 404896"/>
                            <a:gd name="connsiteX96" fmla="*/ 141313 w 332593"/>
                            <a:gd name="connsiteY96" fmla="*/ 277023 h 404896"/>
                            <a:gd name="connsiteX97" fmla="*/ 148176 w 332593"/>
                            <a:gd name="connsiteY97" fmla="*/ 281980 h 404896"/>
                            <a:gd name="connsiteX98" fmla="*/ 184413 w 332593"/>
                            <a:gd name="connsiteY98" fmla="*/ 281980 h 404896"/>
                            <a:gd name="connsiteX99" fmla="*/ 191276 w 332593"/>
                            <a:gd name="connsiteY99" fmla="*/ 277023 h 404896"/>
                            <a:gd name="connsiteX100" fmla="*/ 197941 w 332593"/>
                            <a:gd name="connsiteY100" fmla="*/ 256893 h 404896"/>
                            <a:gd name="connsiteX101" fmla="*/ 208034 w 332593"/>
                            <a:gd name="connsiteY101" fmla="*/ 252696 h 404896"/>
                            <a:gd name="connsiteX102" fmla="*/ 225927 w 332593"/>
                            <a:gd name="connsiteY102" fmla="*/ 261193 h 404896"/>
                            <a:gd name="connsiteX103" fmla="*/ 233220 w 332593"/>
                            <a:gd name="connsiteY103" fmla="*/ 260554 h 404896"/>
                            <a:gd name="connsiteX104" fmla="*/ 260553 w 332593"/>
                            <a:gd name="connsiteY104" fmla="*/ 233218 h 404896"/>
                            <a:gd name="connsiteX105" fmla="*/ 261192 w 332593"/>
                            <a:gd name="connsiteY105" fmla="*/ 225925 h 404896"/>
                            <a:gd name="connsiteX106" fmla="*/ 252694 w 332593"/>
                            <a:gd name="connsiteY106" fmla="*/ 208036 h 404896"/>
                            <a:gd name="connsiteX107" fmla="*/ 256892 w 332593"/>
                            <a:gd name="connsiteY107" fmla="*/ 197939 h 404896"/>
                            <a:gd name="connsiteX108" fmla="*/ 277022 w 332593"/>
                            <a:gd name="connsiteY108" fmla="*/ 191274 h 404896"/>
                            <a:gd name="connsiteX109" fmla="*/ 281979 w 332593"/>
                            <a:gd name="connsiteY109" fmla="*/ 184411 h 404896"/>
                            <a:gd name="connsiteX110" fmla="*/ 281979 w 332593"/>
                            <a:gd name="connsiteY110" fmla="*/ 148177 h 404896"/>
                            <a:gd name="connsiteX111" fmla="*/ 277022 w 332593"/>
                            <a:gd name="connsiteY111" fmla="*/ 141314 h 404896"/>
                            <a:gd name="connsiteX112" fmla="*/ 256892 w 332593"/>
                            <a:gd name="connsiteY112" fmla="*/ 134650 h 404896"/>
                            <a:gd name="connsiteX113" fmla="*/ 252694 w 332593"/>
                            <a:gd name="connsiteY113" fmla="*/ 124556 h 404896"/>
                            <a:gd name="connsiteX114" fmla="*/ 261192 w 332593"/>
                            <a:gd name="connsiteY114" fmla="*/ 106664 h 404896"/>
                            <a:gd name="connsiteX115" fmla="*/ 260553 w 332593"/>
                            <a:gd name="connsiteY115" fmla="*/ 99370 h 404896"/>
                            <a:gd name="connsiteX116" fmla="*/ 233221 w 332593"/>
                            <a:gd name="connsiteY116" fmla="*/ 72037 h 404896"/>
                            <a:gd name="connsiteX117" fmla="*/ 225927 w 332593"/>
                            <a:gd name="connsiteY117" fmla="*/ 71398 h 404896"/>
                            <a:gd name="connsiteX118" fmla="*/ 208035 w 332593"/>
                            <a:gd name="connsiteY118" fmla="*/ 79896 h 404896"/>
                            <a:gd name="connsiteX119" fmla="*/ 197941 w 332593"/>
                            <a:gd name="connsiteY119" fmla="*/ 75698 h 404896"/>
                            <a:gd name="connsiteX120" fmla="*/ 191276 w 332593"/>
                            <a:gd name="connsiteY120" fmla="*/ 55568 h 404896"/>
                            <a:gd name="connsiteX121" fmla="*/ 184413 w 332593"/>
                            <a:gd name="connsiteY121" fmla="*/ 50612 h 404896"/>
                            <a:gd name="connsiteX122" fmla="*/ 166295 w 332593"/>
                            <a:gd name="connsiteY122" fmla="*/ 28921 h 404896"/>
                            <a:gd name="connsiteX123" fmla="*/ 303670 w 332593"/>
                            <a:gd name="connsiteY123" fmla="*/ 166297 h 404896"/>
                            <a:gd name="connsiteX124" fmla="*/ 166295 w 332593"/>
                            <a:gd name="connsiteY124" fmla="*/ 303672 h 404896"/>
                            <a:gd name="connsiteX125" fmla="*/ 28920 w 332593"/>
                            <a:gd name="connsiteY125" fmla="*/ 166297 h 404896"/>
                            <a:gd name="connsiteX126" fmla="*/ 166295 w 332593"/>
                            <a:gd name="connsiteY126" fmla="*/ 28921 h 404896"/>
                            <a:gd name="connsiteX127" fmla="*/ 166296 w 332593"/>
                            <a:gd name="connsiteY127" fmla="*/ 14461 h 404896"/>
                            <a:gd name="connsiteX128" fmla="*/ 14460 w 332593"/>
                            <a:gd name="connsiteY128" fmla="*/ 166297 h 404896"/>
                            <a:gd name="connsiteX129" fmla="*/ 166296 w 332593"/>
                            <a:gd name="connsiteY129" fmla="*/ 318132 h 404896"/>
                            <a:gd name="connsiteX130" fmla="*/ 318132 w 332593"/>
                            <a:gd name="connsiteY130" fmla="*/ 166297 h 404896"/>
                            <a:gd name="connsiteX131" fmla="*/ 166296 w 332593"/>
                            <a:gd name="connsiteY131" fmla="*/ 14461 h 404896"/>
                            <a:gd name="connsiteX132" fmla="*/ 166296 w 332593"/>
                            <a:gd name="connsiteY132" fmla="*/ 0 h 404896"/>
                            <a:gd name="connsiteX133" fmla="*/ 332593 w 332593"/>
                            <a:gd name="connsiteY133" fmla="*/ 166297 h 404896"/>
                            <a:gd name="connsiteX134" fmla="*/ 166296 w 332593"/>
                            <a:gd name="connsiteY134" fmla="*/ 332593 h 404896"/>
                            <a:gd name="connsiteX135" fmla="*/ 0 w 332593"/>
                            <a:gd name="connsiteY135" fmla="*/ 166297 h 404896"/>
                            <a:gd name="connsiteX136" fmla="*/ 166296 w 332593"/>
                            <a:gd name="connsiteY136" fmla="*/ 0 h 404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Lst>
                          <a:rect l="l" t="t" r="r" b="b"/>
                          <a:pathLst>
                            <a:path w="332593" h="404896">
                              <a:moveTo>
                                <a:pt x="144604" y="383205"/>
                              </a:moveTo>
                              <a:lnTo>
                                <a:pt x="187986" y="383205"/>
                              </a:lnTo>
                              <a:lnTo>
                                <a:pt x="187986" y="404896"/>
                              </a:lnTo>
                              <a:lnTo>
                                <a:pt x="144604" y="404896"/>
                              </a:lnTo>
                              <a:close/>
                              <a:moveTo>
                                <a:pt x="130145" y="343417"/>
                              </a:moveTo>
                              <a:cubicBezTo>
                                <a:pt x="154002" y="348266"/>
                                <a:pt x="178590" y="348266"/>
                                <a:pt x="202448" y="343417"/>
                              </a:cubicBezTo>
                              <a:lnTo>
                                <a:pt x="202448" y="368744"/>
                              </a:lnTo>
                              <a:lnTo>
                                <a:pt x="130145" y="368744"/>
                              </a:lnTo>
                              <a:close/>
                              <a:moveTo>
                                <a:pt x="159065" y="187986"/>
                              </a:moveTo>
                              <a:lnTo>
                                <a:pt x="159065" y="202447"/>
                              </a:lnTo>
                              <a:lnTo>
                                <a:pt x="173525" y="202447"/>
                              </a:lnTo>
                              <a:lnTo>
                                <a:pt x="173525" y="187986"/>
                              </a:lnTo>
                              <a:close/>
                              <a:moveTo>
                                <a:pt x="159065" y="130144"/>
                              </a:moveTo>
                              <a:lnTo>
                                <a:pt x="159065" y="173526"/>
                              </a:lnTo>
                              <a:lnTo>
                                <a:pt x="173525" y="173526"/>
                              </a:lnTo>
                              <a:lnTo>
                                <a:pt x="173525" y="130144"/>
                              </a:lnTo>
                              <a:close/>
                              <a:moveTo>
                                <a:pt x="166295" y="115684"/>
                              </a:moveTo>
                              <a:cubicBezTo>
                                <a:pt x="194248" y="115684"/>
                                <a:pt x="216907" y="138343"/>
                                <a:pt x="216907" y="166296"/>
                              </a:cubicBezTo>
                              <a:cubicBezTo>
                                <a:pt x="216907" y="194248"/>
                                <a:pt x="194248" y="216908"/>
                                <a:pt x="166295" y="216908"/>
                              </a:cubicBezTo>
                              <a:cubicBezTo>
                                <a:pt x="138343" y="216908"/>
                                <a:pt x="115683" y="194248"/>
                                <a:pt x="115683" y="166296"/>
                              </a:cubicBezTo>
                              <a:cubicBezTo>
                                <a:pt x="115714" y="138356"/>
                                <a:pt x="138356" y="115715"/>
                                <a:pt x="166295" y="115684"/>
                              </a:cubicBezTo>
                              <a:close/>
                              <a:moveTo>
                                <a:pt x="166295" y="101223"/>
                              </a:moveTo>
                              <a:cubicBezTo>
                                <a:pt x="130356" y="101223"/>
                                <a:pt x="101223" y="130357"/>
                                <a:pt x="101223" y="166296"/>
                              </a:cubicBezTo>
                              <a:cubicBezTo>
                                <a:pt x="101264" y="202217"/>
                                <a:pt x="130374" y="231326"/>
                                <a:pt x="166295" y="231368"/>
                              </a:cubicBezTo>
                              <a:cubicBezTo>
                                <a:pt x="202234" y="231368"/>
                                <a:pt x="231368" y="202234"/>
                                <a:pt x="231368" y="166296"/>
                              </a:cubicBezTo>
                              <a:cubicBezTo>
                                <a:pt x="231368" y="130357"/>
                                <a:pt x="202234" y="101223"/>
                                <a:pt x="166295" y="101223"/>
                              </a:cubicBezTo>
                              <a:close/>
                              <a:moveTo>
                                <a:pt x="153398" y="65071"/>
                              </a:moveTo>
                              <a:lnTo>
                                <a:pt x="179191" y="65071"/>
                              </a:lnTo>
                              <a:lnTo>
                                <a:pt x="185359" y="83705"/>
                              </a:lnTo>
                              <a:cubicBezTo>
                                <a:pt x="186097" y="85931"/>
                                <a:pt x="187868" y="87661"/>
                                <a:pt x="190110" y="88347"/>
                              </a:cubicBezTo>
                              <a:cubicBezTo>
                                <a:pt x="195098" y="89873"/>
                                <a:pt x="199926" y="91877"/>
                                <a:pt x="204529" y="94331"/>
                              </a:cubicBezTo>
                              <a:cubicBezTo>
                                <a:pt x="206549" y="95409"/>
                                <a:pt x="208962" y="95464"/>
                                <a:pt x="211032" y="94483"/>
                              </a:cubicBezTo>
                              <a:lnTo>
                                <a:pt x="228208" y="86325"/>
                              </a:lnTo>
                              <a:cubicBezTo>
                                <a:pt x="234963" y="91559"/>
                                <a:pt x="241031" y="97626"/>
                                <a:pt x="246265" y="104382"/>
                              </a:cubicBezTo>
                              <a:lnTo>
                                <a:pt x="238106" y="121558"/>
                              </a:lnTo>
                              <a:cubicBezTo>
                                <a:pt x="237125" y="123627"/>
                                <a:pt x="237181" y="126039"/>
                                <a:pt x="238258" y="128061"/>
                              </a:cubicBezTo>
                              <a:cubicBezTo>
                                <a:pt x="240713" y="132663"/>
                                <a:pt x="242716" y="137491"/>
                                <a:pt x="244242" y="142479"/>
                              </a:cubicBezTo>
                              <a:cubicBezTo>
                                <a:pt x="244929" y="144721"/>
                                <a:pt x="246659" y="146492"/>
                                <a:pt x="248885" y="147230"/>
                              </a:cubicBezTo>
                              <a:lnTo>
                                <a:pt x="267518" y="153398"/>
                              </a:lnTo>
                              <a:lnTo>
                                <a:pt x="267518" y="179188"/>
                              </a:lnTo>
                              <a:lnTo>
                                <a:pt x="248885" y="185359"/>
                              </a:lnTo>
                              <a:cubicBezTo>
                                <a:pt x="246658" y="186096"/>
                                <a:pt x="244928" y="187868"/>
                                <a:pt x="244242" y="190111"/>
                              </a:cubicBezTo>
                              <a:cubicBezTo>
                                <a:pt x="242716" y="195099"/>
                                <a:pt x="240712" y="199927"/>
                                <a:pt x="238258" y="204529"/>
                              </a:cubicBezTo>
                              <a:cubicBezTo>
                                <a:pt x="237179" y="206550"/>
                                <a:pt x="237123" y="208963"/>
                                <a:pt x="238106" y="211032"/>
                              </a:cubicBezTo>
                              <a:lnTo>
                                <a:pt x="246265" y="228208"/>
                              </a:lnTo>
                              <a:cubicBezTo>
                                <a:pt x="241030" y="234963"/>
                                <a:pt x="234963" y="241030"/>
                                <a:pt x="228208" y="246266"/>
                              </a:cubicBezTo>
                              <a:lnTo>
                                <a:pt x="211032" y="238106"/>
                              </a:lnTo>
                              <a:cubicBezTo>
                                <a:pt x="208963" y="237120"/>
                                <a:pt x="206549" y="237176"/>
                                <a:pt x="204529" y="238258"/>
                              </a:cubicBezTo>
                              <a:cubicBezTo>
                                <a:pt x="199926" y="240713"/>
                                <a:pt x="195099" y="242716"/>
                                <a:pt x="190110" y="244243"/>
                              </a:cubicBezTo>
                              <a:cubicBezTo>
                                <a:pt x="187868" y="244929"/>
                                <a:pt x="186097" y="246659"/>
                                <a:pt x="185359" y="248885"/>
                              </a:cubicBezTo>
                              <a:lnTo>
                                <a:pt x="179191" y="267519"/>
                              </a:lnTo>
                              <a:lnTo>
                                <a:pt x="153398" y="267519"/>
                              </a:lnTo>
                              <a:lnTo>
                                <a:pt x="147230" y="248885"/>
                              </a:lnTo>
                              <a:cubicBezTo>
                                <a:pt x="146570" y="246894"/>
                                <a:pt x="145076" y="245287"/>
                                <a:pt x="143139" y="244483"/>
                              </a:cubicBezTo>
                              <a:lnTo>
                                <a:pt x="127432" y="237962"/>
                              </a:lnTo>
                              <a:cubicBezTo>
                                <a:pt x="125543" y="237174"/>
                                <a:pt x="123408" y="237227"/>
                                <a:pt x="121561" y="238106"/>
                              </a:cubicBezTo>
                              <a:lnTo>
                                <a:pt x="104381" y="246262"/>
                              </a:lnTo>
                              <a:cubicBezTo>
                                <a:pt x="97625" y="241030"/>
                                <a:pt x="91557" y="234964"/>
                                <a:pt x="86324" y="228208"/>
                              </a:cubicBezTo>
                              <a:lnTo>
                                <a:pt x="94483" y="211032"/>
                              </a:lnTo>
                              <a:cubicBezTo>
                                <a:pt x="95362" y="209183"/>
                                <a:pt x="95414" y="207048"/>
                                <a:pt x="94627" y="205158"/>
                              </a:cubicBezTo>
                              <a:lnTo>
                                <a:pt x="88106" y="189451"/>
                              </a:lnTo>
                              <a:cubicBezTo>
                                <a:pt x="87303" y="187512"/>
                                <a:pt x="85696" y="186019"/>
                                <a:pt x="83704" y="185359"/>
                              </a:cubicBezTo>
                              <a:lnTo>
                                <a:pt x="65070" y="179188"/>
                              </a:lnTo>
                              <a:lnTo>
                                <a:pt x="65070" y="153398"/>
                              </a:lnTo>
                              <a:lnTo>
                                <a:pt x="83704" y="147230"/>
                              </a:lnTo>
                              <a:cubicBezTo>
                                <a:pt x="85696" y="146570"/>
                                <a:pt x="87302" y="145077"/>
                                <a:pt x="88106" y="143139"/>
                              </a:cubicBezTo>
                              <a:lnTo>
                                <a:pt x="94627" y="127432"/>
                              </a:lnTo>
                              <a:cubicBezTo>
                                <a:pt x="95415" y="125542"/>
                                <a:pt x="95362" y="123407"/>
                                <a:pt x="94483" y="121558"/>
                              </a:cubicBezTo>
                              <a:lnTo>
                                <a:pt x="86323" y="104382"/>
                              </a:lnTo>
                              <a:cubicBezTo>
                                <a:pt x="91556" y="97623"/>
                                <a:pt x="97625" y="91555"/>
                                <a:pt x="104384" y="86324"/>
                              </a:cubicBezTo>
                              <a:lnTo>
                                <a:pt x="121557" y="94479"/>
                              </a:lnTo>
                              <a:cubicBezTo>
                                <a:pt x="123407" y="95355"/>
                                <a:pt x="125539" y="95409"/>
                                <a:pt x="127432" y="94628"/>
                              </a:cubicBezTo>
                              <a:lnTo>
                                <a:pt x="143138" y="88110"/>
                              </a:lnTo>
                              <a:cubicBezTo>
                                <a:pt x="145076" y="87305"/>
                                <a:pt x="146570" y="85697"/>
                                <a:pt x="147229" y="83704"/>
                              </a:cubicBezTo>
                              <a:close/>
                              <a:moveTo>
                                <a:pt x="148176" y="50612"/>
                              </a:moveTo>
                              <a:cubicBezTo>
                                <a:pt x="145059" y="50611"/>
                                <a:pt x="142293" y="52609"/>
                                <a:pt x="141313" y="55568"/>
                              </a:cubicBezTo>
                              <a:lnTo>
                                <a:pt x="134542" y="76020"/>
                              </a:lnTo>
                              <a:lnTo>
                                <a:pt x="124857" y="80037"/>
                              </a:lnTo>
                              <a:lnTo>
                                <a:pt x="106665" y="71398"/>
                              </a:lnTo>
                              <a:cubicBezTo>
                                <a:pt x="104298" y="70276"/>
                                <a:pt x="101508" y="70520"/>
                                <a:pt x="99372" y="72037"/>
                              </a:cubicBezTo>
                              <a:cubicBezTo>
                                <a:pt x="88794" y="79555"/>
                                <a:pt x="79554" y="88794"/>
                                <a:pt x="72036" y="99370"/>
                              </a:cubicBezTo>
                              <a:cubicBezTo>
                                <a:pt x="70518" y="101506"/>
                                <a:pt x="70274" y="104296"/>
                                <a:pt x="71397" y="106664"/>
                              </a:cubicBezTo>
                              <a:lnTo>
                                <a:pt x="80040" y="124859"/>
                              </a:lnTo>
                              <a:lnTo>
                                <a:pt x="76023" y="134543"/>
                              </a:lnTo>
                              <a:lnTo>
                                <a:pt x="55567" y="141314"/>
                              </a:lnTo>
                              <a:cubicBezTo>
                                <a:pt x="52608" y="142294"/>
                                <a:pt x="50609" y="145061"/>
                                <a:pt x="50610" y="148177"/>
                              </a:cubicBezTo>
                              <a:lnTo>
                                <a:pt x="50610" y="184411"/>
                              </a:lnTo>
                              <a:cubicBezTo>
                                <a:pt x="50609" y="187527"/>
                                <a:pt x="52608" y="190294"/>
                                <a:pt x="55567" y="191274"/>
                              </a:cubicBezTo>
                              <a:lnTo>
                                <a:pt x="76019" y="198048"/>
                              </a:lnTo>
                              <a:lnTo>
                                <a:pt x="80040" y="207732"/>
                              </a:lnTo>
                              <a:lnTo>
                                <a:pt x="71397" y="225925"/>
                              </a:lnTo>
                              <a:cubicBezTo>
                                <a:pt x="70274" y="228292"/>
                                <a:pt x="70518" y="231082"/>
                                <a:pt x="72036" y="233218"/>
                              </a:cubicBezTo>
                              <a:cubicBezTo>
                                <a:pt x="79553" y="243795"/>
                                <a:pt x="88793" y="253034"/>
                                <a:pt x="99369" y="260551"/>
                              </a:cubicBezTo>
                              <a:cubicBezTo>
                                <a:pt x="101504" y="262065"/>
                                <a:pt x="104292" y="262309"/>
                                <a:pt x="106659" y="261190"/>
                              </a:cubicBezTo>
                              <a:lnTo>
                                <a:pt x="124857" y="252551"/>
                              </a:lnTo>
                              <a:lnTo>
                                <a:pt x="134542" y="256568"/>
                              </a:lnTo>
                              <a:lnTo>
                                <a:pt x="141313" y="277023"/>
                              </a:lnTo>
                              <a:cubicBezTo>
                                <a:pt x="142293" y="279983"/>
                                <a:pt x="145059" y="281981"/>
                                <a:pt x="148176" y="281980"/>
                              </a:cubicBezTo>
                              <a:lnTo>
                                <a:pt x="184413" y="281980"/>
                              </a:lnTo>
                              <a:cubicBezTo>
                                <a:pt x="187530" y="281981"/>
                                <a:pt x="190296" y="279982"/>
                                <a:pt x="191276" y="277023"/>
                              </a:cubicBezTo>
                              <a:lnTo>
                                <a:pt x="197941" y="256893"/>
                              </a:lnTo>
                              <a:cubicBezTo>
                                <a:pt x="201382" y="255686"/>
                                <a:pt x="204752" y="254285"/>
                                <a:pt x="208034" y="252696"/>
                              </a:cubicBezTo>
                              <a:lnTo>
                                <a:pt x="225927" y="261193"/>
                              </a:lnTo>
                              <a:cubicBezTo>
                                <a:pt x="228292" y="262328"/>
                                <a:pt x="231088" y="262082"/>
                                <a:pt x="233220" y="260554"/>
                              </a:cubicBezTo>
                              <a:cubicBezTo>
                                <a:pt x="243796" y="253036"/>
                                <a:pt x="253036" y="243796"/>
                                <a:pt x="260553" y="233218"/>
                              </a:cubicBezTo>
                              <a:cubicBezTo>
                                <a:pt x="262070" y="231082"/>
                                <a:pt x="262315" y="228292"/>
                                <a:pt x="261192" y="225925"/>
                              </a:cubicBezTo>
                              <a:lnTo>
                                <a:pt x="252694" y="208036"/>
                              </a:lnTo>
                              <a:cubicBezTo>
                                <a:pt x="254284" y="204753"/>
                                <a:pt x="255686" y="201382"/>
                                <a:pt x="256892" y="197939"/>
                              </a:cubicBezTo>
                              <a:lnTo>
                                <a:pt x="277022" y="191274"/>
                              </a:lnTo>
                              <a:cubicBezTo>
                                <a:pt x="279982" y="190294"/>
                                <a:pt x="281980" y="187527"/>
                                <a:pt x="281979" y="184411"/>
                              </a:cubicBezTo>
                              <a:lnTo>
                                <a:pt x="281979" y="148177"/>
                              </a:lnTo>
                              <a:cubicBezTo>
                                <a:pt x="281980" y="145061"/>
                                <a:pt x="279981" y="142294"/>
                                <a:pt x="277022" y="141314"/>
                              </a:cubicBezTo>
                              <a:lnTo>
                                <a:pt x="256892" y="134650"/>
                              </a:lnTo>
                              <a:cubicBezTo>
                                <a:pt x="255685" y="131208"/>
                                <a:pt x="254284" y="127838"/>
                                <a:pt x="252694" y="124556"/>
                              </a:cubicBezTo>
                              <a:lnTo>
                                <a:pt x="261192" y="106664"/>
                              </a:lnTo>
                              <a:cubicBezTo>
                                <a:pt x="262315" y="104296"/>
                                <a:pt x="262070" y="101506"/>
                                <a:pt x="260553" y="99370"/>
                              </a:cubicBezTo>
                              <a:cubicBezTo>
                                <a:pt x="253035" y="88795"/>
                                <a:pt x="243795" y="79555"/>
                                <a:pt x="233221" y="72037"/>
                              </a:cubicBezTo>
                              <a:cubicBezTo>
                                <a:pt x="231086" y="70515"/>
                                <a:pt x="228293" y="70270"/>
                                <a:pt x="225927" y="71398"/>
                              </a:cubicBezTo>
                              <a:lnTo>
                                <a:pt x="208035" y="79896"/>
                              </a:lnTo>
                              <a:cubicBezTo>
                                <a:pt x="204753" y="78307"/>
                                <a:pt x="201383" y="76905"/>
                                <a:pt x="197941" y="75698"/>
                              </a:cubicBezTo>
                              <a:lnTo>
                                <a:pt x="191276" y="55568"/>
                              </a:lnTo>
                              <a:cubicBezTo>
                                <a:pt x="190296" y="52609"/>
                                <a:pt x="187530" y="50611"/>
                                <a:pt x="184413" y="50612"/>
                              </a:cubicBezTo>
                              <a:close/>
                              <a:moveTo>
                                <a:pt x="166295" y="28921"/>
                              </a:moveTo>
                              <a:cubicBezTo>
                                <a:pt x="242166" y="28921"/>
                                <a:pt x="303670" y="90426"/>
                                <a:pt x="303670" y="166297"/>
                              </a:cubicBezTo>
                              <a:cubicBezTo>
                                <a:pt x="303670" y="242167"/>
                                <a:pt x="242166" y="303672"/>
                                <a:pt x="166295" y="303672"/>
                              </a:cubicBezTo>
                              <a:cubicBezTo>
                                <a:pt x="90425" y="303672"/>
                                <a:pt x="28920" y="242167"/>
                                <a:pt x="28920" y="166297"/>
                              </a:cubicBezTo>
                              <a:cubicBezTo>
                                <a:pt x="29006" y="90462"/>
                                <a:pt x="90460" y="29007"/>
                                <a:pt x="166295" y="28921"/>
                              </a:cubicBezTo>
                              <a:close/>
                              <a:moveTo>
                                <a:pt x="166296" y="14461"/>
                              </a:moveTo>
                              <a:cubicBezTo>
                                <a:pt x="82439" y="14461"/>
                                <a:pt x="14460" y="82440"/>
                                <a:pt x="14460" y="166297"/>
                              </a:cubicBezTo>
                              <a:cubicBezTo>
                                <a:pt x="14554" y="250115"/>
                                <a:pt x="82478" y="318038"/>
                                <a:pt x="166296" y="318132"/>
                              </a:cubicBezTo>
                              <a:cubicBezTo>
                                <a:pt x="250153" y="318132"/>
                                <a:pt x="318132" y="250153"/>
                                <a:pt x="318132" y="166297"/>
                              </a:cubicBezTo>
                              <a:cubicBezTo>
                                <a:pt x="318132" y="82440"/>
                                <a:pt x="250153" y="14461"/>
                                <a:pt x="166296" y="14461"/>
                              </a:cubicBezTo>
                              <a:close/>
                              <a:moveTo>
                                <a:pt x="166296" y="0"/>
                              </a:moveTo>
                              <a:cubicBezTo>
                                <a:pt x="258139" y="0"/>
                                <a:pt x="332593" y="74454"/>
                                <a:pt x="332593" y="166297"/>
                              </a:cubicBezTo>
                              <a:cubicBezTo>
                                <a:pt x="332593" y="258139"/>
                                <a:pt x="258139" y="332593"/>
                                <a:pt x="166296" y="332593"/>
                              </a:cubicBezTo>
                              <a:cubicBezTo>
                                <a:pt x="74454" y="332593"/>
                                <a:pt x="0" y="258139"/>
                                <a:pt x="0" y="166297"/>
                              </a:cubicBezTo>
                              <a:cubicBezTo>
                                <a:pt x="104" y="74496"/>
                                <a:pt x="74496" y="104"/>
                                <a:pt x="166296" y="0"/>
                              </a:cubicBezTo>
                              <a:close/>
                            </a:path>
                          </a:pathLst>
                        </a:custGeom>
                        <a:solidFill>
                          <a:srgbClr val="FFFFFF"/>
                        </a:solidFill>
                        <a:ln w="9525" cap="flat">
                          <a:noFill/>
                          <a:prstDash val="solid"/>
                          <a:miter/>
                        </a:ln>
                        <a:effectLst/>
                      </p:spPr>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sysClr val="windowText" lastClr="000000"/>
                            </a:solidFill>
                            <a:effectLst/>
                            <a:uLnTx/>
                            <a:uFillTx/>
                            <a:latin typeface="Calibri" panose="020F0502020204030204"/>
                            <a:ea typeface="+mn-ea"/>
                            <a:cs typeface="+mn-cs"/>
                          </a:endParaRPr>
                        </a:p>
                      </p:txBody>
                    </p:sp>
                  </p:grpSp>
                </p:grpSp>
                <p:grpSp>
                  <p:nvGrpSpPr>
                    <p:cNvPr id="98" name="Group 97">
                      <a:extLst>
                        <a:ext uri="{FF2B5EF4-FFF2-40B4-BE49-F238E27FC236}">
                          <a16:creationId xmlns:a16="http://schemas.microsoft.com/office/drawing/2014/main" xmlns="" id="{D17BCE0A-282F-415E-8795-26009F47AEE6}"/>
                        </a:ext>
                      </a:extLst>
                    </p:cNvPr>
                    <p:cNvGrpSpPr/>
                    <p:nvPr/>
                  </p:nvGrpSpPr>
                  <p:grpSpPr>
                    <a:xfrm>
                      <a:off x="3977501" y="2601730"/>
                      <a:ext cx="165323" cy="746818"/>
                      <a:chOff x="3977501" y="2601730"/>
                      <a:chExt cx="165323" cy="746818"/>
                    </a:xfrm>
                  </p:grpSpPr>
                  <p:grpSp>
                    <p:nvGrpSpPr>
                      <p:cNvPr id="99" name="Group 98">
                        <a:extLst>
                          <a:ext uri="{FF2B5EF4-FFF2-40B4-BE49-F238E27FC236}">
                            <a16:creationId xmlns:a16="http://schemas.microsoft.com/office/drawing/2014/main" xmlns="" id="{9D6D084A-79C0-43C5-8355-4515B0CC6CDD}"/>
                          </a:ext>
                        </a:extLst>
                      </p:cNvPr>
                      <p:cNvGrpSpPr/>
                      <p:nvPr/>
                    </p:nvGrpSpPr>
                    <p:grpSpPr>
                      <a:xfrm rot="14400000">
                        <a:off x="4080374" y="2601730"/>
                        <a:ext cx="62450" cy="62450"/>
                        <a:chOff x="7160761" y="681038"/>
                        <a:chExt cx="92978" cy="92978"/>
                      </a:xfrm>
                    </p:grpSpPr>
                    <p:sp>
                      <p:nvSpPr>
                        <p:cNvPr id="103" name="Oval 102">
                          <a:extLst>
                            <a:ext uri="{FF2B5EF4-FFF2-40B4-BE49-F238E27FC236}">
                              <a16:creationId xmlns:a16="http://schemas.microsoft.com/office/drawing/2014/main" xmlns="" id="{691D2184-6CF2-4B3B-902B-4ADB71A29317}"/>
                            </a:ext>
                          </a:extLst>
                        </p:cNvPr>
                        <p:cNvSpPr/>
                        <p:nvPr/>
                      </p:nvSpPr>
                      <p:spPr>
                        <a:xfrm>
                          <a:off x="7160761" y="681038"/>
                          <a:ext cx="92978" cy="92978"/>
                        </a:xfrm>
                        <a:prstGeom prst="ellipse">
                          <a:avLst/>
                        </a:prstGeom>
                        <a:solidFill>
                          <a:srgbClr val="FFFFFF"/>
                        </a:solidFill>
                        <a:ln w="6350" cap="flat" cmpd="sng" algn="ctr">
                          <a:solidFill>
                            <a:srgbClr val="0565A7"/>
                          </a:solidFill>
                          <a:prstDash val="solid"/>
                          <a:miter lim="800000"/>
                        </a:ln>
                        <a:effectLst/>
                      </p:spPr>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sysClr val="window" lastClr="FFFFFF"/>
                            </a:solidFill>
                            <a:effectLst/>
                            <a:uLnTx/>
                            <a:uFillTx/>
                            <a:latin typeface="Calibri" panose="020F0502020204030204"/>
                            <a:ea typeface="+mn-ea"/>
                            <a:cs typeface="+mn-cs"/>
                          </a:endParaRPr>
                        </a:p>
                      </p:txBody>
                    </p:sp>
                    <p:sp>
                      <p:nvSpPr>
                        <p:cNvPr id="104" name="Oval 103">
                          <a:extLst>
                            <a:ext uri="{FF2B5EF4-FFF2-40B4-BE49-F238E27FC236}">
                              <a16:creationId xmlns:a16="http://schemas.microsoft.com/office/drawing/2014/main" xmlns="" id="{A37A04D8-D44F-4169-B185-51CBC21051AA}"/>
                            </a:ext>
                          </a:extLst>
                        </p:cNvPr>
                        <p:cNvSpPr/>
                        <p:nvPr/>
                      </p:nvSpPr>
                      <p:spPr>
                        <a:xfrm>
                          <a:off x="7177881" y="698158"/>
                          <a:ext cx="58738" cy="58738"/>
                        </a:xfrm>
                        <a:prstGeom prst="ellipse">
                          <a:avLst/>
                        </a:prstGeom>
                        <a:solidFill>
                          <a:srgbClr val="0565A7"/>
                        </a:solidFill>
                        <a:ln w="6350" cap="flat" cmpd="sng" algn="ctr">
                          <a:noFill/>
                          <a:prstDash val="solid"/>
                          <a:miter lim="800000"/>
                        </a:ln>
                        <a:effectLst/>
                      </p:spPr>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sysClr val="window" lastClr="FFFFFF"/>
                            </a:solidFill>
                            <a:effectLst/>
                            <a:uLnTx/>
                            <a:uFillTx/>
                            <a:latin typeface="Calibri" panose="020F0502020204030204"/>
                            <a:ea typeface="+mn-ea"/>
                            <a:cs typeface="+mn-cs"/>
                          </a:endParaRPr>
                        </a:p>
                      </p:txBody>
                    </p:sp>
                  </p:grpSp>
                  <p:grpSp>
                    <p:nvGrpSpPr>
                      <p:cNvPr id="100" name="Group 99">
                        <a:extLst>
                          <a:ext uri="{FF2B5EF4-FFF2-40B4-BE49-F238E27FC236}">
                            <a16:creationId xmlns:a16="http://schemas.microsoft.com/office/drawing/2014/main" xmlns="" id="{8950AAAD-7415-435C-AD92-8BA62801C29E}"/>
                          </a:ext>
                        </a:extLst>
                      </p:cNvPr>
                      <p:cNvGrpSpPr/>
                      <p:nvPr/>
                    </p:nvGrpSpPr>
                    <p:grpSpPr>
                      <a:xfrm rot="14400000">
                        <a:off x="3977501" y="3265934"/>
                        <a:ext cx="82614" cy="82613"/>
                        <a:chOff x="7160761" y="681038"/>
                        <a:chExt cx="92978" cy="92978"/>
                      </a:xfrm>
                    </p:grpSpPr>
                    <p:sp>
                      <p:nvSpPr>
                        <p:cNvPr id="101" name="Oval 100">
                          <a:extLst>
                            <a:ext uri="{FF2B5EF4-FFF2-40B4-BE49-F238E27FC236}">
                              <a16:creationId xmlns:a16="http://schemas.microsoft.com/office/drawing/2014/main" xmlns="" id="{55242877-8BC6-4E43-9699-9AC1174C2041}"/>
                            </a:ext>
                          </a:extLst>
                        </p:cNvPr>
                        <p:cNvSpPr/>
                        <p:nvPr/>
                      </p:nvSpPr>
                      <p:spPr>
                        <a:xfrm>
                          <a:off x="7160761" y="681038"/>
                          <a:ext cx="92978" cy="92978"/>
                        </a:xfrm>
                        <a:prstGeom prst="ellipse">
                          <a:avLst/>
                        </a:prstGeom>
                        <a:solidFill>
                          <a:srgbClr val="FFFFFF"/>
                        </a:solidFill>
                        <a:ln w="6350" cap="flat" cmpd="sng" algn="ctr">
                          <a:solidFill>
                            <a:srgbClr val="0565A7"/>
                          </a:solidFill>
                          <a:prstDash val="solid"/>
                          <a:miter lim="800000"/>
                        </a:ln>
                        <a:effectLst/>
                      </p:spPr>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sysClr val="window" lastClr="FFFFFF"/>
                            </a:solidFill>
                            <a:effectLst/>
                            <a:uLnTx/>
                            <a:uFillTx/>
                            <a:latin typeface="Calibri" panose="020F0502020204030204"/>
                            <a:ea typeface="+mn-ea"/>
                            <a:cs typeface="+mn-cs"/>
                          </a:endParaRPr>
                        </a:p>
                      </p:txBody>
                    </p:sp>
                    <p:sp>
                      <p:nvSpPr>
                        <p:cNvPr id="102" name="Oval 101">
                          <a:extLst>
                            <a:ext uri="{FF2B5EF4-FFF2-40B4-BE49-F238E27FC236}">
                              <a16:creationId xmlns:a16="http://schemas.microsoft.com/office/drawing/2014/main" xmlns="" id="{BCC6CDE8-542C-45B1-A401-16C36748ACBF}"/>
                            </a:ext>
                          </a:extLst>
                        </p:cNvPr>
                        <p:cNvSpPr/>
                        <p:nvPr/>
                      </p:nvSpPr>
                      <p:spPr>
                        <a:xfrm>
                          <a:off x="7177881" y="698158"/>
                          <a:ext cx="58738" cy="58738"/>
                        </a:xfrm>
                        <a:prstGeom prst="ellipse">
                          <a:avLst/>
                        </a:prstGeom>
                        <a:solidFill>
                          <a:srgbClr val="0565A7"/>
                        </a:solidFill>
                        <a:ln w="6350" cap="flat" cmpd="sng" algn="ctr">
                          <a:noFill/>
                          <a:prstDash val="solid"/>
                          <a:miter lim="800000"/>
                        </a:ln>
                        <a:effectLst/>
                      </p:spPr>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sysClr val="window" lastClr="FFFFFF"/>
                            </a:solidFill>
                            <a:effectLst/>
                            <a:uLnTx/>
                            <a:uFillTx/>
                            <a:latin typeface="Calibri" panose="020F0502020204030204"/>
                            <a:ea typeface="+mn-ea"/>
                            <a:cs typeface="+mn-cs"/>
                          </a:endParaRPr>
                        </a:p>
                      </p:txBody>
                    </p:sp>
                  </p:grpSp>
                </p:grpSp>
              </p:grpSp>
              <p:grpSp>
                <p:nvGrpSpPr>
                  <p:cNvPr id="14" name="Group 13">
                    <a:extLst>
                      <a:ext uri="{FF2B5EF4-FFF2-40B4-BE49-F238E27FC236}">
                        <a16:creationId xmlns:a16="http://schemas.microsoft.com/office/drawing/2014/main" xmlns="" id="{51F81BC9-31CB-4DF2-ABC0-33CEF41D230A}"/>
                      </a:ext>
                    </a:extLst>
                  </p:cNvPr>
                  <p:cNvGrpSpPr/>
                  <p:nvPr/>
                </p:nvGrpSpPr>
                <p:grpSpPr>
                  <a:xfrm>
                    <a:off x="6392543" y="1880723"/>
                    <a:ext cx="882731" cy="882731"/>
                    <a:chOff x="6392543" y="1880723"/>
                    <a:chExt cx="882731" cy="882731"/>
                  </a:xfrm>
                </p:grpSpPr>
                <p:grpSp>
                  <p:nvGrpSpPr>
                    <p:cNvPr id="84" name="Group 83">
                      <a:extLst>
                        <a:ext uri="{FF2B5EF4-FFF2-40B4-BE49-F238E27FC236}">
                          <a16:creationId xmlns:a16="http://schemas.microsoft.com/office/drawing/2014/main" xmlns="" id="{BA72D8F7-0C84-40FC-8722-8CAFB942C675}"/>
                        </a:ext>
                      </a:extLst>
                    </p:cNvPr>
                    <p:cNvGrpSpPr/>
                    <p:nvPr/>
                  </p:nvGrpSpPr>
                  <p:grpSpPr>
                    <a:xfrm>
                      <a:off x="6392543" y="1880723"/>
                      <a:ext cx="882731" cy="882731"/>
                      <a:chOff x="6392543" y="1880723"/>
                      <a:chExt cx="882731" cy="882731"/>
                    </a:xfrm>
                  </p:grpSpPr>
                  <p:sp>
                    <p:nvSpPr>
                      <p:cNvPr id="92" name="Partial Circle 137">
                        <a:extLst>
                          <a:ext uri="{FF2B5EF4-FFF2-40B4-BE49-F238E27FC236}">
                            <a16:creationId xmlns:a16="http://schemas.microsoft.com/office/drawing/2014/main" xmlns="" id="{A7966700-E0D3-4370-A430-DDA52E646A85}"/>
                          </a:ext>
                        </a:extLst>
                      </p:cNvPr>
                      <p:cNvSpPr/>
                      <p:nvPr/>
                    </p:nvSpPr>
                    <p:spPr>
                      <a:xfrm rot="13500000">
                        <a:off x="6392543" y="1880723"/>
                        <a:ext cx="882731" cy="882731"/>
                      </a:xfrm>
                      <a:prstGeom prst="roundRect">
                        <a:avLst/>
                      </a:prstGeom>
                      <a:noFill/>
                      <a:ln w="6350" cap="flat" cmpd="sng" algn="ctr">
                        <a:solidFill>
                          <a:srgbClr val="0565A7"/>
                        </a:solidFill>
                        <a:prstDash val="solid"/>
                        <a:miter lim="800000"/>
                      </a:ln>
                      <a:effectLst/>
                    </p:spPr>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sysClr val="window" lastClr="FFFFFF"/>
                          </a:solidFill>
                          <a:effectLst/>
                          <a:uLnTx/>
                          <a:uFillTx/>
                          <a:latin typeface="Calibri" panose="020F0502020204030204"/>
                          <a:ea typeface="+mn-ea"/>
                          <a:cs typeface="+mn-cs"/>
                        </a:endParaRPr>
                      </a:p>
                    </p:txBody>
                  </p:sp>
                  <p:grpSp>
                    <p:nvGrpSpPr>
                      <p:cNvPr id="93" name="Group 92">
                        <a:extLst>
                          <a:ext uri="{FF2B5EF4-FFF2-40B4-BE49-F238E27FC236}">
                            <a16:creationId xmlns:a16="http://schemas.microsoft.com/office/drawing/2014/main" xmlns="" id="{95001A04-0EF2-4D4A-995C-225AB3B9069C}"/>
                          </a:ext>
                        </a:extLst>
                      </p:cNvPr>
                      <p:cNvGrpSpPr/>
                      <p:nvPr/>
                    </p:nvGrpSpPr>
                    <p:grpSpPr>
                      <a:xfrm>
                        <a:off x="6474470" y="1962650"/>
                        <a:ext cx="718876" cy="718876"/>
                        <a:chOff x="6438940" y="1925292"/>
                        <a:chExt cx="790763" cy="790763"/>
                      </a:xfrm>
                    </p:grpSpPr>
                    <p:sp>
                      <p:nvSpPr>
                        <p:cNvPr id="94" name="Rectangle: Rounded Corners 43">
                          <a:extLst>
                            <a:ext uri="{FF2B5EF4-FFF2-40B4-BE49-F238E27FC236}">
                              <a16:creationId xmlns:a16="http://schemas.microsoft.com/office/drawing/2014/main" xmlns="" id="{5047F7CC-5E7F-4C44-9B1F-98738BAA36A5}"/>
                            </a:ext>
                          </a:extLst>
                        </p:cNvPr>
                        <p:cNvSpPr/>
                        <p:nvPr/>
                      </p:nvSpPr>
                      <p:spPr>
                        <a:xfrm rot="18900000">
                          <a:off x="6438940" y="1925292"/>
                          <a:ext cx="790763" cy="790763"/>
                        </a:xfrm>
                        <a:prstGeom prst="roundRect">
                          <a:avLst/>
                        </a:prstGeom>
                        <a:solidFill>
                          <a:srgbClr val="0565A7"/>
                        </a:solidFill>
                        <a:ln w="6350" cap="flat" cmpd="sng" algn="ctr">
                          <a:solidFill>
                            <a:srgbClr val="FFFFFF"/>
                          </a:solidFill>
                          <a:prstDash val="solid"/>
                          <a:miter lim="800000"/>
                        </a:ln>
                        <a:effectLst>
                          <a:innerShdw blurRad="254000" dist="50800" dir="2700000">
                            <a:sysClr val="window" lastClr="FFFFFF">
                              <a:lumMod val="95000"/>
                              <a:alpha val="30000"/>
                            </a:sysClr>
                          </a:innerShdw>
                        </a:effectLst>
                      </p:spPr>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endParaRPr>
                        </a:p>
                      </p:txBody>
                    </p:sp>
                    <p:sp>
                      <p:nvSpPr>
                        <p:cNvPr id="95" name="Rectangle: Rounded Corners 44">
                          <a:extLst>
                            <a:ext uri="{FF2B5EF4-FFF2-40B4-BE49-F238E27FC236}">
                              <a16:creationId xmlns:a16="http://schemas.microsoft.com/office/drawing/2014/main" xmlns="" id="{E83E4A34-2B3B-4044-A890-4CB84C67C4BF}"/>
                            </a:ext>
                          </a:extLst>
                        </p:cNvPr>
                        <p:cNvSpPr/>
                        <p:nvPr/>
                      </p:nvSpPr>
                      <p:spPr>
                        <a:xfrm rot="13500000">
                          <a:off x="6530270" y="2013893"/>
                          <a:ext cx="608105" cy="613562"/>
                        </a:xfrm>
                        <a:prstGeom prst="roundRect">
                          <a:avLst/>
                        </a:prstGeom>
                        <a:gradFill flip="none" rotWithShape="1">
                          <a:gsLst>
                            <a:gs pos="13000">
                              <a:srgbClr val="FFFFFF">
                                <a:alpha val="0"/>
                              </a:srgbClr>
                            </a:gs>
                            <a:gs pos="100000">
                              <a:srgbClr val="FFFFFF">
                                <a:lumMod val="95000"/>
                                <a:alpha val="70000"/>
                              </a:srgbClr>
                            </a:gs>
                          </a:gsLst>
                          <a:lin ang="16200000" scaled="1"/>
                          <a:tileRect/>
                        </a:gradFill>
                        <a:ln w="12700" cap="flat" cmpd="sng" algn="ctr">
                          <a:noFill/>
                          <a:prstDash val="solid"/>
                          <a:miter lim="800000"/>
                        </a:ln>
                        <a:effectLst/>
                      </p:spPr>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white"/>
                            </a:solidFill>
                            <a:effectLst/>
                            <a:uLnTx/>
                            <a:uFillTx/>
                            <a:latin typeface="Century Gothic" panose="020B0502020202020204" pitchFamily="34" charset="0"/>
                            <a:ea typeface="+mn-ea"/>
                            <a:cs typeface="+mn-cs"/>
                          </a:endParaRPr>
                        </a:p>
                      </p:txBody>
                    </p:sp>
                    <p:sp>
                      <p:nvSpPr>
                        <p:cNvPr id="96" name="Freeform: Shape 45">
                          <a:extLst>
                            <a:ext uri="{FF2B5EF4-FFF2-40B4-BE49-F238E27FC236}">
                              <a16:creationId xmlns:a16="http://schemas.microsoft.com/office/drawing/2014/main" xmlns="" id="{A31A053C-29E1-47F1-9AFF-6517D77853D0}"/>
                            </a:ext>
                          </a:extLst>
                        </p:cNvPr>
                        <p:cNvSpPr/>
                        <p:nvPr/>
                      </p:nvSpPr>
                      <p:spPr>
                        <a:xfrm>
                          <a:off x="6658757" y="2145109"/>
                          <a:ext cx="351129" cy="351129"/>
                        </a:xfrm>
                        <a:custGeom>
                          <a:avLst/>
                          <a:gdLst>
                            <a:gd name="connsiteX0" fmla="*/ 300399 w 552450"/>
                            <a:gd name="connsiteY0" fmla="*/ 400050 h 552450"/>
                            <a:gd name="connsiteX1" fmla="*/ 337327 w 552450"/>
                            <a:gd name="connsiteY1" fmla="*/ 400050 h 552450"/>
                            <a:gd name="connsiteX2" fmla="*/ 418376 w 552450"/>
                            <a:gd name="connsiteY2" fmla="*/ 544144 h 552450"/>
                            <a:gd name="connsiteX3" fmla="*/ 419100 w 552450"/>
                            <a:gd name="connsiteY3" fmla="*/ 546878 h 552450"/>
                            <a:gd name="connsiteX4" fmla="*/ 413527 w 552450"/>
                            <a:gd name="connsiteY4" fmla="*/ 552450 h 552450"/>
                            <a:gd name="connsiteX5" fmla="*/ 371760 w 552450"/>
                            <a:gd name="connsiteY5" fmla="*/ 552450 h 552450"/>
                            <a:gd name="connsiteX6" fmla="*/ 366664 w 552450"/>
                            <a:gd name="connsiteY6" fmla="*/ 549135 h 552450"/>
                            <a:gd name="connsiteX7" fmla="*/ 209550 w 552450"/>
                            <a:gd name="connsiteY7" fmla="*/ 400050 h 552450"/>
                            <a:gd name="connsiteX8" fmla="*/ 247650 w 552450"/>
                            <a:gd name="connsiteY8" fmla="*/ 400050 h 552450"/>
                            <a:gd name="connsiteX9" fmla="*/ 247650 w 552450"/>
                            <a:gd name="connsiteY9" fmla="*/ 552450 h 552450"/>
                            <a:gd name="connsiteX10" fmla="*/ 209550 w 552450"/>
                            <a:gd name="connsiteY10" fmla="*/ 552450 h 552450"/>
                            <a:gd name="connsiteX11" fmla="*/ 119863 w 552450"/>
                            <a:gd name="connsiteY11" fmla="*/ 400050 h 552450"/>
                            <a:gd name="connsiteX12" fmla="*/ 156791 w 552450"/>
                            <a:gd name="connsiteY12" fmla="*/ 400050 h 552450"/>
                            <a:gd name="connsiteX13" fmla="*/ 90535 w 552450"/>
                            <a:gd name="connsiteY13" fmla="*/ 549135 h 552450"/>
                            <a:gd name="connsiteX14" fmla="*/ 85439 w 552450"/>
                            <a:gd name="connsiteY14" fmla="*/ 552450 h 552450"/>
                            <a:gd name="connsiteX15" fmla="*/ 43672 w 552450"/>
                            <a:gd name="connsiteY15" fmla="*/ 552450 h 552450"/>
                            <a:gd name="connsiteX16" fmla="*/ 38100 w 552450"/>
                            <a:gd name="connsiteY16" fmla="*/ 546878 h 552450"/>
                            <a:gd name="connsiteX17" fmla="*/ 38814 w 552450"/>
                            <a:gd name="connsiteY17" fmla="*/ 544144 h 552450"/>
                            <a:gd name="connsiteX18" fmla="*/ 361950 w 552450"/>
                            <a:gd name="connsiteY18" fmla="*/ 342900 h 552450"/>
                            <a:gd name="connsiteX19" fmla="*/ 361950 w 552450"/>
                            <a:gd name="connsiteY19" fmla="*/ 361950 h 552450"/>
                            <a:gd name="connsiteX20" fmla="*/ 381000 w 552450"/>
                            <a:gd name="connsiteY20" fmla="*/ 361950 h 552450"/>
                            <a:gd name="connsiteX21" fmla="*/ 381000 w 552450"/>
                            <a:gd name="connsiteY21" fmla="*/ 342900 h 552450"/>
                            <a:gd name="connsiteX22" fmla="*/ 323850 w 552450"/>
                            <a:gd name="connsiteY22" fmla="*/ 342900 h 552450"/>
                            <a:gd name="connsiteX23" fmla="*/ 323850 w 552450"/>
                            <a:gd name="connsiteY23" fmla="*/ 361950 h 552450"/>
                            <a:gd name="connsiteX24" fmla="*/ 342900 w 552450"/>
                            <a:gd name="connsiteY24" fmla="*/ 361950 h 552450"/>
                            <a:gd name="connsiteX25" fmla="*/ 342900 w 552450"/>
                            <a:gd name="connsiteY25" fmla="*/ 342900 h 552450"/>
                            <a:gd name="connsiteX26" fmla="*/ 190500 w 552450"/>
                            <a:gd name="connsiteY26" fmla="*/ 323850 h 552450"/>
                            <a:gd name="connsiteX27" fmla="*/ 285750 w 552450"/>
                            <a:gd name="connsiteY27" fmla="*/ 323850 h 552450"/>
                            <a:gd name="connsiteX28" fmla="*/ 285750 w 552450"/>
                            <a:gd name="connsiteY28" fmla="*/ 342900 h 552450"/>
                            <a:gd name="connsiteX29" fmla="*/ 190500 w 552450"/>
                            <a:gd name="connsiteY29" fmla="*/ 342900 h 552450"/>
                            <a:gd name="connsiteX30" fmla="*/ 57150 w 552450"/>
                            <a:gd name="connsiteY30" fmla="*/ 323850 h 552450"/>
                            <a:gd name="connsiteX31" fmla="*/ 114300 w 552450"/>
                            <a:gd name="connsiteY31" fmla="*/ 323850 h 552450"/>
                            <a:gd name="connsiteX32" fmla="*/ 114300 w 552450"/>
                            <a:gd name="connsiteY32" fmla="*/ 342900 h 552450"/>
                            <a:gd name="connsiteX33" fmla="*/ 57150 w 552450"/>
                            <a:gd name="connsiteY33" fmla="*/ 342900 h 552450"/>
                            <a:gd name="connsiteX34" fmla="*/ 401012 w 552450"/>
                            <a:gd name="connsiteY34" fmla="*/ 285750 h 552450"/>
                            <a:gd name="connsiteX35" fmla="*/ 494338 w 552450"/>
                            <a:gd name="connsiteY35" fmla="*/ 285750 h 552450"/>
                            <a:gd name="connsiteX36" fmla="*/ 447675 w 552450"/>
                            <a:gd name="connsiteY36" fmla="*/ 323850 h 552450"/>
                            <a:gd name="connsiteX37" fmla="*/ 401012 w 552450"/>
                            <a:gd name="connsiteY37" fmla="*/ 285750 h 552450"/>
                            <a:gd name="connsiteX38" fmla="*/ 400050 w 552450"/>
                            <a:gd name="connsiteY38" fmla="*/ 247650 h 552450"/>
                            <a:gd name="connsiteX39" fmla="*/ 495367 w 552450"/>
                            <a:gd name="connsiteY39" fmla="*/ 247650 h 552450"/>
                            <a:gd name="connsiteX40" fmla="*/ 495367 w 552450"/>
                            <a:gd name="connsiteY40" fmla="*/ 266700 h 552450"/>
                            <a:gd name="connsiteX41" fmla="*/ 400050 w 552450"/>
                            <a:gd name="connsiteY41" fmla="*/ 266700 h 552450"/>
                            <a:gd name="connsiteX42" fmla="*/ 190500 w 552450"/>
                            <a:gd name="connsiteY42" fmla="*/ 247650 h 552450"/>
                            <a:gd name="connsiteX43" fmla="*/ 285750 w 552450"/>
                            <a:gd name="connsiteY43" fmla="*/ 247650 h 552450"/>
                            <a:gd name="connsiteX44" fmla="*/ 285750 w 552450"/>
                            <a:gd name="connsiteY44" fmla="*/ 266700 h 552450"/>
                            <a:gd name="connsiteX45" fmla="*/ 190500 w 552450"/>
                            <a:gd name="connsiteY45" fmla="*/ 266700 h 552450"/>
                            <a:gd name="connsiteX46" fmla="*/ 57150 w 552450"/>
                            <a:gd name="connsiteY46" fmla="*/ 247650 h 552450"/>
                            <a:gd name="connsiteX47" fmla="*/ 114300 w 552450"/>
                            <a:gd name="connsiteY47" fmla="*/ 247650 h 552450"/>
                            <a:gd name="connsiteX48" fmla="*/ 114300 w 552450"/>
                            <a:gd name="connsiteY48" fmla="*/ 266700 h 552450"/>
                            <a:gd name="connsiteX49" fmla="*/ 57150 w 552450"/>
                            <a:gd name="connsiteY49" fmla="*/ 266700 h 552450"/>
                            <a:gd name="connsiteX50" fmla="*/ 190500 w 552450"/>
                            <a:gd name="connsiteY50" fmla="*/ 171450 h 552450"/>
                            <a:gd name="connsiteX51" fmla="*/ 285750 w 552450"/>
                            <a:gd name="connsiteY51" fmla="*/ 171450 h 552450"/>
                            <a:gd name="connsiteX52" fmla="*/ 285750 w 552450"/>
                            <a:gd name="connsiteY52" fmla="*/ 190500 h 552450"/>
                            <a:gd name="connsiteX53" fmla="*/ 190500 w 552450"/>
                            <a:gd name="connsiteY53" fmla="*/ 190500 h 552450"/>
                            <a:gd name="connsiteX54" fmla="*/ 57150 w 552450"/>
                            <a:gd name="connsiteY54" fmla="*/ 171450 h 552450"/>
                            <a:gd name="connsiteX55" fmla="*/ 114300 w 552450"/>
                            <a:gd name="connsiteY55" fmla="*/ 171450 h 552450"/>
                            <a:gd name="connsiteX56" fmla="*/ 114300 w 552450"/>
                            <a:gd name="connsiteY56" fmla="*/ 190500 h 552450"/>
                            <a:gd name="connsiteX57" fmla="*/ 57150 w 552450"/>
                            <a:gd name="connsiteY57" fmla="*/ 190500 h 552450"/>
                            <a:gd name="connsiteX58" fmla="*/ 38100 w 552450"/>
                            <a:gd name="connsiteY58" fmla="*/ 152400 h 552450"/>
                            <a:gd name="connsiteX59" fmla="*/ 38100 w 552450"/>
                            <a:gd name="connsiteY59" fmla="*/ 209550 h 552450"/>
                            <a:gd name="connsiteX60" fmla="*/ 76200 w 552450"/>
                            <a:gd name="connsiteY60" fmla="*/ 209550 h 552450"/>
                            <a:gd name="connsiteX61" fmla="*/ 76200 w 552450"/>
                            <a:gd name="connsiteY61" fmla="*/ 228600 h 552450"/>
                            <a:gd name="connsiteX62" fmla="*/ 38100 w 552450"/>
                            <a:gd name="connsiteY62" fmla="*/ 228600 h 552450"/>
                            <a:gd name="connsiteX63" fmla="*/ 38100 w 552450"/>
                            <a:gd name="connsiteY63" fmla="*/ 285750 h 552450"/>
                            <a:gd name="connsiteX64" fmla="*/ 76200 w 552450"/>
                            <a:gd name="connsiteY64" fmla="*/ 285750 h 552450"/>
                            <a:gd name="connsiteX65" fmla="*/ 76200 w 552450"/>
                            <a:gd name="connsiteY65" fmla="*/ 304800 h 552450"/>
                            <a:gd name="connsiteX66" fmla="*/ 38100 w 552450"/>
                            <a:gd name="connsiteY66" fmla="*/ 304800 h 552450"/>
                            <a:gd name="connsiteX67" fmla="*/ 38100 w 552450"/>
                            <a:gd name="connsiteY67" fmla="*/ 361950 h 552450"/>
                            <a:gd name="connsiteX68" fmla="*/ 133350 w 552450"/>
                            <a:gd name="connsiteY68" fmla="*/ 361950 h 552450"/>
                            <a:gd name="connsiteX69" fmla="*/ 133350 w 552450"/>
                            <a:gd name="connsiteY69" fmla="*/ 342900 h 552450"/>
                            <a:gd name="connsiteX70" fmla="*/ 171450 w 552450"/>
                            <a:gd name="connsiteY70" fmla="*/ 342900 h 552450"/>
                            <a:gd name="connsiteX71" fmla="*/ 171450 w 552450"/>
                            <a:gd name="connsiteY71" fmla="*/ 361950 h 552450"/>
                            <a:gd name="connsiteX72" fmla="*/ 304800 w 552450"/>
                            <a:gd name="connsiteY72" fmla="*/ 361950 h 552450"/>
                            <a:gd name="connsiteX73" fmla="*/ 304800 w 552450"/>
                            <a:gd name="connsiteY73" fmla="*/ 304800 h 552450"/>
                            <a:gd name="connsiteX74" fmla="*/ 171450 w 552450"/>
                            <a:gd name="connsiteY74" fmla="*/ 304800 h 552450"/>
                            <a:gd name="connsiteX75" fmla="*/ 171450 w 552450"/>
                            <a:gd name="connsiteY75" fmla="*/ 323850 h 552450"/>
                            <a:gd name="connsiteX76" fmla="*/ 133350 w 552450"/>
                            <a:gd name="connsiteY76" fmla="*/ 323850 h 552450"/>
                            <a:gd name="connsiteX77" fmla="*/ 133350 w 552450"/>
                            <a:gd name="connsiteY77" fmla="*/ 304800 h 552450"/>
                            <a:gd name="connsiteX78" fmla="*/ 95250 w 552450"/>
                            <a:gd name="connsiteY78" fmla="*/ 304800 h 552450"/>
                            <a:gd name="connsiteX79" fmla="*/ 95250 w 552450"/>
                            <a:gd name="connsiteY79" fmla="*/ 285750 h 552450"/>
                            <a:gd name="connsiteX80" fmla="*/ 133350 w 552450"/>
                            <a:gd name="connsiteY80" fmla="*/ 285750 h 552450"/>
                            <a:gd name="connsiteX81" fmla="*/ 133350 w 552450"/>
                            <a:gd name="connsiteY81" fmla="*/ 266700 h 552450"/>
                            <a:gd name="connsiteX82" fmla="*/ 171450 w 552450"/>
                            <a:gd name="connsiteY82" fmla="*/ 266700 h 552450"/>
                            <a:gd name="connsiteX83" fmla="*/ 171450 w 552450"/>
                            <a:gd name="connsiteY83" fmla="*/ 285750 h 552450"/>
                            <a:gd name="connsiteX84" fmla="*/ 304800 w 552450"/>
                            <a:gd name="connsiteY84" fmla="*/ 285750 h 552450"/>
                            <a:gd name="connsiteX85" fmla="*/ 304800 w 552450"/>
                            <a:gd name="connsiteY85" fmla="*/ 228600 h 552450"/>
                            <a:gd name="connsiteX86" fmla="*/ 171450 w 552450"/>
                            <a:gd name="connsiteY86" fmla="*/ 228600 h 552450"/>
                            <a:gd name="connsiteX87" fmla="*/ 171450 w 552450"/>
                            <a:gd name="connsiteY87" fmla="*/ 247650 h 552450"/>
                            <a:gd name="connsiteX88" fmla="*/ 133350 w 552450"/>
                            <a:gd name="connsiteY88" fmla="*/ 247650 h 552450"/>
                            <a:gd name="connsiteX89" fmla="*/ 133350 w 552450"/>
                            <a:gd name="connsiteY89" fmla="*/ 228600 h 552450"/>
                            <a:gd name="connsiteX90" fmla="*/ 95250 w 552450"/>
                            <a:gd name="connsiteY90" fmla="*/ 228600 h 552450"/>
                            <a:gd name="connsiteX91" fmla="*/ 95250 w 552450"/>
                            <a:gd name="connsiteY91" fmla="*/ 209550 h 552450"/>
                            <a:gd name="connsiteX92" fmla="*/ 133350 w 552450"/>
                            <a:gd name="connsiteY92" fmla="*/ 209550 h 552450"/>
                            <a:gd name="connsiteX93" fmla="*/ 133350 w 552450"/>
                            <a:gd name="connsiteY93" fmla="*/ 190500 h 552450"/>
                            <a:gd name="connsiteX94" fmla="*/ 171450 w 552450"/>
                            <a:gd name="connsiteY94" fmla="*/ 190500 h 552450"/>
                            <a:gd name="connsiteX95" fmla="*/ 171450 w 552450"/>
                            <a:gd name="connsiteY95" fmla="*/ 209550 h 552450"/>
                            <a:gd name="connsiteX96" fmla="*/ 304800 w 552450"/>
                            <a:gd name="connsiteY96" fmla="*/ 209550 h 552450"/>
                            <a:gd name="connsiteX97" fmla="*/ 304800 w 552450"/>
                            <a:gd name="connsiteY97" fmla="*/ 152400 h 552450"/>
                            <a:gd name="connsiteX98" fmla="*/ 171450 w 552450"/>
                            <a:gd name="connsiteY98" fmla="*/ 152400 h 552450"/>
                            <a:gd name="connsiteX99" fmla="*/ 171450 w 552450"/>
                            <a:gd name="connsiteY99" fmla="*/ 171450 h 552450"/>
                            <a:gd name="connsiteX100" fmla="*/ 133350 w 552450"/>
                            <a:gd name="connsiteY100" fmla="*/ 171450 h 552450"/>
                            <a:gd name="connsiteX101" fmla="*/ 133350 w 552450"/>
                            <a:gd name="connsiteY101" fmla="*/ 152400 h 552450"/>
                            <a:gd name="connsiteX102" fmla="*/ 19050 w 552450"/>
                            <a:gd name="connsiteY102" fmla="*/ 133340 h 552450"/>
                            <a:gd name="connsiteX103" fmla="*/ 327393 w 552450"/>
                            <a:gd name="connsiteY103" fmla="*/ 133340 h 552450"/>
                            <a:gd name="connsiteX104" fmla="*/ 354216 w 552450"/>
                            <a:gd name="connsiteY104" fmla="*/ 184204 h 552450"/>
                            <a:gd name="connsiteX105" fmla="*/ 381000 w 552450"/>
                            <a:gd name="connsiteY105" fmla="*/ 238925 h 552450"/>
                            <a:gd name="connsiteX106" fmla="*/ 381000 w 552450"/>
                            <a:gd name="connsiteY106" fmla="*/ 266700 h 552450"/>
                            <a:gd name="connsiteX107" fmla="*/ 323850 w 552450"/>
                            <a:gd name="connsiteY107" fmla="*/ 266700 h 552450"/>
                            <a:gd name="connsiteX108" fmla="*/ 323850 w 552450"/>
                            <a:gd name="connsiteY108" fmla="*/ 285750 h 552450"/>
                            <a:gd name="connsiteX109" fmla="*/ 381762 w 552450"/>
                            <a:gd name="connsiteY109" fmla="*/ 285750 h 552450"/>
                            <a:gd name="connsiteX110" fmla="*/ 387525 w 552450"/>
                            <a:gd name="connsiteY110" fmla="*/ 304800 h 552450"/>
                            <a:gd name="connsiteX111" fmla="*/ 323850 w 552450"/>
                            <a:gd name="connsiteY111" fmla="*/ 304800 h 552450"/>
                            <a:gd name="connsiteX112" fmla="*/ 323850 w 552450"/>
                            <a:gd name="connsiteY112" fmla="*/ 323840 h 552450"/>
                            <a:gd name="connsiteX113" fmla="*/ 401107 w 552450"/>
                            <a:gd name="connsiteY113" fmla="*/ 323840 h 552450"/>
                            <a:gd name="connsiteX114" fmla="*/ 438150 w 552450"/>
                            <a:gd name="connsiteY114" fmla="*/ 342128 h 552450"/>
                            <a:gd name="connsiteX115" fmla="*/ 438150 w 552450"/>
                            <a:gd name="connsiteY115" fmla="*/ 380990 h 552450"/>
                            <a:gd name="connsiteX116" fmla="*/ 19050 w 552450"/>
                            <a:gd name="connsiteY116" fmla="*/ 380990 h 552450"/>
                            <a:gd name="connsiteX117" fmla="*/ 438150 w 552450"/>
                            <a:gd name="connsiteY117" fmla="*/ 114300 h 552450"/>
                            <a:gd name="connsiteX118" fmla="*/ 457200 w 552450"/>
                            <a:gd name="connsiteY118" fmla="*/ 114300 h 552450"/>
                            <a:gd name="connsiteX119" fmla="*/ 457200 w 552450"/>
                            <a:gd name="connsiteY119" fmla="*/ 228600 h 552450"/>
                            <a:gd name="connsiteX120" fmla="*/ 438150 w 552450"/>
                            <a:gd name="connsiteY120" fmla="*/ 228600 h 552450"/>
                            <a:gd name="connsiteX121" fmla="*/ 9525 w 552450"/>
                            <a:gd name="connsiteY121" fmla="*/ 57150 h 552450"/>
                            <a:gd name="connsiteX122" fmla="*/ 333404 w 552450"/>
                            <a:gd name="connsiteY122" fmla="*/ 57150 h 552450"/>
                            <a:gd name="connsiteX123" fmla="*/ 323850 w 552450"/>
                            <a:gd name="connsiteY123" fmla="*/ 104775 h 552450"/>
                            <a:gd name="connsiteX124" fmla="*/ 324345 w 552450"/>
                            <a:gd name="connsiteY124" fmla="*/ 114300 h 552450"/>
                            <a:gd name="connsiteX125" fmla="*/ 9525 w 552450"/>
                            <a:gd name="connsiteY125" fmla="*/ 114300 h 552450"/>
                            <a:gd name="connsiteX126" fmla="*/ 0 w 552450"/>
                            <a:gd name="connsiteY126" fmla="*/ 104775 h 552450"/>
                            <a:gd name="connsiteX127" fmla="*/ 0 w 552450"/>
                            <a:gd name="connsiteY127" fmla="*/ 66675 h 552450"/>
                            <a:gd name="connsiteX128" fmla="*/ 9525 w 552450"/>
                            <a:gd name="connsiteY128" fmla="*/ 57150 h 552450"/>
                            <a:gd name="connsiteX129" fmla="*/ 447675 w 552450"/>
                            <a:gd name="connsiteY129" fmla="*/ 0 h 552450"/>
                            <a:gd name="connsiteX130" fmla="*/ 552450 w 552450"/>
                            <a:gd name="connsiteY130" fmla="*/ 104775 h 552450"/>
                            <a:gd name="connsiteX131" fmla="*/ 525704 w 552450"/>
                            <a:gd name="connsiteY131" fmla="*/ 173041 h 552450"/>
                            <a:gd name="connsiteX132" fmla="*/ 497119 w 552450"/>
                            <a:gd name="connsiteY132" fmla="*/ 228600 h 552450"/>
                            <a:gd name="connsiteX133" fmla="*/ 476260 w 552450"/>
                            <a:gd name="connsiteY133" fmla="*/ 228600 h 552450"/>
                            <a:gd name="connsiteX134" fmla="*/ 476260 w 552450"/>
                            <a:gd name="connsiteY134" fmla="*/ 121187 h 552450"/>
                            <a:gd name="connsiteX135" fmla="*/ 485785 w 552450"/>
                            <a:gd name="connsiteY135" fmla="*/ 123825 h 552450"/>
                            <a:gd name="connsiteX136" fmla="*/ 504835 w 552450"/>
                            <a:gd name="connsiteY136" fmla="*/ 104775 h 552450"/>
                            <a:gd name="connsiteX137" fmla="*/ 485785 w 552450"/>
                            <a:gd name="connsiteY137" fmla="*/ 85725 h 552450"/>
                            <a:gd name="connsiteX138" fmla="*/ 469373 w 552450"/>
                            <a:gd name="connsiteY138" fmla="*/ 95250 h 552450"/>
                            <a:gd name="connsiteX139" fmla="*/ 425987 w 552450"/>
                            <a:gd name="connsiteY139" fmla="*/ 95250 h 552450"/>
                            <a:gd name="connsiteX140" fmla="*/ 409575 w 552450"/>
                            <a:gd name="connsiteY140" fmla="*/ 85725 h 552450"/>
                            <a:gd name="connsiteX141" fmla="*/ 390525 w 552450"/>
                            <a:gd name="connsiteY141" fmla="*/ 104775 h 552450"/>
                            <a:gd name="connsiteX142" fmla="*/ 409575 w 552450"/>
                            <a:gd name="connsiteY142" fmla="*/ 123825 h 552450"/>
                            <a:gd name="connsiteX143" fmla="*/ 419100 w 552450"/>
                            <a:gd name="connsiteY143" fmla="*/ 121187 h 552450"/>
                            <a:gd name="connsiteX144" fmla="*/ 419100 w 552450"/>
                            <a:gd name="connsiteY144" fmla="*/ 228600 h 552450"/>
                            <a:gd name="connsiteX145" fmla="*/ 398240 w 552450"/>
                            <a:gd name="connsiteY145" fmla="*/ 228600 h 552450"/>
                            <a:gd name="connsiteX146" fmla="*/ 369656 w 552450"/>
                            <a:gd name="connsiteY146" fmla="*/ 173041 h 552450"/>
                            <a:gd name="connsiteX147" fmla="*/ 342900 w 552450"/>
                            <a:gd name="connsiteY147" fmla="*/ 104775 h 552450"/>
                            <a:gd name="connsiteX148" fmla="*/ 447675 w 552450"/>
                            <a:gd name="connsiteY148" fmla="*/ 0 h 552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Lst>
                          <a:rect l="l" t="t" r="r" b="b"/>
                          <a:pathLst>
                            <a:path w="552450" h="552450">
                              <a:moveTo>
                                <a:pt x="300399" y="400050"/>
                              </a:moveTo>
                              <a:lnTo>
                                <a:pt x="337327" y="400050"/>
                              </a:lnTo>
                              <a:lnTo>
                                <a:pt x="418376" y="544144"/>
                              </a:lnTo>
                              <a:cubicBezTo>
                                <a:pt x="418852" y="544982"/>
                                <a:pt x="419100" y="545916"/>
                                <a:pt x="419100" y="546878"/>
                              </a:cubicBezTo>
                              <a:cubicBezTo>
                                <a:pt x="419100" y="549945"/>
                                <a:pt x="416604" y="552450"/>
                                <a:pt x="413527" y="552450"/>
                              </a:cubicBezTo>
                              <a:lnTo>
                                <a:pt x="371760" y="552450"/>
                              </a:lnTo>
                              <a:cubicBezTo>
                                <a:pt x="369560" y="552450"/>
                                <a:pt x="367560" y="551145"/>
                                <a:pt x="366664" y="549135"/>
                              </a:cubicBezTo>
                              <a:close/>
                              <a:moveTo>
                                <a:pt x="209550" y="400050"/>
                              </a:moveTo>
                              <a:lnTo>
                                <a:pt x="247650" y="400050"/>
                              </a:lnTo>
                              <a:lnTo>
                                <a:pt x="247650" y="552450"/>
                              </a:lnTo>
                              <a:lnTo>
                                <a:pt x="209550" y="552450"/>
                              </a:lnTo>
                              <a:close/>
                              <a:moveTo>
                                <a:pt x="119863" y="400050"/>
                              </a:moveTo>
                              <a:lnTo>
                                <a:pt x="156791" y="400050"/>
                              </a:lnTo>
                              <a:lnTo>
                                <a:pt x="90535" y="549135"/>
                              </a:lnTo>
                              <a:cubicBezTo>
                                <a:pt x="89630" y="551145"/>
                                <a:pt x="87640" y="552450"/>
                                <a:pt x="85439" y="552450"/>
                              </a:cubicBezTo>
                              <a:lnTo>
                                <a:pt x="43672" y="552450"/>
                              </a:lnTo>
                              <a:cubicBezTo>
                                <a:pt x="40596" y="552450"/>
                                <a:pt x="38100" y="549945"/>
                                <a:pt x="38100" y="546878"/>
                              </a:cubicBezTo>
                              <a:cubicBezTo>
                                <a:pt x="38100" y="545916"/>
                                <a:pt x="38348" y="544982"/>
                                <a:pt x="38814" y="544144"/>
                              </a:cubicBezTo>
                              <a:close/>
                              <a:moveTo>
                                <a:pt x="361950" y="342900"/>
                              </a:moveTo>
                              <a:lnTo>
                                <a:pt x="361950" y="361950"/>
                              </a:lnTo>
                              <a:lnTo>
                                <a:pt x="381000" y="361950"/>
                              </a:lnTo>
                              <a:lnTo>
                                <a:pt x="381000" y="342900"/>
                              </a:lnTo>
                              <a:close/>
                              <a:moveTo>
                                <a:pt x="323850" y="342900"/>
                              </a:moveTo>
                              <a:lnTo>
                                <a:pt x="323850" y="361950"/>
                              </a:lnTo>
                              <a:lnTo>
                                <a:pt x="342900" y="361950"/>
                              </a:lnTo>
                              <a:lnTo>
                                <a:pt x="342900" y="342900"/>
                              </a:lnTo>
                              <a:close/>
                              <a:moveTo>
                                <a:pt x="190500" y="323850"/>
                              </a:moveTo>
                              <a:lnTo>
                                <a:pt x="285750" y="323850"/>
                              </a:lnTo>
                              <a:lnTo>
                                <a:pt x="285750" y="342900"/>
                              </a:lnTo>
                              <a:lnTo>
                                <a:pt x="190500" y="342900"/>
                              </a:lnTo>
                              <a:close/>
                              <a:moveTo>
                                <a:pt x="57150" y="323850"/>
                              </a:moveTo>
                              <a:lnTo>
                                <a:pt x="114300" y="323850"/>
                              </a:lnTo>
                              <a:lnTo>
                                <a:pt x="114300" y="342900"/>
                              </a:lnTo>
                              <a:lnTo>
                                <a:pt x="57150" y="342900"/>
                              </a:lnTo>
                              <a:close/>
                              <a:moveTo>
                                <a:pt x="401012" y="285750"/>
                              </a:moveTo>
                              <a:lnTo>
                                <a:pt x="494338" y="285750"/>
                              </a:lnTo>
                              <a:cubicBezTo>
                                <a:pt x="489909" y="307457"/>
                                <a:pt x="470668" y="323850"/>
                                <a:pt x="447675" y="323850"/>
                              </a:cubicBezTo>
                              <a:cubicBezTo>
                                <a:pt x="424682" y="323850"/>
                                <a:pt x="405441" y="307457"/>
                                <a:pt x="401012" y="285750"/>
                              </a:cubicBezTo>
                              <a:close/>
                              <a:moveTo>
                                <a:pt x="400050" y="247650"/>
                              </a:moveTo>
                              <a:lnTo>
                                <a:pt x="495367" y="247650"/>
                              </a:lnTo>
                              <a:lnTo>
                                <a:pt x="495367" y="266700"/>
                              </a:lnTo>
                              <a:lnTo>
                                <a:pt x="400050" y="266700"/>
                              </a:lnTo>
                              <a:close/>
                              <a:moveTo>
                                <a:pt x="190500" y="247650"/>
                              </a:moveTo>
                              <a:lnTo>
                                <a:pt x="285750" y="247650"/>
                              </a:lnTo>
                              <a:lnTo>
                                <a:pt x="285750" y="266700"/>
                              </a:lnTo>
                              <a:lnTo>
                                <a:pt x="190500" y="266700"/>
                              </a:lnTo>
                              <a:close/>
                              <a:moveTo>
                                <a:pt x="57150" y="247650"/>
                              </a:moveTo>
                              <a:lnTo>
                                <a:pt x="114300" y="247650"/>
                              </a:lnTo>
                              <a:lnTo>
                                <a:pt x="114300" y="266700"/>
                              </a:lnTo>
                              <a:lnTo>
                                <a:pt x="57150" y="266700"/>
                              </a:lnTo>
                              <a:close/>
                              <a:moveTo>
                                <a:pt x="190500" y="171450"/>
                              </a:moveTo>
                              <a:lnTo>
                                <a:pt x="285750" y="171450"/>
                              </a:lnTo>
                              <a:lnTo>
                                <a:pt x="285750" y="190500"/>
                              </a:lnTo>
                              <a:lnTo>
                                <a:pt x="190500" y="190500"/>
                              </a:lnTo>
                              <a:close/>
                              <a:moveTo>
                                <a:pt x="57150" y="171450"/>
                              </a:moveTo>
                              <a:lnTo>
                                <a:pt x="114300" y="171450"/>
                              </a:lnTo>
                              <a:lnTo>
                                <a:pt x="114300" y="190500"/>
                              </a:lnTo>
                              <a:lnTo>
                                <a:pt x="57150" y="190500"/>
                              </a:lnTo>
                              <a:close/>
                              <a:moveTo>
                                <a:pt x="38100" y="152400"/>
                              </a:moveTo>
                              <a:lnTo>
                                <a:pt x="38100" y="209550"/>
                              </a:lnTo>
                              <a:lnTo>
                                <a:pt x="76200" y="209550"/>
                              </a:lnTo>
                              <a:lnTo>
                                <a:pt x="76200" y="228600"/>
                              </a:lnTo>
                              <a:lnTo>
                                <a:pt x="38100" y="228600"/>
                              </a:lnTo>
                              <a:lnTo>
                                <a:pt x="38100" y="285750"/>
                              </a:lnTo>
                              <a:lnTo>
                                <a:pt x="76200" y="285750"/>
                              </a:lnTo>
                              <a:lnTo>
                                <a:pt x="76200" y="304800"/>
                              </a:lnTo>
                              <a:lnTo>
                                <a:pt x="38100" y="304800"/>
                              </a:lnTo>
                              <a:lnTo>
                                <a:pt x="38100" y="361950"/>
                              </a:lnTo>
                              <a:lnTo>
                                <a:pt x="133350" y="361950"/>
                              </a:lnTo>
                              <a:lnTo>
                                <a:pt x="133350" y="342900"/>
                              </a:lnTo>
                              <a:lnTo>
                                <a:pt x="171450" y="342900"/>
                              </a:lnTo>
                              <a:lnTo>
                                <a:pt x="171450" y="361950"/>
                              </a:lnTo>
                              <a:lnTo>
                                <a:pt x="304800" y="361950"/>
                              </a:lnTo>
                              <a:lnTo>
                                <a:pt x="304800" y="304800"/>
                              </a:lnTo>
                              <a:lnTo>
                                <a:pt x="171450" y="304800"/>
                              </a:lnTo>
                              <a:lnTo>
                                <a:pt x="171450" y="323850"/>
                              </a:lnTo>
                              <a:lnTo>
                                <a:pt x="133350" y="323850"/>
                              </a:lnTo>
                              <a:lnTo>
                                <a:pt x="133350" y="304800"/>
                              </a:lnTo>
                              <a:lnTo>
                                <a:pt x="95250" y="304800"/>
                              </a:lnTo>
                              <a:lnTo>
                                <a:pt x="95250" y="285750"/>
                              </a:lnTo>
                              <a:lnTo>
                                <a:pt x="133350" y="285750"/>
                              </a:lnTo>
                              <a:lnTo>
                                <a:pt x="133350" y="266700"/>
                              </a:lnTo>
                              <a:lnTo>
                                <a:pt x="171450" y="266700"/>
                              </a:lnTo>
                              <a:lnTo>
                                <a:pt x="171450" y="285750"/>
                              </a:lnTo>
                              <a:lnTo>
                                <a:pt x="304800" y="285750"/>
                              </a:lnTo>
                              <a:lnTo>
                                <a:pt x="304800" y="228600"/>
                              </a:lnTo>
                              <a:lnTo>
                                <a:pt x="171450" y="228600"/>
                              </a:lnTo>
                              <a:lnTo>
                                <a:pt x="171450" y="247650"/>
                              </a:lnTo>
                              <a:lnTo>
                                <a:pt x="133350" y="247650"/>
                              </a:lnTo>
                              <a:lnTo>
                                <a:pt x="133350" y="228600"/>
                              </a:lnTo>
                              <a:lnTo>
                                <a:pt x="95250" y="228600"/>
                              </a:lnTo>
                              <a:lnTo>
                                <a:pt x="95250" y="209550"/>
                              </a:lnTo>
                              <a:lnTo>
                                <a:pt x="133350" y="209550"/>
                              </a:lnTo>
                              <a:lnTo>
                                <a:pt x="133350" y="190500"/>
                              </a:lnTo>
                              <a:lnTo>
                                <a:pt x="171450" y="190500"/>
                              </a:lnTo>
                              <a:lnTo>
                                <a:pt x="171450" y="209550"/>
                              </a:lnTo>
                              <a:lnTo>
                                <a:pt x="304800" y="209550"/>
                              </a:lnTo>
                              <a:lnTo>
                                <a:pt x="304800" y="152400"/>
                              </a:lnTo>
                              <a:lnTo>
                                <a:pt x="171450" y="152400"/>
                              </a:lnTo>
                              <a:lnTo>
                                <a:pt x="171450" y="171450"/>
                              </a:lnTo>
                              <a:lnTo>
                                <a:pt x="133350" y="171450"/>
                              </a:lnTo>
                              <a:lnTo>
                                <a:pt x="133350" y="152400"/>
                              </a:lnTo>
                              <a:close/>
                              <a:moveTo>
                                <a:pt x="19050" y="133340"/>
                              </a:moveTo>
                              <a:lnTo>
                                <a:pt x="327393" y="133340"/>
                              </a:lnTo>
                              <a:cubicBezTo>
                                <a:pt x="332784" y="154343"/>
                                <a:pt x="343576" y="169506"/>
                                <a:pt x="354216" y="184204"/>
                              </a:cubicBezTo>
                              <a:cubicBezTo>
                                <a:pt x="365893" y="200329"/>
                                <a:pt x="376923" y="215560"/>
                                <a:pt x="381000" y="238925"/>
                              </a:cubicBezTo>
                              <a:lnTo>
                                <a:pt x="381000" y="266700"/>
                              </a:lnTo>
                              <a:lnTo>
                                <a:pt x="323850" y="266700"/>
                              </a:lnTo>
                              <a:lnTo>
                                <a:pt x="323850" y="285750"/>
                              </a:lnTo>
                              <a:lnTo>
                                <a:pt x="381762" y="285750"/>
                              </a:lnTo>
                              <a:cubicBezTo>
                                <a:pt x="382734" y="292474"/>
                                <a:pt x="384696" y="298875"/>
                                <a:pt x="387525" y="304800"/>
                              </a:cubicBezTo>
                              <a:lnTo>
                                <a:pt x="323850" y="304800"/>
                              </a:lnTo>
                              <a:lnTo>
                                <a:pt x="323850" y="323840"/>
                              </a:lnTo>
                              <a:lnTo>
                                <a:pt x="401107" y="323840"/>
                              </a:lnTo>
                              <a:cubicBezTo>
                                <a:pt x="410975" y="333498"/>
                                <a:pt x="423843" y="340071"/>
                                <a:pt x="438150" y="342128"/>
                              </a:cubicBezTo>
                              <a:lnTo>
                                <a:pt x="438150" y="380990"/>
                              </a:lnTo>
                              <a:lnTo>
                                <a:pt x="19050" y="380990"/>
                              </a:lnTo>
                              <a:close/>
                              <a:moveTo>
                                <a:pt x="438150" y="114300"/>
                              </a:moveTo>
                              <a:lnTo>
                                <a:pt x="457200" y="114300"/>
                              </a:lnTo>
                              <a:lnTo>
                                <a:pt x="457200" y="228600"/>
                              </a:lnTo>
                              <a:lnTo>
                                <a:pt x="438150" y="228600"/>
                              </a:lnTo>
                              <a:close/>
                              <a:moveTo>
                                <a:pt x="9525" y="57150"/>
                              </a:moveTo>
                              <a:lnTo>
                                <a:pt x="333404" y="57150"/>
                              </a:lnTo>
                              <a:cubicBezTo>
                                <a:pt x="327270" y="71819"/>
                                <a:pt x="323850" y="87906"/>
                                <a:pt x="323850" y="104775"/>
                              </a:cubicBezTo>
                              <a:cubicBezTo>
                                <a:pt x="323850" y="108128"/>
                                <a:pt x="324107" y="111195"/>
                                <a:pt x="324345" y="114300"/>
                              </a:cubicBezTo>
                              <a:lnTo>
                                <a:pt x="9525" y="114300"/>
                              </a:lnTo>
                              <a:cubicBezTo>
                                <a:pt x="4277" y="114300"/>
                                <a:pt x="0" y="110023"/>
                                <a:pt x="0" y="104775"/>
                              </a:cubicBezTo>
                              <a:lnTo>
                                <a:pt x="0" y="66675"/>
                              </a:lnTo>
                              <a:cubicBezTo>
                                <a:pt x="0" y="61427"/>
                                <a:pt x="4277" y="57150"/>
                                <a:pt x="9525" y="57150"/>
                              </a:cubicBezTo>
                              <a:close/>
                              <a:moveTo>
                                <a:pt x="447675" y="0"/>
                              </a:moveTo>
                              <a:cubicBezTo>
                                <a:pt x="505444" y="0"/>
                                <a:pt x="552450" y="47006"/>
                                <a:pt x="552450" y="104775"/>
                              </a:cubicBezTo>
                              <a:cubicBezTo>
                                <a:pt x="552450" y="136093"/>
                                <a:pt x="540058" y="153210"/>
                                <a:pt x="525704" y="173041"/>
                              </a:cubicBezTo>
                              <a:cubicBezTo>
                                <a:pt x="514369" y="188690"/>
                                <a:pt x="502758" y="204902"/>
                                <a:pt x="497119" y="228600"/>
                              </a:cubicBezTo>
                              <a:lnTo>
                                <a:pt x="476260" y="228600"/>
                              </a:lnTo>
                              <a:lnTo>
                                <a:pt x="476260" y="121187"/>
                              </a:lnTo>
                              <a:cubicBezTo>
                                <a:pt x="479069" y="122815"/>
                                <a:pt x="482298" y="123825"/>
                                <a:pt x="485785" y="123825"/>
                              </a:cubicBezTo>
                              <a:cubicBezTo>
                                <a:pt x="496310" y="123825"/>
                                <a:pt x="504835" y="115300"/>
                                <a:pt x="504835" y="104775"/>
                              </a:cubicBezTo>
                              <a:cubicBezTo>
                                <a:pt x="504835" y="94250"/>
                                <a:pt x="496310" y="85725"/>
                                <a:pt x="485785" y="85725"/>
                              </a:cubicBezTo>
                              <a:cubicBezTo>
                                <a:pt x="478746" y="85725"/>
                                <a:pt x="472669" y="89583"/>
                                <a:pt x="469373" y="95250"/>
                              </a:cubicBezTo>
                              <a:lnTo>
                                <a:pt x="425987" y="95250"/>
                              </a:lnTo>
                              <a:cubicBezTo>
                                <a:pt x="422681" y="89583"/>
                                <a:pt x="416604" y="85725"/>
                                <a:pt x="409575" y="85725"/>
                              </a:cubicBezTo>
                              <a:cubicBezTo>
                                <a:pt x="399050" y="85725"/>
                                <a:pt x="390525" y="94250"/>
                                <a:pt x="390525" y="104775"/>
                              </a:cubicBezTo>
                              <a:cubicBezTo>
                                <a:pt x="390525" y="115300"/>
                                <a:pt x="399050" y="123825"/>
                                <a:pt x="409575" y="123825"/>
                              </a:cubicBezTo>
                              <a:cubicBezTo>
                                <a:pt x="413061" y="123825"/>
                                <a:pt x="416290" y="122815"/>
                                <a:pt x="419100" y="121187"/>
                              </a:cubicBezTo>
                              <a:lnTo>
                                <a:pt x="419100" y="228600"/>
                              </a:lnTo>
                              <a:lnTo>
                                <a:pt x="398240" y="228600"/>
                              </a:lnTo>
                              <a:cubicBezTo>
                                <a:pt x="392611" y="204902"/>
                                <a:pt x="380990" y="188700"/>
                                <a:pt x="369656" y="173041"/>
                              </a:cubicBezTo>
                              <a:cubicBezTo>
                                <a:pt x="355292" y="153210"/>
                                <a:pt x="342900" y="136093"/>
                                <a:pt x="342900" y="104775"/>
                              </a:cubicBezTo>
                              <a:cubicBezTo>
                                <a:pt x="342900" y="47006"/>
                                <a:pt x="389906" y="0"/>
                                <a:pt x="447675" y="0"/>
                              </a:cubicBezTo>
                              <a:close/>
                            </a:path>
                          </a:pathLst>
                        </a:custGeom>
                        <a:solidFill>
                          <a:srgbClr val="FFFFFF"/>
                        </a:solidFill>
                        <a:ln w="9525" cap="flat">
                          <a:noFill/>
                          <a:prstDash val="solid"/>
                          <a:miter/>
                        </a:ln>
                      </p:spPr>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sysClr val="windowText" lastClr="000000"/>
                            </a:solidFill>
                            <a:effectLst/>
                            <a:uLnTx/>
                            <a:uFillTx/>
                            <a:latin typeface="Calibri" panose="020F0502020204030204"/>
                            <a:ea typeface="+mn-ea"/>
                            <a:cs typeface="+mn-cs"/>
                          </a:endParaRPr>
                        </a:p>
                      </p:txBody>
                    </p:sp>
                  </p:grpSp>
                </p:grpSp>
                <p:grpSp>
                  <p:nvGrpSpPr>
                    <p:cNvPr id="85" name="Group 84">
                      <a:extLst>
                        <a:ext uri="{FF2B5EF4-FFF2-40B4-BE49-F238E27FC236}">
                          <a16:creationId xmlns:a16="http://schemas.microsoft.com/office/drawing/2014/main" xmlns="" id="{F4EA675E-DACF-44CF-B0E1-68DCB6C48F2A}"/>
                        </a:ext>
                      </a:extLst>
                    </p:cNvPr>
                    <p:cNvGrpSpPr/>
                    <p:nvPr/>
                  </p:nvGrpSpPr>
                  <p:grpSpPr>
                    <a:xfrm>
                      <a:off x="6414007" y="1884933"/>
                      <a:ext cx="231654" cy="723126"/>
                      <a:chOff x="6414007" y="1884933"/>
                      <a:chExt cx="231654" cy="723126"/>
                    </a:xfrm>
                  </p:grpSpPr>
                  <p:grpSp>
                    <p:nvGrpSpPr>
                      <p:cNvPr id="86" name="Group 85">
                        <a:extLst>
                          <a:ext uri="{FF2B5EF4-FFF2-40B4-BE49-F238E27FC236}">
                            <a16:creationId xmlns:a16="http://schemas.microsoft.com/office/drawing/2014/main" xmlns="" id="{E1E83B00-DAB1-4E16-8B8E-4E026903FFD3}"/>
                          </a:ext>
                        </a:extLst>
                      </p:cNvPr>
                      <p:cNvGrpSpPr/>
                      <p:nvPr/>
                    </p:nvGrpSpPr>
                    <p:grpSpPr>
                      <a:xfrm>
                        <a:off x="6414007" y="2525445"/>
                        <a:ext cx="82613" cy="82614"/>
                        <a:chOff x="6414007" y="2525445"/>
                        <a:chExt cx="82613" cy="82614"/>
                      </a:xfrm>
                    </p:grpSpPr>
                    <p:sp>
                      <p:nvSpPr>
                        <p:cNvPr id="90" name="Oval 89">
                          <a:extLst>
                            <a:ext uri="{FF2B5EF4-FFF2-40B4-BE49-F238E27FC236}">
                              <a16:creationId xmlns:a16="http://schemas.microsoft.com/office/drawing/2014/main" xmlns="" id="{40D7A91A-1F83-4031-8025-DB43ED2969A6}"/>
                            </a:ext>
                          </a:extLst>
                        </p:cNvPr>
                        <p:cNvSpPr/>
                        <p:nvPr/>
                      </p:nvSpPr>
                      <p:spPr>
                        <a:xfrm rot="14400000">
                          <a:off x="6414007" y="2525445"/>
                          <a:ext cx="82614" cy="82613"/>
                        </a:xfrm>
                        <a:prstGeom prst="ellipse">
                          <a:avLst/>
                        </a:prstGeom>
                        <a:solidFill>
                          <a:srgbClr val="FFFFFF"/>
                        </a:solidFill>
                        <a:ln w="6350" cap="flat" cmpd="sng" algn="ctr">
                          <a:solidFill>
                            <a:srgbClr val="0565A7"/>
                          </a:solidFill>
                          <a:prstDash val="solid"/>
                          <a:miter lim="800000"/>
                        </a:ln>
                        <a:effectLst/>
                      </p:spPr>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sysClr val="window" lastClr="FFFFFF"/>
                            </a:solidFill>
                            <a:effectLst/>
                            <a:uLnTx/>
                            <a:uFillTx/>
                            <a:latin typeface="Calibri" panose="020F0502020204030204"/>
                            <a:ea typeface="+mn-ea"/>
                            <a:cs typeface="+mn-cs"/>
                          </a:endParaRPr>
                        </a:p>
                      </p:txBody>
                    </p:sp>
                    <p:sp>
                      <p:nvSpPr>
                        <p:cNvPr id="91" name="Oval 90">
                          <a:extLst>
                            <a:ext uri="{FF2B5EF4-FFF2-40B4-BE49-F238E27FC236}">
                              <a16:creationId xmlns:a16="http://schemas.microsoft.com/office/drawing/2014/main" xmlns="" id="{B820A7E2-0633-4095-A3FC-FE98B715807C}"/>
                            </a:ext>
                          </a:extLst>
                        </p:cNvPr>
                        <p:cNvSpPr/>
                        <p:nvPr/>
                      </p:nvSpPr>
                      <p:spPr>
                        <a:xfrm rot="14400000">
                          <a:off x="6429217" y="2540658"/>
                          <a:ext cx="52190" cy="52190"/>
                        </a:xfrm>
                        <a:prstGeom prst="ellipse">
                          <a:avLst/>
                        </a:prstGeom>
                        <a:solidFill>
                          <a:srgbClr val="0565A7"/>
                        </a:solidFill>
                        <a:ln w="6350" cap="flat" cmpd="sng" algn="ctr">
                          <a:noFill/>
                          <a:prstDash val="solid"/>
                          <a:miter lim="800000"/>
                        </a:ln>
                        <a:effectLst/>
                      </p:spPr>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sysClr val="window" lastClr="FFFFFF"/>
                            </a:solidFill>
                            <a:effectLst/>
                            <a:uLnTx/>
                            <a:uFillTx/>
                            <a:latin typeface="Calibri" panose="020F0502020204030204"/>
                            <a:ea typeface="+mn-ea"/>
                            <a:cs typeface="+mn-cs"/>
                          </a:endParaRPr>
                        </a:p>
                      </p:txBody>
                    </p:sp>
                  </p:grpSp>
                  <p:grpSp>
                    <p:nvGrpSpPr>
                      <p:cNvPr id="87" name="Group 86">
                        <a:extLst>
                          <a:ext uri="{FF2B5EF4-FFF2-40B4-BE49-F238E27FC236}">
                            <a16:creationId xmlns:a16="http://schemas.microsoft.com/office/drawing/2014/main" xmlns="" id="{46F505B4-59F2-404A-8453-20FCC44104C0}"/>
                          </a:ext>
                        </a:extLst>
                      </p:cNvPr>
                      <p:cNvGrpSpPr/>
                      <p:nvPr/>
                    </p:nvGrpSpPr>
                    <p:grpSpPr>
                      <a:xfrm>
                        <a:off x="6583212" y="1884933"/>
                        <a:ext cx="62449" cy="62450"/>
                        <a:chOff x="6583212" y="1884933"/>
                        <a:chExt cx="62449" cy="62450"/>
                      </a:xfrm>
                    </p:grpSpPr>
                    <p:sp>
                      <p:nvSpPr>
                        <p:cNvPr id="88" name="Oval 87">
                          <a:extLst>
                            <a:ext uri="{FF2B5EF4-FFF2-40B4-BE49-F238E27FC236}">
                              <a16:creationId xmlns:a16="http://schemas.microsoft.com/office/drawing/2014/main" xmlns="" id="{D9292896-DE5A-48D2-B31A-96618B5F7A78}"/>
                            </a:ext>
                          </a:extLst>
                        </p:cNvPr>
                        <p:cNvSpPr/>
                        <p:nvPr/>
                      </p:nvSpPr>
                      <p:spPr>
                        <a:xfrm rot="14400000">
                          <a:off x="6583212" y="1884933"/>
                          <a:ext cx="62450" cy="62449"/>
                        </a:xfrm>
                        <a:prstGeom prst="ellipse">
                          <a:avLst/>
                        </a:prstGeom>
                        <a:solidFill>
                          <a:srgbClr val="FFFFFF"/>
                        </a:solidFill>
                        <a:ln w="6350" cap="flat" cmpd="sng" algn="ctr">
                          <a:solidFill>
                            <a:srgbClr val="0565A7"/>
                          </a:solidFill>
                          <a:prstDash val="solid"/>
                          <a:miter lim="800000"/>
                        </a:ln>
                        <a:effectLst/>
                      </p:spPr>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sysClr val="window" lastClr="FFFFFF"/>
                            </a:solidFill>
                            <a:effectLst/>
                            <a:uLnTx/>
                            <a:uFillTx/>
                            <a:latin typeface="Calibri" panose="020F0502020204030204"/>
                            <a:ea typeface="+mn-ea"/>
                            <a:cs typeface="+mn-cs"/>
                          </a:endParaRPr>
                        </a:p>
                      </p:txBody>
                    </p:sp>
                    <p:sp>
                      <p:nvSpPr>
                        <p:cNvPr id="89" name="Oval 88">
                          <a:extLst>
                            <a:ext uri="{FF2B5EF4-FFF2-40B4-BE49-F238E27FC236}">
                              <a16:creationId xmlns:a16="http://schemas.microsoft.com/office/drawing/2014/main" xmlns="" id="{4F2CE0A8-41F9-42F6-9786-3DEBCE4EE0E3}"/>
                            </a:ext>
                          </a:extLst>
                        </p:cNvPr>
                        <p:cNvSpPr/>
                        <p:nvPr/>
                      </p:nvSpPr>
                      <p:spPr>
                        <a:xfrm rot="14400000">
                          <a:off x="6594711" y="1896431"/>
                          <a:ext cx="39452" cy="39452"/>
                        </a:xfrm>
                        <a:prstGeom prst="ellipse">
                          <a:avLst/>
                        </a:prstGeom>
                        <a:solidFill>
                          <a:srgbClr val="0565A7"/>
                        </a:solidFill>
                        <a:ln w="6350" cap="flat" cmpd="sng" algn="ctr">
                          <a:noFill/>
                          <a:prstDash val="solid"/>
                          <a:miter lim="800000"/>
                        </a:ln>
                        <a:effectLst/>
                      </p:spPr>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sysClr val="window" lastClr="FFFFFF"/>
                            </a:solidFill>
                            <a:effectLst/>
                            <a:uLnTx/>
                            <a:uFillTx/>
                            <a:latin typeface="Calibri" panose="020F0502020204030204"/>
                            <a:ea typeface="+mn-ea"/>
                            <a:cs typeface="+mn-cs"/>
                          </a:endParaRPr>
                        </a:p>
                      </p:txBody>
                    </p:sp>
                  </p:grpSp>
                </p:grpSp>
              </p:grpSp>
              <p:grpSp>
                <p:nvGrpSpPr>
                  <p:cNvPr id="15" name="Group 14">
                    <a:extLst>
                      <a:ext uri="{FF2B5EF4-FFF2-40B4-BE49-F238E27FC236}">
                        <a16:creationId xmlns:a16="http://schemas.microsoft.com/office/drawing/2014/main" xmlns="" id="{2FD914E3-D8DB-4C59-8DAE-E48B06EE997B}"/>
                      </a:ext>
                    </a:extLst>
                  </p:cNvPr>
                  <p:cNvGrpSpPr/>
                  <p:nvPr/>
                </p:nvGrpSpPr>
                <p:grpSpPr>
                  <a:xfrm>
                    <a:off x="8439572" y="4747048"/>
                    <a:ext cx="882731" cy="882729"/>
                    <a:chOff x="8439572" y="4747048"/>
                    <a:chExt cx="882731" cy="882729"/>
                  </a:xfrm>
                </p:grpSpPr>
                <p:grpSp>
                  <p:nvGrpSpPr>
                    <p:cNvPr id="71" name="Group 70">
                      <a:extLst>
                        <a:ext uri="{FF2B5EF4-FFF2-40B4-BE49-F238E27FC236}">
                          <a16:creationId xmlns:a16="http://schemas.microsoft.com/office/drawing/2014/main" xmlns="" id="{25FF6FD1-0B0D-49E5-8E45-365AA3172393}"/>
                        </a:ext>
                      </a:extLst>
                    </p:cNvPr>
                    <p:cNvGrpSpPr/>
                    <p:nvPr/>
                  </p:nvGrpSpPr>
                  <p:grpSpPr>
                    <a:xfrm>
                      <a:off x="8439572" y="4747048"/>
                      <a:ext cx="882731" cy="882729"/>
                      <a:chOff x="8439572" y="4747048"/>
                      <a:chExt cx="882731" cy="882729"/>
                    </a:xfrm>
                  </p:grpSpPr>
                  <p:sp>
                    <p:nvSpPr>
                      <p:cNvPr id="78" name="Partial Circle 137">
                        <a:extLst>
                          <a:ext uri="{FF2B5EF4-FFF2-40B4-BE49-F238E27FC236}">
                            <a16:creationId xmlns:a16="http://schemas.microsoft.com/office/drawing/2014/main" xmlns="" id="{7D85119E-CD25-4DEF-8862-419D43D852E2}"/>
                          </a:ext>
                        </a:extLst>
                      </p:cNvPr>
                      <p:cNvSpPr/>
                      <p:nvPr/>
                    </p:nvSpPr>
                    <p:spPr>
                      <a:xfrm rot="18900000">
                        <a:off x="8439572" y="4747048"/>
                        <a:ext cx="882731" cy="882729"/>
                      </a:xfrm>
                      <a:prstGeom prst="roundRect">
                        <a:avLst/>
                      </a:prstGeom>
                      <a:noFill/>
                      <a:ln w="6350" cap="flat" cmpd="sng" algn="ctr">
                        <a:solidFill>
                          <a:srgbClr val="207E88"/>
                        </a:solidFill>
                        <a:prstDash val="solid"/>
                        <a:miter lim="800000"/>
                      </a:ln>
                      <a:effectLst/>
                    </p:spPr>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sysClr val="window" lastClr="FFFFFF"/>
                          </a:solidFill>
                          <a:effectLst/>
                          <a:uLnTx/>
                          <a:uFillTx/>
                          <a:latin typeface="Calibri" panose="020F0502020204030204"/>
                          <a:ea typeface="+mn-ea"/>
                          <a:cs typeface="+mn-cs"/>
                        </a:endParaRPr>
                      </a:p>
                    </p:txBody>
                  </p:sp>
                  <p:grpSp>
                    <p:nvGrpSpPr>
                      <p:cNvPr id="79" name="Group 78">
                        <a:extLst>
                          <a:ext uri="{FF2B5EF4-FFF2-40B4-BE49-F238E27FC236}">
                            <a16:creationId xmlns:a16="http://schemas.microsoft.com/office/drawing/2014/main" xmlns="" id="{6F8E72D3-E632-410B-9B70-3DEF49576FEB}"/>
                          </a:ext>
                        </a:extLst>
                      </p:cNvPr>
                      <p:cNvGrpSpPr/>
                      <p:nvPr/>
                    </p:nvGrpSpPr>
                    <p:grpSpPr>
                      <a:xfrm>
                        <a:off x="8520412" y="4827890"/>
                        <a:ext cx="721050" cy="721044"/>
                        <a:chOff x="6690821" y="5284485"/>
                        <a:chExt cx="726136" cy="726130"/>
                      </a:xfrm>
                    </p:grpSpPr>
                    <p:grpSp>
                      <p:nvGrpSpPr>
                        <p:cNvPr id="80" name="Group 79">
                          <a:extLst>
                            <a:ext uri="{FF2B5EF4-FFF2-40B4-BE49-F238E27FC236}">
                              <a16:creationId xmlns:a16="http://schemas.microsoft.com/office/drawing/2014/main" xmlns="" id="{74CC1BEB-0439-4742-97EA-2E601A4F415A}"/>
                            </a:ext>
                          </a:extLst>
                        </p:cNvPr>
                        <p:cNvGrpSpPr/>
                        <p:nvPr/>
                      </p:nvGrpSpPr>
                      <p:grpSpPr>
                        <a:xfrm>
                          <a:off x="6690821" y="5284485"/>
                          <a:ext cx="726136" cy="726130"/>
                          <a:chOff x="6522124" y="3679470"/>
                          <a:chExt cx="660359" cy="660356"/>
                        </a:xfrm>
                      </p:grpSpPr>
                      <p:sp>
                        <p:nvSpPr>
                          <p:cNvPr id="82" name="Rectangle: Rounded Corners 29">
                            <a:extLst>
                              <a:ext uri="{FF2B5EF4-FFF2-40B4-BE49-F238E27FC236}">
                                <a16:creationId xmlns:a16="http://schemas.microsoft.com/office/drawing/2014/main" xmlns="" id="{11AB4BFF-5DE4-4533-AA24-1EA7FEEBB500}"/>
                              </a:ext>
                            </a:extLst>
                          </p:cNvPr>
                          <p:cNvSpPr/>
                          <p:nvPr/>
                        </p:nvSpPr>
                        <p:spPr>
                          <a:xfrm rot="18900000">
                            <a:off x="6522124" y="3679470"/>
                            <a:ext cx="660359" cy="660356"/>
                          </a:xfrm>
                          <a:prstGeom prst="roundRect">
                            <a:avLst/>
                          </a:prstGeom>
                          <a:solidFill>
                            <a:srgbClr val="207E88"/>
                          </a:solidFill>
                          <a:ln w="6350" cap="flat" cmpd="sng" algn="ctr">
                            <a:solidFill>
                              <a:srgbClr val="FFFFFF"/>
                            </a:solidFill>
                            <a:prstDash val="solid"/>
                            <a:miter lim="800000"/>
                          </a:ln>
                          <a:effectLst>
                            <a:innerShdw blurRad="254000" dist="50800" dir="2700000">
                              <a:sysClr val="window" lastClr="FFFFFF">
                                <a:lumMod val="95000"/>
                                <a:alpha val="30000"/>
                              </a:sysClr>
                            </a:innerShdw>
                          </a:effectLst>
                        </p:spPr>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endParaRPr>
                          </a:p>
                        </p:txBody>
                      </p:sp>
                      <p:sp>
                        <p:nvSpPr>
                          <p:cNvPr id="83" name="Rectangle: Rounded Corners 30">
                            <a:extLst>
                              <a:ext uri="{FF2B5EF4-FFF2-40B4-BE49-F238E27FC236}">
                                <a16:creationId xmlns:a16="http://schemas.microsoft.com/office/drawing/2014/main" xmlns="" id="{B141E8F5-A0D0-463F-9893-EEF13CBF3DBC}"/>
                              </a:ext>
                            </a:extLst>
                          </p:cNvPr>
                          <p:cNvSpPr/>
                          <p:nvPr/>
                        </p:nvSpPr>
                        <p:spPr>
                          <a:xfrm rot="13500000">
                            <a:off x="6599159" y="3754230"/>
                            <a:ext cx="506290" cy="510835"/>
                          </a:xfrm>
                          <a:prstGeom prst="roundRect">
                            <a:avLst/>
                          </a:prstGeom>
                          <a:gradFill flip="none" rotWithShape="1">
                            <a:gsLst>
                              <a:gs pos="13000">
                                <a:srgbClr val="FFFFFF">
                                  <a:alpha val="0"/>
                                </a:srgbClr>
                              </a:gs>
                              <a:gs pos="100000">
                                <a:srgbClr val="FFFFFF">
                                  <a:lumMod val="95000"/>
                                  <a:alpha val="70000"/>
                                </a:srgbClr>
                              </a:gs>
                            </a:gsLst>
                            <a:lin ang="16200000" scaled="1"/>
                            <a:tileRect/>
                          </a:gradFill>
                          <a:ln w="12700" cap="flat" cmpd="sng" algn="ctr">
                            <a:noFill/>
                            <a:prstDash val="solid"/>
                            <a:miter lim="800000"/>
                          </a:ln>
                          <a:effectLst/>
                        </p:spPr>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white"/>
                              </a:solidFill>
                              <a:effectLst/>
                              <a:uLnTx/>
                              <a:uFillTx/>
                              <a:latin typeface="Century Gothic" panose="020B0502020202020204" pitchFamily="34" charset="0"/>
                              <a:ea typeface="+mn-ea"/>
                              <a:cs typeface="+mn-cs"/>
                            </a:endParaRPr>
                          </a:p>
                        </p:txBody>
                      </p:sp>
                    </p:grpSp>
                    <p:sp>
                      <p:nvSpPr>
                        <p:cNvPr id="81" name="Freeform: Shape 28">
                          <a:extLst>
                            <a:ext uri="{FF2B5EF4-FFF2-40B4-BE49-F238E27FC236}">
                              <a16:creationId xmlns:a16="http://schemas.microsoft.com/office/drawing/2014/main" xmlns="" id="{45625EBC-E713-4B29-AC64-33E946FDF2CD}"/>
                            </a:ext>
                          </a:extLst>
                        </p:cNvPr>
                        <p:cNvSpPr/>
                        <p:nvPr/>
                      </p:nvSpPr>
                      <p:spPr>
                        <a:xfrm flipH="1">
                          <a:off x="6944155" y="5495129"/>
                          <a:ext cx="219468" cy="304841"/>
                        </a:xfrm>
                        <a:custGeom>
                          <a:avLst/>
                          <a:gdLst>
                            <a:gd name="connsiteX0" fmla="*/ 385994 w 514350"/>
                            <a:gd name="connsiteY0" fmla="*/ 533592 h 704850"/>
                            <a:gd name="connsiteX1" fmla="*/ 400405 w 514350"/>
                            <a:gd name="connsiteY1" fmla="*/ 535807 h 704850"/>
                            <a:gd name="connsiteX2" fmla="*/ 406813 w 514350"/>
                            <a:gd name="connsiteY2" fmla="*/ 561975 h 704850"/>
                            <a:gd name="connsiteX3" fmla="*/ 409575 w 514350"/>
                            <a:gd name="connsiteY3" fmla="*/ 561975 h 704850"/>
                            <a:gd name="connsiteX4" fmla="*/ 428625 w 514350"/>
                            <a:gd name="connsiteY4" fmla="*/ 581025 h 704850"/>
                            <a:gd name="connsiteX5" fmla="*/ 409575 w 514350"/>
                            <a:gd name="connsiteY5" fmla="*/ 600075 h 704850"/>
                            <a:gd name="connsiteX6" fmla="*/ 396240 w 514350"/>
                            <a:gd name="connsiteY6" fmla="*/ 594550 h 704850"/>
                            <a:gd name="connsiteX7" fmla="*/ 404241 w 514350"/>
                            <a:gd name="connsiteY7" fmla="*/ 619125 h 704850"/>
                            <a:gd name="connsiteX8" fmla="*/ 376809 w 514350"/>
                            <a:gd name="connsiteY8" fmla="*/ 619125 h 704850"/>
                            <a:gd name="connsiteX9" fmla="*/ 384810 w 514350"/>
                            <a:gd name="connsiteY9" fmla="*/ 594550 h 704850"/>
                            <a:gd name="connsiteX10" fmla="*/ 371475 w 514350"/>
                            <a:gd name="connsiteY10" fmla="*/ 600075 h 704850"/>
                            <a:gd name="connsiteX11" fmla="*/ 352425 w 514350"/>
                            <a:gd name="connsiteY11" fmla="*/ 581025 h 704850"/>
                            <a:gd name="connsiteX12" fmla="*/ 371475 w 514350"/>
                            <a:gd name="connsiteY12" fmla="*/ 561975 h 704850"/>
                            <a:gd name="connsiteX13" fmla="*/ 374237 w 514350"/>
                            <a:gd name="connsiteY13" fmla="*/ 561975 h 704850"/>
                            <a:gd name="connsiteX14" fmla="*/ 374237 w 514350"/>
                            <a:gd name="connsiteY14" fmla="*/ 542215 h 704850"/>
                            <a:gd name="connsiteX15" fmla="*/ 385994 w 514350"/>
                            <a:gd name="connsiteY15" fmla="*/ 533592 h 704850"/>
                            <a:gd name="connsiteX16" fmla="*/ 257613 w 514350"/>
                            <a:gd name="connsiteY16" fmla="*/ 219028 h 704850"/>
                            <a:gd name="connsiteX17" fmla="*/ 297894 w 514350"/>
                            <a:gd name="connsiteY17" fmla="*/ 236076 h 704850"/>
                            <a:gd name="connsiteX18" fmla="*/ 297275 w 514350"/>
                            <a:gd name="connsiteY18" fmla="*/ 316896 h 704850"/>
                            <a:gd name="connsiteX19" fmla="*/ 314324 w 514350"/>
                            <a:gd name="connsiteY19" fmla="*/ 314324 h 704850"/>
                            <a:gd name="connsiteX20" fmla="*/ 356477 w 514350"/>
                            <a:gd name="connsiteY20" fmla="*/ 332803 h 704850"/>
                            <a:gd name="connsiteX21" fmla="*/ 353069 w 514350"/>
                            <a:gd name="connsiteY21" fmla="*/ 413553 h 704850"/>
                            <a:gd name="connsiteX22" fmla="*/ 272319 w 514350"/>
                            <a:gd name="connsiteY22" fmla="*/ 410146 h 704850"/>
                            <a:gd name="connsiteX23" fmla="*/ 295274 w 514350"/>
                            <a:gd name="connsiteY23" fmla="*/ 485774 h 704850"/>
                            <a:gd name="connsiteX24" fmla="*/ 219074 w 514350"/>
                            <a:gd name="connsiteY24" fmla="*/ 485774 h 704850"/>
                            <a:gd name="connsiteX25" fmla="*/ 242030 w 514350"/>
                            <a:gd name="connsiteY25" fmla="*/ 410146 h 704850"/>
                            <a:gd name="connsiteX26" fmla="*/ 199877 w 514350"/>
                            <a:gd name="connsiteY26" fmla="*/ 428624 h 704850"/>
                            <a:gd name="connsiteX27" fmla="*/ 142801 w 514350"/>
                            <a:gd name="connsiteY27" fmla="*/ 371401 h 704850"/>
                            <a:gd name="connsiteX28" fmla="*/ 200024 w 514350"/>
                            <a:gd name="connsiteY28" fmla="*/ 314324 h 704850"/>
                            <a:gd name="connsiteX29" fmla="*/ 217074 w 514350"/>
                            <a:gd name="connsiteY29" fmla="*/ 316896 h 704850"/>
                            <a:gd name="connsiteX30" fmla="*/ 216455 w 514350"/>
                            <a:gd name="connsiteY30" fmla="*/ 316277 h 704850"/>
                            <a:gd name="connsiteX31" fmla="*/ 217074 w 514350"/>
                            <a:gd name="connsiteY31" fmla="*/ 235456 h 704850"/>
                            <a:gd name="connsiteX32" fmla="*/ 257613 w 514350"/>
                            <a:gd name="connsiteY32" fmla="*/ 219028 h 704850"/>
                            <a:gd name="connsiteX33" fmla="*/ 119294 w 514350"/>
                            <a:gd name="connsiteY33" fmla="*/ 85917 h 704850"/>
                            <a:gd name="connsiteX34" fmla="*/ 133705 w 514350"/>
                            <a:gd name="connsiteY34" fmla="*/ 88132 h 704850"/>
                            <a:gd name="connsiteX35" fmla="*/ 140113 w 514350"/>
                            <a:gd name="connsiteY35" fmla="*/ 114300 h 704850"/>
                            <a:gd name="connsiteX36" fmla="*/ 142875 w 514350"/>
                            <a:gd name="connsiteY36" fmla="*/ 114300 h 704850"/>
                            <a:gd name="connsiteX37" fmla="*/ 161925 w 514350"/>
                            <a:gd name="connsiteY37" fmla="*/ 133350 h 704850"/>
                            <a:gd name="connsiteX38" fmla="*/ 142875 w 514350"/>
                            <a:gd name="connsiteY38" fmla="*/ 152400 h 704850"/>
                            <a:gd name="connsiteX39" fmla="*/ 129540 w 514350"/>
                            <a:gd name="connsiteY39" fmla="*/ 146875 h 704850"/>
                            <a:gd name="connsiteX40" fmla="*/ 137541 w 514350"/>
                            <a:gd name="connsiteY40" fmla="*/ 171450 h 704850"/>
                            <a:gd name="connsiteX41" fmla="*/ 110109 w 514350"/>
                            <a:gd name="connsiteY41" fmla="*/ 171450 h 704850"/>
                            <a:gd name="connsiteX42" fmla="*/ 118110 w 514350"/>
                            <a:gd name="connsiteY42" fmla="*/ 146875 h 704850"/>
                            <a:gd name="connsiteX43" fmla="*/ 104775 w 514350"/>
                            <a:gd name="connsiteY43" fmla="*/ 152400 h 704850"/>
                            <a:gd name="connsiteX44" fmla="*/ 85725 w 514350"/>
                            <a:gd name="connsiteY44" fmla="*/ 133350 h 704850"/>
                            <a:gd name="connsiteX45" fmla="*/ 104775 w 514350"/>
                            <a:gd name="connsiteY45" fmla="*/ 114300 h 704850"/>
                            <a:gd name="connsiteX46" fmla="*/ 107537 w 514350"/>
                            <a:gd name="connsiteY46" fmla="*/ 114300 h 704850"/>
                            <a:gd name="connsiteX47" fmla="*/ 107537 w 514350"/>
                            <a:gd name="connsiteY47" fmla="*/ 94540 h 704850"/>
                            <a:gd name="connsiteX48" fmla="*/ 119294 w 514350"/>
                            <a:gd name="connsiteY48" fmla="*/ 85917 h 704850"/>
                            <a:gd name="connsiteX49" fmla="*/ 66675 w 514350"/>
                            <a:gd name="connsiteY49" fmla="*/ 57150 h 704850"/>
                            <a:gd name="connsiteX50" fmla="*/ 57150 w 514350"/>
                            <a:gd name="connsiteY50" fmla="*/ 66675 h 704850"/>
                            <a:gd name="connsiteX51" fmla="*/ 57150 w 514350"/>
                            <a:gd name="connsiteY51" fmla="*/ 638175 h 704850"/>
                            <a:gd name="connsiteX52" fmla="*/ 66675 w 514350"/>
                            <a:gd name="connsiteY52" fmla="*/ 647700 h 704850"/>
                            <a:gd name="connsiteX53" fmla="*/ 447675 w 514350"/>
                            <a:gd name="connsiteY53" fmla="*/ 647700 h 704850"/>
                            <a:gd name="connsiteX54" fmla="*/ 457200 w 514350"/>
                            <a:gd name="connsiteY54" fmla="*/ 638175 h 704850"/>
                            <a:gd name="connsiteX55" fmla="*/ 457200 w 514350"/>
                            <a:gd name="connsiteY55" fmla="*/ 66675 h 704850"/>
                            <a:gd name="connsiteX56" fmla="*/ 447675 w 514350"/>
                            <a:gd name="connsiteY56" fmla="*/ 57150 h 704850"/>
                            <a:gd name="connsiteX57" fmla="*/ 66675 w 514350"/>
                            <a:gd name="connsiteY57" fmla="*/ 0 h 704850"/>
                            <a:gd name="connsiteX58" fmla="*/ 447675 w 514350"/>
                            <a:gd name="connsiteY58" fmla="*/ 0 h 704850"/>
                            <a:gd name="connsiteX59" fmla="*/ 514350 w 514350"/>
                            <a:gd name="connsiteY59" fmla="*/ 66675 h 704850"/>
                            <a:gd name="connsiteX60" fmla="*/ 514350 w 514350"/>
                            <a:gd name="connsiteY60" fmla="*/ 638175 h 704850"/>
                            <a:gd name="connsiteX61" fmla="*/ 447675 w 514350"/>
                            <a:gd name="connsiteY61" fmla="*/ 704850 h 704850"/>
                            <a:gd name="connsiteX62" fmla="*/ 66675 w 514350"/>
                            <a:gd name="connsiteY62" fmla="*/ 704850 h 704850"/>
                            <a:gd name="connsiteX63" fmla="*/ 0 w 514350"/>
                            <a:gd name="connsiteY63" fmla="*/ 638175 h 704850"/>
                            <a:gd name="connsiteX64" fmla="*/ 0 w 514350"/>
                            <a:gd name="connsiteY64" fmla="*/ 66675 h 704850"/>
                            <a:gd name="connsiteX65" fmla="*/ 66675 w 514350"/>
                            <a:gd name="connsiteY65" fmla="*/ 0 h 70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14350" h="704850">
                              <a:moveTo>
                                <a:pt x="385994" y="533592"/>
                              </a:moveTo>
                              <a:cubicBezTo>
                                <a:pt x="390730" y="532432"/>
                                <a:pt x="395907" y="533079"/>
                                <a:pt x="400405" y="535807"/>
                              </a:cubicBezTo>
                              <a:cubicBezTo>
                                <a:pt x="409401" y="541263"/>
                                <a:pt x="412270" y="552979"/>
                                <a:pt x="406813" y="561975"/>
                              </a:cubicBezTo>
                              <a:cubicBezTo>
                                <a:pt x="407733" y="561923"/>
                                <a:pt x="408655" y="561923"/>
                                <a:pt x="409575" y="561975"/>
                              </a:cubicBezTo>
                              <a:cubicBezTo>
                                <a:pt x="420096" y="561975"/>
                                <a:pt x="428625" y="570503"/>
                                <a:pt x="428625" y="581025"/>
                              </a:cubicBezTo>
                              <a:cubicBezTo>
                                <a:pt x="428625" y="591546"/>
                                <a:pt x="420096" y="600075"/>
                                <a:pt x="409575" y="600075"/>
                              </a:cubicBezTo>
                              <a:cubicBezTo>
                                <a:pt x="404577" y="600054"/>
                                <a:pt x="399788" y="598070"/>
                                <a:pt x="396240" y="594550"/>
                              </a:cubicBezTo>
                              <a:cubicBezTo>
                                <a:pt x="395854" y="603439"/>
                                <a:pt x="398696" y="612168"/>
                                <a:pt x="404241" y="619125"/>
                              </a:cubicBezTo>
                              <a:lnTo>
                                <a:pt x="376809" y="619125"/>
                              </a:lnTo>
                              <a:cubicBezTo>
                                <a:pt x="382354" y="612168"/>
                                <a:pt x="385196" y="603439"/>
                                <a:pt x="384810" y="594550"/>
                              </a:cubicBezTo>
                              <a:cubicBezTo>
                                <a:pt x="381262" y="598070"/>
                                <a:pt x="376473" y="600054"/>
                                <a:pt x="371475" y="600075"/>
                              </a:cubicBezTo>
                              <a:cubicBezTo>
                                <a:pt x="360954" y="600075"/>
                                <a:pt x="352425" y="591546"/>
                                <a:pt x="352425" y="581025"/>
                              </a:cubicBezTo>
                              <a:cubicBezTo>
                                <a:pt x="352425" y="570503"/>
                                <a:pt x="360954" y="561975"/>
                                <a:pt x="371475" y="561975"/>
                              </a:cubicBezTo>
                              <a:cubicBezTo>
                                <a:pt x="372395" y="561923"/>
                                <a:pt x="373317" y="561923"/>
                                <a:pt x="374237" y="561975"/>
                              </a:cubicBezTo>
                              <a:cubicBezTo>
                                <a:pt x="370554" y="555902"/>
                                <a:pt x="370554" y="548286"/>
                                <a:pt x="374237" y="542215"/>
                              </a:cubicBezTo>
                              <a:cubicBezTo>
                                <a:pt x="376966" y="537718"/>
                                <a:pt x="381259" y="534752"/>
                                <a:pt x="385994" y="533592"/>
                              </a:cubicBezTo>
                              <a:close/>
                              <a:moveTo>
                                <a:pt x="257613" y="219028"/>
                              </a:moveTo>
                              <a:cubicBezTo>
                                <a:pt x="272238" y="219140"/>
                                <a:pt x="286821" y="224832"/>
                                <a:pt x="297894" y="236076"/>
                              </a:cubicBezTo>
                              <a:cubicBezTo>
                                <a:pt x="320041" y="258565"/>
                                <a:pt x="319763" y="294749"/>
                                <a:pt x="297275" y="316896"/>
                              </a:cubicBezTo>
                              <a:cubicBezTo>
                                <a:pt x="302803" y="315216"/>
                                <a:pt x="308547" y="314350"/>
                                <a:pt x="314324" y="314324"/>
                              </a:cubicBezTo>
                              <a:cubicBezTo>
                                <a:pt x="330345" y="314303"/>
                                <a:pt x="345637" y="321008"/>
                                <a:pt x="356477" y="332803"/>
                              </a:cubicBezTo>
                              <a:cubicBezTo>
                                <a:pt x="377834" y="356042"/>
                                <a:pt x="376309" y="392195"/>
                                <a:pt x="353069" y="413553"/>
                              </a:cubicBezTo>
                              <a:cubicBezTo>
                                <a:pt x="329830" y="434911"/>
                                <a:pt x="293677" y="433385"/>
                                <a:pt x="272319" y="410146"/>
                              </a:cubicBezTo>
                              <a:cubicBezTo>
                                <a:pt x="274415" y="443864"/>
                                <a:pt x="280606" y="474725"/>
                                <a:pt x="295274" y="485774"/>
                              </a:cubicBezTo>
                              <a:lnTo>
                                <a:pt x="219074" y="485774"/>
                              </a:lnTo>
                              <a:cubicBezTo>
                                <a:pt x="233743" y="474725"/>
                                <a:pt x="239934" y="443864"/>
                                <a:pt x="242030" y="410146"/>
                              </a:cubicBezTo>
                              <a:cubicBezTo>
                                <a:pt x="231189" y="421940"/>
                                <a:pt x="215897" y="428645"/>
                                <a:pt x="199877" y="428624"/>
                              </a:cubicBezTo>
                              <a:cubicBezTo>
                                <a:pt x="168314" y="428583"/>
                                <a:pt x="142760" y="402964"/>
                                <a:pt x="142801" y="371401"/>
                              </a:cubicBezTo>
                              <a:cubicBezTo>
                                <a:pt x="142841" y="339838"/>
                                <a:pt x="168461" y="314283"/>
                                <a:pt x="200024" y="314324"/>
                              </a:cubicBezTo>
                              <a:cubicBezTo>
                                <a:pt x="205802" y="314350"/>
                                <a:pt x="211546" y="315216"/>
                                <a:pt x="217074" y="316896"/>
                              </a:cubicBezTo>
                              <a:cubicBezTo>
                                <a:pt x="216867" y="316691"/>
                                <a:pt x="216660" y="316484"/>
                                <a:pt x="216455" y="316277"/>
                              </a:cubicBezTo>
                              <a:cubicBezTo>
                                <a:pt x="194308" y="293787"/>
                                <a:pt x="194586" y="257604"/>
                                <a:pt x="217074" y="235456"/>
                              </a:cubicBezTo>
                              <a:cubicBezTo>
                                <a:pt x="228319" y="224383"/>
                                <a:pt x="242987" y="218916"/>
                                <a:pt x="257613" y="219028"/>
                              </a:cubicBezTo>
                              <a:close/>
                              <a:moveTo>
                                <a:pt x="119294" y="85917"/>
                              </a:moveTo>
                              <a:cubicBezTo>
                                <a:pt x="124030" y="84757"/>
                                <a:pt x="129207" y="85404"/>
                                <a:pt x="133705" y="88132"/>
                              </a:cubicBezTo>
                              <a:cubicBezTo>
                                <a:pt x="142701" y="93588"/>
                                <a:pt x="145570" y="105304"/>
                                <a:pt x="140113" y="114300"/>
                              </a:cubicBezTo>
                              <a:cubicBezTo>
                                <a:pt x="141033" y="114248"/>
                                <a:pt x="141955" y="114248"/>
                                <a:pt x="142875" y="114300"/>
                              </a:cubicBezTo>
                              <a:cubicBezTo>
                                <a:pt x="153396" y="114300"/>
                                <a:pt x="161925" y="122828"/>
                                <a:pt x="161925" y="133350"/>
                              </a:cubicBezTo>
                              <a:cubicBezTo>
                                <a:pt x="161925" y="143871"/>
                                <a:pt x="153396" y="152400"/>
                                <a:pt x="142875" y="152400"/>
                              </a:cubicBezTo>
                              <a:cubicBezTo>
                                <a:pt x="137877" y="152379"/>
                                <a:pt x="133088" y="150395"/>
                                <a:pt x="129540" y="146875"/>
                              </a:cubicBezTo>
                              <a:cubicBezTo>
                                <a:pt x="129154" y="155764"/>
                                <a:pt x="131996" y="164493"/>
                                <a:pt x="137541" y="171450"/>
                              </a:cubicBezTo>
                              <a:lnTo>
                                <a:pt x="110109" y="171450"/>
                              </a:lnTo>
                              <a:cubicBezTo>
                                <a:pt x="115654" y="164493"/>
                                <a:pt x="118496" y="155764"/>
                                <a:pt x="118110" y="146875"/>
                              </a:cubicBezTo>
                              <a:cubicBezTo>
                                <a:pt x="114562" y="150395"/>
                                <a:pt x="109773" y="152379"/>
                                <a:pt x="104775" y="152400"/>
                              </a:cubicBezTo>
                              <a:cubicBezTo>
                                <a:pt x="94254" y="152400"/>
                                <a:pt x="85725" y="143871"/>
                                <a:pt x="85725" y="133350"/>
                              </a:cubicBezTo>
                              <a:cubicBezTo>
                                <a:pt x="85725" y="122828"/>
                                <a:pt x="94254" y="114300"/>
                                <a:pt x="104775" y="114300"/>
                              </a:cubicBezTo>
                              <a:cubicBezTo>
                                <a:pt x="105695" y="114248"/>
                                <a:pt x="106617" y="114248"/>
                                <a:pt x="107537" y="114300"/>
                              </a:cubicBezTo>
                              <a:cubicBezTo>
                                <a:pt x="103854" y="108228"/>
                                <a:pt x="103854" y="100611"/>
                                <a:pt x="107537" y="94540"/>
                              </a:cubicBezTo>
                              <a:cubicBezTo>
                                <a:pt x="110266" y="90043"/>
                                <a:pt x="114559" y="87077"/>
                                <a:pt x="119294" y="85917"/>
                              </a:cubicBezTo>
                              <a:close/>
                              <a:moveTo>
                                <a:pt x="66675" y="57150"/>
                              </a:moveTo>
                              <a:cubicBezTo>
                                <a:pt x="61414" y="57150"/>
                                <a:pt x="57150" y="61414"/>
                                <a:pt x="57150" y="66675"/>
                              </a:cubicBezTo>
                              <a:lnTo>
                                <a:pt x="57150" y="638175"/>
                              </a:lnTo>
                              <a:cubicBezTo>
                                <a:pt x="57150" y="643436"/>
                                <a:pt x="61414" y="647700"/>
                                <a:pt x="66675" y="647700"/>
                              </a:cubicBezTo>
                              <a:lnTo>
                                <a:pt x="447675" y="647700"/>
                              </a:lnTo>
                              <a:cubicBezTo>
                                <a:pt x="452936" y="647700"/>
                                <a:pt x="457200" y="643436"/>
                                <a:pt x="457200" y="638175"/>
                              </a:cubicBezTo>
                              <a:lnTo>
                                <a:pt x="457200" y="66675"/>
                              </a:lnTo>
                              <a:cubicBezTo>
                                <a:pt x="457200" y="61414"/>
                                <a:pt x="452936" y="57150"/>
                                <a:pt x="447675" y="57150"/>
                              </a:cubicBezTo>
                              <a:close/>
                              <a:moveTo>
                                <a:pt x="66675" y="0"/>
                              </a:moveTo>
                              <a:lnTo>
                                <a:pt x="447675" y="0"/>
                              </a:lnTo>
                              <a:cubicBezTo>
                                <a:pt x="484499" y="0"/>
                                <a:pt x="514350" y="29851"/>
                                <a:pt x="514350" y="66675"/>
                              </a:cubicBezTo>
                              <a:lnTo>
                                <a:pt x="514350" y="638175"/>
                              </a:lnTo>
                              <a:cubicBezTo>
                                <a:pt x="514350" y="674999"/>
                                <a:pt x="484499" y="704850"/>
                                <a:pt x="447675" y="704850"/>
                              </a:cubicBezTo>
                              <a:lnTo>
                                <a:pt x="66675" y="704850"/>
                              </a:lnTo>
                              <a:cubicBezTo>
                                <a:pt x="29851" y="704850"/>
                                <a:pt x="0" y="674999"/>
                                <a:pt x="0" y="638175"/>
                              </a:cubicBezTo>
                              <a:lnTo>
                                <a:pt x="0" y="66675"/>
                              </a:lnTo>
                              <a:cubicBezTo>
                                <a:pt x="0" y="29851"/>
                                <a:pt x="29851" y="0"/>
                                <a:pt x="66675" y="0"/>
                              </a:cubicBezTo>
                              <a:close/>
                            </a:path>
                          </a:pathLst>
                        </a:custGeom>
                        <a:solidFill>
                          <a:srgbClr val="FFFFFF"/>
                        </a:solidFill>
                        <a:ln w="9525" cap="flat">
                          <a:noFill/>
                          <a:prstDash val="solid"/>
                          <a:miter/>
                        </a:ln>
                      </p:spPr>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ysClr val="windowText" lastClr="000000"/>
                            </a:solidFill>
                            <a:effectLst/>
                            <a:uLnTx/>
                            <a:uFillTx/>
                            <a:latin typeface="Calibri" panose="020F0502020204030204"/>
                            <a:ea typeface="+mn-ea"/>
                            <a:cs typeface="+mn-cs"/>
                          </a:endParaRPr>
                        </a:p>
                      </p:txBody>
                    </p:sp>
                  </p:grpSp>
                </p:grpSp>
                <p:grpSp>
                  <p:nvGrpSpPr>
                    <p:cNvPr id="72" name="Group 71">
                      <a:extLst>
                        <a:ext uri="{FF2B5EF4-FFF2-40B4-BE49-F238E27FC236}">
                          <a16:creationId xmlns:a16="http://schemas.microsoft.com/office/drawing/2014/main" xmlns="" id="{E62E52D3-256F-453D-82AB-C63DF5521274}"/>
                        </a:ext>
                      </a:extLst>
                    </p:cNvPr>
                    <p:cNvGrpSpPr/>
                    <p:nvPr/>
                  </p:nvGrpSpPr>
                  <p:grpSpPr>
                    <a:xfrm rot="1800000">
                      <a:off x="9105011" y="4794166"/>
                      <a:ext cx="90875" cy="90874"/>
                      <a:chOff x="7160761" y="681038"/>
                      <a:chExt cx="92978" cy="92978"/>
                    </a:xfrm>
                  </p:grpSpPr>
                  <p:sp>
                    <p:nvSpPr>
                      <p:cNvPr id="76" name="Oval 75">
                        <a:extLst>
                          <a:ext uri="{FF2B5EF4-FFF2-40B4-BE49-F238E27FC236}">
                            <a16:creationId xmlns:a16="http://schemas.microsoft.com/office/drawing/2014/main" xmlns="" id="{22B02CDE-DF4B-474B-AFD1-D1DBED2B471E}"/>
                          </a:ext>
                        </a:extLst>
                      </p:cNvPr>
                      <p:cNvSpPr/>
                      <p:nvPr/>
                    </p:nvSpPr>
                    <p:spPr>
                      <a:xfrm>
                        <a:off x="7160761" y="681038"/>
                        <a:ext cx="92978" cy="92978"/>
                      </a:xfrm>
                      <a:prstGeom prst="ellipse">
                        <a:avLst/>
                      </a:prstGeom>
                      <a:solidFill>
                        <a:srgbClr val="FFFFFF"/>
                      </a:solidFill>
                      <a:ln w="6350" cap="flat" cmpd="sng" algn="ctr">
                        <a:solidFill>
                          <a:srgbClr val="207E88"/>
                        </a:solidFill>
                        <a:prstDash val="solid"/>
                        <a:miter lim="800000"/>
                      </a:ln>
                      <a:effectLst/>
                    </p:spPr>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sysClr val="window" lastClr="FFFFFF"/>
                          </a:solidFill>
                          <a:effectLst/>
                          <a:uLnTx/>
                          <a:uFillTx/>
                          <a:latin typeface="Calibri" panose="020F0502020204030204"/>
                          <a:ea typeface="+mn-ea"/>
                          <a:cs typeface="+mn-cs"/>
                        </a:endParaRPr>
                      </a:p>
                    </p:txBody>
                  </p:sp>
                  <p:sp>
                    <p:nvSpPr>
                      <p:cNvPr id="77" name="Oval 76">
                        <a:extLst>
                          <a:ext uri="{FF2B5EF4-FFF2-40B4-BE49-F238E27FC236}">
                            <a16:creationId xmlns:a16="http://schemas.microsoft.com/office/drawing/2014/main" xmlns="" id="{06BCD260-DBF4-4213-912A-FA8DF51CDBD6}"/>
                          </a:ext>
                        </a:extLst>
                      </p:cNvPr>
                      <p:cNvSpPr/>
                      <p:nvPr/>
                    </p:nvSpPr>
                    <p:spPr>
                      <a:xfrm>
                        <a:off x="7177881" y="698158"/>
                        <a:ext cx="58738" cy="58738"/>
                      </a:xfrm>
                      <a:prstGeom prst="ellipse">
                        <a:avLst/>
                      </a:prstGeom>
                      <a:solidFill>
                        <a:srgbClr val="207E88"/>
                      </a:solidFill>
                      <a:ln w="6350" cap="flat" cmpd="sng" algn="ctr">
                        <a:noFill/>
                        <a:prstDash val="solid"/>
                        <a:miter lim="800000"/>
                      </a:ln>
                      <a:effectLst/>
                    </p:spPr>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sysClr val="window" lastClr="FFFFFF"/>
                          </a:solidFill>
                          <a:effectLst/>
                          <a:uLnTx/>
                          <a:uFillTx/>
                          <a:latin typeface="Calibri" panose="020F0502020204030204"/>
                          <a:ea typeface="+mn-ea"/>
                          <a:cs typeface="+mn-cs"/>
                        </a:endParaRPr>
                      </a:p>
                    </p:txBody>
                  </p:sp>
                </p:grpSp>
                <p:grpSp>
                  <p:nvGrpSpPr>
                    <p:cNvPr id="73" name="Group 72">
                      <a:extLst>
                        <a:ext uri="{FF2B5EF4-FFF2-40B4-BE49-F238E27FC236}">
                          <a16:creationId xmlns:a16="http://schemas.microsoft.com/office/drawing/2014/main" xmlns="" id="{134E3632-4387-4D5A-A834-9279B4FE67CC}"/>
                        </a:ext>
                      </a:extLst>
                    </p:cNvPr>
                    <p:cNvGrpSpPr/>
                    <p:nvPr/>
                  </p:nvGrpSpPr>
                  <p:grpSpPr>
                    <a:xfrm rot="1800000">
                      <a:off x="9173841" y="5441043"/>
                      <a:ext cx="83120" cy="83120"/>
                      <a:chOff x="7150999" y="671276"/>
                      <a:chExt cx="112502" cy="112502"/>
                    </a:xfrm>
                  </p:grpSpPr>
                  <p:sp>
                    <p:nvSpPr>
                      <p:cNvPr id="74" name="Oval 73">
                        <a:extLst>
                          <a:ext uri="{FF2B5EF4-FFF2-40B4-BE49-F238E27FC236}">
                            <a16:creationId xmlns:a16="http://schemas.microsoft.com/office/drawing/2014/main" xmlns="" id="{2446EA5B-D1B8-433A-BF58-48A59D2A0FCD}"/>
                          </a:ext>
                        </a:extLst>
                      </p:cNvPr>
                      <p:cNvSpPr/>
                      <p:nvPr/>
                    </p:nvSpPr>
                    <p:spPr>
                      <a:xfrm>
                        <a:off x="7150999" y="671276"/>
                        <a:ext cx="112502" cy="112502"/>
                      </a:xfrm>
                      <a:prstGeom prst="ellipse">
                        <a:avLst/>
                      </a:prstGeom>
                      <a:solidFill>
                        <a:srgbClr val="FFFFFF"/>
                      </a:solidFill>
                      <a:ln w="6350" cap="flat" cmpd="sng" algn="ctr">
                        <a:solidFill>
                          <a:srgbClr val="207E88"/>
                        </a:solidFill>
                        <a:prstDash val="solid"/>
                        <a:miter lim="800000"/>
                      </a:ln>
                      <a:effectLst/>
                    </p:spPr>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dirty="0">
                          <a:ln>
                            <a:noFill/>
                          </a:ln>
                          <a:solidFill>
                            <a:sysClr val="window" lastClr="FFFFFF"/>
                          </a:solidFill>
                          <a:effectLst/>
                          <a:uLnTx/>
                          <a:uFillTx/>
                          <a:latin typeface="Calibri" panose="020F0502020204030204"/>
                          <a:ea typeface="+mn-ea"/>
                          <a:cs typeface="+mn-cs"/>
                        </a:endParaRPr>
                      </a:p>
                    </p:txBody>
                  </p:sp>
                  <p:sp>
                    <p:nvSpPr>
                      <p:cNvPr id="75" name="Oval 74">
                        <a:extLst>
                          <a:ext uri="{FF2B5EF4-FFF2-40B4-BE49-F238E27FC236}">
                            <a16:creationId xmlns:a16="http://schemas.microsoft.com/office/drawing/2014/main" xmlns="" id="{6C61916B-BA1E-44E9-B745-952686BC0014}"/>
                          </a:ext>
                        </a:extLst>
                      </p:cNvPr>
                      <p:cNvSpPr/>
                      <p:nvPr/>
                    </p:nvSpPr>
                    <p:spPr>
                      <a:xfrm>
                        <a:off x="7171699" y="691987"/>
                        <a:ext cx="71075" cy="71075"/>
                      </a:xfrm>
                      <a:prstGeom prst="ellipse">
                        <a:avLst/>
                      </a:prstGeom>
                      <a:solidFill>
                        <a:srgbClr val="207E88"/>
                      </a:solidFill>
                      <a:ln w="6350" cap="flat" cmpd="sng" algn="ctr">
                        <a:noFill/>
                        <a:prstDash val="solid"/>
                        <a:miter lim="800000"/>
                      </a:ln>
                      <a:effectLst/>
                    </p:spPr>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sysClr val="window" lastClr="FFFFFF"/>
                          </a:solidFill>
                          <a:effectLst/>
                          <a:uLnTx/>
                          <a:uFillTx/>
                          <a:latin typeface="Calibri" panose="020F0502020204030204"/>
                          <a:ea typeface="+mn-ea"/>
                          <a:cs typeface="+mn-cs"/>
                        </a:endParaRPr>
                      </a:p>
                    </p:txBody>
                  </p:sp>
                </p:grpSp>
              </p:grpSp>
              <p:grpSp>
                <p:nvGrpSpPr>
                  <p:cNvPr id="16" name="Group 15">
                    <a:extLst>
                      <a:ext uri="{FF2B5EF4-FFF2-40B4-BE49-F238E27FC236}">
                        <a16:creationId xmlns:a16="http://schemas.microsoft.com/office/drawing/2014/main" xmlns="" id="{166A826C-0BB8-4191-800E-DCF2926E3F17}"/>
                      </a:ext>
                    </a:extLst>
                  </p:cNvPr>
                  <p:cNvGrpSpPr/>
                  <p:nvPr/>
                </p:nvGrpSpPr>
                <p:grpSpPr>
                  <a:xfrm>
                    <a:off x="8268085" y="3531558"/>
                    <a:ext cx="882730" cy="882729"/>
                    <a:chOff x="8268085" y="3531558"/>
                    <a:chExt cx="882730" cy="882729"/>
                  </a:xfrm>
                </p:grpSpPr>
                <p:grpSp>
                  <p:nvGrpSpPr>
                    <p:cNvPr id="58" name="Group 57">
                      <a:extLst>
                        <a:ext uri="{FF2B5EF4-FFF2-40B4-BE49-F238E27FC236}">
                          <a16:creationId xmlns:a16="http://schemas.microsoft.com/office/drawing/2014/main" xmlns="" id="{4A1C970F-52BD-4531-AF88-ACE2B270A0A2}"/>
                        </a:ext>
                      </a:extLst>
                    </p:cNvPr>
                    <p:cNvGrpSpPr/>
                    <p:nvPr/>
                  </p:nvGrpSpPr>
                  <p:grpSpPr>
                    <a:xfrm>
                      <a:off x="8268085" y="3531558"/>
                      <a:ext cx="882730" cy="882729"/>
                      <a:chOff x="8268085" y="3531558"/>
                      <a:chExt cx="882730" cy="882729"/>
                    </a:xfrm>
                  </p:grpSpPr>
                  <p:sp>
                    <p:nvSpPr>
                      <p:cNvPr id="65" name="Partial Circle 137">
                        <a:extLst>
                          <a:ext uri="{FF2B5EF4-FFF2-40B4-BE49-F238E27FC236}">
                            <a16:creationId xmlns:a16="http://schemas.microsoft.com/office/drawing/2014/main" xmlns="" id="{E6FB5C13-8A50-4941-9F5A-837938405018}"/>
                          </a:ext>
                        </a:extLst>
                      </p:cNvPr>
                      <p:cNvSpPr/>
                      <p:nvPr/>
                    </p:nvSpPr>
                    <p:spPr>
                      <a:xfrm rot="18900000">
                        <a:off x="8268085" y="3531558"/>
                        <a:ext cx="882730" cy="882729"/>
                      </a:xfrm>
                      <a:prstGeom prst="roundRect">
                        <a:avLst/>
                      </a:prstGeom>
                      <a:noFill/>
                      <a:ln w="6350" cap="flat" cmpd="sng" algn="ctr">
                        <a:solidFill>
                          <a:srgbClr val="0565A7"/>
                        </a:solidFill>
                        <a:prstDash val="solid"/>
                        <a:miter lim="800000"/>
                      </a:ln>
                      <a:effectLst/>
                    </p:spPr>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sysClr val="window" lastClr="FFFFFF"/>
                          </a:solidFill>
                          <a:effectLst/>
                          <a:uLnTx/>
                          <a:uFillTx/>
                          <a:latin typeface="Calibri" panose="020F0502020204030204"/>
                          <a:ea typeface="+mn-ea"/>
                          <a:cs typeface="+mn-cs"/>
                        </a:endParaRPr>
                      </a:p>
                    </p:txBody>
                  </p:sp>
                  <p:grpSp>
                    <p:nvGrpSpPr>
                      <p:cNvPr id="66" name="Group 65">
                        <a:extLst>
                          <a:ext uri="{FF2B5EF4-FFF2-40B4-BE49-F238E27FC236}">
                            <a16:creationId xmlns:a16="http://schemas.microsoft.com/office/drawing/2014/main" xmlns="" id="{1DE69D47-B8EE-4444-8123-896D5748B2A4}"/>
                          </a:ext>
                        </a:extLst>
                      </p:cNvPr>
                      <p:cNvGrpSpPr/>
                      <p:nvPr/>
                    </p:nvGrpSpPr>
                    <p:grpSpPr>
                      <a:xfrm>
                        <a:off x="8348926" y="3612400"/>
                        <a:ext cx="721049" cy="721045"/>
                        <a:chOff x="6552187" y="4207252"/>
                        <a:chExt cx="726135" cy="726130"/>
                      </a:xfrm>
                    </p:grpSpPr>
                    <p:grpSp>
                      <p:nvGrpSpPr>
                        <p:cNvPr id="67" name="Group 66">
                          <a:extLst>
                            <a:ext uri="{FF2B5EF4-FFF2-40B4-BE49-F238E27FC236}">
                              <a16:creationId xmlns:a16="http://schemas.microsoft.com/office/drawing/2014/main" xmlns="" id="{0213D9C5-E155-440B-8C99-6045F708FEE9}"/>
                            </a:ext>
                          </a:extLst>
                        </p:cNvPr>
                        <p:cNvGrpSpPr/>
                        <p:nvPr/>
                      </p:nvGrpSpPr>
                      <p:grpSpPr>
                        <a:xfrm>
                          <a:off x="6552187" y="4207252"/>
                          <a:ext cx="726135" cy="726130"/>
                          <a:chOff x="6522123" y="3679470"/>
                          <a:chExt cx="660359" cy="660356"/>
                        </a:xfrm>
                      </p:grpSpPr>
                      <p:sp>
                        <p:nvSpPr>
                          <p:cNvPr id="69" name="Rectangle: Rounded Corners 57">
                            <a:extLst>
                              <a:ext uri="{FF2B5EF4-FFF2-40B4-BE49-F238E27FC236}">
                                <a16:creationId xmlns:a16="http://schemas.microsoft.com/office/drawing/2014/main" xmlns="" id="{2EF7C59C-ECFF-46FA-B5A1-8BFBED86F553}"/>
                              </a:ext>
                            </a:extLst>
                          </p:cNvPr>
                          <p:cNvSpPr/>
                          <p:nvPr/>
                        </p:nvSpPr>
                        <p:spPr>
                          <a:xfrm rot="18900000">
                            <a:off x="6522123" y="3679470"/>
                            <a:ext cx="660359" cy="660356"/>
                          </a:xfrm>
                          <a:prstGeom prst="roundRect">
                            <a:avLst/>
                          </a:prstGeom>
                          <a:solidFill>
                            <a:srgbClr val="0565A7"/>
                          </a:solidFill>
                          <a:ln w="6350" cap="flat" cmpd="sng" algn="ctr">
                            <a:solidFill>
                              <a:srgbClr val="FFFFFF"/>
                            </a:solidFill>
                            <a:prstDash val="solid"/>
                            <a:miter lim="800000"/>
                          </a:ln>
                          <a:effectLst>
                            <a:innerShdw blurRad="254000" dist="50800" dir="2700000">
                              <a:sysClr val="window" lastClr="FFFFFF">
                                <a:lumMod val="95000"/>
                                <a:alpha val="30000"/>
                              </a:sysClr>
                            </a:innerShdw>
                          </a:effectLst>
                        </p:spPr>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pitchFamily="34" charset="0"/>
                              <a:ea typeface="+mn-ea"/>
                              <a:cs typeface="+mn-cs"/>
                            </a:endParaRPr>
                          </a:p>
                        </p:txBody>
                      </p:sp>
                      <p:sp>
                        <p:nvSpPr>
                          <p:cNvPr id="70" name="Rectangle: Rounded Corners 58">
                            <a:extLst>
                              <a:ext uri="{FF2B5EF4-FFF2-40B4-BE49-F238E27FC236}">
                                <a16:creationId xmlns:a16="http://schemas.microsoft.com/office/drawing/2014/main" xmlns="" id="{528D418B-F9F7-42A9-B096-F485CFB70068}"/>
                              </a:ext>
                            </a:extLst>
                          </p:cNvPr>
                          <p:cNvSpPr/>
                          <p:nvPr/>
                        </p:nvSpPr>
                        <p:spPr>
                          <a:xfrm rot="13500000">
                            <a:off x="6599157" y="3754230"/>
                            <a:ext cx="506290" cy="510836"/>
                          </a:xfrm>
                          <a:prstGeom prst="roundRect">
                            <a:avLst/>
                          </a:prstGeom>
                          <a:gradFill flip="none" rotWithShape="1">
                            <a:gsLst>
                              <a:gs pos="13000">
                                <a:srgbClr val="FFFFFF">
                                  <a:alpha val="0"/>
                                </a:srgbClr>
                              </a:gs>
                              <a:gs pos="100000">
                                <a:srgbClr val="FFFFFF">
                                  <a:lumMod val="95000"/>
                                  <a:alpha val="70000"/>
                                </a:srgbClr>
                              </a:gs>
                            </a:gsLst>
                            <a:lin ang="16200000" scaled="1"/>
                            <a:tileRect/>
                          </a:gradFill>
                          <a:ln w="12700" cap="flat" cmpd="sng" algn="ctr">
                            <a:noFill/>
                            <a:prstDash val="solid"/>
                            <a:miter lim="800000"/>
                          </a:ln>
                          <a:effectLst/>
                        </p:spPr>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white"/>
                              </a:solidFill>
                              <a:effectLst/>
                              <a:uLnTx/>
                              <a:uFillTx/>
                              <a:latin typeface="Century Gothic" panose="020B0502020202020204" pitchFamily="34" charset="0"/>
                              <a:ea typeface="+mn-ea"/>
                              <a:cs typeface="+mn-cs"/>
                            </a:endParaRPr>
                          </a:p>
                        </p:txBody>
                      </p:sp>
                    </p:grpSp>
                    <p:sp>
                      <p:nvSpPr>
                        <p:cNvPr id="68" name="Freeform: Shape 56">
                          <a:extLst>
                            <a:ext uri="{FF2B5EF4-FFF2-40B4-BE49-F238E27FC236}">
                              <a16:creationId xmlns:a16="http://schemas.microsoft.com/office/drawing/2014/main" xmlns="" id="{0B1BE00D-EA33-41DD-820A-A0876662F95C}"/>
                            </a:ext>
                          </a:extLst>
                        </p:cNvPr>
                        <p:cNvSpPr/>
                        <p:nvPr/>
                      </p:nvSpPr>
                      <p:spPr>
                        <a:xfrm>
                          <a:off x="6742466" y="4410468"/>
                          <a:ext cx="345576" cy="319697"/>
                        </a:xfrm>
                        <a:custGeom>
                          <a:avLst/>
                          <a:gdLst>
                            <a:gd name="connsiteX0" fmla="*/ 757737 w 2293073"/>
                            <a:gd name="connsiteY0" fmla="*/ 56374 h 2121353"/>
                            <a:gd name="connsiteX1" fmla="*/ 1255162 w 2293073"/>
                            <a:gd name="connsiteY1" fmla="*/ 56374 h 2121353"/>
                            <a:gd name="connsiteX2" fmla="*/ 1397966 w 2293073"/>
                            <a:gd name="connsiteY2" fmla="*/ 104659 h 2121353"/>
                            <a:gd name="connsiteX3" fmla="*/ 1284880 w 2293073"/>
                            <a:gd name="connsiteY3" fmla="*/ 358947 h 2121353"/>
                            <a:gd name="connsiteX4" fmla="*/ 1364287 w 2293073"/>
                            <a:gd name="connsiteY4" fmla="*/ 575821 h 2121353"/>
                            <a:gd name="connsiteX5" fmla="*/ 1247157 w 2293073"/>
                            <a:gd name="connsiteY5" fmla="*/ 768090 h 2121353"/>
                            <a:gd name="connsiteX6" fmla="*/ 1310216 w 2293073"/>
                            <a:gd name="connsiteY6" fmla="*/ 844210 h 2121353"/>
                            <a:gd name="connsiteX7" fmla="*/ 1439481 w 2293073"/>
                            <a:gd name="connsiteY7" fmla="*/ 798959 h 2121353"/>
                            <a:gd name="connsiteX8" fmla="*/ 1439397 w 2293073"/>
                            <a:gd name="connsiteY8" fmla="*/ 1167822 h 2121353"/>
                            <a:gd name="connsiteX9" fmla="*/ 1360327 w 2293073"/>
                            <a:gd name="connsiteY9" fmla="*/ 1077769 h 2121353"/>
                            <a:gd name="connsiteX10" fmla="*/ 1109774 w 2293073"/>
                            <a:gd name="connsiteY10" fmla="*/ 1023923 h 2121353"/>
                            <a:gd name="connsiteX11" fmla="*/ 1109774 w 2293073"/>
                            <a:gd name="connsiteY11" fmla="*/ 984598 h 2121353"/>
                            <a:gd name="connsiteX12" fmla="*/ 709929 w 2293073"/>
                            <a:gd name="connsiteY12" fmla="*/ 984598 h 2121353"/>
                            <a:gd name="connsiteX13" fmla="*/ 709929 w 2293073"/>
                            <a:gd name="connsiteY13" fmla="*/ 1074764 h 2121353"/>
                            <a:gd name="connsiteX14" fmla="*/ 1042164 w 2293073"/>
                            <a:gd name="connsiteY14" fmla="*/ 1074764 h 2121353"/>
                            <a:gd name="connsiteX15" fmla="*/ 989638 w 2293073"/>
                            <a:gd name="connsiteY15" fmla="*/ 1173721 h 2121353"/>
                            <a:gd name="connsiteX16" fmla="*/ 709929 w 2293073"/>
                            <a:gd name="connsiteY16" fmla="*/ 1173721 h 2121353"/>
                            <a:gd name="connsiteX17" fmla="*/ 709929 w 2293073"/>
                            <a:gd name="connsiteY17" fmla="*/ 1263886 h 2121353"/>
                            <a:gd name="connsiteX18" fmla="*/ 986633 w 2293073"/>
                            <a:gd name="connsiteY18" fmla="*/ 1263886 h 2121353"/>
                            <a:gd name="connsiteX19" fmla="*/ 1026294 w 2293073"/>
                            <a:gd name="connsiteY19" fmla="*/ 1362843 h 2121353"/>
                            <a:gd name="connsiteX20" fmla="*/ 709929 w 2293073"/>
                            <a:gd name="connsiteY20" fmla="*/ 1362843 h 2121353"/>
                            <a:gd name="connsiteX21" fmla="*/ 709929 w 2293073"/>
                            <a:gd name="connsiteY21" fmla="*/ 1452980 h 2121353"/>
                            <a:gd name="connsiteX22" fmla="*/ 1094297 w 2293073"/>
                            <a:gd name="connsiteY22" fmla="*/ 1452980 h 2121353"/>
                            <a:gd name="connsiteX23" fmla="*/ 1244713 w 2293073"/>
                            <a:gd name="connsiteY23" fmla="*/ 1653534 h 2121353"/>
                            <a:gd name="connsiteX24" fmla="*/ 1096039 w 2293073"/>
                            <a:gd name="connsiteY24" fmla="*/ 1940181 h 2121353"/>
                            <a:gd name="connsiteX25" fmla="*/ 757737 w 2293073"/>
                            <a:gd name="connsiteY25" fmla="*/ 1940181 h 2121353"/>
                            <a:gd name="connsiteX26" fmla="*/ 521060 w 2293073"/>
                            <a:gd name="connsiteY26" fmla="*/ 1703504 h 2121353"/>
                            <a:gd name="connsiteX27" fmla="*/ 521060 w 2293073"/>
                            <a:gd name="connsiteY27" fmla="*/ 1295935 h 2121353"/>
                            <a:gd name="connsiteX28" fmla="*/ 386065 w 2293073"/>
                            <a:gd name="connsiteY28" fmla="*/ 1375005 h 2121353"/>
                            <a:gd name="connsiteX29" fmla="*/ 338482 w 2293073"/>
                            <a:gd name="connsiteY29" fmla="*/ 1554690 h 2121353"/>
                            <a:gd name="connsiteX30" fmla="*/ 388143 w 2293073"/>
                            <a:gd name="connsiteY30" fmla="*/ 1675865 h 2121353"/>
                            <a:gd name="connsiteX31" fmla="*/ 255536 w 2293073"/>
                            <a:gd name="connsiteY31" fmla="*/ 1752913 h 2121353"/>
                            <a:gd name="connsiteX32" fmla="*/ 178432 w 2293073"/>
                            <a:gd name="connsiteY32" fmla="*/ 1620305 h 2121353"/>
                            <a:gd name="connsiteX33" fmla="*/ 281546 w 2293073"/>
                            <a:gd name="connsiteY33" fmla="*/ 1539578 h 2121353"/>
                            <a:gd name="connsiteX34" fmla="*/ 335364 w 2293073"/>
                            <a:gd name="connsiteY34" fmla="*/ 1336467 h 2121353"/>
                            <a:gd name="connsiteX35" fmla="*/ 521060 w 2293073"/>
                            <a:gd name="connsiteY35" fmla="*/ 1227651 h 2121353"/>
                            <a:gd name="connsiteX36" fmla="*/ 521060 w 2293073"/>
                            <a:gd name="connsiteY36" fmla="*/ 1030748 h 2121353"/>
                            <a:gd name="connsiteX37" fmla="*/ 160174 w 2293073"/>
                            <a:gd name="connsiteY37" fmla="*/ 925808 h 2121353"/>
                            <a:gd name="connsiteX38" fmla="*/ 106328 w 2293073"/>
                            <a:gd name="connsiteY38" fmla="*/ 722670 h 2121353"/>
                            <a:gd name="connsiteX39" fmla="*/ 3186 w 2293073"/>
                            <a:gd name="connsiteY39" fmla="*/ 641999 h 2121353"/>
                            <a:gd name="connsiteX40" fmla="*/ 80318 w 2293073"/>
                            <a:gd name="connsiteY40" fmla="*/ 509335 h 2121353"/>
                            <a:gd name="connsiteX41" fmla="*/ 212897 w 2293073"/>
                            <a:gd name="connsiteY41" fmla="*/ 586439 h 2121353"/>
                            <a:gd name="connsiteX42" fmla="*/ 163264 w 2293073"/>
                            <a:gd name="connsiteY42" fmla="*/ 707586 h 2121353"/>
                            <a:gd name="connsiteX43" fmla="*/ 213431 w 2293073"/>
                            <a:gd name="connsiteY43" fmla="*/ 867243 h 2121353"/>
                            <a:gd name="connsiteX44" fmla="*/ 521060 w 2293073"/>
                            <a:gd name="connsiteY44" fmla="*/ 968560 h 2121353"/>
                            <a:gd name="connsiteX45" fmla="*/ 521060 w 2293073"/>
                            <a:gd name="connsiteY45" fmla="*/ 528997 h 2121353"/>
                            <a:gd name="connsiteX46" fmla="*/ 335364 w 2293073"/>
                            <a:gd name="connsiteY46" fmla="*/ 420181 h 2121353"/>
                            <a:gd name="connsiteX47" fmla="*/ 281546 w 2293073"/>
                            <a:gd name="connsiteY47" fmla="*/ 217014 h 2121353"/>
                            <a:gd name="connsiteX48" fmla="*/ 178432 w 2293073"/>
                            <a:gd name="connsiteY48" fmla="*/ 136315 h 2121353"/>
                            <a:gd name="connsiteX49" fmla="*/ 255536 w 2293073"/>
                            <a:gd name="connsiteY49" fmla="*/ 3708 h 2121353"/>
                            <a:gd name="connsiteX50" fmla="*/ 388143 w 2293073"/>
                            <a:gd name="connsiteY50" fmla="*/ 80755 h 2121353"/>
                            <a:gd name="connsiteX51" fmla="*/ 338482 w 2293073"/>
                            <a:gd name="connsiteY51" fmla="*/ 201959 h 2121353"/>
                            <a:gd name="connsiteX52" fmla="*/ 386065 w 2293073"/>
                            <a:gd name="connsiteY52" fmla="*/ 381615 h 2121353"/>
                            <a:gd name="connsiteX53" fmla="*/ 521060 w 2293073"/>
                            <a:gd name="connsiteY53" fmla="*/ 460713 h 2121353"/>
                            <a:gd name="connsiteX54" fmla="*/ 521060 w 2293073"/>
                            <a:gd name="connsiteY54" fmla="*/ 293051 h 2121353"/>
                            <a:gd name="connsiteX55" fmla="*/ 757737 w 2293073"/>
                            <a:gd name="connsiteY55" fmla="*/ 56374 h 2121353"/>
                            <a:gd name="connsiteX56" fmla="*/ 709929 w 2293073"/>
                            <a:gd name="connsiteY56" fmla="*/ 795420 h 2121353"/>
                            <a:gd name="connsiteX57" fmla="*/ 1109774 w 2293073"/>
                            <a:gd name="connsiteY57" fmla="*/ 795420 h 2121353"/>
                            <a:gd name="connsiteX58" fmla="*/ 1109774 w 2293073"/>
                            <a:gd name="connsiteY58" fmla="*/ 885585 h 2121353"/>
                            <a:gd name="connsiteX59" fmla="*/ 709929 w 2293073"/>
                            <a:gd name="connsiteY59" fmla="*/ 885585 h 2121353"/>
                            <a:gd name="connsiteX60" fmla="*/ 709929 w 2293073"/>
                            <a:gd name="connsiteY60" fmla="*/ 795420 h 2121353"/>
                            <a:gd name="connsiteX61" fmla="*/ 735462 w 2293073"/>
                            <a:gd name="connsiteY61" fmla="*/ 263839 h 2121353"/>
                            <a:gd name="connsiteX62" fmla="*/ 1031153 w 2293073"/>
                            <a:gd name="connsiteY62" fmla="*/ 475516 h 2121353"/>
                            <a:gd name="connsiteX63" fmla="*/ 735462 w 2293073"/>
                            <a:gd name="connsiteY63" fmla="*/ 687222 h 2121353"/>
                            <a:gd name="connsiteX64" fmla="*/ 735462 w 2293073"/>
                            <a:gd name="connsiteY64" fmla="*/ 263839 h 2121353"/>
                            <a:gd name="connsiteX65" fmla="*/ 1869269 w 2293073"/>
                            <a:gd name="connsiteY65" fmla="*/ 174544 h 2121353"/>
                            <a:gd name="connsiteX66" fmla="*/ 1965108 w 2293073"/>
                            <a:gd name="connsiteY66" fmla="*/ 326561 h 2121353"/>
                            <a:gd name="connsiteX67" fmla="*/ 2006792 w 2293073"/>
                            <a:gd name="connsiteY67" fmla="*/ 411923 h 2121353"/>
                            <a:gd name="connsiteX68" fmla="*/ 1929266 w 2293073"/>
                            <a:gd name="connsiteY68" fmla="*/ 449815 h 2121353"/>
                            <a:gd name="connsiteX69" fmla="*/ 1889184 w 2293073"/>
                            <a:gd name="connsiteY69" fmla="*/ 367767 h 2121353"/>
                            <a:gd name="connsiteX70" fmla="*/ 1741745 w 2293073"/>
                            <a:gd name="connsiteY70" fmla="*/ 551581 h 2121353"/>
                            <a:gd name="connsiteX71" fmla="*/ 1572819 w 2293073"/>
                            <a:gd name="connsiteY71" fmla="*/ 205695 h 2121353"/>
                            <a:gd name="connsiteX72" fmla="*/ 1869269 w 2293073"/>
                            <a:gd name="connsiteY72" fmla="*/ 174544 h 2121353"/>
                            <a:gd name="connsiteX73" fmla="*/ 1428892 w 2293073"/>
                            <a:gd name="connsiteY73" fmla="*/ 570176 h 2121353"/>
                            <a:gd name="connsiteX74" fmla="*/ 1291762 w 2293073"/>
                            <a:gd name="connsiteY74" fmla="*/ 795336 h 2121353"/>
                            <a:gd name="connsiteX75" fmla="*/ 1611048 w 2293073"/>
                            <a:gd name="connsiteY75" fmla="*/ 683570 h 2121353"/>
                            <a:gd name="connsiteX76" fmla="*/ 1815198 w 2293073"/>
                            <a:gd name="connsiteY76" fmla="*/ 717895 h 2121353"/>
                            <a:gd name="connsiteX77" fmla="*/ 2293073 w 2293073"/>
                            <a:gd name="connsiteY77" fmla="*/ 358947 h 2121353"/>
                            <a:gd name="connsiteX78" fmla="*/ 1815198 w 2293073"/>
                            <a:gd name="connsiteY78" fmla="*/ 0 h 2121353"/>
                            <a:gd name="connsiteX79" fmla="*/ 1337294 w 2293073"/>
                            <a:gd name="connsiteY79" fmla="*/ 358947 h 2121353"/>
                            <a:gd name="connsiteX80" fmla="*/ 1428892 w 2293073"/>
                            <a:gd name="connsiteY80" fmla="*/ 570176 h 2121353"/>
                            <a:gd name="connsiteX81" fmla="*/ 1491811 w 2293073"/>
                            <a:gd name="connsiteY81" fmla="*/ 801543 h 2121353"/>
                            <a:gd name="connsiteX82" fmla="*/ 1683742 w 2293073"/>
                            <a:gd name="connsiteY82" fmla="*/ 997323 h 2121353"/>
                            <a:gd name="connsiteX83" fmla="*/ 1795592 w 2293073"/>
                            <a:gd name="connsiteY83" fmla="*/ 1525140 h 2121353"/>
                            <a:gd name="connsiteX84" fmla="*/ 1795592 w 2293073"/>
                            <a:gd name="connsiteY84" fmla="*/ 2121354 h 2121353"/>
                            <a:gd name="connsiteX85" fmla="*/ 1386758 w 2293073"/>
                            <a:gd name="connsiteY85" fmla="*/ 2121354 h 2121353"/>
                            <a:gd name="connsiteX86" fmla="*/ 1330861 w 2293073"/>
                            <a:gd name="connsiteY86" fmla="*/ 1681427 h 2121353"/>
                            <a:gd name="connsiteX87" fmla="*/ 1095982 w 2293073"/>
                            <a:gd name="connsiteY87" fmla="*/ 1368208 h 2121353"/>
                            <a:gd name="connsiteX88" fmla="*/ 1322856 w 2293073"/>
                            <a:gd name="connsiteY88" fmla="*/ 1114228 h 2121353"/>
                            <a:gd name="connsiteX89" fmla="*/ 1491811 w 2293073"/>
                            <a:gd name="connsiteY89" fmla="*/ 1315850 h 2121353"/>
                            <a:gd name="connsiteX90" fmla="*/ 1491811 w 2293073"/>
                            <a:gd name="connsiteY90" fmla="*/ 801543 h 2121353"/>
                            <a:gd name="connsiteX91" fmla="*/ 1006435 w 2293073"/>
                            <a:gd name="connsiteY91" fmla="*/ 1739346 h 2121353"/>
                            <a:gd name="connsiteX92" fmla="*/ 1071068 w 2293073"/>
                            <a:gd name="connsiteY92" fmla="*/ 1804006 h 2121353"/>
                            <a:gd name="connsiteX93" fmla="*/ 1006435 w 2293073"/>
                            <a:gd name="connsiteY93" fmla="*/ 1868611 h 2121353"/>
                            <a:gd name="connsiteX94" fmla="*/ 941803 w 2293073"/>
                            <a:gd name="connsiteY94" fmla="*/ 1804006 h 2121353"/>
                            <a:gd name="connsiteX95" fmla="*/ 1006435 w 2293073"/>
                            <a:gd name="connsiteY95" fmla="*/ 1739346 h 2121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Lst>
                          <a:rect l="l" t="t" r="r" b="b"/>
                          <a:pathLst>
                            <a:path w="2293073" h="2121353">
                              <a:moveTo>
                                <a:pt x="757737" y="56374"/>
                              </a:moveTo>
                              <a:lnTo>
                                <a:pt x="1255162" y="56374"/>
                              </a:lnTo>
                              <a:cubicBezTo>
                                <a:pt x="1308671" y="56374"/>
                                <a:pt x="1358192" y="74407"/>
                                <a:pt x="1397966" y="104659"/>
                              </a:cubicBezTo>
                              <a:cubicBezTo>
                                <a:pt x="1327041" y="174600"/>
                                <a:pt x="1284880" y="262715"/>
                                <a:pt x="1284880" y="358947"/>
                              </a:cubicBezTo>
                              <a:cubicBezTo>
                                <a:pt x="1284880" y="438944"/>
                                <a:pt x="1314823" y="513717"/>
                                <a:pt x="1364287" y="575821"/>
                              </a:cubicBezTo>
                              <a:lnTo>
                                <a:pt x="1247157" y="768090"/>
                              </a:lnTo>
                              <a:cubicBezTo>
                                <a:pt x="1221090" y="810841"/>
                                <a:pt x="1264544" y="861429"/>
                                <a:pt x="1310216" y="844210"/>
                              </a:cubicBezTo>
                              <a:lnTo>
                                <a:pt x="1439481" y="798959"/>
                              </a:lnTo>
                              <a:lnTo>
                                <a:pt x="1439397" y="1167822"/>
                              </a:lnTo>
                              <a:cubicBezTo>
                                <a:pt x="1410915" y="1133610"/>
                                <a:pt x="1381618" y="1099538"/>
                                <a:pt x="1360327" y="1077769"/>
                              </a:cubicBezTo>
                              <a:cubicBezTo>
                                <a:pt x="1279431" y="995019"/>
                                <a:pt x="1184294" y="987801"/>
                                <a:pt x="1109774" y="1023923"/>
                              </a:cubicBezTo>
                              <a:lnTo>
                                <a:pt x="1109774" y="984598"/>
                              </a:lnTo>
                              <a:lnTo>
                                <a:pt x="709929" y="984598"/>
                              </a:lnTo>
                              <a:lnTo>
                                <a:pt x="709929" y="1074764"/>
                              </a:lnTo>
                              <a:lnTo>
                                <a:pt x="1042164" y="1074764"/>
                              </a:lnTo>
                              <a:cubicBezTo>
                                <a:pt x="1017249" y="1102263"/>
                                <a:pt x="998711" y="1136194"/>
                                <a:pt x="989638" y="1173721"/>
                              </a:cubicBezTo>
                              <a:lnTo>
                                <a:pt x="709929" y="1173721"/>
                              </a:lnTo>
                              <a:lnTo>
                                <a:pt x="709929" y="1263886"/>
                              </a:lnTo>
                              <a:lnTo>
                                <a:pt x="986633" y="1263886"/>
                              </a:lnTo>
                              <a:cubicBezTo>
                                <a:pt x="992138" y="1296385"/>
                                <a:pt x="1004862" y="1329810"/>
                                <a:pt x="1026294" y="1362843"/>
                              </a:cubicBezTo>
                              <a:lnTo>
                                <a:pt x="709929" y="1362843"/>
                              </a:lnTo>
                              <a:lnTo>
                                <a:pt x="709929" y="1452980"/>
                              </a:lnTo>
                              <a:lnTo>
                                <a:pt x="1094297" y="1452980"/>
                              </a:lnTo>
                              <a:lnTo>
                                <a:pt x="1244713" y="1653534"/>
                              </a:lnTo>
                              <a:cubicBezTo>
                                <a:pt x="1141486" y="1705808"/>
                                <a:pt x="1085112" y="1827236"/>
                                <a:pt x="1096039" y="1940181"/>
                              </a:cubicBezTo>
                              <a:lnTo>
                                <a:pt x="757737" y="1940181"/>
                              </a:lnTo>
                              <a:cubicBezTo>
                                <a:pt x="627545" y="1940181"/>
                                <a:pt x="521060" y="1833696"/>
                                <a:pt x="521060" y="1703504"/>
                              </a:cubicBezTo>
                              <a:lnTo>
                                <a:pt x="521060" y="1295935"/>
                              </a:lnTo>
                              <a:lnTo>
                                <a:pt x="386065" y="1375005"/>
                              </a:lnTo>
                              <a:lnTo>
                                <a:pt x="338482" y="1554690"/>
                              </a:lnTo>
                              <a:cubicBezTo>
                                <a:pt x="379267" y="1578762"/>
                                <a:pt x="400868" y="1627805"/>
                                <a:pt x="388143" y="1675865"/>
                              </a:cubicBezTo>
                              <a:cubicBezTo>
                                <a:pt x="372807" y="1733756"/>
                                <a:pt x="313427" y="1768249"/>
                                <a:pt x="255536" y="1752913"/>
                              </a:cubicBezTo>
                              <a:cubicBezTo>
                                <a:pt x="197589" y="1737576"/>
                                <a:pt x="163095" y="1678196"/>
                                <a:pt x="178432" y="1620305"/>
                              </a:cubicBezTo>
                              <a:cubicBezTo>
                                <a:pt x="191156" y="1572245"/>
                                <a:pt x="234216" y="1540364"/>
                                <a:pt x="281546" y="1539578"/>
                              </a:cubicBezTo>
                              <a:lnTo>
                                <a:pt x="335364" y="1336467"/>
                              </a:lnTo>
                              <a:lnTo>
                                <a:pt x="521060" y="1227651"/>
                              </a:lnTo>
                              <a:lnTo>
                                <a:pt x="521060" y="1030748"/>
                              </a:lnTo>
                              <a:lnTo>
                                <a:pt x="160174" y="925808"/>
                              </a:lnTo>
                              <a:lnTo>
                                <a:pt x="106328" y="722670"/>
                              </a:lnTo>
                              <a:cubicBezTo>
                                <a:pt x="58998" y="721911"/>
                                <a:pt x="17202" y="694918"/>
                                <a:pt x="3186" y="641999"/>
                              </a:cubicBezTo>
                              <a:cubicBezTo>
                                <a:pt x="-10803" y="589051"/>
                                <a:pt x="22426" y="524700"/>
                                <a:pt x="80318" y="509335"/>
                              </a:cubicBezTo>
                              <a:cubicBezTo>
                                <a:pt x="138209" y="493999"/>
                                <a:pt x="198881" y="533463"/>
                                <a:pt x="212897" y="586439"/>
                              </a:cubicBezTo>
                              <a:cubicBezTo>
                                <a:pt x="226913" y="639415"/>
                                <a:pt x="204049" y="683514"/>
                                <a:pt x="163264" y="707586"/>
                              </a:cubicBezTo>
                              <a:lnTo>
                                <a:pt x="213431" y="867243"/>
                              </a:lnTo>
                              <a:lnTo>
                                <a:pt x="521060" y="968560"/>
                              </a:lnTo>
                              <a:lnTo>
                                <a:pt x="521060" y="528997"/>
                              </a:lnTo>
                              <a:lnTo>
                                <a:pt x="335364" y="420181"/>
                              </a:lnTo>
                              <a:lnTo>
                                <a:pt x="281546" y="217014"/>
                              </a:lnTo>
                              <a:cubicBezTo>
                                <a:pt x="234216" y="216284"/>
                                <a:pt x="191156" y="184375"/>
                                <a:pt x="178432" y="136315"/>
                              </a:cubicBezTo>
                              <a:cubicBezTo>
                                <a:pt x="163095" y="78424"/>
                                <a:pt x="197589" y="19044"/>
                                <a:pt x="255536" y="3708"/>
                              </a:cubicBezTo>
                              <a:cubicBezTo>
                                <a:pt x="313427" y="-11629"/>
                                <a:pt x="372807" y="22864"/>
                                <a:pt x="388143" y="80755"/>
                              </a:cubicBezTo>
                              <a:cubicBezTo>
                                <a:pt x="400868" y="128815"/>
                                <a:pt x="379267" y="177887"/>
                                <a:pt x="338482" y="201959"/>
                              </a:cubicBezTo>
                              <a:lnTo>
                                <a:pt x="386065" y="381615"/>
                              </a:lnTo>
                              <a:lnTo>
                                <a:pt x="521060" y="460713"/>
                              </a:lnTo>
                              <a:lnTo>
                                <a:pt x="521060" y="293051"/>
                              </a:lnTo>
                              <a:cubicBezTo>
                                <a:pt x="521060" y="162859"/>
                                <a:pt x="627545" y="56374"/>
                                <a:pt x="757737" y="56374"/>
                              </a:cubicBezTo>
                              <a:close/>
                              <a:moveTo>
                                <a:pt x="709929" y="795420"/>
                              </a:moveTo>
                              <a:lnTo>
                                <a:pt x="1109774" y="795420"/>
                              </a:lnTo>
                              <a:lnTo>
                                <a:pt x="1109774" y="885585"/>
                              </a:lnTo>
                              <a:lnTo>
                                <a:pt x="709929" y="885585"/>
                              </a:lnTo>
                              <a:lnTo>
                                <a:pt x="709929" y="795420"/>
                              </a:lnTo>
                              <a:close/>
                              <a:moveTo>
                                <a:pt x="735462" y="263839"/>
                              </a:moveTo>
                              <a:lnTo>
                                <a:pt x="1031153" y="475516"/>
                              </a:lnTo>
                              <a:lnTo>
                                <a:pt x="735462" y="687222"/>
                              </a:lnTo>
                              <a:lnTo>
                                <a:pt x="735462" y="263839"/>
                              </a:lnTo>
                              <a:close/>
                              <a:moveTo>
                                <a:pt x="1869269" y="174544"/>
                              </a:moveTo>
                              <a:cubicBezTo>
                                <a:pt x="1979209" y="124855"/>
                                <a:pt x="2053054" y="261479"/>
                                <a:pt x="1965108" y="326561"/>
                              </a:cubicBezTo>
                              <a:lnTo>
                                <a:pt x="2006792" y="411923"/>
                              </a:lnTo>
                              <a:cubicBezTo>
                                <a:pt x="2031791" y="463157"/>
                                <a:pt x="1954266" y="500993"/>
                                <a:pt x="1929266" y="449815"/>
                              </a:cubicBezTo>
                              <a:lnTo>
                                <a:pt x="1889184" y="367767"/>
                              </a:lnTo>
                              <a:cubicBezTo>
                                <a:pt x="1821096" y="404002"/>
                                <a:pt x="1810816" y="419507"/>
                                <a:pt x="1741745" y="551581"/>
                              </a:cubicBezTo>
                              <a:cubicBezTo>
                                <a:pt x="1685399" y="436276"/>
                                <a:pt x="1629109" y="320971"/>
                                <a:pt x="1572819" y="205695"/>
                              </a:cubicBezTo>
                              <a:cubicBezTo>
                                <a:pt x="1754048" y="238671"/>
                                <a:pt x="1739639" y="233166"/>
                                <a:pt x="1869269" y="174544"/>
                              </a:cubicBezTo>
                              <a:close/>
                              <a:moveTo>
                                <a:pt x="1428892" y="570176"/>
                              </a:moveTo>
                              <a:lnTo>
                                <a:pt x="1291762" y="795336"/>
                              </a:lnTo>
                              <a:lnTo>
                                <a:pt x="1611048" y="683570"/>
                              </a:lnTo>
                              <a:cubicBezTo>
                                <a:pt x="1672928" y="705592"/>
                                <a:pt x="1742167" y="717895"/>
                                <a:pt x="1815198" y="717895"/>
                              </a:cubicBezTo>
                              <a:cubicBezTo>
                                <a:pt x="2079092" y="717895"/>
                                <a:pt x="2293073" y="557142"/>
                                <a:pt x="2293073" y="358947"/>
                              </a:cubicBezTo>
                              <a:cubicBezTo>
                                <a:pt x="2293073" y="160752"/>
                                <a:pt x="2079092" y="0"/>
                                <a:pt x="1815198" y="0"/>
                              </a:cubicBezTo>
                              <a:cubicBezTo>
                                <a:pt x="1551303" y="0"/>
                                <a:pt x="1337294" y="160752"/>
                                <a:pt x="1337294" y="358947"/>
                              </a:cubicBezTo>
                              <a:cubicBezTo>
                                <a:pt x="1337294" y="437933"/>
                                <a:pt x="1371338" y="510964"/>
                                <a:pt x="1428892" y="570176"/>
                              </a:cubicBezTo>
                              <a:close/>
                              <a:moveTo>
                                <a:pt x="1491811" y="801543"/>
                              </a:moveTo>
                              <a:lnTo>
                                <a:pt x="1683742" y="997323"/>
                              </a:lnTo>
                              <a:cubicBezTo>
                                <a:pt x="1845505" y="1162373"/>
                                <a:pt x="1795592" y="1287256"/>
                                <a:pt x="1795592" y="1525140"/>
                              </a:cubicBezTo>
                              <a:lnTo>
                                <a:pt x="1795592" y="2121354"/>
                              </a:lnTo>
                              <a:lnTo>
                                <a:pt x="1386758" y="2121354"/>
                              </a:lnTo>
                              <a:cubicBezTo>
                                <a:pt x="1047305" y="2121354"/>
                                <a:pt x="1105336" y="1708195"/>
                                <a:pt x="1330861" y="1681427"/>
                              </a:cubicBezTo>
                              <a:lnTo>
                                <a:pt x="1095982" y="1368208"/>
                              </a:lnTo>
                              <a:cubicBezTo>
                                <a:pt x="924725" y="1175153"/>
                                <a:pt x="1159519" y="947072"/>
                                <a:pt x="1322856" y="1114228"/>
                              </a:cubicBezTo>
                              <a:cubicBezTo>
                                <a:pt x="1378809" y="1171445"/>
                                <a:pt x="1491811" y="1315850"/>
                                <a:pt x="1491811" y="1315850"/>
                              </a:cubicBezTo>
                              <a:lnTo>
                                <a:pt x="1491811" y="801543"/>
                              </a:lnTo>
                              <a:close/>
                              <a:moveTo>
                                <a:pt x="1006435" y="1739346"/>
                              </a:moveTo>
                              <a:cubicBezTo>
                                <a:pt x="1042136" y="1739346"/>
                                <a:pt x="1071068" y="1768277"/>
                                <a:pt x="1071068" y="1804006"/>
                              </a:cubicBezTo>
                              <a:cubicBezTo>
                                <a:pt x="1071068" y="1839651"/>
                                <a:pt x="1042136" y="1868611"/>
                                <a:pt x="1006435" y="1868611"/>
                              </a:cubicBezTo>
                              <a:cubicBezTo>
                                <a:pt x="970790" y="1868611"/>
                                <a:pt x="941803" y="1839651"/>
                                <a:pt x="941803" y="1804006"/>
                              </a:cubicBezTo>
                              <a:cubicBezTo>
                                <a:pt x="941803" y="1768277"/>
                                <a:pt x="970790" y="1739346"/>
                                <a:pt x="1006435" y="1739346"/>
                              </a:cubicBezTo>
                              <a:close/>
                            </a:path>
                          </a:pathLst>
                        </a:custGeom>
                        <a:solidFill>
                          <a:srgbClr val="FFFFFF"/>
                        </a:solidFill>
                        <a:ln w="2800" cap="flat">
                          <a:noFill/>
                          <a:prstDash val="solid"/>
                          <a:miter/>
                        </a:ln>
                      </p:spPr>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sysClr val="windowText" lastClr="000000"/>
                            </a:solidFill>
                            <a:effectLst/>
                            <a:uLnTx/>
                            <a:uFillTx/>
                            <a:latin typeface="Calibri" panose="020F0502020204030204"/>
                            <a:ea typeface="+mn-ea"/>
                            <a:cs typeface="+mn-cs"/>
                          </a:endParaRPr>
                        </a:p>
                      </p:txBody>
                    </p:sp>
                  </p:grpSp>
                </p:grpSp>
                <p:grpSp>
                  <p:nvGrpSpPr>
                    <p:cNvPr id="59" name="Group 58">
                      <a:extLst>
                        <a:ext uri="{FF2B5EF4-FFF2-40B4-BE49-F238E27FC236}">
                          <a16:creationId xmlns:a16="http://schemas.microsoft.com/office/drawing/2014/main" xmlns="" id="{56FB77A8-3E10-4D4F-BFCF-976F0F767DA3}"/>
                        </a:ext>
                      </a:extLst>
                    </p:cNvPr>
                    <p:cNvGrpSpPr/>
                    <p:nvPr/>
                  </p:nvGrpSpPr>
                  <p:grpSpPr>
                    <a:xfrm rot="2008685">
                      <a:off x="8910190" y="3565621"/>
                      <a:ext cx="82613" cy="82613"/>
                      <a:chOff x="7160761" y="681038"/>
                      <a:chExt cx="92978" cy="92978"/>
                    </a:xfrm>
                  </p:grpSpPr>
                  <p:sp>
                    <p:nvSpPr>
                      <p:cNvPr id="63" name="Oval 62">
                        <a:extLst>
                          <a:ext uri="{FF2B5EF4-FFF2-40B4-BE49-F238E27FC236}">
                            <a16:creationId xmlns:a16="http://schemas.microsoft.com/office/drawing/2014/main" xmlns="" id="{3F960268-0EBC-47DB-BAE8-AEC5B05A8D00}"/>
                          </a:ext>
                        </a:extLst>
                      </p:cNvPr>
                      <p:cNvSpPr/>
                      <p:nvPr/>
                    </p:nvSpPr>
                    <p:spPr>
                      <a:xfrm>
                        <a:off x="7160761" y="681038"/>
                        <a:ext cx="92978" cy="92978"/>
                      </a:xfrm>
                      <a:prstGeom prst="ellipse">
                        <a:avLst/>
                      </a:prstGeom>
                      <a:solidFill>
                        <a:srgbClr val="FFFFFF"/>
                      </a:solidFill>
                      <a:ln w="6350" cap="flat" cmpd="sng" algn="ctr">
                        <a:solidFill>
                          <a:srgbClr val="0565A7"/>
                        </a:solidFill>
                        <a:prstDash val="solid"/>
                        <a:miter lim="800000"/>
                      </a:ln>
                      <a:effectLst/>
                    </p:spPr>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sysClr val="window" lastClr="FFFFFF"/>
                          </a:solidFill>
                          <a:effectLst/>
                          <a:uLnTx/>
                          <a:uFillTx/>
                          <a:latin typeface="Calibri" panose="020F0502020204030204"/>
                          <a:ea typeface="+mn-ea"/>
                          <a:cs typeface="+mn-cs"/>
                        </a:endParaRPr>
                      </a:p>
                    </p:txBody>
                  </p:sp>
                  <p:sp>
                    <p:nvSpPr>
                      <p:cNvPr id="64" name="Oval 63">
                        <a:extLst>
                          <a:ext uri="{FF2B5EF4-FFF2-40B4-BE49-F238E27FC236}">
                            <a16:creationId xmlns:a16="http://schemas.microsoft.com/office/drawing/2014/main" xmlns="" id="{C491DD9F-1076-4631-AE88-E52F705FCF34}"/>
                          </a:ext>
                        </a:extLst>
                      </p:cNvPr>
                      <p:cNvSpPr/>
                      <p:nvPr/>
                    </p:nvSpPr>
                    <p:spPr>
                      <a:xfrm>
                        <a:off x="7177881" y="698158"/>
                        <a:ext cx="58738" cy="58738"/>
                      </a:xfrm>
                      <a:prstGeom prst="ellipse">
                        <a:avLst/>
                      </a:prstGeom>
                      <a:solidFill>
                        <a:srgbClr val="0565A7"/>
                      </a:solidFill>
                      <a:ln w="6350" cap="flat" cmpd="sng" algn="ctr">
                        <a:noFill/>
                        <a:prstDash val="solid"/>
                        <a:miter lim="800000"/>
                      </a:ln>
                      <a:effectLst/>
                    </p:spPr>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sysClr val="window" lastClr="FFFFFF"/>
                          </a:solidFill>
                          <a:effectLst/>
                          <a:uLnTx/>
                          <a:uFillTx/>
                          <a:latin typeface="Calibri" panose="020F0502020204030204"/>
                          <a:ea typeface="+mn-ea"/>
                          <a:cs typeface="+mn-cs"/>
                        </a:endParaRPr>
                      </a:p>
                    </p:txBody>
                  </p:sp>
                </p:grpSp>
                <p:grpSp>
                  <p:nvGrpSpPr>
                    <p:cNvPr id="60" name="Group 59">
                      <a:extLst>
                        <a:ext uri="{FF2B5EF4-FFF2-40B4-BE49-F238E27FC236}">
                          <a16:creationId xmlns:a16="http://schemas.microsoft.com/office/drawing/2014/main" xmlns="" id="{2D3FE8B8-0480-4D71-A77E-3D88F64E21D8}"/>
                        </a:ext>
                      </a:extLst>
                    </p:cNvPr>
                    <p:cNvGrpSpPr/>
                    <p:nvPr/>
                  </p:nvGrpSpPr>
                  <p:grpSpPr>
                    <a:xfrm rot="2008685">
                      <a:off x="9048393" y="4162955"/>
                      <a:ext cx="75564" cy="75564"/>
                      <a:chOff x="7150999" y="671276"/>
                      <a:chExt cx="112502" cy="112502"/>
                    </a:xfrm>
                  </p:grpSpPr>
                  <p:sp>
                    <p:nvSpPr>
                      <p:cNvPr id="61" name="Oval 60">
                        <a:extLst>
                          <a:ext uri="{FF2B5EF4-FFF2-40B4-BE49-F238E27FC236}">
                            <a16:creationId xmlns:a16="http://schemas.microsoft.com/office/drawing/2014/main" xmlns="" id="{F42121BC-2D64-4F69-BF71-963F38914A75}"/>
                          </a:ext>
                        </a:extLst>
                      </p:cNvPr>
                      <p:cNvSpPr/>
                      <p:nvPr/>
                    </p:nvSpPr>
                    <p:spPr>
                      <a:xfrm>
                        <a:off x="7150999" y="671276"/>
                        <a:ext cx="112502" cy="112502"/>
                      </a:xfrm>
                      <a:prstGeom prst="ellipse">
                        <a:avLst/>
                      </a:prstGeom>
                      <a:solidFill>
                        <a:srgbClr val="FFFFFF"/>
                      </a:solidFill>
                      <a:ln w="6350" cap="flat" cmpd="sng" algn="ctr">
                        <a:solidFill>
                          <a:srgbClr val="0565A7"/>
                        </a:solidFill>
                        <a:prstDash val="solid"/>
                        <a:miter lim="800000"/>
                      </a:ln>
                      <a:effectLst/>
                    </p:spPr>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dirty="0">
                          <a:ln>
                            <a:noFill/>
                          </a:ln>
                          <a:solidFill>
                            <a:sysClr val="window" lastClr="FFFFFF"/>
                          </a:solidFill>
                          <a:effectLst/>
                          <a:uLnTx/>
                          <a:uFillTx/>
                          <a:latin typeface="Calibri" panose="020F0502020204030204"/>
                          <a:ea typeface="+mn-ea"/>
                          <a:cs typeface="+mn-cs"/>
                        </a:endParaRPr>
                      </a:p>
                    </p:txBody>
                  </p:sp>
                  <p:sp>
                    <p:nvSpPr>
                      <p:cNvPr id="62" name="Oval 61">
                        <a:extLst>
                          <a:ext uri="{FF2B5EF4-FFF2-40B4-BE49-F238E27FC236}">
                            <a16:creationId xmlns:a16="http://schemas.microsoft.com/office/drawing/2014/main" xmlns="" id="{78B5B817-BC23-461D-996B-0D112B85D7F3}"/>
                          </a:ext>
                        </a:extLst>
                      </p:cNvPr>
                      <p:cNvSpPr/>
                      <p:nvPr/>
                    </p:nvSpPr>
                    <p:spPr>
                      <a:xfrm>
                        <a:off x="7171699" y="691987"/>
                        <a:ext cx="71075" cy="71075"/>
                      </a:xfrm>
                      <a:prstGeom prst="ellipse">
                        <a:avLst/>
                      </a:prstGeom>
                      <a:solidFill>
                        <a:srgbClr val="0565A7"/>
                      </a:solidFill>
                      <a:ln w="6350" cap="flat" cmpd="sng" algn="ctr">
                        <a:noFill/>
                        <a:prstDash val="solid"/>
                        <a:miter lim="800000"/>
                      </a:ln>
                      <a:effectLst/>
                    </p:spPr>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sysClr val="window" lastClr="FFFFFF"/>
                          </a:solidFill>
                          <a:effectLst/>
                          <a:uLnTx/>
                          <a:uFillTx/>
                          <a:latin typeface="Calibri" panose="020F0502020204030204"/>
                          <a:ea typeface="+mn-ea"/>
                          <a:cs typeface="+mn-cs"/>
                        </a:endParaRPr>
                      </a:p>
                    </p:txBody>
                  </p:sp>
                </p:grpSp>
              </p:grpSp>
              <p:grpSp>
                <p:nvGrpSpPr>
                  <p:cNvPr id="17" name="Group 16">
                    <a:extLst>
                      <a:ext uri="{FF2B5EF4-FFF2-40B4-BE49-F238E27FC236}">
                        <a16:creationId xmlns:a16="http://schemas.microsoft.com/office/drawing/2014/main" xmlns="" id="{6CBFB4EB-54E9-48E1-A033-0EA2A6095699}"/>
                      </a:ext>
                    </a:extLst>
                  </p:cNvPr>
                  <p:cNvGrpSpPr/>
                  <p:nvPr/>
                </p:nvGrpSpPr>
                <p:grpSpPr>
                  <a:xfrm>
                    <a:off x="7520068" y="2558782"/>
                    <a:ext cx="882732" cy="882730"/>
                    <a:chOff x="7520068" y="2558782"/>
                    <a:chExt cx="882732" cy="882730"/>
                  </a:xfrm>
                </p:grpSpPr>
                <p:grpSp>
                  <p:nvGrpSpPr>
                    <p:cNvPr id="45" name="Group 44">
                      <a:extLst>
                        <a:ext uri="{FF2B5EF4-FFF2-40B4-BE49-F238E27FC236}">
                          <a16:creationId xmlns:a16="http://schemas.microsoft.com/office/drawing/2014/main" xmlns="" id="{3129EB9C-8C3D-46C2-9301-558C765359AB}"/>
                        </a:ext>
                      </a:extLst>
                    </p:cNvPr>
                    <p:cNvGrpSpPr/>
                    <p:nvPr/>
                  </p:nvGrpSpPr>
                  <p:grpSpPr>
                    <a:xfrm>
                      <a:off x="7520068" y="2558782"/>
                      <a:ext cx="882732" cy="882730"/>
                      <a:chOff x="7520068" y="2558782"/>
                      <a:chExt cx="882732" cy="882730"/>
                    </a:xfrm>
                  </p:grpSpPr>
                  <p:sp>
                    <p:nvSpPr>
                      <p:cNvPr id="53" name="Partial Circle 137">
                        <a:extLst>
                          <a:ext uri="{FF2B5EF4-FFF2-40B4-BE49-F238E27FC236}">
                            <a16:creationId xmlns:a16="http://schemas.microsoft.com/office/drawing/2014/main" xmlns="" id="{86252B39-C0A5-418A-A7AF-8D3812FB7DC1}"/>
                          </a:ext>
                        </a:extLst>
                      </p:cNvPr>
                      <p:cNvSpPr/>
                      <p:nvPr/>
                    </p:nvSpPr>
                    <p:spPr>
                      <a:xfrm rot="18900000">
                        <a:off x="7520068" y="2558782"/>
                        <a:ext cx="882732" cy="882730"/>
                      </a:xfrm>
                      <a:prstGeom prst="roundRect">
                        <a:avLst/>
                      </a:prstGeom>
                      <a:noFill/>
                      <a:ln w="6350" cap="flat" cmpd="sng" algn="ctr">
                        <a:solidFill>
                          <a:srgbClr val="207E88"/>
                        </a:solidFill>
                        <a:prstDash val="solid"/>
                        <a:miter lim="800000"/>
                      </a:ln>
                      <a:effectLst/>
                    </p:spPr>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sysClr val="window" lastClr="FFFFFF"/>
                          </a:solidFill>
                          <a:effectLst/>
                          <a:uLnTx/>
                          <a:uFillTx/>
                          <a:latin typeface="Calibri" panose="020F0502020204030204"/>
                          <a:ea typeface="+mn-ea"/>
                          <a:cs typeface="+mn-cs"/>
                        </a:endParaRPr>
                      </a:p>
                    </p:txBody>
                  </p:sp>
                  <p:grpSp>
                    <p:nvGrpSpPr>
                      <p:cNvPr id="54" name="Group 53">
                        <a:extLst>
                          <a:ext uri="{FF2B5EF4-FFF2-40B4-BE49-F238E27FC236}">
                            <a16:creationId xmlns:a16="http://schemas.microsoft.com/office/drawing/2014/main" xmlns="" id="{7D45CF82-B5F8-434F-89B1-4EDC7E24BA83}"/>
                          </a:ext>
                        </a:extLst>
                      </p:cNvPr>
                      <p:cNvGrpSpPr/>
                      <p:nvPr/>
                    </p:nvGrpSpPr>
                    <p:grpSpPr>
                      <a:xfrm>
                        <a:off x="7601997" y="2640710"/>
                        <a:ext cx="718876" cy="718875"/>
                        <a:chOff x="5895704" y="3329768"/>
                        <a:chExt cx="723946" cy="723945"/>
                      </a:xfrm>
                    </p:grpSpPr>
                    <p:sp>
                      <p:nvSpPr>
                        <p:cNvPr id="55" name="Rectangle: Rounded Corners 87">
                          <a:extLst>
                            <a:ext uri="{FF2B5EF4-FFF2-40B4-BE49-F238E27FC236}">
                              <a16:creationId xmlns:a16="http://schemas.microsoft.com/office/drawing/2014/main" xmlns="" id="{7BB018A7-3B41-417C-B65A-14972C896715}"/>
                            </a:ext>
                          </a:extLst>
                        </p:cNvPr>
                        <p:cNvSpPr/>
                        <p:nvPr/>
                      </p:nvSpPr>
                      <p:spPr>
                        <a:xfrm rot="18900000">
                          <a:off x="5895704" y="3329768"/>
                          <a:ext cx="723946" cy="723945"/>
                        </a:xfrm>
                        <a:prstGeom prst="roundRect">
                          <a:avLst/>
                        </a:prstGeom>
                        <a:solidFill>
                          <a:srgbClr val="207E88"/>
                        </a:solidFill>
                        <a:ln w="6350" cap="flat" cmpd="sng" algn="ctr">
                          <a:solidFill>
                            <a:srgbClr val="FFFFFF"/>
                          </a:solidFill>
                          <a:prstDash val="solid"/>
                          <a:miter lim="800000"/>
                        </a:ln>
                        <a:effectLst>
                          <a:innerShdw blurRad="254000" dist="50800" dir="2700000">
                            <a:sysClr val="window" lastClr="FFFFFF">
                              <a:lumMod val="95000"/>
                              <a:alpha val="30000"/>
                            </a:sysClr>
                          </a:innerShdw>
                        </a:effectLst>
                      </p:spPr>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endParaRPr>
                        </a:p>
                      </p:txBody>
                    </p:sp>
                    <p:sp>
                      <p:nvSpPr>
                        <p:cNvPr id="56" name="Rectangle: Rounded Corners 88">
                          <a:extLst>
                            <a:ext uri="{FF2B5EF4-FFF2-40B4-BE49-F238E27FC236}">
                              <a16:creationId xmlns:a16="http://schemas.microsoft.com/office/drawing/2014/main" xmlns="" id="{D4EC9ADF-C4A7-4769-AB57-62D4B3B58C2B}"/>
                            </a:ext>
                          </a:extLst>
                        </p:cNvPr>
                        <p:cNvSpPr/>
                        <p:nvPr/>
                      </p:nvSpPr>
                      <p:spPr>
                        <a:xfrm rot="13500000">
                          <a:off x="5979318" y="3410881"/>
                          <a:ext cx="556720" cy="561718"/>
                        </a:xfrm>
                        <a:prstGeom prst="roundRect">
                          <a:avLst/>
                        </a:prstGeom>
                        <a:gradFill flip="none" rotWithShape="1">
                          <a:gsLst>
                            <a:gs pos="13000">
                              <a:srgbClr val="FFFFFF">
                                <a:alpha val="0"/>
                              </a:srgbClr>
                            </a:gs>
                            <a:gs pos="100000">
                              <a:srgbClr val="FFFFFF">
                                <a:lumMod val="95000"/>
                                <a:alpha val="70000"/>
                              </a:srgbClr>
                            </a:gs>
                          </a:gsLst>
                          <a:lin ang="16200000" scaled="1"/>
                          <a:tileRect/>
                        </a:gradFill>
                        <a:ln w="12700" cap="flat" cmpd="sng" algn="ctr">
                          <a:noFill/>
                          <a:prstDash val="solid"/>
                          <a:miter lim="800000"/>
                        </a:ln>
                        <a:effectLst/>
                      </p:spPr>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white"/>
                            </a:solidFill>
                            <a:effectLst/>
                            <a:uLnTx/>
                            <a:uFillTx/>
                            <a:latin typeface="Century Gothic" panose="020B0502020202020204" pitchFamily="34" charset="0"/>
                            <a:ea typeface="+mn-ea"/>
                            <a:cs typeface="+mn-cs"/>
                          </a:endParaRPr>
                        </a:p>
                      </p:txBody>
                    </p:sp>
                    <p:sp>
                      <p:nvSpPr>
                        <p:cNvPr id="57" name="Freeform: Shape 89">
                          <a:extLst>
                            <a:ext uri="{FF2B5EF4-FFF2-40B4-BE49-F238E27FC236}">
                              <a16:creationId xmlns:a16="http://schemas.microsoft.com/office/drawing/2014/main" xmlns="" id="{8CE4FD4B-322B-42A9-8004-9B8816850ED6}"/>
                            </a:ext>
                          </a:extLst>
                        </p:cNvPr>
                        <p:cNvSpPr/>
                        <p:nvPr/>
                      </p:nvSpPr>
                      <p:spPr>
                        <a:xfrm>
                          <a:off x="6097830" y="3531893"/>
                          <a:ext cx="319695" cy="319695"/>
                        </a:xfrm>
                        <a:custGeom>
                          <a:avLst/>
                          <a:gdLst>
                            <a:gd name="connsiteX0" fmla="*/ 105536 w 552450"/>
                            <a:gd name="connsiteY0" fmla="*/ 495300 h 552450"/>
                            <a:gd name="connsiteX1" fmla="*/ 275462 w 552450"/>
                            <a:gd name="connsiteY1" fmla="*/ 495300 h 552450"/>
                            <a:gd name="connsiteX2" fmla="*/ 209549 w 552450"/>
                            <a:gd name="connsiteY2" fmla="*/ 552450 h 552450"/>
                            <a:gd name="connsiteX3" fmla="*/ 171449 w 552450"/>
                            <a:gd name="connsiteY3" fmla="*/ 552450 h 552450"/>
                            <a:gd name="connsiteX4" fmla="*/ 105536 w 552450"/>
                            <a:gd name="connsiteY4" fmla="*/ 495300 h 552450"/>
                            <a:gd name="connsiteX5" fmla="*/ 85725 w 552450"/>
                            <a:gd name="connsiteY5" fmla="*/ 438150 h 552450"/>
                            <a:gd name="connsiteX6" fmla="*/ 295275 w 552450"/>
                            <a:gd name="connsiteY6" fmla="*/ 438150 h 552450"/>
                            <a:gd name="connsiteX7" fmla="*/ 304800 w 552450"/>
                            <a:gd name="connsiteY7" fmla="*/ 447675 h 552450"/>
                            <a:gd name="connsiteX8" fmla="*/ 304800 w 552450"/>
                            <a:gd name="connsiteY8" fmla="*/ 466725 h 552450"/>
                            <a:gd name="connsiteX9" fmla="*/ 295275 w 552450"/>
                            <a:gd name="connsiteY9" fmla="*/ 476250 h 552450"/>
                            <a:gd name="connsiteX10" fmla="*/ 85725 w 552450"/>
                            <a:gd name="connsiteY10" fmla="*/ 476250 h 552450"/>
                            <a:gd name="connsiteX11" fmla="*/ 76200 w 552450"/>
                            <a:gd name="connsiteY11" fmla="*/ 466725 h 552450"/>
                            <a:gd name="connsiteX12" fmla="*/ 76200 w 552450"/>
                            <a:gd name="connsiteY12" fmla="*/ 447675 h 552450"/>
                            <a:gd name="connsiteX13" fmla="*/ 85725 w 552450"/>
                            <a:gd name="connsiteY13" fmla="*/ 438150 h 552450"/>
                            <a:gd name="connsiteX14" fmla="*/ 180975 w 552450"/>
                            <a:gd name="connsiteY14" fmla="*/ 381000 h 552450"/>
                            <a:gd name="connsiteX15" fmla="*/ 180975 w 552450"/>
                            <a:gd name="connsiteY15" fmla="*/ 400050 h 552450"/>
                            <a:gd name="connsiteX16" fmla="*/ 200025 w 552450"/>
                            <a:gd name="connsiteY16" fmla="*/ 400050 h 552450"/>
                            <a:gd name="connsiteX17" fmla="*/ 200025 w 552450"/>
                            <a:gd name="connsiteY17" fmla="*/ 381000 h 552450"/>
                            <a:gd name="connsiteX18" fmla="*/ 180975 w 552450"/>
                            <a:gd name="connsiteY18" fmla="*/ 342900 h 552450"/>
                            <a:gd name="connsiteX19" fmla="*/ 180975 w 552450"/>
                            <a:gd name="connsiteY19" fmla="*/ 361950 h 552450"/>
                            <a:gd name="connsiteX20" fmla="*/ 200025 w 552450"/>
                            <a:gd name="connsiteY20" fmla="*/ 361950 h 552450"/>
                            <a:gd name="connsiteX21" fmla="*/ 200025 w 552450"/>
                            <a:gd name="connsiteY21" fmla="*/ 342900 h 552450"/>
                            <a:gd name="connsiteX22" fmla="*/ 180975 w 552450"/>
                            <a:gd name="connsiteY22" fmla="*/ 304800 h 552450"/>
                            <a:gd name="connsiteX23" fmla="*/ 180975 w 552450"/>
                            <a:gd name="connsiteY23" fmla="*/ 323850 h 552450"/>
                            <a:gd name="connsiteX24" fmla="*/ 200025 w 552450"/>
                            <a:gd name="connsiteY24" fmla="*/ 323850 h 552450"/>
                            <a:gd name="connsiteX25" fmla="*/ 200025 w 552450"/>
                            <a:gd name="connsiteY25" fmla="*/ 304800 h 552450"/>
                            <a:gd name="connsiteX26" fmla="*/ 180975 w 552450"/>
                            <a:gd name="connsiteY26" fmla="*/ 266700 h 552450"/>
                            <a:gd name="connsiteX27" fmla="*/ 180975 w 552450"/>
                            <a:gd name="connsiteY27" fmla="*/ 285750 h 552450"/>
                            <a:gd name="connsiteX28" fmla="*/ 200025 w 552450"/>
                            <a:gd name="connsiteY28" fmla="*/ 285750 h 552450"/>
                            <a:gd name="connsiteX29" fmla="*/ 200025 w 552450"/>
                            <a:gd name="connsiteY29" fmla="*/ 266700 h 552450"/>
                            <a:gd name="connsiteX30" fmla="*/ 132445 w 552450"/>
                            <a:gd name="connsiteY30" fmla="*/ 247650 h 552450"/>
                            <a:gd name="connsiteX31" fmla="*/ 248555 w 552450"/>
                            <a:gd name="connsiteY31" fmla="*/ 247650 h 552450"/>
                            <a:gd name="connsiteX32" fmla="*/ 265700 w 552450"/>
                            <a:gd name="connsiteY32" fmla="*/ 419100 h 552450"/>
                            <a:gd name="connsiteX33" fmla="*/ 115300 w 552450"/>
                            <a:gd name="connsiteY33" fmla="*/ 419100 h 552450"/>
                            <a:gd name="connsiteX34" fmla="*/ 114300 w 552450"/>
                            <a:gd name="connsiteY34" fmla="*/ 209550 h 552450"/>
                            <a:gd name="connsiteX35" fmla="*/ 117939 w 552450"/>
                            <a:gd name="connsiteY35" fmla="*/ 209550 h 552450"/>
                            <a:gd name="connsiteX36" fmla="*/ 263061 w 552450"/>
                            <a:gd name="connsiteY36" fmla="*/ 209550 h 552450"/>
                            <a:gd name="connsiteX37" fmla="*/ 266700 w 552450"/>
                            <a:gd name="connsiteY37" fmla="*/ 209550 h 552450"/>
                            <a:gd name="connsiteX38" fmla="*/ 276225 w 552450"/>
                            <a:gd name="connsiteY38" fmla="*/ 219075 h 552450"/>
                            <a:gd name="connsiteX39" fmla="*/ 266700 w 552450"/>
                            <a:gd name="connsiteY39" fmla="*/ 228600 h 552450"/>
                            <a:gd name="connsiteX40" fmla="*/ 114300 w 552450"/>
                            <a:gd name="connsiteY40" fmla="*/ 228600 h 552450"/>
                            <a:gd name="connsiteX41" fmla="*/ 104775 w 552450"/>
                            <a:gd name="connsiteY41" fmla="*/ 219075 h 552450"/>
                            <a:gd name="connsiteX42" fmla="*/ 114300 w 552450"/>
                            <a:gd name="connsiteY42" fmla="*/ 209550 h 552450"/>
                            <a:gd name="connsiteX43" fmla="*/ 19736 w 552450"/>
                            <a:gd name="connsiteY43" fmla="*/ 170593 h 552450"/>
                            <a:gd name="connsiteX44" fmla="*/ 19050 w 552450"/>
                            <a:gd name="connsiteY44" fmla="*/ 185795 h 552450"/>
                            <a:gd name="connsiteX45" fmla="*/ 59465 w 552450"/>
                            <a:gd name="connsiteY45" fmla="*/ 294656 h 552450"/>
                            <a:gd name="connsiteX46" fmla="*/ 73885 w 552450"/>
                            <a:gd name="connsiteY46" fmla="*/ 282197 h 552450"/>
                            <a:gd name="connsiteX47" fmla="*/ 38100 w 552450"/>
                            <a:gd name="connsiteY47" fmla="*/ 185795 h 552450"/>
                            <a:gd name="connsiteX48" fmla="*/ 38710 w 552450"/>
                            <a:gd name="connsiteY48" fmla="*/ 172317 h 552450"/>
                            <a:gd name="connsiteX49" fmla="*/ 110661 w 552450"/>
                            <a:gd name="connsiteY49" fmla="*/ 152400 h 552450"/>
                            <a:gd name="connsiteX50" fmla="*/ 270338 w 552450"/>
                            <a:gd name="connsiteY50" fmla="*/ 152400 h 552450"/>
                            <a:gd name="connsiteX51" fmla="*/ 251288 w 552450"/>
                            <a:gd name="connsiteY51" fmla="*/ 190500 h 552450"/>
                            <a:gd name="connsiteX52" fmla="*/ 129711 w 552450"/>
                            <a:gd name="connsiteY52" fmla="*/ 190500 h 552450"/>
                            <a:gd name="connsiteX53" fmla="*/ 28594 w 552450"/>
                            <a:gd name="connsiteY53" fmla="*/ 130169 h 552450"/>
                            <a:gd name="connsiteX54" fmla="*/ 22841 w 552450"/>
                            <a:gd name="connsiteY54" fmla="*/ 150381 h 552450"/>
                            <a:gd name="connsiteX55" fmla="*/ 41453 w 552450"/>
                            <a:gd name="connsiteY55" fmla="*/ 154429 h 552450"/>
                            <a:gd name="connsiteX56" fmla="*/ 46549 w 552450"/>
                            <a:gd name="connsiteY56" fmla="*/ 136541 h 552450"/>
                            <a:gd name="connsiteX57" fmla="*/ 104775 w 552450"/>
                            <a:gd name="connsiteY57" fmla="*/ 95250 h 552450"/>
                            <a:gd name="connsiteX58" fmla="*/ 123825 w 552450"/>
                            <a:gd name="connsiteY58" fmla="*/ 95250 h 552450"/>
                            <a:gd name="connsiteX59" fmla="*/ 123825 w 552450"/>
                            <a:gd name="connsiteY59" fmla="*/ 114300 h 552450"/>
                            <a:gd name="connsiteX60" fmla="*/ 180975 w 552450"/>
                            <a:gd name="connsiteY60" fmla="*/ 114300 h 552450"/>
                            <a:gd name="connsiteX61" fmla="*/ 180975 w 552450"/>
                            <a:gd name="connsiteY61" fmla="*/ 95250 h 552450"/>
                            <a:gd name="connsiteX62" fmla="*/ 200025 w 552450"/>
                            <a:gd name="connsiteY62" fmla="*/ 95250 h 552450"/>
                            <a:gd name="connsiteX63" fmla="*/ 200025 w 552450"/>
                            <a:gd name="connsiteY63" fmla="*/ 114300 h 552450"/>
                            <a:gd name="connsiteX64" fmla="*/ 257175 w 552450"/>
                            <a:gd name="connsiteY64" fmla="*/ 114300 h 552450"/>
                            <a:gd name="connsiteX65" fmla="*/ 257175 w 552450"/>
                            <a:gd name="connsiteY65" fmla="*/ 95250 h 552450"/>
                            <a:gd name="connsiteX66" fmla="*/ 276225 w 552450"/>
                            <a:gd name="connsiteY66" fmla="*/ 95250 h 552450"/>
                            <a:gd name="connsiteX67" fmla="*/ 276225 w 552450"/>
                            <a:gd name="connsiteY67" fmla="*/ 133350 h 552450"/>
                            <a:gd name="connsiteX68" fmla="*/ 104775 w 552450"/>
                            <a:gd name="connsiteY68" fmla="*/ 133350 h 552450"/>
                            <a:gd name="connsiteX69" fmla="*/ 409575 w 552450"/>
                            <a:gd name="connsiteY69" fmla="*/ 85725 h 552450"/>
                            <a:gd name="connsiteX70" fmla="*/ 466725 w 552450"/>
                            <a:gd name="connsiteY70" fmla="*/ 142875 h 552450"/>
                            <a:gd name="connsiteX71" fmla="*/ 409575 w 552450"/>
                            <a:gd name="connsiteY71" fmla="*/ 200025 h 552450"/>
                            <a:gd name="connsiteX72" fmla="*/ 399564 w 552450"/>
                            <a:gd name="connsiteY72" fmla="*/ 199111 h 552450"/>
                            <a:gd name="connsiteX73" fmla="*/ 400050 w 552450"/>
                            <a:gd name="connsiteY73" fmla="*/ 185795 h 552450"/>
                            <a:gd name="connsiteX74" fmla="*/ 378666 w 552450"/>
                            <a:gd name="connsiteY74" fmla="*/ 94888 h 552450"/>
                            <a:gd name="connsiteX75" fmla="*/ 409575 w 552450"/>
                            <a:gd name="connsiteY75" fmla="*/ 85725 h 552450"/>
                            <a:gd name="connsiteX76" fmla="*/ 387953 w 552450"/>
                            <a:gd name="connsiteY76" fmla="*/ 0 h 552450"/>
                            <a:gd name="connsiteX77" fmla="*/ 431206 w 552450"/>
                            <a:gd name="connsiteY77" fmla="*/ 0 h 552450"/>
                            <a:gd name="connsiteX78" fmla="*/ 438388 w 552450"/>
                            <a:gd name="connsiteY78" fmla="*/ 22441 h 552450"/>
                            <a:gd name="connsiteX79" fmla="*/ 443312 w 552450"/>
                            <a:gd name="connsiteY79" fmla="*/ 23832 h 552450"/>
                            <a:gd name="connsiteX80" fmla="*/ 469944 w 552450"/>
                            <a:gd name="connsiteY80" fmla="*/ 34814 h 552450"/>
                            <a:gd name="connsiteX81" fmla="*/ 474402 w 552450"/>
                            <a:gd name="connsiteY81" fmla="*/ 37309 h 552450"/>
                            <a:gd name="connsiteX82" fmla="*/ 495309 w 552450"/>
                            <a:gd name="connsiteY82" fmla="*/ 26556 h 552450"/>
                            <a:gd name="connsiteX83" fmla="*/ 525894 w 552450"/>
                            <a:gd name="connsiteY83" fmla="*/ 57140 h 552450"/>
                            <a:gd name="connsiteX84" fmla="*/ 515140 w 552450"/>
                            <a:gd name="connsiteY84" fmla="*/ 78048 h 552450"/>
                            <a:gd name="connsiteX85" fmla="*/ 517636 w 552450"/>
                            <a:gd name="connsiteY85" fmla="*/ 82506 h 552450"/>
                            <a:gd name="connsiteX86" fmla="*/ 528618 w 552450"/>
                            <a:gd name="connsiteY86" fmla="*/ 109137 h 552450"/>
                            <a:gd name="connsiteX87" fmla="*/ 530009 w 552450"/>
                            <a:gd name="connsiteY87" fmla="*/ 114062 h 552450"/>
                            <a:gd name="connsiteX88" fmla="*/ 552450 w 552450"/>
                            <a:gd name="connsiteY88" fmla="*/ 121253 h 552450"/>
                            <a:gd name="connsiteX89" fmla="*/ 552450 w 552450"/>
                            <a:gd name="connsiteY89" fmla="*/ 164506 h 552450"/>
                            <a:gd name="connsiteX90" fmla="*/ 530009 w 552450"/>
                            <a:gd name="connsiteY90" fmla="*/ 171688 h 552450"/>
                            <a:gd name="connsiteX91" fmla="*/ 528618 w 552450"/>
                            <a:gd name="connsiteY91" fmla="*/ 176613 h 552450"/>
                            <a:gd name="connsiteX92" fmla="*/ 517636 w 552450"/>
                            <a:gd name="connsiteY92" fmla="*/ 203235 h 552450"/>
                            <a:gd name="connsiteX93" fmla="*/ 515131 w 552450"/>
                            <a:gd name="connsiteY93" fmla="*/ 207702 h 552450"/>
                            <a:gd name="connsiteX94" fmla="*/ 525894 w 552450"/>
                            <a:gd name="connsiteY94" fmla="*/ 228610 h 552450"/>
                            <a:gd name="connsiteX95" fmla="*/ 495309 w 552450"/>
                            <a:gd name="connsiteY95" fmla="*/ 259194 h 552450"/>
                            <a:gd name="connsiteX96" fmla="*/ 474402 w 552450"/>
                            <a:gd name="connsiteY96" fmla="*/ 248441 h 552450"/>
                            <a:gd name="connsiteX97" fmla="*/ 469944 w 552450"/>
                            <a:gd name="connsiteY97" fmla="*/ 250936 h 552450"/>
                            <a:gd name="connsiteX98" fmla="*/ 443312 w 552450"/>
                            <a:gd name="connsiteY98" fmla="*/ 261918 h 552450"/>
                            <a:gd name="connsiteX99" fmla="*/ 438388 w 552450"/>
                            <a:gd name="connsiteY99" fmla="*/ 263309 h 552450"/>
                            <a:gd name="connsiteX100" fmla="*/ 431196 w 552450"/>
                            <a:gd name="connsiteY100" fmla="*/ 285750 h 552450"/>
                            <a:gd name="connsiteX101" fmla="*/ 387943 w 552450"/>
                            <a:gd name="connsiteY101" fmla="*/ 285750 h 552450"/>
                            <a:gd name="connsiteX102" fmla="*/ 382466 w 552450"/>
                            <a:gd name="connsiteY102" fmla="*/ 268643 h 552450"/>
                            <a:gd name="connsiteX103" fmla="*/ 393573 w 552450"/>
                            <a:gd name="connsiteY103" fmla="*/ 236563 h 552450"/>
                            <a:gd name="connsiteX104" fmla="*/ 409575 w 552450"/>
                            <a:gd name="connsiteY104" fmla="*/ 238125 h 552450"/>
                            <a:gd name="connsiteX105" fmla="*/ 504825 w 552450"/>
                            <a:gd name="connsiteY105" fmla="*/ 142875 h 552450"/>
                            <a:gd name="connsiteX106" fmla="*/ 409575 w 552450"/>
                            <a:gd name="connsiteY106" fmla="*/ 47625 h 552450"/>
                            <a:gd name="connsiteX107" fmla="*/ 358568 w 552450"/>
                            <a:gd name="connsiteY107" fmla="*/ 62570 h 552450"/>
                            <a:gd name="connsiteX108" fmla="*/ 323821 w 552450"/>
                            <a:gd name="connsiteY108" fmla="*/ 26575 h 552450"/>
                            <a:gd name="connsiteX109" fmla="*/ 323840 w 552450"/>
                            <a:gd name="connsiteY109" fmla="*/ 26556 h 552450"/>
                            <a:gd name="connsiteX110" fmla="*/ 344747 w 552450"/>
                            <a:gd name="connsiteY110" fmla="*/ 37309 h 552450"/>
                            <a:gd name="connsiteX111" fmla="*/ 349205 w 552450"/>
                            <a:gd name="connsiteY111" fmla="*/ 34814 h 552450"/>
                            <a:gd name="connsiteX112" fmla="*/ 375837 w 552450"/>
                            <a:gd name="connsiteY112" fmla="*/ 23832 h 552450"/>
                            <a:gd name="connsiteX113" fmla="*/ 380761 w 552450"/>
                            <a:gd name="connsiteY113" fmla="*/ 22441 h 552450"/>
                            <a:gd name="connsiteX114" fmla="*/ 185795 w 552450"/>
                            <a:gd name="connsiteY114" fmla="*/ 0 h 552450"/>
                            <a:gd name="connsiteX115" fmla="*/ 195205 w 552450"/>
                            <a:gd name="connsiteY115" fmla="*/ 0 h 552450"/>
                            <a:gd name="connsiteX116" fmla="*/ 381000 w 552450"/>
                            <a:gd name="connsiteY116" fmla="*/ 185795 h 552450"/>
                            <a:gd name="connsiteX117" fmla="*/ 326574 w 552450"/>
                            <a:gd name="connsiteY117" fmla="*/ 317173 h 552450"/>
                            <a:gd name="connsiteX118" fmla="*/ 319421 w 552450"/>
                            <a:gd name="connsiteY118" fmla="*/ 324336 h 552450"/>
                            <a:gd name="connsiteX119" fmla="*/ 281797 w 552450"/>
                            <a:gd name="connsiteY119" fmla="*/ 388649 h 552450"/>
                            <a:gd name="connsiteX120" fmla="*/ 267691 w 552450"/>
                            <a:gd name="connsiteY120" fmla="*/ 247555 h 552450"/>
                            <a:gd name="connsiteX121" fmla="*/ 295275 w 552450"/>
                            <a:gd name="connsiteY121" fmla="*/ 219075 h 552450"/>
                            <a:gd name="connsiteX122" fmla="*/ 272301 w 552450"/>
                            <a:gd name="connsiteY122" fmla="*/ 191072 h 552450"/>
                            <a:gd name="connsiteX123" fmla="*/ 295275 w 552450"/>
                            <a:gd name="connsiteY123" fmla="*/ 145123 h 552450"/>
                            <a:gd name="connsiteX124" fmla="*/ 295275 w 552450"/>
                            <a:gd name="connsiteY124" fmla="*/ 76200 h 552450"/>
                            <a:gd name="connsiteX125" fmla="*/ 238125 w 552450"/>
                            <a:gd name="connsiteY125" fmla="*/ 76200 h 552450"/>
                            <a:gd name="connsiteX126" fmla="*/ 238125 w 552450"/>
                            <a:gd name="connsiteY126" fmla="*/ 95250 h 552450"/>
                            <a:gd name="connsiteX127" fmla="*/ 219075 w 552450"/>
                            <a:gd name="connsiteY127" fmla="*/ 95250 h 552450"/>
                            <a:gd name="connsiteX128" fmla="*/ 219075 w 552450"/>
                            <a:gd name="connsiteY128" fmla="*/ 76200 h 552450"/>
                            <a:gd name="connsiteX129" fmla="*/ 161925 w 552450"/>
                            <a:gd name="connsiteY129" fmla="*/ 76200 h 552450"/>
                            <a:gd name="connsiteX130" fmla="*/ 161925 w 552450"/>
                            <a:gd name="connsiteY130" fmla="*/ 95250 h 552450"/>
                            <a:gd name="connsiteX131" fmla="*/ 142875 w 552450"/>
                            <a:gd name="connsiteY131" fmla="*/ 95250 h 552450"/>
                            <a:gd name="connsiteX132" fmla="*/ 142875 w 552450"/>
                            <a:gd name="connsiteY132" fmla="*/ 76200 h 552450"/>
                            <a:gd name="connsiteX133" fmla="*/ 85725 w 552450"/>
                            <a:gd name="connsiteY133" fmla="*/ 76200 h 552450"/>
                            <a:gd name="connsiteX134" fmla="*/ 85725 w 552450"/>
                            <a:gd name="connsiteY134" fmla="*/ 145123 h 552450"/>
                            <a:gd name="connsiteX135" fmla="*/ 108699 w 552450"/>
                            <a:gd name="connsiteY135" fmla="*/ 191062 h 552450"/>
                            <a:gd name="connsiteX136" fmla="*/ 85725 w 552450"/>
                            <a:gd name="connsiteY136" fmla="*/ 219075 h 552450"/>
                            <a:gd name="connsiteX137" fmla="*/ 113309 w 552450"/>
                            <a:gd name="connsiteY137" fmla="*/ 247555 h 552450"/>
                            <a:gd name="connsiteX138" fmla="*/ 99203 w 552450"/>
                            <a:gd name="connsiteY138" fmla="*/ 388649 h 552450"/>
                            <a:gd name="connsiteX139" fmla="*/ 61579 w 552450"/>
                            <a:gd name="connsiteY139" fmla="*/ 324336 h 552450"/>
                            <a:gd name="connsiteX140" fmla="*/ 54416 w 552450"/>
                            <a:gd name="connsiteY140" fmla="*/ 317173 h 552450"/>
                            <a:gd name="connsiteX141" fmla="*/ 0 w 552450"/>
                            <a:gd name="connsiteY141" fmla="*/ 185795 h 552450"/>
                            <a:gd name="connsiteX142" fmla="*/ 185795 w 552450"/>
                            <a:gd name="connsiteY142" fmla="*/ 0 h 552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552450" h="552450">
                              <a:moveTo>
                                <a:pt x="105536" y="495300"/>
                              </a:moveTo>
                              <a:lnTo>
                                <a:pt x="275462" y="495300"/>
                              </a:lnTo>
                              <a:cubicBezTo>
                                <a:pt x="270814" y="527552"/>
                                <a:pt x="243067" y="552450"/>
                                <a:pt x="209549" y="552450"/>
                              </a:cubicBezTo>
                              <a:lnTo>
                                <a:pt x="171449" y="552450"/>
                              </a:lnTo>
                              <a:cubicBezTo>
                                <a:pt x="137931" y="552450"/>
                                <a:pt x="110184" y="527552"/>
                                <a:pt x="105536" y="495300"/>
                              </a:cubicBezTo>
                              <a:close/>
                              <a:moveTo>
                                <a:pt x="85725" y="438150"/>
                              </a:moveTo>
                              <a:lnTo>
                                <a:pt x="295275" y="438150"/>
                              </a:lnTo>
                              <a:cubicBezTo>
                                <a:pt x="300523" y="438150"/>
                                <a:pt x="304800" y="442417"/>
                                <a:pt x="304800" y="447675"/>
                              </a:cubicBezTo>
                              <a:lnTo>
                                <a:pt x="304800" y="466725"/>
                              </a:lnTo>
                              <a:cubicBezTo>
                                <a:pt x="304800" y="471983"/>
                                <a:pt x="300523" y="476250"/>
                                <a:pt x="295275" y="476250"/>
                              </a:cubicBezTo>
                              <a:lnTo>
                                <a:pt x="85725" y="476250"/>
                              </a:lnTo>
                              <a:cubicBezTo>
                                <a:pt x="80477" y="476250"/>
                                <a:pt x="76200" y="471983"/>
                                <a:pt x="76200" y="466725"/>
                              </a:cubicBezTo>
                              <a:lnTo>
                                <a:pt x="76200" y="447675"/>
                              </a:lnTo>
                              <a:cubicBezTo>
                                <a:pt x="76200" y="442417"/>
                                <a:pt x="80477" y="438150"/>
                                <a:pt x="85725" y="438150"/>
                              </a:cubicBezTo>
                              <a:close/>
                              <a:moveTo>
                                <a:pt x="180975" y="381000"/>
                              </a:moveTo>
                              <a:lnTo>
                                <a:pt x="180975" y="400050"/>
                              </a:lnTo>
                              <a:lnTo>
                                <a:pt x="200025" y="400050"/>
                              </a:lnTo>
                              <a:lnTo>
                                <a:pt x="200025" y="381000"/>
                              </a:lnTo>
                              <a:close/>
                              <a:moveTo>
                                <a:pt x="180975" y="342900"/>
                              </a:moveTo>
                              <a:lnTo>
                                <a:pt x="180975" y="361950"/>
                              </a:lnTo>
                              <a:lnTo>
                                <a:pt x="200025" y="361950"/>
                              </a:lnTo>
                              <a:lnTo>
                                <a:pt x="200025" y="342900"/>
                              </a:lnTo>
                              <a:close/>
                              <a:moveTo>
                                <a:pt x="180975" y="304800"/>
                              </a:moveTo>
                              <a:lnTo>
                                <a:pt x="180975" y="323850"/>
                              </a:lnTo>
                              <a:lnTo>
                                <a:pt x="200025" y="323850"/>
                              </a:lnTo>
                              <a:lnTo>
                                <a:pt x="200025" y="304800"/>
                              </a:lnTo>
                              <a:close/>
                              <a:moveTo>
                                <a:pt x="180975" y="266700"/>
                              </a:moveTo>
                              <a:lnTo>
                                <a:pt x="180975" y="285750"/>
                              </a:lnTo>
                              <a:lnTo>
                                <a:pt x="200025" y="285750"/>
                              </a:lnTo>
                              <a:lnTo>
                                <a:pt x="200025" y="266700"/>
                              </a:lnTo>
                              <a:close/>
                              <a:moveTo>
                                <a:pt x="132445" y="247650"/>
                              </a:moveTo>
                              <a:lnTo>
                                <a:pt x="248555" y="247650"/>
                              </a:lnTo>
                              <a:lnTo>
                                <a:pt x="265700" y="419100"/>
                              </a:lnTo>
                              <a:lnTo>
                                <a:pt x="115300" y="419100"/>
                              </a:lnTo>
                              <a:close/>
                              <a:moveTo>
                                <a:pt x="114300" y="209550"/>
                              </a:moveTo>
                              <a:lnTo>
                                <a:pt x="117939" y="209550"/>
                              </a:lnTo>
                              <a:lnTo>
                                <a:pt x="263061" y="209550"/>
                              </a:lnTo>
                              <a:lnTo>
                                <a:pt x="266700" y="209550"/>
                              </a:lnTo>
                              <a:cubicBezTo>
                                <a:pt x="271948" y="209550"/>
                                <a:pt x="276225" y="213827"/>
                                <a:pt x="276225" y="219075"/>
                              </a:cubicBezTo>
                              <a:cubicBezTo>
                                <a:pt x="276225" y="224323"/>
                                <a:pt x="271948" y="228600"/>
                                <a:pt x="266700" y="228600"/>
                              </a:cubicBezTo>
                              <a:lnTo>
                                <a:pt x="114300" y="228600"/>
                              </a:lnTo>
                              <a:cubicBezTo>
                                <a:pt x="109052" y="228600"/>
                                <a:pt x="104775" y="224323"/>
                                <a:pt x="104775" y="219075"/>
                              </a:cubicBezTo>
                              <a:cubicBezTo>
                                <a:pt x="104775" y="213827"/>
                                <a:pt x="109052" y="209550"/>
                                <a:pt x="114300" y="209550"/>
                              </a:cubicBezTo>
                              <a:close/>
                              <a:moveTo>
                                <a:pt x="19736" y="170593"/>
                              </a:moveTo>
                              <a:cubicBezTo>
                                <a:pt x="19279" y="175612"/>
                                <a:pt x="19050" y="180727"/>
                                <a:pt x="19050" y="185795"/>
                              </a:cubicBezTo>
                              <a:cubicBezTo>
                                <a:pt x="19050" y="225828"/>
                                <a:pt x="33404" y="264490"/>
                                <a:pt x="59465" y="294656"/>
                              </a:cubicBezTo>
                              <a:lnTo>
                                <a:pt x="73885" y="282197"/>
                              </a:lnTo>
                              <a:cubicBezTo>
                                <a:pt x="50806" y="255489"/>
                                <a:pt x="38100" y="221256"/>
                                <a:pt x="38100" y="185795"/>
                              </a:cubicBezTo>
                              <a:cubicBezTo>
                                <a:pt x="38100" y="181299"/>
                                <a:pt x="38300" y="176765"/>
                                <a:pt x="38710" y="172317"/>
                              </a:cubicBezTo>
                              <a:close/>
                              <a:moveTo>
                                <a:pt x="110661" y="152400"/>
                              </a:moveTo>
                              <a:lnTo>
                                <a:pt x="270338" y="152400"/>
                              </a:lnTo>
                              <a:lnTo>
                                <a:pt x="251288" y="190500"/>
                              </a:lnTo>
                              <a:lnTo>
                                <a:pt x="129711" y="190500"/>
                              </a:lnTo>
                              <a:close/>
                              <a:moveTo>
                                <a:pt x="28594" y="130169"/>
                              </a:moveTo>
                              <a:cubicBezTo>
                                <a:pt x="26260" y="136741"/>
                                <a:pt x="24317" y="143542"/>
                                <a:pt x="22841" y="150381"/>
                              </a:cubicBezTo>
                              <a:lnTo>
                                <a:pt x="41453" y="154429"/>
                              </a:lnTo>
                              <a:cubicBezTo>
                                <a:pt x="42767" y="148380"/>
                                <a:pt x="44482" y="142361"/>
                                <a:pt x="46549" y="136541"/>
                              </a:cubicBezTo>
                              <a:close/>
                              <a:moveTo>
                                <a:pt x="104775" y="95250"/>
                              </a:moveTo>
                              <a:lnTo>
                                <a:pt x="123825" y="95250"/>
                              </a:lnTo>
                              <a:lnTo>
                                <a:pt x="123825" y="114300"/>
                              </a:lnTo>
                              <a:lnTo>
                                <a:pt x="180975" y="114300"/>
                              </a:lnTo>
                              <a:lnTo>
                                <a:pt x="180975" y="95250"/>
                              </a:lnTo>
                              <a:lnTo>
                                <a:pt x="200025" y="95250"/>
                              </a:lnTo>
                              <a:lnTo>
                                <a:pt x="200025" y="114300"/>
                              </a:lnTo>
                              <a:lnTo>
                                <a:pt x="257175" y="114300"/>
                              </a:lnTo>
                              <a:lnTo>
                                <a:pt x="257175" y="95250"/>
                              </a:lnTo>
                              <a:lnTo>
                                <a:pt x="276225" y="95250"/>
                              </a:lnTo>
                              <a:lnTo>
                                <a:pt x="276225" y="133350"/>
                              </a:lnTo>
                              <a:lnTo>
                                <a:pt x="104775" y="133350"/>
                              </a:lnTo>
                              <a:close/>
                              <a:moveTo>
                                <a:pt x="409575" y="85725"/>
                              </a:moveTo>
                              <a:cubicBezTo>
                                <a:pt x="441140" y="85725"/>
                                <a:pt x="466725" y="111309"/>
                                <a:pt x="466725" y="142875"/>
                              </a:cubicBezTo>
                              <a:cubicBezTo>
                                <a:pt x="466725" y="174441"/>
                                <a:pt x="441140" y="200025"/>
                                <a:pt x="409575" y="200025"/>
                              </a:cubicBezTo>
                              <a:cubicBezTo>
                                <a:pt x="406155" y="200025"/>
                                <a:pt x="402812" y="199701"/>
                                <a:pt x="399564" y="199111"/>
                              </a:cubicBezTo>
                              <a:cubicBezTo>
                                <a:pt x="399850" y="194701"/>
                                <a:pt x="400050" y="190262"/>
                                <a:pt x="400050" y="185795"/>
                              </a:cubicBezTo>
                              <a:cubicBezTo>
                                <a:pt x="400050" y="153143"/>
                                <a:pt x="392325" y="122291"/>
                                <a:pt x="378666" y="94888"/>
                              </a:cubicBezTo>
                              <a:cubicBezTo>
                                <a:pt x="387581" y="89116"/>
                                <a:pt x="398164" y="85725"/>
                                <a:pt x="409575" y="85725"/>
                              </a:cubicBezTo>
                              <a:close/>
                              <a:moveTo>
                                <a:pt x="387953" y="0"/>
                              </a:moveTo>
                              <a:lnTo>
                                <a:pt x="431206" y="0"/>
                              </a:lnTo>
                              <a:lnTo>
                                <a:pt x="438388" y="22441"/>
                              </a:lnTo>
                              <a:lnTo>
                                <a:pt x="443312" y="23832"/>
                              </a:lnTo>
                              <a:cubicBezTo>
                                <a:pt x="452704" y="26480"/>
                                <a:pt x="461667" y="30185"/>
                                <a:pt x="469944" y="34814"/>
                              </a:cubicBezTo>
                              <a:lnTo>
                                <a:pt x="474402" y="37309"/>
                              </a:lnTo>
                              <a:lnTo>
                                <a:pt x="495309" y="26556"/>
                              </a:lnTo>
                              <a:lnTo>
                                <a:pt x="525894" y="57140"/>
                              </a:lnTo>
                              <a:lnTo>
                                <a:pt x="515140" y="78048"/>
                              </a:lnTo>
                              <a:lnTo>
                                <a:pt x="517636" y="82506"/>
                              </a:lnTo>
                              <a:cubicBezTo>
                                <a:pt x="522265" y="90783"/>
                                <a:pt x="525961" y="99746"/>
                                <a:pt x="528618" y="109137"/>
                              </a:cubicBezTo>
                              <a:lnTo>
                                <a:pt x="530009" y="114062"/>
                              </a:lnTo>
                              <a:lnTo>
                                <a:pt x="552450" y="121253"/>
                              </a:lnTo>
                              <a:lnTo>
                                <a:pt x="552450" y="164506"/>
                              </a:lnTo>
                              <a:lnTo>
                                <a:pt x="530009" y="171688"/>
                              </a:lnTo>
                              <a:lnTo>
                                <a:pt x="528618" y="176613"/>
                              </a:lnTo>
                              <a:cubicBezTo>
                                <a:pt x="525961" y="186014"/>
                                <a:pt x="522265" y="194977"/>
                                <a:pt x="517636" y="203235"/>
                              </a:cubicBezTo>
                              <a:lnTo>
                                <a:pt x="515131" y="207702"/>
                              </a:lnTo>
                              <a:lnTo>
                                <a:pt x="525894" y="228610"/>
                              </a:lnTo>
                              <a:lnTo>
                                <a:pt x="495309" y="259194"/>
                              </a:lnTo>
                              <a:lnTo>
                                <a:pt x="474402" y="248441"/>
                              </a:lnTo>
                              <a:lnTo>
                                <a:pt x="469944" y="250936"/>
                              </a:lnTo>
                              <a:cubicBezTo>
                                <a:pt x="461667" y="255565"/>
                                <a:pt x="452704" y="259261"/>
                                <a:pt x="443312" y="261918"/>
                              </a:cubicBezTo>
                              <a:lnTo>
                                <a:pt x="438388" y="263309"/>
                              </a:lnTo>
                              <a:lnTo>
                                <a:pt x="431196" y="285750"/>
                              </a:lnTo>
                              <a:lnTo>
                                <a:pt x="387943" y="285750"/>
                              </a:lnTo>
                              <a:lnTo>
                                <a:pt x="382466" y="268643"/>
                              </a:lnTo>
                              <a:cubicBezTo>
                                <a:pt x="387048" y="258289"/>
                                <a:pt x="390744" y="247564"/>
                                <a:pt x="393573" y="236563"/>
                              </a:cubicBezTo>
                              <a:cubicBezTo>
                                <a:pt x="398792" y="237477"/>
                                <a:pt x="404098" y="238125"/>
                                <a:pt x="409575" y="238125"/>
                              </a:cubicBezTo>
                              <a:cubicBezTo>
                                <a:pt x="462181" y="238125"/>
                                <a:pt x="504825" y="195482"/>
                                <a:pt x="504825" y="142875"/>
                              </a:cubicBezTo>
                              <a:cubicBezTo>
                                <a:pt x="504825" y="90268"/>
                                <a:pt x="462181" y="47625"/>
                                <a:pt x="409575" y="47625"/>
                              </a:cubicBezTo>
                              <a:cubicBezTo>
                                <a:pt x="390782" y="47625"/>
                                <a:pt x="373322" y="53159"/>
                                <a:pt x="358568" y="62570"/>
                              </a:cubicBezTo>
                              <a:cubicBezTo>
                                <a:pt x="348462" y="49225"/>
                                <a:pt x="336823" y="37100"/>
                                <a:pt x="323821" y="26575"/>
                              </a:cubicBezTo>
                              <a:lnTo>
                                <a:pt x="323840" y="26556"/>
                              </a:lnTo>
                              <a:lnTo>
                                <a:pt x="344747" y="37309"/>
                              </a:lnTo>
                              <a:lnTo>
                                <a:pt x="349205" y="34814"/>
                              </a:lnTo>
                              <a:cubicBezTo>
                                <a:pt x="357482" y="30185"/>
                                <a:pt x="366445" y="26489"/>
                                <a:pt x="375837" y="23832"/>
                              </a:cubicBezTo>
                              <a:lnTo>
                                <a:pt x="380761" y="22441"/>
                              </a:lnTo>
                              <a:close/>
                              <a:moveTo>
                                <a:pt x="185795" y="0"/>
                              </a:moveTo>
                              <a:lnTo>
                                <a:pt x="195205" y="0"/>
                              </a:lnTo>
                              <a:cubicBezTo>
                                <a:pt x="297656" y="0"/>
                                <a:pt x="381000" y="83344"/>
                                <a:pt x="381000" y="185795"/>
                              </a:cubicBezTo>
                              <a:cubicBezTo>
                                <a:pt x="381000" y="235420"/>
                                <a:pt x="361674" y="282073"/>
                                <a:pt x="326574" y="317173"/>
                              </a:cubicBezTo>
                              <a:lnTo>
                                <a:pt x="319421" y="324336"/>
                              </a:lnTo>
                              <a:cubicBezTo>
                                <a:pt x="301266" y="342490"/>
                                <a:pt x="288541" y="364579"/>
                                <a:pt x="281797" y="388649"/>
                              </a:cubicBezTo>
                              <a:lnTo>
                                <a:pt x="267691" y="247555"/>
                              </a:lnTo>
                              <a:cubicBezTo>
                                <a:pt x="282978" y="247012"/>
                                <a:pt x="295275" y="234496"/>
                                <a:pt x="295275" y="219075"/>
                              </a:cubicBezTo>
                              <a:cubicBezTo>
                                <a:pt x="295275" y="205235"/>
                                <a:pt x="285388" y="193681"/>
                                <a:pt x="272301" y="191072"/>
                              </a:cubicBezTo>
                              <a:lnTo>
                                <a:pt x="295275" y="145123"/>
                              </a:lnTo>
                              <a:lnTo>
                                <a:pt x="295275" y="76200"/>
                              </a:lnTo>
                              <a:lnTo>
                                <a:pt x="238125" y="76200"/>
                              </a:lnTo>
                              <a:lnTo>
                                <a:pt x="238125" y="95250"/>
                              </a:lnTo>
                              <a:lnTo>
                                <a:pt x="219075" y="95250"/>
                              </a:lnTo>
                              <a:lnTo>
                                <a:pt x="219075" y="76200"/>
                              </a:lnTo>
                              <a:lnTo>
                                <a:pt x="161925" y="76200"/>
                              </a:lnTo>
                              <a:lnTo>
                                <a:pt x="161925" y="95250"/>
                              </a:lnTo>
                              <a:lnTo>
                                <a:pt x="142875" y="95250"/>
                              </a:lnTo>
                              <a:lnTo>
                                <a:pt x="142875" y="76200"/>
                              </a:lnTo>
                              <a:lnTo>
                                <a:pt x="85725" y="76200"/>
                              </a:lnTo>
                              <a:lnTo>
                                <a:pt x="85725" y="145123"/>
                              </a:lnTo>
                              <a:lnTo>
                                <a:pt x="108699" y="191062"/>
                              </a:lnTo>
                              <a:cubicBezTo>
                                <a:pt x="95612" y="193681"/>
                                <a:pt x="85725" y="205235"/>
                                <a:pt x="85725" y="219075"/>
                              </a:cubicBezTo>
                              <a:cubicBezTo>
                                <a:pt x="85725" y="234496"/>
                                <a:pt x="98022" y="247012"/>
                                <a:pt x="113309" y="247555"/>
                              </a:cubicBezTo>
                              <a:lnTo>
                                <a:pt x="99203" y="388649"/>
                              </a:lnTo>
                              <a:cubicBezTo>
                                <a:pt x="92459" y="364579"/>
                                <a:pt x="79734" y="342490"/>
                                <a:pt x="61579" y="324336"/>
                              </a:cubicBezTo>
                              <a:lnTo>
                                <a:pt x="54416" y="317173"/>
                              </a:lnTo>
                              <a:cubicBezTo>
                                <a:pt x="19326" y="282073"/>
                                <a:pt x="0" y="235420"/>
                                <a:pt x="0" y="185795"/>
                              </a:cubicBezTo>
                              <a:cubicBezTo>
                                <a:pt x="0" y="83344"/>
                                <a:pt x="83344" y="0"/>
                                <a:pt x="185795" y="0"/>
                              </a:cubicBezTo>
                              <a:close/>
                            </a:path>
                          </a:pathLst>
                        </a:custGeom>
                        <a:solidFill>
                          <a:srgbClr val="FFFFFF"/>
                        </a:solidFill>
                        <a:ln w="9525" cap="flat">
                          <a:noFill/>
                          <a:prstDash val="solid"/>
                          <a:miter/>
                        </a:ln>
                      </p:spPr>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dirty="0">
                            <a:ln>
                              <a:noFill/>
                            </a:ln>
                            <a:solidFill>
                              <a:sysClr val="windowText" lastClr="000000"/>
                            </a:solidFill>
                            <a:effectLst/>
                            <a:uLnTx/>
                            <a:uFillTx/>
                            <a:latin typeface="Calibri" panose="020F0502020204030204"/>
                            <a:ea typeface="+mn-ea"/>
                            <a:cs typeface="+mn-cs"/>
                          </a:endParaRPr>
                        </a:p>
                      </p:txBody>
                    </p:sp>
                  </p:grpSp>
                </p:grpSp>
                <p:grpSp>
                  <p:nvGrpSpPr>
                    <p:cNvPr id="46" name="Group 45">
                      <a:extLst>
                        <a:ext uri="{FF2B5EF4-FFF2-40B4-BE49-F238E27FC236}">
                          <a16:creationId xmlns:a16="http://schemas.microsoft.com/office/drawing/2014/main" xmlns="" id="{6358E5A0-9CD3-4373-B435-C1A69A50F82B}"/>
                        </a:ext>
                      </a:extLst>
                    </p:cNvPr>
                    <p:cNvGrpSpPr/>
                    <p:nvPr/>
                  </p:nvGrpSpPr>
                  <p:grpSpPr>
                    <a:xfrm>
                      <a:off x="8158680" y="2581672"/>
                      <a:ext cx="226946" cy="673759"/>
                      <a:chOff x="8158680" y="2581672"/>
                      <a:chExt cx="226946" cy="673759"/>
                    </a:xfrm>
                  </p:grpSpPr>
                  <p:grpSp>
                    <p:nvGrpSpPr>
                      <p:cNvPr id="47" name="Group 46">
                        <a:extLst>
                          <a:ext uri="{FF2B5EF4-FFF2-40B4-BE49-F238E27FC236}">
                            <a16:creationId xmlns:a16="http://schemas.microsoft.com/office/drawing/2014/main" xmlns="" id="{3468A5B1-1258-4231-85D5-CE3C077BA6E4}"/>
                          </a:ext>
                        </a:extLst>
                      </p:cNvPr>
                      <p:cNvGrpSpPr/>
                      <p:nvPr/>
                    </p:nvGrpSpPr>
                    <p:grpSpPr>
                      <a:xfrm>
                        <a:off x="8158680" y="2581672"/>
                        <a:ext cx="82613" cy="82613"/>
                        <a:chOff x="8153254" y="2587098"/>
                        <a:chExt cx="82613" cy="82613"/>
                      </a:xfrm>
                    </p:grpSpPr>
                    <p:sp>
                      <p:nvSpPr>
                        <p:cNvPr id="51" name="Oval 50">
                          <a:extLst>
                            <a:ext uri="{FF2B5EF4-FFF2-40B4-BE49-F238E27FC236}">
                              <a16:creationId xmlns:a16="http://schemas.microsoft.com/office/drawing/2014/main" xmlns="" id="{6629C8F8-4CEE-4D9C-AC7D-817B02FEE120}"/>
                            </a:ext>
                          </a:extLst>
                        </p:cNvPr>
                        <p:cNvSpPr/>
                        <p:nvPr/>
                      </p:nvSpPr>
                      <p:spPr>
                        <a:xfrm rot="1925562">
                          <a:off x="8153254" y="2587098"/>
                          <a:ext cx="82613" cy="82613"/>
                        </a:xfrm>
                        <a:prstGeom prst="ellipse">
                          <a:avLst/>
                        </a:prstGeom>
                        <a:solidFill>
                          <a:srgbClr val="FFFFFF"/>
                        </a:solidFill>
                        <a:ln w="6350" cap="flat" cmpd="sng" algn="ctr">
                          <a:solidFill>
                            <a:srgbClr val="207E88"/>
                          </a:solidFill>
                          <a:prstDash val="solid"/>
                          <a:miter lim="800000"/>
                        </a:ln>
                        <a:effectLst/>
                      </p:spPr>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sysClr val="window" lastClr="FFFFFF"/>
                            </a:solidFill>
                            <a:effectLst/>
                            <a:uLnTx/>
                            <a:uFillTx/>
                            <a:latin typeface="Calibri" panose="020F0502020204030204"/>
                            <a:ea typeface="+mn-ea"/>
                            <a:cs typeface="+mn-cs"/>
                          </a:endParaRPr>
                        </a:p>
                      </p:txBody>
                    </p:sp>
                    <p:sp>
                      <p:nvSpPr>
                        <p:cNvPr id="52" name="Oval 51">
                          <a:extLst>
                            <a:ext uri="{FF2B5EF4-FFF2-40B4-BE49-F238E27FC236}">
                              <a16:creationId xmlns:a16="http://schemas.microsoft.com/office/drawing/2014/main" xmlns="" id="{713E6AA9-025F-4C06-8B30-B6CC0AB3203C}"/>
                            </a:ext>
                          </a:extLst>
                        </p:cNvPr>
                        <p:cNvSpPr/>
                        <p:nvPr/>
                      </p:nvSpPr>
                      <p:spPr>
                        <a:xfrm rot="1925562">
                          <a:off x="8168466" y="2602310"/>
                          <a:ext cx="52190" cy="52190"/>
                        </a:xfrm>
                        <a:prstGeom prst="ellipse">
                          <a:avLst/>
                        </a:prstGeom>
                        <a:solidFill>
                          <a:srgbClr val="207E88"/>
                        </a:solidFill>
                        <a:ln w="6350" cap="flat" cmpd="sng" algn="ctr">
                          <a:noFill/>
                          <a:prstDash val="solid"/>
                          <a:miter lim="800000"/>
                        </a:ln>
                        <a:effectLst/>
                      </p:spPr>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sysClr val="window" lastClr="FFFFFF"/>
                            </a:solidFill>
                            <a:effectLst/>
                            <a:uLnTx/>
                            <a:uFillTx/>
                            <a:latin typeface="Calibri" panose="020F0502020204030204"/>
                            <a:ea typeface="+mn-ea"/>
                            <a:cs typeface="+mn-cs"/>
                          </a:endParaRPr>
                        </a:p>
                      </p:txBody>
                    </p:sp>
                  </p:grpSp>
                  <p:grpSp>
                    <p:nvGrpSpPr>
                      <p:cNvPr id="48" name="Group 47">
                        <a:extLst>
                          <a:ext uri="{FF2B5EF4-FFF2-40B4-BE49-F238E27FC236}">
                            <a16:creationId xmlns:a16="http://schemas.microsoft.com/office/drawing/2014/main" xmlns="" id="{D86FC165-EFFA-4F4E-BACC-1415517F1EC6}"/>
                          </a:ext>
                        </a:extLst>
                      </p:cNvPr>
                      <p:cNvGrpSpPr/>
                      <p:nvPr/>
                    </p:nvGrpSpPr>
                    <p:grpSpPr>
                      <a:xfrm>
                        <a:off x="8323176" y="3192982"/>
                        <a:ext cx="62450" cy="62449"/>
                        <a:chOff x="8312324" y="3187556"/>
                        <a:chExt cx="62450" cy="62449"/>
                      </a:xfrm>
                    </p:grpSpPr>
                    <p:sp>
                      <p:nvSpPr>
                        <p:cNvPr id="49" name="Oval 48">
                          <a:extLst>
                            <a:ext uri="{FF2B5EF4-FFF2-40B4-BE49-F238E27FC236}">
                              <a16:creationId xmlns:a16="http://schemas.microsoft.com/office/drawing/2014/main" xmlns="" id="{51C2F364-7F31-418D-9402-E1560B6CAF68}"/>
                            </a:ext>
                          </a:extLst>
                        </p:cNvPr>
                        <p:cNvSpPr/>
                        <p:nvPr/>
                      </p:nvSpPr>
                      <p:spPr>
                        <a:xfrm rot="1925562">
                          <a:off x="8312324" y="3187556"/>
                          <a:ext cx="62450" cy="62449"/>
                        </a:xfrm>
                        <a:prstGeom prst="ellipse">
                          <a:avLst/>
                        </a:prstGeom>
                        <a:solidFill>
                          <a:srgbClr val="FFFFFF"/>
                        </a:solidFill>
                        <a:ln w="6350" cap="flat" cmpd="sng" algn="ctr">
                          <a:solidFill>
                            <a:srgbClr val="207E88"/>
                          </a:solidFill>
                          <a:prstDash val="solid"/>
                          <a:miter lim="800000"/>
                        </a:ln>
                        <a:effectLst/>
                      </p:spPr>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sysClr val="window" lastClr="FFFFFF"/>
                            </a:solidFill>
                            <a:effectLst/>
                            <a:uLnTx/>
                            <a:uFillTx/>
                            <a:latin typeface="Calibri" panose="020F0502020204030204"/>
                            <a:ea typeface="+mn-ea"/>
                            <a:cs typeface="+mn-cs"/>
                          </a:endParaRPr>
                        </a:p>
                      </p:txBody>
                    </p:sp>
                    <p:sp>
                      <p:nvSpPr>
                        <p:cNvPr id="50" name="Oval 49">
                          <a:extLst>
                            <a:ext uri="{FF2B5EF4-FFF2-40B4-BE49-F238E27FC236}">
                              <a16:creationId xmlns:a16="http://schemas.microsoft.com/office/drawing/2014/main" xmlns="" id="{798B55A9-4176-4CE5-80E4-E2D6FDD9B5E6}"/>
                            </a:ext>
                          </a:extLst>
                        </p:cNvPr>
                        <p:cNvSpPr/>
                        <p:nvPr/>
                      </p:nvSpPr>
                      <p:spPr>
                        <a:xfrm rot="1925562">
                          <a:off x="8323823" y="3199055"/>
                          <a:ext cx="39452" cy="39452"/>
                        </a:xfrm>
                        <a:prstGeom prst="ellipse">
                          <a:avLst/>
                        </a:prstGeom>
                        <a:solidFill>
                          <a:srgbClr val="207E88"/>
                        </a:solidFill>
                        <a:ln w="6350" cap="flat" cmpd="sng" algn="ctr">
                          <a:noFill/>
                          <a:prstDash val="solid"/>
                          <a:miter lim="800000"/>
                        </a:ln>
                        <a:effectLst/>
                      </p:spPr>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sysClr val="window" lastClr="FFFFFF"/>
                            </a:solidFill>
                            <a:effectLst/>
                            <a:uLnTx/>
                            <a:uFillTx/>
                            <a:latin typeface="Calibri" panose="020F0502020204030204"/>
                            <a:ea typeface="+mn-ea"/>
                            <a:cs typeface="+mn-cs"/>
                          </a:endParaRPr>
                        </a:p>
                      </p:txBody>
                    </p:sp>
                  </p:grpSp>
                </p:grpSp>
              </p:grpSp>
              <p:grpSp>
                <p:nvGrpSpPr>
                  <p:cNvPr id="18" name="Group 17">
                    <a:extLst>
                      <a:ext uri="{FF2B5EF4-FFF2-40B4-BE49-F238E27FC236}">
                        <a16:creationId xmlns:a16="http://schemas.microsoft.com/office/drawing/2014/main" xmlns="" id="{D3261364-5D26-40E9-B529-7DC59EF0A5B1}"/>
                      </a:ext>
                    </a:extLst>
                  </p:cNvPr>
                  <p:cNvGrpSpPr/>
                  <p:nvPr/>
                </p:nvGrpSpPr>
                <p:grpSpPr>
                  <a:xfrm>
                    <a:off x="5053919" y="1882719"/>
                    <a:ext cx="882731" cy="882731"/>
                    <a:chOff x="5053919" y="1882719"/>
                    <a:chExt cx="882731" cy="882731"/>
                  </a:xfrm>
                </p:grpSpPr>
                <p:grpSp>
                  <p:nvGrpSpPr>
                    <p:cNvPr id="34" name="Group 33">
                      <a:extLst>
                        <a:ext uri="{FF2B5EF4-FFF2-40B4-BE49-F238E27FC236}">
                          <a16:creationId xmlns:a16="http://schemas.microsoft.com/office/drawing/2014/main" xmlns="" id="{E342ECFB-2CD9-46B3-A7E2-06BAA3F2B73E}"/>
                        </a:ext>
                      </a:extLst>
                    </p:cNvPr>
                    <p:cNvGrpSpPr/>
                    <p:nvPr/>
                  </p:nvGrpSpPr>
                  <p:grpSpPr>
                    <a:xfrm>
                      <a:off x="5053919" y="1882719"/>
                      <a:ext cx="882731" cy="882731"/>
                      <a:chOff x="5053919" y="1882719"/>
                      <a:chExt cx="882731" cy="882731"/>
                    </a:xfrm>
                  </p:grpSpPr>
                  <p:sp>
                    <p:nvSpPr>
                      <p:cNvPr id="40" name="Partial Circle 137">
                        <a:extLst>
                          <a:ext uri="{FF2B5EF4-FFF2-40B4-BE49-F238E27FC236}">
                            <a16:creationId xmlns:a16="http://schemas.microsoft.com/office/drawing/2014/main" xmlns="" id="{8FA1E5A6-41B3-44A7-93BE-4106834FB357}"/>
                          </a:ext>
                        </a:extLst>
                      </p:cNvPr>
                      <p:cNvSpPr/>
                      <p:nvPr/>
                    </p:nvSpPr>
                    <p:spPr>
                      <a:xfrm rot="13500000">
                        <a:off x="5053919" y="1882719"/>
                        <a:ext cx="882731" cy="882731"/>
                      </a:xfrm>
                      <a:prstGeom prst="roundRect">
                        <a:avLst/>
                      </a:prstGeom>
                      <a:noFill/>
                      <a:ln w="6350" cap="flat" cmpd="sng" algn="ctr">
                        <a:solidFill>
                          <a:srgbClr val="207E88"/>
                        </a:solidFill>
                        <a:prstDash val="solid"/>
                        <a:miter lim="800000"/>
                      </a:ln>
                      <a:effectLst/>
                    </p:spPr>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sysClr val="window" lastClr="FFFFFF"/>
                          </a:solidFill>
                          <a:effectLst/>
                          <a:uLnTx/>
                          <a:uFillTx/>
                          <a:latin typeface="Calibri" panose="020F0502020204030204"/>
                          <a:ea typeface="+mn-ea"/>
                          <a:cs typeface="+mn-cs"/>
                        </a:endParaRPr>
                      </a:p>
                    </p:txBody>
                  </p:sp>
                  <p:grpSp>
                    <p:nvGrpSpPr>
                      <p:cNvPr id="41" name="Group 40">
                        <a:extLst>
                          <a:ext uri="{FF2B5EF4-FFF2-40B4-BE49-F238E27FC236}">
                            <a16:creationId xmlns:a16="http://schemas.microsoft.com/office/drawing/2014/main" xmlns="" id="{343800C0-B41C-4464-AFC2-F6439F114508}"/>
                          </a:ext>
                        </a:extLst>
                      </p:cNvPr>
                      <p:cNvGrpSpPr/>
                      <p:nvPr/>
                    </p:nvGrpSpPr>
                    <p:grpSpPr>
                      <a:xfrm>
                        <a:off x="5135847" y="1964647"/>
                        <a:ext cx="718875" cy="718875"/>
                        <a:chOff x="3593071" y="2675084"/>
                        <a:chExt cx="723946" cy="723945"/>
                      </a:xfrm>
                    </p:grpSpPr>
                    <p:sp>
                      <p:nvSpPr>
                        <p:cNvPr id="42" name="Rectangle: Rounded Corners 131">
                          <a:extLst>
                            <a:ext uri="{FF2B5EF4-FFF2-40B4-BE49-F238E27FC236}">
                              <a16:creationId xmlns:a16="http://schemas.microsoft.com/office/drawing/2014/main" xmlns="" id="{BDCCFB44-E356-4BB7-B390-38C4E80175D2}"/>
                            </a:ext>
                          </a:extLst>
                        </p:cNvPr>
                        <p:cNvSpPr/>
                        <p:nvPr/>
                      </p:nvSpPr>
                      <p:spPr>
                        <a:xfrm rot="18900000">
                          <a:off x="3593071" y="2675084"/>
                          <a:ext cx="723946" cy="723945"/>
                        </a:xfrm>
                        <a:prstGeom prst="roundRect">
                          <a:avLst/>
                        </a:prstGeom>
                        <a:solidFill>
                          <a:srgbClr val="207E88"/>
                        </a:solidFill>
                        <a:ln w="6350" cap="flat" cmpd="sng" algn="ctr">
                          <a:solidFill>
                            <a:srgbClr val="FFFFFF"/>
                          </a:solidFill>
                          <a:prstDash val="solid"/>
                          <a:miter lim="800000"/>
                        </a:ln>
                        <a:effectLst>
                          <a:innerShdw blurRad="254000" dist="50800" dir="2700000">
                            <a:sysClr val="window" lastClr="FFFFFF">
                              <a:lumMod val="95000"/>
                              <a:alpha val="30000"/>
                            </a:sysClr>
                          </a:innerShdw>
                        </a:effectLst>
                      </p:spPr>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endParaRPr>
                        </a:p>
                      </p:txBody>
                    </p:sp>
                    <p:sp>
                      <p:nvSpPr>
                        <p:cNvPr id="43" name="Rectangle: Rounded Corners 132">
                          <a:extLst>
                            <a:ext uri="{FF2B5EF4-FFF2-40B4-BE49-F238E27FC236}">
                              <a16:creationId xmlns:a16="http://schemas.microsoft.com/office/drawing/2014/main" xmlns="" id="{6163925B-A9B8-4493-A2A2-64BB981BDC3D}"/>
                            </a:ext>
                          </a:extLst>
                        </p:cNvPr>
                        <p:cNvSpPr/>
                        <p:nvPr/>
                      </p:nvSpPr>
                      <p:spPr>
                        <a:xfrm rot="13500000">
                          <a:off x="3676684" y="2756197"/>
                          <a:ext cx="556720" cy="561719"/>
                        </a:xfrm>
                        <a:prstGeom prst="roundRect">
                          <a:avLst/>
                        </a:prstGeom>
                        <a:gradFill flip="none" rotWithShape="1">
                          <a:gsLst>
                            <a:gs pos="13000">
                              <a:srgbClr val="FFFFFF">
                                <a:alpha val="0"/>
                              </a:srgbClr>
                            </a:gs>
                            <a:gs pos="100000">
                              <a:srgbClr val="FFFFFF">
                                <a:lumMod val="95000"/>
                                <a:alpha val="70000"/>
                              </a:srgbClr>
                            </a:gs>
                          </a:gsLst>
                          <a:lin ang="16200000" scaled="1"/>
                          <a:tileRect/>
                        </a:gradFill>
                        <a:ln w="12700" cap="flat" cmpd="sng" algn="ctr">
                          <a:noFill/>
                          <a:prstDash val="solid"/>
                          <a:miter lim="800000"/>
                        </a:ln>
                        <a:effectLst/>
                      </p:spPr>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white"/>
                            </a:solidFill>
                            <a:effectLst/>
                            <a:uLnTx/>
                            <a:uFillTx/>
                            <a:latin typeface="Century Gothic" panose="020B0502020202020204" pitchFamily="34" charset="0"/>
                            <a:ea typeface="+mn-ea"/>
                            <a:cs typeface="+mn-cs"/>
                          </a:endParaRPr>
                        </a:p>
                      </p:txBody>
                    </p:sp>
                    <p:sp>
                      <p:nvSpPr>
                        <p:cNvPr id="44" name="Freeform: Shape 133">
                          <a:extLst>
                            <a:ext uri="{FF2B5EF4-FFF2-40B4-BE49-F238E27FC236}">
                              <a16:creationId xmlns:a16="http://schemas.microsoft.com/office/drawing/2014/main" xmlns="" id="{025B40C5-0335-4D2E-B7E4-CDCDE47F1CCC}"/>
                            </a:ext>
                          </a:extLst>
                        </p:cNvPr>
                        <p:cNvSpPr/>
                        <p:nvPr/>
                      </p:nvSpPr>
                      <p:spPr>
                        <a:xfrm>
                          <a:off x="3792844" y="2874858"/>
                          <a:ext cx="324398" cy="324397"/>
                        </a:xfrm>
                        <a:custGeom>
                          <a:avLst/>
                          <a:gdLst>
                            <a:gd name="connsiteX0" fmla="*/ 219074 w 438148"/>
                            <a:gd name="connsiteY0" fmla="*/ 0 h 438148"/>
                            <a:gd name="connsiteX1" fmla="*/ 258032 w 438148"/>
                            <a:gd name="connsiteY1" fmla="*/ 38958 h 438148"/>
                            <a:gd name="connsiteX2" fmla="*/ 229506 w 438148"/>
                            <a:gd name="connsiteY2" fmla="*/ 76448 h 438148"/>
                            <a:gd name="connsiteX3" fmla="*/ 229506 w 438148"/>
                            <a:gd name="connsiteY3" fmla="*/ 138226 h 438148"/>
                            <a:gd name="connsiteX4" fmla="*/ 284112 w 438148"/>
                            <a:gd name="connsiteY4" fmla="*/ 170011 h 438148"/>
                            <a:gd name="connsiteX5" fmla="*/ 355833 w 438148"/>
                            <a:gd name="connsiteY5" fmla="*/ 128445 h 438148"/>
                            <a:gd name="connsiteX6" fmla="*/ 355833 w 438148"/>
                            <a:gd name="connsiteY6" fmla="*/ 99757 h 438148"/>
                            <a:gd name="connsiteX7" fmla="*/ 339206 w 438148"/>
                            <a:gd name="connsiteY7" fmla="*/ 86065 h 438148"/>
                            <a:gd name="connsiteX8" fmla="*/ 350617 w 438148"/>
                            <a:gd name="connsiteY8" fmla="*/ 43359 h 438148"/>
                            <a:gd name="connsiteX9" fmla="*/ 393323 w 438148"/>
                            <a:gd name="connsiteY9" fmla="*/ 54769 h 438148"/>
                            <a:gd name="connsiteX10" fmla="*/ 381913 w 438148"/>
                            <a:gd name="connsiteY10" fmla="*/ 97475 h 438148"/>
                            <a:gd name="connsiteX11" fmla="*/ 376697 w 438148"/>
                            <a:gd name="connsiteY11" fmla="*/ 99920 h 438148"/>
                            <a:gd name="connsiteX12" fmla="*/ 376697 w 438148"/>
                            <a:gd name="connsiteY12" fmla="*/ 134313 h 438148"/>
                            <a:gd name="connsiteX13" fmla="*/ 371481 w 438148"/>
                            <a:gd name="connsiteY13" fmla="*/ 143279 h 438148"/>
                            <a:gd name="connsiteX14" fmla="*/ 294544 w 438148"/>
                            <a:gd name="connsiteY14" fmla="*/ 187941 h 438148"/>
                            <a:gd name="connsiteX15" fmla="*/ 299923 w 438148"/>
                            <a:gd name="connsiteY15" fmla="*/ 208642 h 438148"/>
                            <a:gd name="connsiteX16" fmla="*/ 361701 w 438148"/>
                            <a:gd name="connsiteY16" fmla="*/ 208642 h 438148"/>
                            <a:gd name="connsiteX17" fmla="*/ 399191 w 438148"/>
                            <a:gd name="connsiteY17" fmla="*/ 180117 h 438148"/>
                            <a:gd name="connsiteX18" fmla="*/ 438148 w 438148"/>
                            <a:gd name="connsiteY18" fmla="*/ 219074 h 438148"/>
                            <a:gd name="connsiteX19" fmla="*/ 399191 w 438148"/>
                            <a:gd name="connsiteY19" fmla="*/ 258032 h 438148"/>
                            <a:gd name="connsiteX20" fmla="*/ 361701 w 438148"/>
                            <a:gd name="connsiteY20" fmla="*/ 229506 h 438148"/>
                            <a:gd name="connsiteX21" fmla="*/ 299923 w 438148"/>
                            <a:gd name="connsiteY21" fmla="*/ 229506 h 438148"/>
                            <a:gd name="connsiteX22" fmla="*/ 294544 w 438148"/>
                            <a:gd name="connsiteY22" fmla="*/ 250045 h 438148"/>
                            <a:gd name="connsiteX23" fmla="*/ 371481 w 438148"/>
                            <a:gd name="connsiteY23" fmla="*/ 294707 h 438148"/>
                            <a:gd name="connsiteX24" fmla="*/ 376697 w 438148"/>
                            <a:gd name="connsiteY24" fmla="*/ 303672 h 438148"/>
                            <a:gd name="connsiteX25" fmla="*/ 376697 w 438148"/>
                            <a:gd name="connsiteY25" fmla="*/ 338228 h 438148"/>
                            <a:gd name="connsiteX26" fmla="*/ 381913 w 438148"/>
                            <a:gd name="connsiteY26" fmla="*/ 340673 h 438148"/>
                            <a:gd name="connsiteX27" fmla="*/ 393323 w 438148"/>
                            <a:gd name="connsiteY27" fmla="*/ 383380 h 438148"/>
                            <a:gd name="connsiteX28" fmla="*/ 350617 w 438148"/>
                            <a:gd name="connsiteY28" fmla="*/ 394790 h 438148"/>
                            <a:gd name="connsiteX29" fmla="*/ 339206 w 438148"/>
                            <a:gd name="connsiteY29" fmla="*/ 352084 h 438148"/>
                            <a:gd name="connsiteX30" fmla="*/ 355833 w 438148"/>
                            <a:gd name="connsiteY30" fmla="*/ 338391 h 438148"/>
                            <a:gd name="connsiteX31" fmla="*/ 355833 w 438148"/>
                            <a:gd name="connsiteY31" fmla="*/ 309540 h 438148"/>
                            <a:gd name="connsiteX32" fmla="*/ 284112 w 438148"/>
                            <a:gd name="connsiteY32" fmla="*/ 268138 h 438148"/>
                            <a:gd name="connsiteX33" fmla="*/ 229506 w 438148"/>
                            <a:gd name="connsiteY33" fmla="*/ 299923 h 438148"/>
                            <a:gd name="connsiteX34" fmla="*/ 229506 w 438148"/>
                            <a:gd name="connsiteY34" fmla="*/ 361701 h 438148"/>
                            <a:gd name="connsiteX35" fmla="*/ 258032 w 438148"/>
                            <a:gd name="connsiteY35" fmla="*/ 399191 h 438148"/>
                            <a:gd name="connsiteX36" fmla="*/ 219074 w 438148"/>
                            <a:gd name="connsiteY36" fmla="*/ 438148 h 438148"/>
                            <a:gd name="connsiteX37" fmla="*/ 180117 w 438148"/>
                            <a:gd name="connsiteY37" fmla="*/ 399191 h 438148"/>
                            <a:gd name="connsiteX38" fmla="*/ 208642 w 438148"/>
                            <a:gd name="connsiteY38" fmla="*/ 361701 h 438148"/>
                            <a:gd name="connsiteX39" fmla="*/ 208642 w 438148"/>
                            <a:gd name="connsiteY39" fmla="*/ 299923 h 438148"/>
                            <a:gd name="connsiteX40" fmla="*/ 154037 w 438148"/>
                            <a:gd name="connsiteY40" fmla="*/ 268138 h 438148"/>
                            <a:gd name="connsiteX41" fmla="*/ 82316 w 438148"/>
                            <a:gd name="connsiteY41" fmla="*/ 309540 h 438148"/>
                            <a:gd name="connsiteX42" fmla="*/ 82316 w 438148"/>
                            <a:gd name="connsiteY42" fmla="*/ 338391 h 438148"/>
                            <a:gd name="connsiteX43" fmla="*/ 98942 w 438148"/>
                            <a:gd name="connsiteY43" fmla="*/ 352084 h 438148"/>
                            <a:gd name="connsiteX44" fmla="*/ 87532 w 438148"/>
                            <a:gd name="connsiteY44" fmla="*/ 394790 h 438148"/>
                            <a:gd name="connsiteX45" fmla="*/ 44826 w 438148"/>
                            <a:gd name="connsiteY45" fmla="*/ 383380 h 438148"/>
                            <a:gd name="connsiteX46" fmla="*/ 56236 w 438148"/>
                            <a:gd name="connsiteY46" fmla="*/ 340673 h 438148"/>
                            <a:gd name="connsiteX47" fmla="*/ 61452 w 438148"/>
                            <a:gd name="connsiteY47" fmla="*/ 338228 h 438148"/>
                            <a:gd name="connsiteX48" fmla="*/ 61452 w 438148"/>
                            <a:gd name="connsiteY48" fmla="*/ 303672 h 438148"/>
                            <a:gd name="connsiteX49" fmla="*/ 66668 w 438148"/>
                            <a:gd name="connsiteY49" fmla="*/ 294707 h 438148"/>
                            <a:gd name="connsiteX50" fmla="*/ 143605 w 438148"/>
                            <a:gd name="connsiteY50" fmla="*/ 250045 h 438148"/>
                            <a:gd name="connsiteX51" fmla="*/ 138226 w 438148"/>
                            <a:gd name="connsiteY51" fmla="*/ 229506 h 438148"/>
                            <a:gd name="connsiteX52" fmla="*/ 76448 w 438148"/>
                            <a:gd name="connsiteY52" fmla="*/ 229506 h 438148"/>
                            <a:gd name="connsiteX53" fmla="*/ 38958 w 438148"/>
                            <a:gd name="connsiteY53" fmla="*/ 258032 h 438148"/>
                            <a:gd name="connsiteX54" fmla="*/ 0 w 438148"/>
                            <a:gd name="connsiteY54" fmla="*/ 219074 h 438148"/>
                            <a:gd name="connsiteX55" fmla="*/ 38958 w 438148"/>
                            <a:gd name="connsiteY55" fmla="*/ 180117 h 438148"/>
                            <a:gd name="connsiteX56" fmla="*/ 76448 w 438148"/>
                            <a:gd name="connsiteY56" fmla="*/ 208642 h 438148"/>
                            <a:gd name="connsiteX57" fmla="*/ 138226 w 438148"/>
                            <a:gd name="connsiteY57" fmla="*/ 208642 h 438148"/>
                            <a:gd name="connsiteX58" fmla="*/ 143605 w 438148"/>
                            <a:gd name="connsiteY58" fmla="*/ 187941 h 438148"/>
                            <a:gd name="connsiteX59" fmla="*/ 66668 w 438148"/>
                            <a:gd name="connsiteY59" fmla="*/ 143279 h 438148"/>
                            <a:gd name="connsiteX60" fmla="*/ 61452 w 438148"/>
                            <a:gd name="connsiteY60" fmla="*/ 134313 h 438148"/>
                            <a:gd name="connsiteX61" fmla="*/ 61452 w 438148"/>
                            <a:gd name="connsiteY61" fmla="*/ 99920 h 438148"/>
                            <a:gd name="connsiteX62" fmla="*/ 56236 w 438148"/>
                            <a:gd name="connsiteY62" fmla="*/ 97475 h 438148"/>
                            <a:gd name="connsiteX63" fmla="*/ 44826 w 438148"/>
                            <a:gd name="connsiteY63" fmla="*/ 54769 h 438148"/>
                            <a:gd name="connsiteX64" fmla="*/ 87532 w 438148"/>
                            <a:gd name="connsiteY64" fmla="*/ 43359 h 438148"/>
                            <a:gd name="connsiteX65" fmla="*/ 98942 w 438148"/>
                            <a:gd name="connsiteY65" fmla="*/ 86065 h 438148"/>
                            <a:gd name="connsiteX66" fmla="*/ 82316 w 438148"/>
                            <a:gd name="connsiteY66" fmla="*/ 99757 h 438148"/>
                            <a:gd name="connsiteX67" fmla="*/ 82316 w 438148"/>
                            <a:gd name="connsiteY67" fmla="*/ 128445 h 438148"/>
                            <a:gd name="connsiteX68" fmla="*/ 154037 w 438148"/>
                            <a:gd name="connsiteY68" fmla="*/ 170011 h 438148"/>
                            <a:gd name="connsiteX69" fmla="*/ 208642 w 438148"/>
                            <a:gd name="connsiteY69" fmla="*/ 138226 h 438148"/>
                            <a:gd name="connsiteX70" fmla="*/ 208642 w 438148"/>
                            <a:gd name="connsiteY70" fmla="*/ 76448 h 438148"/>
                            <a:gd name="connsiteX71" fmla="*/ 180117 w 438148"/>
                            <a:gd name="connsiteY71" fmla="*/ 38958 h 438148"/>
                            <a:gd name="connsiteX72" fmla="*/ 219074 w 438148"/>
                            <a:gd name="connsiteY72" fmla="*/ 0 h 438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438148" h="438148">
                              <a:moveTo>
                                <a:pt x="219074" y="0"/>
                              </a:moveTo>
                              <a:cubicBezTo>
                                <a:pt x="240444" y="0"/>
                                <a:pt x="258032" y="17587"/>
                                <a:pt x="258032" y="38958"/>
                              </a:cubicBezTo>
                              <a:cubicBezTo>
                                <a:pt x="258032" y="56729"/>
                                <a:pt x="245887" y="71855"/>
                                <a:pt x="229506" y="76448"/>
                              </a:cubicBezTo>
                              <a:lnTo>
                                <a:pt x="229506" y="138226"/>
                              </a:lnTo>
                              <a:cubicBezTo>
                                <a:pt x="251757" y="141088"/>
                                <a:pt x="271186" y="152921"/>
                                <a:pt x="284112" y="170011"/>
                              </a:cubicBezTo>
                              <a:lnTo>
                                <a:pt x="355833" y="128445"/>
                              </a:lnTo>
                              <a:lnTo>
                                <a:pt x="355833" y="99757"/>
                              </a:lnTo>
                              <a:cubicBezTo>
                                <a:pt x="349038" y="97355"/>
                                <a:pt x="343054" y="92731"/>
                                <a:pt x="339206" y="86065"/>
                              </a:cubicBezTo>
                              <a:cubicBezTo>
                                <a:pt x="330626" y="71202"/>
                                <a:pt x="335755" y="51939"/>
                                <a:pt x="350617" y="43359"/>
                              </a:cubicBezTo>
                              <a:cubicBezTo>
                                <a:pt x="365477" y="34777"/>
                                <a:pt x="384743" y="39905"/>
                                <a:pt x="393323" y="54769"/>
                              </a:cubicBezTo>
                              <a:cubicBezTo>
                                <a:pt x="401902" y="69632"/>
                                <a:pt x="396774" y="88894"/>
                                <a:pt x="381913" y="97475"/>
                              </a:cubicBezTo>
                              <a:cubicBezTo>
                                <a:pt x="380215" y="98456"/>
                                <a:pt x="378488" y="99293"/>
                                <a:pt x="376697" y="99920"/>
                              </a:cubicBezTo>
                              <a:lnTo>
                                <a:pt x="376697" y="134313"/>
                              </a:lnTo>
                              <a:cubicBezTo>
                                <a:pt x="376672" y="138016"/>
                                <a:pt x="374687" y="141427"/>
                                <a:pt x="371481" y="143279"/>
                              </a:cubicBezTo>
                              <a:lnTo>
                                <a:pt x="294544" y="187941"/>
                              </a:lnTo>
                              <a:cubicBezTo>
                                <a:pt x="297228" y="194433"/>
                                <a:pt x="298997" y="201442"/>
                                <a:pt x="299923" y="208642"/>
                              </a:cubicBezTo>
                              <a:lnTo>
                                <a:pt x="361701" y="208642"/>
                              </a:lnTo>
                              <a:cubicBezTo>
                                <a:pt x="366293" y="192261"/>
                                <a:pt x="381419" y="180117"/>
                                <a:pt x="399191" y="180117"/>
                              </a:cubicBezTo>
                              <a:cubicBezTo>
                                <a:pt x="420561" y="180117"/>
                                <a:pt x="438148" y="197704"/>
                                <a:pt x="438148" y="219074"/>
                              </a:cubicBezTo>
                              <a:cubicBezTo>
                                <a:pt x="438148" y="240444"/>
                                <a:pt x="420561" y="258032"/>
                                <a:pt x="399191" y="258032"/>
                              </a:cubicBezTo>
                              <a:cubicBezTo>
                                <a:pt x="381419" y="258032"/>
                                <a:pt x="366293" y="245887"/>
                                <a:pt x="361701" y="229506"/>
                              </a:cubicBezTo>
                              <a:lnTo>
                                <a:pt x="299923" y="229506"/>
                              </a:lnTo>
                              <a:cubicBezTo>
                                <a:pt x="299003" y="236654"/>
                                <a:pt x="297198" y="243593"/>
                                <a:pt x="294544" y="250045"/>
                              </a:cubicBezTo>
                              <a:lnTo>
                                <a:pt x="371481" y="294707"/>
                              </a:lnTo>
                              <a:cubicBezTo>
                                <a:pt x="374687" y="296558"/>
                                <a:pt x="376672" y="299970"/>
                                <a:pt x="376697" y="303672"/>
                              </a:cubicBezTo>
                              <a:lnTo>
                                <a:pt x="376697" y="338228"/>
                              </a:lnTo>
                              <a:cubicBezTo>
                                <a:pt x="378488" y="338855"/>
                                <a:pt x="380215" y="339693"/>
                                <a:pt x="381913" y="340673"/>
                              </a:cubicBezTo>
                              <a:cubicBezTo>
                                <a:pt x="396774" y="349254"/>
                                <a:pt x="401902" y="368517"/>
                                <a:pt x="393323" y="383380"/>
                              </a:cubicBezTo>
                              <a:cubicBezTo>
                                <a:pt x="384743" y="398243"/>
                                <a:pt x="365477" y="403371"/>
                                <a:pt x="350617" y="394790"/>
                              </a:cubicBezTo>
                              <a:cubicBezTo>
                                <a:pt x="335755" y="386208"/>
                                <a:pt x="330626" y="366946"/>
                                <a:pt x="339206" y="352084"/>
                              </a:cubicBezTo>
                              <a:cubicBezTo>
                                <a:pt x="343054" y="345418"/>
                                <a:pt x="349038" y="340793"/>
                                <a:pt x="355833" y="338391"/>
                              </a:cubicBezTo>
                              <a:lnTo>
                                <a:pt x="355833" y="309540"/>
                              </a:lnTo>
                              <a:lnTo>
                                <a:pt x="284112" y="268138"/>
                              </a:lnTo>
                              <a:cubicBezTo>
                                <a:pt x="271186" y="285227"/>
                                <a:pt x="251757" y="297061"/>
                                <a:pt x="229506" y="299923"/>
                              </a:cubicBezTo>
                              <a:lnTo>
                                <a:pt x="229506" y="361701"/>
                              </a:lnTo>
                              <a:cubicBezTo>
                                <a:pt x="245887" y="366293"/>
                                <a:pt x="258032" y="381419"/>
                                <a:pt x="258032" y="399191"/>
                              </a:cubicBezTo>
                              <a:cubicBezTo>
                                <a:pt x="258032" y="420561"/>
                                <a:pt x="240444" y="438148"/>
                                <a:pt x="219074" y="438148"/>
                              </a:cubicBezTo>
                              <a:cubicBezTo>
                                <a:pt x="197704" y="438148"/>
                                <a:pt x="180117" y="420561"/>
                                <a:pt x="180117" y="399191"/>
                              </a:cubicBezTo>
                              <a:cubicBezTo>
                                <a:pt x="180117" y="381419"/>
                                <a:pt x="192261" y="366293"/>
                                <a:pt x="208642" y="361701"/>
                              </a:cubicBezTo>
                              <a:lnTo>
                                <a:pt x="208642" y="299923"/>
                              </a:lnTo>
                              <a:cubicBezTo>
                                <a:pt x="186391" y="297061"/>
                                <a:pt x="166962" y="285227"/>
                                <a:pt x="154037" y="268138"/>
                              </a:cubicBezTo>
                              <a:lnTo>
                                <a:pt x="82316" y="309540"/>
                              </a:lnTo>
                              <a:lnTo>
                                <a:pt x="82316" y="338391"/>
                              </a:lnTo>
                              <a:cubicBezTo>
                                <a:pt x="89110" y="340793"/>
                                <a:pt x="95094" y="345418"/>
                                <a:pt x="98942" y="352084"/>
                              </a:cubicBezTo>
                              <a:cubicBezTo>
                                <a:pt x="107522" y="366946"/>
                                <a:pt x="102393" y="386208"/>
                                <a:pt x="87532" y="394790"/>
                              </a:cubicBezTo>
                              <a:cubicBezTo>
                                <a:pt x="72671" y="403371"/>
                                <a:pt x="53405" y="398243"/>
                                <a:pt x="44826" y="383380"/>
                              </a:cubicBezTo>
                              <a:cubicBezTo>
                                <a:pt x="36246" y="368517"/>
                                <a:pt x="41375" y="349254"/>
                                <a:pt x="56236" y="340673"/>
                              </a:cubicBezTo>
                              <a:cubicBezTo>
                                <a:pt x="57934" y="339693"/>
                                <a:pt x="59660" y="338855"/>
                                <a:pt x="61452" y="338228"/>
                              </a:cubicBezTo>
                              <a:lnTo>
                                <a:pt x="61452" y="303672"/>
                              </a:lnTo>
                              <a:cubicBezTo>
                                <a:pt x="61477" y="299970"/>
                                <a:pt x="63462" y="296558"/>
                                <a:pt x="66668" y="294707"/>
                              </a:cubicBezTo>
                              <a:lnTo>
                                <a:pt x="143605" y="250045"/>
                              </a:lnTo>
                              <a:cubicBezTo>
                                <a:pt x="140951" y="243593"/>
                                <a:pt x="139145" y="236654"/>
                                <a:pt x="138226" y="229506"/>
                              </a:cubicBezTo>
                              <a:lnTo>
                                <a:pt x="76448" y="229506"/>
                              </a:lnTo>
                              <a:cubicBezTo>
                                <a:pt x="71855" y="245887"/>
                                <a:pt x="56729" y="258032"/>
                                <a:pt x="38958" y="258032"/>
                              </a:cubicBezTo>
                              <a:cubicBezTo>
                                <a:pt x="17587" y="258032"/>
                                <a:pt x="0" y="240444"/>
                                <a:pt x="0" y="219074"/>
                              </a:cubicBezTo>
                              <a:cubicBezTo>
                                <a:pt x="0" y="197704"/>
                                <a:pt x="17587" y="180117"/>
                                <a:pt x="38958" y="180117"/>
                              </a:cubicBezTo>
                              <a:cubicBezTo>
                                <a:pt x="56729" y="180117"/>
                                <a:pt x="71855" y="192261"/>
                                <a:pt x="76448" y="208642"/>
                              </a:cubicBezTo>
                              <a:lnTo>
                                <a:pt x="138226" y="208642"/>
                              </a:lnTo>
                              <a:cubicBezTo>
                                <a:pt x="139152" y="201442"/>
                                <a:pt x="140920" y="194433"/>
                                <a:pt x="143605" y="187941"/>
                              </a:cubicBezTo>
                              <a:lnTo>
                                <a:pt x="66668" y="143279"/>
                              </a:lnTo>
                              <a:cubicBezTo>
                                <a:pt x="63462" y="141427"/>
                                <a:pt x="61477" y="138016"/>
                                <a:pt x="61452" y="134313"/>
                              </a:cubicBezTo>
                              <a:lnTo>
                                <a:pt x="61452" y="99920"/>
                              </a:lnTo>
                              <a:cubicBezTo>
                                <a:pt x="59660" y="99293"/>
                                <a:pt x="57934" y="98456"/>
                                <a:pt x="56236" y="97475"/>
                              </a:cubicBezTo>
                              <a:cubicBezTo>
                                <a:pt x="41375" y="88894"/>
                                <a:pt x="36246" y="69632"/>
                                <a:pt x="44826" y="54769"/>
                              </a:cubicBezTo>
                              <a:cubicBezTo>
                                <a:pt x="53405" y="39905"/>
                                <a:pt x="72671" y="34777"/>
                                <a:pt x="87532" y="43359"/>
                              </a:cubicBezTo>
                              <a:cubicBezTo>
                                <a:pt x="102393" y="51939"/>
                                <a:pt x="107522" y="71202"/>
                                <a:pt x="98942" y="86065"/>
                              </a:cubicBezTo>
                              <a:cubicBezTo>
                                <a:pt x="95094" y="92731"/>
                                <a:pt x="89110" y="97355"/>
                                <a:pt x="82316" y="99757"/>
                              </a:cubicBezTo>
                              <a:lnTo>
                                <a:pt x="82316" y="128445"/>
                              </a:lnTo>
                              <a:lnTo>
                                <a:pt x="154037" y="170011"/>
                              </a:lnTo>
                              <a:cubicBezTo>
                                <a:pt x="166962" y="152921"/>
                                <a:pt x="186391" y="141088"/>
                                <a:pt x="208642" y="138226"/>
                              </a:cubicBezTo>
                              <a:lnTo>
                                <a:pt x="208642" y="76448"/>
                              </a:lnTo>
                              <a:cubicBezTo>
                                <a:pt x="192261" y="71855"/>
                                <a:pt x="180117" y="56729"/>
                                <a:pt x="180117" y="38958"/>
                              </a:cubicBezTo>
                              <a:cubicBezTo>
                                <a:pt x="180117" y="17587"/>
                                <a:pt x="197704" y="0"/>
                                <a:pt x="219074" y="0"/>
                              </a:cubicBezTo>
                              <a:close/>
                            </a:path>
                          </a:pathLst>
                        </a:custGeom>
                        <a:solidFill>
                          <a:srgbClr val="FFFFFF"/>
                        </a:solidFill>
                        <a:ln w="12700" cap="flat" cmpd="sng" algn="ctr">
                          <a:noFill/>
                          <a:prstDash val="solid"/>
                          <a:miter lim="800000"/>
                        </a:ln>
                        <a:effectLst/>
                      </p:spPr>
                      <p:txBody>
                        <a:bodyPr wrap="square" rtlCol="0" anchor="ctr">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sysClr val="window" lastClr="FFFFFF"/>
                            </a:solidFill>
                            <a:effectLst/>
                            <a:uLnTx/>
                            <a:uFillTx/>
                            <a:latin typeface="Calibri" panose="020F0502020204030204"/>
                            <a:ea typeface="+mn-ea"/>
                            <a:cs typeface="+mn-cs"/>
                          </a:endParaRPr>
                        </a:p>
                      </p:txBody>
                    </p:sp>
                  </p:grpSp>
                </p:grpSp>
                <p:grpSp>
                  <p:nvGrpSpPr>
                    <p:cNvPr id="35" name="Group 34">
                      <a:extLst>
                        <a:ext uri="{FF2B5EF4-FFF2-40B4-BE49-F238E27FC236}">
                          <a16:creationId xmlns:a16="http://schemas.microsoft.com/office/drawing/2014/main" xmlns="" id="{23A9F6F3-847A-475F-ACFB-379074021ADC}"/>
                        </a:ext>
                      </a:extLst>
                    </p:cNvPr>
                    <p:cNvGrpSpPr/>
                    <p:nvPr/>
                  </p:nvGrpSpPr>
                  <p:grpSpPr>
                    <a:xfrm>
                      <a:off x="5171774" y="1963510"/>
                      <a:ext cx="87214" cy="742143"/>
                      <a:chOff x="5171774" y="1963510"/>
                      <a:chExt cx="87214" cy="742143"/>
                    </a:xfrm>
                  </p:grpSpPr>
                  <p:sp>
                    <p:nvSpPr>
                      <p:cNvPr id="36" name="Oval 35">
                        <a:extLst>
                          <a:ext uri="{FF2B5EF4-FFF2-40B4-BE49-F238E27FC236}">
                            <a16:creationId xmlns:a16="http://schemas.microsoft.com/office/drawing/2014/main" xmlns="" id="{57EBCD24-4193-4A0C-9671-709D005A5C51}"/>
                          </a:ext>
                        </a:extLst>
                      </p:cNvPr>
                      <p:cNvSpPr/>
                      <p:nvPr/>
                    </p:nvSpPr>
                    <p:spPr>
                      <a:xfrm rot="13500000">
                        <a:off x="5176375" y="2623039"/>
                        <a:ext cx="82614" cy="82613"/>
                      </a:xfrm>
                      <a:prstGeom prst="ellipse">
                        <a:avLst/>
                      </a:prstGeom>
                      <a:solidFill>
                        <a:srgbClr val="FFFFFF"/>
                      </a:solidFill>
                      <a:ln w="6350" cap="flat" cmpd="sng" algn="ctr">
                        <a:solidFill>
                          <a:srgbClr val="207E88"/>
                        </a:solidFill>
                        <a:prstDash val="solid"/>
                        <a:miter lim="800000"/>
                      </a:ln>
                      <a:effectLst/>
                    </p:spPr>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sysClr val="window" lastClr="FFFFFF"/>
                          </a:solidFill>
                          <a:effectLst/>
                          <a:uLnTx/>
                          <a:uFillTx/>
                          <a:latin typeface="Calibri" panose="020F0502020204030204"/>
                          <a:ea typeface="+mn-ea"/>
                          <a:cs typeface="+mn-cs"/>
                        </a:endParaRPr>
                      </a:p>
                    </p:txBody>
                  </p:sp>
                  <p:sp>
                    <p:nvSpPr>
                      <p:cNvPr id="37" name="Oval 36">
                        <a:extLst>
                          <a:ext uri="{FF2B5EF4-FFF2-40B4-BE49-F238E27FC236}">
                            <a16:creationId xmlns:a16="http://schemas.microsoft.com/office/drawing/2014/main" xmlns="" id="{393E9F2C-AEF4-42D2-A70F-B682983B478F}"/>
                          </a:ext>
                        </a:extLst>
                      </p:cNvPr>
                      <p:cNvSpPr/>
                      <p:nvPr/>
                    </p:nvSpPr>
                    <p:spPr>
                      <a:xfrm rot="13500000">
                        <a:off x="5191587" y="2638250"/>
                        <a:ext cx="52190" cy="52190"/>
                      </a:xfrm>
                      <a:prstGeom prst="ellipse">
                        <a:avLst/>
                      </a:prstGeom>
                      <a:solidFill>
                        <a:srgbClr val="207E88"/>
                      </a:solidFill>
                      <a:ln w="6350" cap="flat" cmpd="sng" algn="ctr">
                        <a:noFill/>
                        <a:prstDash val="solid"/>
                        <a:miter lim="800000"/>
                      </a:ln>
                      <a:effectLst/>
                    </p:spPr>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sysClr val="window" lastClr="FFFFFF"/>
                          </a:solidFill>
                          <a:effectLst/>
                          <a:uLnTx/>
                          <a:uFillTx/>
                          <a:latin typeface="Calibri" panose="020F0502020204030204"/>
                          <a:ea typeface="+mn-ea"/>
                          <a:cs typeface="+mn-cs"/>
                        </a:endParaRPr>
                      </a:p>
                    </p:txBody>
                  </p:sp>
                  <p:sp>
                    <p:nvSpPr>
                      <p:cNvPr id="38" name="Oval 37">
                        <a:extLst>
                          <a:ext uri="{FF2B5EF4-FFF2-40B4-BE49-F238E27FC236}">
                            <a16:creationId xmlns:a16="http://schemas.microsoft.com/office/drawing/2014/main" xmlns="" id="{D452E046-2246-4EA5-A86A-629EF05B1552}"/>
                          </a:ext>
                        </a:extLst>
                      </p:cNvPr>
                      <p:cNvSpPr/>
                      <p:nvPr/>
                    </p:nvSpPr>
                    <p:spPr>
                      <a:xfrm rot="13500000">
                        <a:off x="5171774" y="1963510"/>
                        <a:ext cx="62450" cy="62449"/>
                      </a:xfrm>
                      <a:prstGeom prst="ellipse">
                        <a:avLst/>
                      </a:prstGeom>
                      <a:solidFill>
                        <a:srgbClr val="FFFFFF"/>
                      </a:solidFill>
                      <a:ln w="6350" cap="flat" cmpd="sng" algn="ctr">
                        <a:solidFill>
                          <a:srgbClr val="207E88"/>
                        </a:solidFill>
                        <a:prstDash val="solid"/>
                        <a:miter lim="800000"/>
                      </a:ln>
                      <a:effectLst/>
                    </p:spPr>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sysClr val="window" lastClr="FFFFFF"/>
                          </a:solidFill>
                          <a:effectLst/>
                          <a:uLnTx/>
                          <a:uFillTx/>
                          <a:latin typeface="Calibri" panose="020F0502020204030204"/>
                          <a:ea typeface="+mn-ea"/>
                          <a:cs typeface="+mn-cs"/>
                        </a:endParaRPr>
                      </a:p>
                    </p:txBody>
                  </p:sp>
                  <p:sp>
                    <p:nvSpPr>
                      <p:cNvPr id="39" name="Oval 38">
                        <a:extLst>
                          <a:ext uri="{FF2B5EF4-FFF2-40B4-BE49-F238E27FC236}">
                            <a16:creationId xmlns:a16="http://schemas.microsoft.com/office/drawing/2014/main" xmlns="" id="{FA4DAC87-909D-451B-9A39-97C2E76913C2}"/>
                          </a:ext>
                        </a:extLst>
                      </p:cNvPr>
                      <p:cNvSpPr/>
                      <p:nvPr/>
                    </p:nvSpPr>
                    <p:spPr>
                      <a:xfrm rot="13500000">
                        <a:off x="5183273" y="1975008"/>
                        <a:ext cx="39452" cy="39452"/>
                      </a:xfrm>
                      <a:prstGeom prst="ellipse">
                        <a:avLst/>
                      </a:prstGeom>
                      <a:solidFill>
                        <a:srgbClr val="207E88"/>
                      </a:solidFill>
                      <a:ln w="6350" cap="flat" cmpd="sng" algn="ctr">
                        <a:noFill/>
                        <a:prstDash val="solid"/>
                        <a:miter lim="800000"/>
                      </a:ln>
                      <a:effectLst/>
                    </p:spPr>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sysClr val="window" lastClr="FFFFFF"/>
                          </a:solidFill>
                          <a:effectLst/>
                          <a:uLnTx/>
                          <a:uFillTx/>
                          <a:latin typeface="Calibri" panose="020F0502020204030204"/>
                          <a:ea typeface="+mn-ea"/>
                          <a:cs typeface="+mn-cs"/>
                        </a:endParaRPr>
                      </a:p>
                    </p:txBody>
                  </p:sp>
                </p:grpSp>
              </p:grpSp>
              <p:grpSp>
                <p:nvGrpSpPr>
                  <p:cNvPr id="19" name="Group 18">
                    <a:extLst>
                      <a:ext uri="{FF2B5EF4-FFF2-40B4-BE49-F238E27FC236}">
                        <a16:creationId xmlns:a16="http://schemas.microsoft.com/office/drawing/2014/main" xmlns="" id="{7EC3450C-8B14-42B6-8BF8-CB3C6D9C2337}"/>
                      </a:ext>
                    </a:extLst>
                  </p:cNvPr>
                  <p:cNvGrpSpPr/>
                  <p:nvPr/>
                </p:nvGrpSpPr>
                <p:grpSpPr>
                  <a:xfrm>
                    <a:off x="3171269" y="3540477"/>
                    <a:ext cx="882735" cy="882728"/>
                    <a:chOff x="3171269" y="3540477"/>
                    <a:chExt cx="882735" cy="882728"/>
                  </a:xfrm>
                </p:grpSpPr>
                <p:grpSp>
                  <p:nvGrpSpPr>
                    <p:cNvPr id="20" name="Group 19">
                      <a:extLst>
                        <a:ext uri="{FF2B5EF4-FFF2-40B4-BE49-F238E27FC236}">
                          <a16:creationId xmlns:a16="http://schemas.microsoft.com/office/drawing/2014/main" xmlns="" id="{5DAA714A-AF9A-431D-821A-55063742E4AF}"/>
                        </a:ext>
                      </a:extLst>
                    </p:cNvPr>
                    <p:cNvGrpSpPr/>
                    <p:nvPr/>
                  </p:nvGrpSpPr>
                  <p:grpSpPr>
                    <a:xfrm>
                      <a:off x="3171269" y="3540477"/>
                      <a:ext cx="882735" cy="882728"/>
                      <a:chOff x="3171269" y="3540477"/>
                      <a:chExt cx="882735" cy="882728"/>
                    </a:xfrm>
                  </p:grpSpPr>
                  <p:sp>
                    <p:nvSpPr>
                      <p:cNvPr id="28" name="Partial Circle 137">
                        <a:extLst>
                          <a:ext uri="{FF2B5EF4-FFF2-40B4-BE49-F238E27FC236}">
                            <a16:creationId xmlns:a16="http://schemas.microsoft.com/office/drawing/2014/main" xmlns="" id="{7A9336FA-6D78-40E7-A862-1C50D4FE42D8}"/>
                          </a:ext>
                        </a:extLst>
                      </p:cNvPr>
                      <p:cNvSpPr/>
                      <p:nvPr/>
                    </p:nvSpPr>
                    <p:spPr>
                      <a:xfrm rot="13500000">
                        <a:off x="3171273" y="3540473"/>
                        <a:ext cx="882728" cy="882735"/>
                      </a:xfrm>
                      <a:prstGeom prst="roundRect">
                        <a:avLst/>
                      </a:prstGeom>
                      <a:noFill/>
                      <a:ln w="6350" cap="flat" cmpd="sng" algn="ctr">
                        <a:solidFill>
                          <a:srgbClr val="207E88"/>
                        </a:solidFill>
                        <a:prstDash val="solid"/>
                        <a:miter lim="800000"/>
                      </a:ln>
                      <a:effectLst/>
                    </p:spPr>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sysClr val="window" lastClr="FFFFFF"/>
                          </a:solidFill>
                          <a:effectLst/>
                          <a:uLnTx/>
                          <a:uFillTx/>
                          <a:latin typeface="Calibri" panose="020F0502020204030204"/>
                          <a:ea typeface="+mn-ea"/>
                          <a:cs typeface="+mn-cs"/>
                        </a:endParaRPr>
                      </a:p>
                    </p:txBody>
                  </p:sp>
                  <p:grpSp>
                    <p:nvGrpSpPr>
                      <p:cNvPr id="29" name="Group 28">
                        <a:extLst>
                          <a:ext uri="{FF2B5EF4-FFF2-40B4-BE49-F238E27FC236}">
                            <a16:creationId xmlns:a16="http://schemas.microsoft.com/office/drawing/2014/main" xmlns="" id="{0A9F736B-3F15-4901-A60D-C284E9F9B389}"/>
                          </a:ext>
                        </a:extLst>
                      </p:cNvPr>
                      <p:cNvGrpSpPr/>
                      <p:nvPr/>
                    </p:nvGrpSpPr>
                    <p:grpSpPr>
                      <a:xfrm>
                        <a:off x="3252120" y="3621320"/>
                        <a:ext cx="721054" cy="721041"/>
                        <a:chOff x="3255383" y="3625822"/>
                        <a:chExt cx="721054" cy="721041"/>
                      </a:xfrm>
                    </p:grpSpPr>
                    <p:grpSp>
                      <p:nvGrpSpPr>
                        <p:cNvPr id="30" name="Group 29">
                          <a:extLst>
                            <a:ext uri="{FF2B5EF4-FFF2-40B4-BE49-F238E27FC236}">
                              <a16:creationId xmlns:a16="http://schemas.microsoft.com/office/drawing/2014/main" xmlns="" id="{F32FAB93-27C5-4A77-AFD8-F278EA627D47}"/>
                            </a:ext>
                          </a:extLst>
                        </p:cNvPr>
                        <p:cNvGrpSpPr/>
                        <p:nvPr/>
                      </p:nvGrpSpPr>
                      <p:grpSpPr>
                        <a:xfrm>
                          <a:off x="3255383" y="3625822"/>
                          <a:ext cx="721054" cy="721041"/>
                          <a:chOff x="2002693" y="3689652"/>
                          <a:chExt cx="600328" cy="600322"/>
                        </a:xfrm>
                      </p:grpSpPr>
                      <p:sp>
                        <p:nvSpPr>
                          <p:cNvPr id="32" name="Rectangle: Rounded Corners 101">
                            <a:extLst>
                              <a:ext uri="{FF2B5EF4-FFF2-40B4-BE49-F238E27FC236}">
                                <a16:creationId xmlns:a16="http://schemas.microsoft.com/office/drawing/2014/main" xmlns="" id="{D8761438-65E0-4AEC-BE18-1C924131FA40}"/>
                              </a:ext>
                            </a:extLst>
                          </p:cNvPr>
                          <p:cNvSpPr/>
                          <p:nvPr/>
                        </p:nvSpPr>
                        <p:spPr>
                          <a:xfrm rot="2700000" flipV="1">
                            <a:off x="2002696" y="3689649"/>
                            <a:ext cx="600322" cy="600328"/>
                          </a:xfrm>
                          <a:prstGeom prst="roundRect">
                            <a:avLst/>
                          </a:prstGeom>
                          <a:solidFill>
                            <a:srgbClr val="207E88"/>
                          </a:solidFill>
                          <a:ln w="6350" cap="flat" cmpd="sng" algn="ctr">
                            <a:solidFill>
                              <a:srgbClr val="FFFFFF"/>
                            </a:solidFill>
                            <a:prstDash val="solid"/>
                            <a:miter lim="800000"/>
                          </a:ln>
                          <a:effectLst>
                            <a:innerShdw blurRad="254000" dist="50800" dir="2700000">
                              <a:sysClr val="window" lastClr="FFFFFF">
                                <a:lumMod val="95000"/>
                                <a:alpha val="30000"/>
                              </a:sysClr>
                            </a:innerShdw>
                          </a:effectLst>
                        </p:spPr>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pitchFamily="34" charset="0"/>
                              <a:ea typeface="+mn-ea"/>
                              <a:cs typeface="+mn-cs"/>
                            </a:endParaRPr>
                          </a:p>
                        </p:txBody>
                      </p:sp>
                      <p:sp>
                        <p:nvSpPr>
                          <p:cNvPr id="33" name="Rectangle: Rounded Corners 102">
                            <a:extLst>
                              <a:ext uri="{FF2B5EF4-FFF2-40B4-BE49-F238E27FC236}">
                                <a16:creationId xmlns:a16="http://schemas.microsoft.com/office/drawing/2014/main" xmlns="" id="{32B330D4-1DF9-48C1-84F1-2C211862A687}"/>
                              </a:ext>
                            </a:extLst>
                          </p:cNvPr>
                          <p:cNvSpPr/>
                          <p:nvPr/>
                        </p:nvSpPr>
                        <p:spPr>
                          <a:xfrm rot="2700000" flipV="1">
                            <a:off x="2070659" y="3757614"/>
                            <a:ext cx="464396" cy="464398"/>
                          </a:xfrm>
                          <a:prstGeom prst="roundRect">
                            <a:avLst/>
                          </a:prstGeom>
                          <a:gradFill flip="none" rotWithShape="1">
                            <a:gsLst>
                              <a:gs pos="13000">
                                <a:srgbClr val="FFFFFF">
                                  <a:alpha val="0"/>
                                </a:srgbClr>
                              </a:gs>
                              <a:gs pos="100000">
                                <a:srgbClr val="FFFFFF">
                                  <a:lumMod val="95000"/>
                                  <a:alpha val="70000"/>
                                </a:srgbClr>
                              </a:gs>
                            </a:gsLst>
                            <a:lin ang="16200000" scaled="1"/>
                            <a:tileRect/>
                          </a:gradFill>
                          <a:ln w="12700" cap="flat" cmpd="sng" algn="ctr">
                            <a:noFill/>
                            <a:prstDash val="solid"/>
                            <a:miter lim="800000"/>
                          </a:ln>
                          <a:effectLst/>
                        </p:spPr>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white"/>
                              </a:solidFill>
                              <a:effectLst/>
                              <a:uLnTx/>
                              <a:uFillTx/>
                              <a:latin typeface="Century Gothic" panose="020B0502020202020204" pitchFamily="34" charset="0"/>
                              <a:ea typeface="+mn-ea"/>
                              <a:cs typeface="+mn-cs"/>
                            </a:endParaRPr>
                          </a:p>
                        </p:txBody>
                      </p:sp>
                    </p:grpSp>
                    <p:sp>
                      <p:nvSpPr>
                        <p:cNvPr id="31" name="Freeform: Shape 100">
                          <a:extLst>
                            <a:ext uri="{FF2B5EF4-FFF2-40B4-BE49-F238E27FC236}">
                              <a16:creationId xmlns:a16="http://schemas.microsoft.com/office/drawing/2014/main" xmlns="" id="{38F95CA7-8985-49B7-AE1B-456A70DD8BD7}"/>
                            </a:ext>
                          </a:extLst>
                        </p:cNvPr>
                        <p:cNvSpPr/>
                        <p:nvPr/>
                      </p:nvSpPr>
                      <p:spPr>
                        <a:xfrm>
                          <a:off x="3440385" y="3810895"/>
                          <a:ext cx="351051" cy="350895"/>
                        </a:xfrm>
                        <a:custGeom>
                          <a:avLst/>
                          <a:gdLst>
                            <a:gd name="connsiteX0" fmla="*/ 258542 w 571756"/>
                            <a:gd name="connsiteY0" fmla="*/ 208319 h 571508"/>
                            <a:gd name="connsiteX1" fmla="*/ 277687 w 571756"/>
                            <a:gd name="connsiteY1" fmla="*/ 209367 h 571508"/>
                            <a:gd name="connsiteX2" fmla="*/ 285879 w 571756"/>
                            <a:gd name="connsiteY2" fmla="*/ 245085 h 571508"/>
                            <a:gd name="connsiteX3" fmla="*/ 294070 w 571756"/>
                            <a:gd name="connsiteY3" fmla="*/ 209462 h 571508"/>
                            <a:gd name="connsiteX4" fmla="*/ 313215 w 571756"/>
                            <a:gd name="connsiteY4" fmla="*/ 208319 h 571508"/>
                            <a:gd name="connsiteX5" fmla="*/ 306453 w 571756"/>
                            <a:gd name="connsiteY5" fmla="*/ 244419 h 571508"/>
                            <a:gd name="connsiteX6" fmla="*/ 285879 w 571756"/>
                            <a:gd name="connsiteY6" fmla="*/ 266707 h 571508"/>
                            <a:gd name="connsiteX7" fmla="*/ 265305 w 571756"/>
                            <a:gd name="connsiteY7" fmla="*/ 244419 h 571508"/>
                            <a:gd name="connsiteX8" fmla="*/ 258542 w 571756"/>
                            <a:gd name="connsiteY8" fmla="*/ 208319 h 571508"/>
                            <a:gd name="connsiteX9" fmla="*/ 276544 w 571756"/>
                            <a:gd name="connsiteY9" fmla="*/ 190317 h 571508"/>
                            <a:gd name="connsiteX10" fmla="*/ 285878 w 571756"/>
                            <a:gd name="connsiteY10" fmla="*/ 190508 h 571508"/>
                            <a:gd name="connsiteX11" fmla="*/ 295213 w 571756"/>
                            <a:gd name="connsiteY11" fmla="*/ 190317 h 571508"/>
                            <a:gd name="connsiteX12" fmla="*/ 294070 w 571756"/>
                            <a:gd name="connsiteY12" fmla="*/ 209462 h 571508"/>
                            <a:gd name="connsiteX13" fmla="*/ 285878 w 571756"/>
                            <a:gd name="connsiteY13" fmla="*/ 209558 h 571508"/>
                            <a:gd name="connsiteX14" fmla="*/ 277687 w 571756"/>
                            <a:gd name="connsiteY14" fmla="*/ 209367 h 571508"/>
                            <a:gd name="connsiteX15" fmla="*/ 276544 w 571756"/>
                            <a:gd name="connsiteY15" fmla="*/ 190317 h 571508"/>
                            <a:gd name="connsiteX16" fmla="*/ 295213 w 571756"/>
                            <a:gd name="connsiteY16" fmla="*/ 171648 h 571508"/>
                            <a:gd name="connsiteX17" fmla="*/ 314263 w 571756"/>
                            <a:gd name="connsiteY17" fmla="*/ 172791 h 571508"/>
                            <a:gd name="connsiteX18" fmla="*/ 314454 w 571756"/>
                            <a:gd name="connsiteY18" fmla="*/ 180982 h 571508"/>
                            <a:gd name="connsiteX19" fmla="*/ 314263 w 571756"/>
                            <a:gd name="connsiteY19" fmla="*/ 189174 h 571508"/>
                            <a:gd name="connsiteX20" fmla="*/ 295213 w 571756"/>
                            <a:gd name="connsiteY20" fmla="*/ 190317 h 571508"/>
                            <a:gd name="connsiteX21" fmla="*/ 295404 w 571756"/>
                            <a:gd name="connsiteY21" fmla="*/ 180982 h 571508"/>
                            <a:gd name="connsiteX22" fmla="*/ 295213 w 571756"/>
                            <a:gd name="connsiteY22" fmla="*/ 171648 h 571508"/>
                            <a:gd name="connsiteX23" fmla="*/ 313215 w 571756"/>
                            <a:gd name="connsiteY23" fmla="*/ 153646 h 571508"/>
                            <a:gd name="connsiteX24" fmla="*/ 349315 w 571756"/>
                            <a:gd name="connsiteY24" fmla="*/ 160409 h 571508"/>
                            <a:gd name="connsiteX25" fmla="*/ 371603 w 571756"/>
                            <a:gd name="connsiteY25" fmla="*/ 180983 h 571508"/>
                            <a:gd name="connsiteX26" fmla="*/ 349315 w 571756"/>
                            <a:gd name="connsiteY26" fmla="*/ 201557 h 571508"/>
                            <a:gd name="connsiteX27" fmla="*/ 313215 w 571756"/>
                            <a:gd name="connsiteY27" fmla="*/ 208320 h 571508"/>
                            <a:gd name="connsiteX28" fmla="*/ 314263 w 571756"/>
                            <a:gd name="connsiteY28" fmla="*/ 189174 h 571508"/>
                            <a:gd name="connsiteX29" fmla="*/ 349982 w 571756"/>
                            <a:gd name="connsiteY29" fmla="*/ 180983 h 571508"/>
                            <a:gd name="connsiteX30" fmla="*/ 314263 w 571756"/>
                            <a:gd name="connsiteY30" fmla="*/ 172791 h 571508"/>
                            <a:gd name="connsiteX31" fmla="*/ 313215 w 571756"/>
                            <a:gd name="connsiteY31" fmla="*/ 153646 h 571508"/>
                            <a:gd name="connsiteX32" fmla="*/ 258542 w 571756"/>
                            <a:gd name="connsiteY32" fmla="*/ 153646 h 571508"/>
                            <a:gd name="connsiteX33" fmla="*/ 257399 w 571756"/>
                            <a:gd name="connsiteY33" fmla="*/ 172791 h 571508"/>
                            <a:gd name="connsiteX34" fmla="*/ 221776 w 571756"/>
                            <a:gd name="connsiteY34" fmla="*/ 180983 h 571508"/>
                            <a:gd name="connsiteX35" fmla="*/ 257399 w 571756"/>
                            <a:gd name="connsiteY35" fmla="*/ 189174 h 571508"/>
                            <a:gd name="connsiteX36" fmla="*/ 258542 w 571756"/>
                            <a:gd name="connsiteY36" fmla="*/ 208320 h 571508"/>
                            <a:gd name="connsiteX37" fmla="*/ 222443 w 571756"/>
                            <a:gd name="connsiteY37" fmla="*/ 201557 h 571508"/>
                            <a:gd name="connsiteX38" fmla="*/ 200154 w 571756"/>
                            <a:gd name="connsiteY38" fmla="*/ 180983 h 571508"/>
                            <a:gd name="connsiteX39" fmla="*/ 222443 w 571756"/>
                            <a:gd name="connsiteY39" fmla="*/ 160409 h 571508"/>
                            <a:gd name="connsiteX40" fmla="*/ 258542 w 571756"/>
                            <a:gd name="connsiteY40" fmla="*/ 153646 h 571508"/>
                            <a:gd name="connsiteX41" fmla="*/ 285878 w 571756"/>
                            <a:gd name="connsiteY41" fmla="*/ 152408 h 571508"/>
                            <a:gd name="connsiteX42" fmla="*/ 294070 w 571756"/>
                            <a:gd name="connsiteY42" fmla="*/ 152503 h 571508"/>
                            <a:gd name="connsiteX43" fmla="*/ 295213 w 571756"/>
                            <a:gd name="connsiteY43" fmla="*/ 171649 h 571508"/>
                            <a:gd name="connsiteX44" fmla="*/ 285878 w 571756"/>
                            <a:gd name="connsiteY44" fmla="*/ 171458 h 571508"/>
                            <a:gd name="connsiteX45" fmla="*/ 276545 w 571756"/>
                            <a:gd name="connsiteY45" fmla="*/ 171649 h 571508"/>
                            <a:gd name="connsiteX46" fmla="*/ 276354 w 571756"/>
                            <a:gd name="connsiteY46" fmla="*/ 180982 h 571508"/>
                            <a:gd name="connsiteX47" fmla="*/ 276545 w 571756"/>
                            <a:gd name="connsiteY47" fmla="*/ 190317 h 571508"/>
                            <a:gd name="connsiteX48" fmla="*/ 257399 w 571756"/>
                            <a:gd name="connsiteY48" fmla="*/ 189174 h 571508"/>
                            <a:gd name="connsiteX49" fmla="*/ 257304 w 571756"/>
                            <a:gd name="connsiteY49" fmla="*/ 180982 h 571508"/>
                            <a:gd name="connsiteX50" fmla="*/ 257399 w 571756"/>
                            <a:gd name="connsiteY50" fmla="*/ 172791 h 571508"/>
                            <a:gd name="connsiteX51" fmla="*/ 276544 w 571756"/>
                            <a:gd name="connsiteY51" fmla="*/ 171648 h 571508"/>
                            <a:gd name="connsiteX52" fmla="*/ 277687 w 571756"/>
                            <a:gd name="connsiteY52" fmla="*/ 152599 h 571508"/>
                            <a:gd name="connsiteX53" fmla="*/ 285878 w 571756"/>
                            <a:gd name="connsiteY53" fmla="*/ 152408 h 571508"/>
                            <a:gd name="connsiteX54" fmla="*/ 285879 w 571756"/>
                            <a:gd name="connsiteY54" fmla="*/ 95258 h 571508"/>
                            <a:gd name="connsiteX55" fmla="*/ 306453 w 571756"/>
                            <a:gd name="connsiteY55" fmla="*/ 117547 h 571508"/>
                            <a:gd name="connsiteX56" fmla="*/ 313215 w 571756"/>
                            <a:gd name="connsiteY56" fmla="*/ 153646 h 571508"/>
                            <a:gd name="connsiteX57" fmla="*/ 294070 w 571756"/>
                            <a:gd name="connsiteY57" fmla="*/ 152503 h 571508"/>
                            <a:gd name="connsiteX58" fmla="*/ 285879 w 571756"/>
                            <a:gd name="connsiteY58" fmla="*/ 116880 h 571508"/>
                            <a:gd name="connsiteX59" fmla="*/ 277687 w 571756"/>
                            <a:gd name="connsiteY59" fmla="*/ 152599 h 571508"/>
                            <a:gd name="connsiteX60" fmla="*/ 258542 w 571756"/>
                            <a:gd name="connsiteY60" fmla="*/ 153646 h 571508"/>
                            <a:gd name="connsiteX61" fmla="*/ 265305 w 571756"/>
                            <a:gd name="connsiteY61" fmla="*/ 117547 h 571508"/>
                            <a:gd name="connsiteX62" fmla="*/ 285879 w 571756"/>
                            <a:gd name="connsiteY62" fmla="*/ 95258 h 571508"/>
                            <a:gd name="connsiteX63" fmla="*/ 285879 w 571756"/>
                            <a:gd name="connsiteY63" fmla="*/ 95258 h 571508"/>
                            <a:gd name="connsiteX64" fmla="*/ 200154 w 571756"/>
                            <a:gd name="connsiteY64" fmla="*/ 180983 h 571508"/>
                            <a:gd name="connsiteX65" fmla="*/ 285879 w 571756"/>
                            <a:gd name="connsiteY65" fmla="*/ 266708 h 571508"/>
                            <a:gd name="connsiteX66" fmla="*/ 371604 w 571756"/>
                            <a:gd name="connsiteY66" fmla="*/ 180983 h 571508"/>
                            <a:gd name="connsiteX67" fmla="*/ 285879 w 571756"/>
                            <a:gd name="connsiteY67" fmla="*/ 95258 h 571508"/>
                            <a:gd name="connsiteX68" fmla="*/ 285879 w 571756"/>
                            <a:gd name="connsiteY68" fmla="*/ 57158 h 571508"/>
                            <a:gd name="connsiteX69" fmla="*/ 409704 w 571756"/>
                            <a:gd name="connsiteY69" fmla="*/ 180983 h 571508"/>
                            <a:gd name="connsiteX70" fmla="*/ 285879 w 571756"/>
                            <a:gd name="connsiteY70" fmla="*/ 304808 h 571508"/>
                            <a:gd name="connsiteX71" fmla="*/ 162054 w 571756"/>
                            <a:gd name="connsiteY71" fmla="*/ 180983 h 571508"/>
                            <a:gd name="connsiteX72" fmla="*/ 285879 w 571756"/>
                            <a:gd name="connsiteY72" fmla="*/ 57158 h 571508"/>
                            <a:gd name="connsiteX73" fmla="*/ 285878 w 571756"/>
                            <a:gd name="connsiteY73" fmla="*/ 38108 h 571508"/>
                            <a:gd name="connsiteX74" fmla="*/ 143003 w 571756"/>
                            <a:gd name="connsiteY74" fmla="*/ 180983 h 571508"/>
                            <a:gd name="connsiteX75" fmla="*/ 285878 w 571756"/>
                            <a:gd name="connsiteY75" fmla="*/ 323858 h 571508"/>
                            <a:gd name="connsiteX76" fmla="*/ 428753 w 571756"/>
                            <a:gd name="connsiteY76" fmla="*/ 180983 h 571508"/>
                            <a:gd name="connsiteX77" fmla="*/ 285878 w 571756"/>
                            <a:gd name="connsiteY77" fmla="*/ 38108 h 571508"/>
                            <a:gd name="connsiteX78" fmla="*/ 293659 w 571756"/>
                            <a:gd name="connsiteY78" fmla="*/ 187 h 571508"/>
                            <a:gd name="connsiteX79" fmla="*/ 418761 w 571756"/>
                            <a:gd name="connsiteY79" fmla="*/ 58444 h 571508"/>
                            <a:gd name="connsiteX80" fmla="*/ 417704 w 571756"/>
                            <a:gd name="connsiteY80" fmla="*/ 57158 h 571508"/>
                            <a:gd name="connsiteX81" fmla="*/ 438564 w 571756"/>
                            <a:gd name="connsiteY81" fmla="*/ 57158 h 571508"/>
                            <a:gd name="connsiteX82" fmla="*/ 458662 w 571756"/>
                            <a:gd name="connsiteY82" fmla="*/ 23725 h 571508"/>
                            <a:gd name="connsiteX83" fmla="*/ 466853 w 571756"/>
                            <a:gd name="connsiteY83" fmla="*/ 19058 h 571508"/>
                            <a:gd name="connsiteX84" fmla="*/ 516193 w 571756"/>
                            <a:gd name="connsiteY84" fmla="*/ 19058 h 571508"/>
                            <a:gd name="connsiteX85" fmla="*/ 516193 w 571756"/>
                            <a:gd name="connsiteY85" fmla="*/ 19172 h 571508"/>
                            <a:gd name="connsiteX86" fmla="*/ 533763 w 571756"/>
                            <a:gd name="connsiteY86" fmla="*/ 1602 h 571508"/>
                            <a:gd name="connsiteX87" fmla="*/ 570155 w 571756"/>
                            <a:gd name="connsiteY87" fmla="*/ 19172 h 571508"/>
                            <a:gd name="connsiteX88" fmla="*/ 552584 w 571756"/>
                            <a:gd name="connsiteY88" fmla="*/ 55564 h 571508"/>
                            <a:gd name="connsiteX89" fmla="*/ 516193 w 571756"/>
                            <a:gd name="connsiteY89" fmla="*/ 37993 h 571508"/>
                            <a:gd name="connsiteX90" fmla="*/ 516193 w 571756"/>
                            <a:gd name="connsiteY90" fmla="*/ 38108 h 571508"/>
                            <a:gd name="connsiteX91" fmla="*/ 472282 w 571756"/>
                            <a:gd name="connsiteY91" fmla="*/ 38108 h 571508"/>
                            <a:gd name="connsiteX92" fmla="*/ 452185 w 571756"/>
                            <a:gd name="connsiteY92" fmla="*/ 71541 h 571508"/>
                            <a:gd name="connsiteX93" fmla="*/ 443993 w 571756"/>
                            <a:gd name="connsiteY93" fmla="*/ 76208 h 571508"/>
                            <a:gd name="connsiteX94" fmla="*/ 433325 w 571756"/>
                            <a:gd name="connsiteY94" fmla="*/ 76208 h 571508"/>
                            <a:gd name="connsiteX95" fmla="*/ 432373 w 571756"/>
                            <a:gd name="connsiteY95" fmla="*/ 75046 h 571508"/>
                            <a:gd name="connsiteX96" fmla="*/ 457604 w 571756"/>
                            <a:gd name="connsiteY96" fmla="*/ 124157 h 571508"/>
                            <a:gd name="connsiteX97" fmla="*/ 457519 w 571756"/>
                            <a:gd name="connsiteY97" fmla="*/ 123833 h 571508"/>
                            <a:gd name="connsiteX98" fmla="*/ 466282 w 571756"/>
                            <a:gd name="connsiteY98" fmla="*/ 123833 h 571508"/>
                            <a:gd name="connsiteX99" fmla="*/ 482093 w 571756"/>
                            <a:gd name="connsiteY99" fmla="*/ 91162 h 571508"/>
                            <a:gd name="connsiteX100" fmla="*/ 490666 w 571756"/>
                            <a:gd name="connsiteY100" fmla="*/ 85733 h 571508"/>
                            <a:gd name="connsiteX101" fmla="*/ 497143 w 571756"/>
                            <a:gd name="connsiteY101" fmla="*/ 85733 h 571508"/>
                            <a:gd name="connsiteX102" fmla="*/ 497143 w 571756"/>
                            <a:gd name="connsiteY102" fmla="*/ 85847 h 571508"/>
                            <a:gd name="connsiteX103" fmla="*/ 514713 w 571756"/>
                            <a:gd name="connsiteY103" fmla="*/ 68277 h 571508"/>
                            <a:gd name="connsiteX104" fmla="*/ 551105 w 571756"/>
                            <a:gd name="connsiteY104" fmla="*/ 85847 h 571508"/>
                            <a:gd name="connsiteX105" fmla="*/ 533534 w 571756"/>
                            <a:gd name="connsiteY105" fmla="*/ 122238 h 571508"/>
                            <a:gd name="connsiteX106" fmla="*/ 497143 w 571756"/>
                            <a:gd name="connsiteY106" fmla="*/ 104668 h 571508"/>
                            <a:gd name="connsiteX107" fmla="*/ 497143 w 571756"/>
                            <a:gd name="connsiteY107" fmla="*/ 104783 h 571508"/>
                            <a:gd name="connsiteX108" fmla="*/ 496666 w 571756"/>
                            <a:gd name="connsiteY108" fmla="*/ 104783 h 571508"/>
                            <a:gd name="connsiteX109" fmla="*/ 480855 w 571756"/>
                            <a:gd name="connsiteY109" fmla="*/ 137454 h 571508"/>
                            <a:gd name="connsiteX110" fmla="*/ 472282 w 571756"/>
                            <a:gd name="connsiteY110" fmla="*/ 142883 h 571508"/>
                            <a:gd name="connsiteX111" fmla="*/ 462757 w 571756"/>
                            <a:gd name="connsiteY111" fmla="*/ 142883 h 571508"/>
                            <a:gd name="connsiteX112" fmla="*/ 462700 w 571756"/>
                            <a:gd name="connsiteY112" fmla="*/ 142645 h 571508"/>
                            <a:gd name="connsiteX113" fmla="*/ 466663 w 571756"/>
                            <a:gd name="connsiteY113" fmla="*/ 177173 h 571508"/>
                            <a:gd name="connsiteX114" fmla="*/ 466663 w 571756"/>
                            <a:gd name="connsiteY114" fmla="*/ 171458 h 571508"/>
                            <a:gd name="connsiteX115" fmla="*/ 506668 w 571756"/>
                            <a:gd name="connsiteY115" fmla="*/ 171458 h 571508"/>
                            <a:gd name="connsiteX116" fmla="*/ 506668 w 571756"/>
                            <a:gd name="connsiteY116" fmla="*/ 171572 h 571508"/>
                            <a:gd name="connsiteX117" fmla="*/ 524238 w 571756"/>
                            <a:gd name="connsiteY117" fmla="*/ 154002 h 571508"/>
                            <a:gd name="connsiteX118" fmla="*/ 560630 w 571756"/>
                            <a:gd name="connsiteY118" fmla="*/ 171572 h 571508"/>
                            <a:gd name="connsiteX119" fmla="*/ 543059 w 571756"/>
                            <a:gd name="connsiteY119" fmla="*/ 207963 h 571508"/>
                            <a:gd name="connsiteX120" fmla="*/ 506668 w 571756"/>
                            <a:gd name="connsiteY120" fmla="*/ 190393 h 571508"/>
                            <a:gd name="connsiteX121" fmla="*/ 506668 w 571756"/>
                            <a:gd name="connsiteY121" fmla="*/ 190508 h 571508"/>
                            <a:gd name="connsiteX122" fmla="*/ 466663 w 571756"/>
                            <a:gd name="connsiteY122" fmla="*/ 190508 h 571508"/>
                            <a:gd name="connsiteX123" fmla="*/ 466663 w 571756"/>
                            <a:gd name="connsiteY123" fmla="*/ 184793 h 571508"/>
                            <a:gd name="connsiteX124" fmla="*/ 459833 w 571756"/>
                            <a:gd name="connsiteY124" fmla="*/ 230427 h 571508"/>
                            <a:gd name="connsiteX125" fmla="*/ 460281 w 571756"/>
                            <a:gd name="connsiteY125" fmla="*/ 229084 h 571508"/>
                            <a:gd name="connsiteX126" fmla="*/ 460471 w 571756"/>
                            <a:gd name="connsiteY126" fmla="*/ 228608 h 571508"/>
                            <a:gd name="connsiteX127" fmla="*/ 472282 w 571756"/>
                            <a:gd name="connsiteY127" fmla="*/ 228608 h 571508"/>
                            <a:gd name="connsiteX128" fmla="*/ 480855 w 571756"/>
                            <a:gd name="connsiteY128" fmla="*/ 234037 h 571508"/>
                            <a:gd name="connsiteX129" fmla="*/ 496666 w 571756"/>
                            <a:gd name="connsiteY129" fmla="*/ 266708 h 571508"/>
                            <a:gd name="connsiteX130" fmla="*/ 497143 w 571756"/>
                            <a:gd name="connsiteY130" fmla="*/ 266708 h 571508"/>
                            <a:gd name="connsiteX131" fmla="*/ 497143 w 571756"/>
                            <a:gd name="connsiteY131" fmla="*/ 266822 h 571508"/>
                            <a:gd name="connsiteX132" fmla="*/ 514713 w 571756"/>
                            <a:gd name="connsiteY132" fmla="*/ 249252 h 571508"/>
                            <a:gd name="connsiteX133" fmla="*/ 551105 w 571756"/>
                            <a:gd name="connsiteY133" fmla="*/ 266822 h 571508"/>
                            <a:gd name="connsiteX134" fmla="*/ 533534 w 571756"/>
                            <a:gd name="connsiteY134" fmla="*/ 303213 h 571508"/>
                            <a:gd name="connsiteX135" fmla="*/ 497143 w 571756"/>
                            <a:gd name="connsiteY135" fmla="*/ 285644 h 571508"/>
                            <a:gd name="connsiteX136" fmla="*/ 497143 w 571756"/>
                            <a:gd name="connsiteY136" fmla="*/ 285758 h 571508"/>
                            <a:gd name="connsiteX137" fmla="*/ 490666 w 571756"/>
                            <a:gd name="connsiteY137" fmla="*/ 285758 h 571508"/>
                            <a:gd name="connsiteX138" fmla="*/ 482093 w 571756"/>
                            <a:gd name="connsiteY138" fmla="*/ 280329 h 571508"/>
                            <a:gd name="connsiteX139" fmla="*/ 466282 w 571756"/>
                            <a:gd name="connsiteY139" fmla="*/ 247658 h 571508"/>
                            <a:gd name="connsiteX140" fmla="*/ 454090 w 571756"/>
                            <a:gd name="connsiteY140" fmla="*/ 247658 h 571508"/>
                            <a:gd name="connsiteX141" fmla="*/ 454185 w 571756"/>
                            <a:gd name="connsiteY141" fmla="*/ 247467 h 571508"/>
                            <a:gd name="connsiteX142" fmla="*/ 455271 w 571756"/>
                            <a:gd name="connsiteY142" fmla="*/ 244181 h 571508"/>
                            <a:gd name="connsiteX143" fmla="*/ 426115 w 571756"/>
                            <a:gd name="connsiteY143" fmla="*/ 295283 h 571508"/>
                            <a:gd name="connsiteX144" fmla="*/ 443993 w 571756"/>
                            <a:gd name="connsiteY144" fmla="*/ 295283 h 571508"/>
                            <a:gd name="connsiteX145" fmla="*/ 452185 w 571756"/>
                            <a:gd name="connsiteY145" fmla="*/ 299950 h 571508"/>
                            <a:gd name="connsiteX146" fmla="*/ 472282 w 571756"/>
                            <a:gd name="connsiteY146" fmla="*/ 333383 h 571508"/>
                            <a:gd name="connsiteX147" fmla="*/ 516193 w 571756"/>
                            <a:gd name="connsiteY147" fmla="*/ 333383 h 571508"/>
                            <a:gd name="connsiteX148" fmla="*/ 516193 w 571756"/>
                            <a:gd name="connsiteY148" fmla="*/ 333497 h 571508"/>
                            <a:gd name="connsiteX149" fmla="*/ 533763 w 571756"/>
                            <a:gd name="connsiteY149" fmla="*/ 315927 h 571508"/>
                            <a:gd name="connsiteX150" fmla="*/ 570155 w 571756"/>
                            <a:gd name="connsiteY150" fmla="*/ 333497 h 571508"/>
                            <a:gd name="connsiteX151" fmla="*/ 552584 w 571756"/>
                            <a:gd name="connsiteY151" fmla="*/ 369888 h 571508"/>
                            <a:gd name="connsiteX152" fmla="*/ 516193 w 571756"/>
                            <a:gd name="connsiteY152" fmla="*/ 352318 h 571508"/>
                            <a:gd name="connsiteX153" fmla="*/ 516193 w 571756"/>
                            <a:gd name="connsiteY153" fmla="*/ 352433 h 571508"/>
                            <a:gd name="connsiteX154" fmla="*/ 466853 w 571756"/>
                            <a:gd name="connsiteY154" fmla="*/ 352433 h 571508"/>
                            <a:gd name="connsiteX155" fmla="*/ 458662 w 571756"/>
                            <a:gd name="connsiteY155" fmla="*/ 347766 h 571508"/>
                            <a:gd name="connsiteX156" fmla="*/ 438564 w 571756"/>
                            <a:gd name="connsiteY156" fmla="*/ 314333 h 571508"/>
                            <a:gd name="connsiteX157" fmla="*/ 409703 w 571756"/>
                            <a:gd name="connsiteY157" fmla="*/ 314333 h 571508"/>
                            <a:gd name="connsiteX158" fmla="*/ 409703 w 571756"/>
                            <a:gd name="connsiteY158" fmla="*/ 312809 h 571508"/>
                            <a:gd name="connsiteX159" fmla="*/ 410418 w 571756"/>
                            <a:gd name="connsiteY159" fmla="*/ 312047 h 571508"/>
                            <a:gd name="connsiteX160" fmla="*/ 361773 w 571756"/>
                            <a:gd name="connsiteY160" fmla="*/ 345099 h 571508"/>
                            <a:gd name="connsiteX161" fmla="*/ 362078 w 571756"/>
                            <a:gd name="connsiteY161" fmla="*/ 345099 h 571508"/>
                            <a:gd name="connsiteX162" fmla="*/ 362078 w 571756"/>
                            <a:gd name="connsiteY162" fmla="*/ 390533 h 571508"/>
                            <a:gd name="connsiteX163" fmla="*/ 333503 w 571756"/>
                            <a:gd name="connsiteY163" fmla="*/ 390533 h 571508"/>
                            <a:gd name="connsiteX164" fmla="*/ 333503 w 571756"/>
                            <a:gd name="connsiteY164" fmla="*/ 571508 h 571508"/>
                            <a:gd name="connsiteX165" fmla="*/ 238253 w 571756"/>
                            <a:gd name="connsiteY165" fmla="*/ 571508 h 571508"/>
                            <a:gd name="connsiteX166" fmla="*/ 238253 w 571756"/>
                            <a:gd name="connsiteY166" fmla="*/ 390533 h 571508"/>
                            <a:gd name="connsiteX167" fmla="*/ 209678 w 571756"/>
                            <a:gd name="connsiteY167" fmla="*/ 390533 h 571508"/>
                            <a:gd name="connsiteX168" fmla="*/ 209678 w 571756"/>
                            <a:gd name="connsiteY168" fmla="*/ 345099 h 571508"/>
                            <a:gd name="connsiteX169" fmla="*/ 209983 w 571756"/>
                            <a:gd name="connsiteY169" fmla="*/ 345099 h 571508"/>
                            <a:gd name="connsiteX170" fmla="*/ 161339 w 571756"/>
                            <a:gd name="connsiteY170" fmla="*/ 312047 h 571508"/>
                            <a:gd name="connsiteX171" fmla="*/ 162053 w 571756"/>
                            <a:gd name="connsiteY171" fmla="*/ 312809 h 571508"/>
                            <a:gd name="connsiteX172" fmla="*/ 162053 w 571756"/>
                            <a:gd name="connsiteY172" fmla="*/ 314333 h 571508"/>
                            <a:gd name="connsiteX173" fmla="*/ 133192 w 571756"/>
                            <a:gd name="connsiteY173" fmla="*/ 314333 h 571508"/>
                            <a:gd name="connsiteX174" fmla="*/ 113095 w 571756"/>
                            <a:gd name="connsiteY174" fmla="*/ 347766 h 571508"/>
                            <a:gd name="connsiteX175" fmla="*/ 104903 w 571756"/>
                            <a:gd name="connsiteY175" fmla="*/ 352433 h 571508"/>
                            <a:gd name="connsiteX176" fmla="*/ 55564 w 571756"/>
                            <a:gd name="connsiteY176" fmla="*/ 352433 h 571508"/>
                            <a:gd name="connsiteX177" fmla="*/ 55564 w 571756"/>
                            <a:gd name="connsiteY177" fmla="*/ 352318 h 571508"/>
                            <a:gd name="connsiteX178" fmla="*/ 37993 w 571756"/>
                            <a:gd name="connsiteY178" fmla="*/ 369888 h 571508"/>
                            <a:gd name="connsiteX179" fmla="*/ 1602 w 571756"/>
                            <a:gd name="connsiteY179" fmla="*/ 352318 h 571508"/>
                            <a:gd name="connsiteX180" fmla="*/ 19172 w 571756"/>
                            <a:gd name="connsiteY180" fmla="*/ 315927 h 571508"/>
                            <a:gd name="connsiteX181" fmla="*/ 55564 w 571756"/>
                            <a:gd name="connsiteY181" fmla="*/ 333497 h 571508"/>
                            <a:gd name="connsiteX182" fmla="*/ 55564 w 571756"/>
                            <a:gd name="connsiteY182" fmla="*/ 333383 h 571508"/>
                            <a:gd name="connsiteX183" fmla="*/ 99474 w 571756"/>
                            <a:gd name="connsiteY183" fmla="*/ 333383 h 571508"/>
                            <a:gd name="connsiteX184" fmla="*/ 119572 w 571756"/>
                            <a:gd name="connsiteY184" fmla="*/ 299950 h 571508"/>
                            <a:gd name="connsiteX185" fmla="*/ 127763 w 571756"/>
                            <a:gd name="connsiteY185" fmla="*/ 295283 h 571508"/>
                            <a:gd name="connsiteX186" fmla="*/ 145642 w 571756"/>
                            <a:gd name="connsiteY186" fmla="*/ 295283 h 571508"/>
                            <a:gd name="connsiteX187" fmla="*/ 116486 w 571756"/>
                            <a:gd name="connsiteY187" fmla="*/ 244181 h 571508"/>
                            <a:gd name="connsiteX188" fmla="*/ 117571 w 571756"/>
                            <a:gd name="connsiteY188" fmla="*/ 247467 h 571508"/>
                            <a:gd name="connsiteX189" fmla="*/ 117667 w 571756"/>
                            <a:gd name="connsiteY189" fmla="*/ 247658 h 571508"/>
                            <a:gd name="connsiteX190" fmla="*/ 105475 w 571756"/>
                            <a:gd name="connsiteY190" fmla="*/ 247658 h 571508"/>
                            <a:gd name="connsiteX191" fmla="*/ 89663 w 571756"/>
                            <a:gd name="connsiteY191" fmla="*/ 280329 h 571508"/>
                            <a:gd name="connsiteX192" fmla="*/ 81091 w 571756"/>
                            <a:gd name="connsiteY192" fmla="*/ 285758 h 571508"/>
                            <a:gd name="connsiteX193" fmla="*/ 74614 w 571756"/>
                            <a:gd name="connsiteY193" fmla="*/ 285758 h 571508"/>
                            <a:gd name="connsiteX194" fmla="*/ 74614 w 571756"/>
                            <a:gd name="connsiteY194" fmla="*/ 285644 h 571508"/>
                            <a:gd name="connsiteX195" fmla="*/ 57043 w 571756"/>
                            <a:gd name="connsiteY195" fmla="*/ 303213 h 571508"/>
                            <a:gd name="connsiteX196" fmla="*/ 20652 w 571756"/>
                            <a:gd name="connsiteY196" fmla="*/ 285644 h 571508"/>
                            <a:gd name="connsiteX197" fmla="*/ 38222 w 571756"/>
                            <a:gd name="connsiteY197" fmla="*/ 249252 h 571508"/>
                            <a:gd name="connsiteX198" fmla="*/ 74614 w 571756"/>
                            <a:gd name="connsiteY198" fmla="*/ 266822 h 571508"/>
                            <a:gd name="connsiteX199" fmla="*/ 74614 w 571756"/>
                            <a:gd name="connsiteY199" fmla="*/ 266708 h 571508"/>
                            <a:gd name="connsiteX200" fmla="*/ 75090 w 571756"/>
                            <a:gd name="connsiteY200" fmla="*/ 266708 h 571508"/>
                            <a:gd name="connsiteX201" fmla="*/ 90901 w 571756"/>
                            <a:gd name="connsiteY201" fmla="*/ 234037 h 571508"/>
                            <a:gd name="connsiteX202" fmla="*/ 99474 w 571756"/>
                            <a:gd name="connsiteY202" fmla="*/ 228608 h 571508"/>
                            <a:gd name="connsiteX203" fmla="*/ 111285 w 571756"/>
                            <a:gd name="connsiteY203" fmla="*/ 228608 h 571508"/>
                            <a:gd name="connsiteX204" fmla="*/ 111475 w 571756"/>
                            <a:gd name="connsiteY204" fmla="*/ 229122 h 571508"/>
                            <a:gd name="connsiteX205" fmla="*/ 111923 w 571756"/>
                            <a:gd name="connsiteY205" fmla="*/ 230465 h 571508"/>
                            <a:gd name="connsiteX206" fmla="*/ 105094 w 571756"/>
                            <a:gd name="connsiteY206" fmla="*/ 184793 h 571508"/>
                            <a:gd name="connsiteX207" fmla="*/ 105094 w 571756"/>
                            <a:gd name="connsiteY207" fmla="*/ 190508 h 571508"/>
                            <a:gd name="connsiteX208" fmla="*/ 65089 w 571756"/>
                            <a:gd name="connsiteY208" fmla="*/ 190508 h 571508"/>
                            <a:gd name="connsiteX209" fmla="*/ 65089 w 571756"/>
                            <a:gd name="connsiteY209" fmla="*/ 190393 h 571508"/>
                            <a:gd name="connsiteX210" fmla="*/ 47518 w 571756"/>
                            <a:gd name="connsiteY210" fmla="*/ 207963 h 571508"/>
                            <a:gd name="connsiteX211" fmla="*/ 11127 w 571756"/>
                            <a:gd name="connsiteY211" fmla="*/ 190393 h 571508"/>
                            <a:gd name="connsiteX212" fmla="*/ 28697 w 571756"/>
                            <a:gd name="connsiteY212" fmla="*/ 154002 h 571508"/>
                            <a:gd name="connsiteX213" fmla="*/ 65089 w 571756"/>
                            <a:gd name="connsiteY213" fmla="*/ 171572 h 571508"/>
                            <a:gd name="connsiteX214" fmla="*/ 65089 w 571756"/>
                            <a:gd name="connsiteY214" fmla="*/ 171458 h 571508"/>
                            <a:gd name="connsiteX215" fmla="*/ 105094 w 571756"/>
                            <a:gd name="connsiteY215" fmla="*/ 171458 h 571508"/>
                            <a:gd name="connsiteX216" fmla="*/ 105094 w 571756"/>
                            <a:gd name="connsiteY216" fmla="*/ 177173 h 571508"/>
                            <a:gd name="connsiteX217" fmla="*/ 109056 w 571756"/>
                            <a:gd name="connsiteY217" fmla="*/ 142683 h 571508"/>
                            <a:gd name="connsiteX218" fmla="*/ 108999 w 571756"/>
                            <a:gd name="connsiteY218" fmla="*/ 142883 h 571508"/>
                            <a:gd name="connsiteX219" fmla="*/ 99474 w 571756"/>
                            <a:gd name="connsiteY219" fmla="*/ 142883 h 571508"/>
                            <a:gd name="connsiteX220" fmla="*/ 90901 w 571756"/>
                            <a:gd name="connsiteY220" fmla="*/ 137454 h 571508"/>
                            <a:gd name="connsiteX221" fmla="*/ 75090 w 571756"/>
                            <a:gd name="connsiteY221" fmla="*/ 104783 h 571508"/>
                            <a:gd name="connsiteX222" fmla="*/ 74614 w 571756"/>
                            <a:gd name="connsiteY222" fmla="*/ 104783 h 571508"/>
                            <a:gd name="connsiteX223" fmla="*/ 74614 w 571756"/>
                            <a:gd name="connsiteY223" fmla="*/ 104668 h 571508"/>
                            <a:gd name="connsiteX224" fmla="*/ 57043 w 571756"/>
                            <a:gd name="connsiteY224" fmla="*/ 122238 h 571508"/>
                            <a:gd name="connsiteX225" fmla="*/ 20652 w 571756"/>
                            <a:gd name="connsiteY225" fmla="*/ 104668 h 571508"/>
                            <a:gd name="connsiteX226" fmla="*/ 38222 w 571756"/>
                            <a:gd name="connsiteY226" fmla="*/ 68277 h 571508"/>
                            <a:gd name="connsiteX227" fmla="*/ 74614 w 571756"/>
                            <a:gd name="connsiteY227" fmla="*/ 85847 h 571508"/>
                            <a:gd name="connsiteX228" fmla="*/ 74614 w 571756"/>
                            <a:gd name="connsiteY228" fmla="*/ 85733 h 571508"/>
                            <a:gd name="connsiteX229" fmla="*/ 81091 w 571756"/>
                            <a:gd name="connsiteY229" fmla="*/ 85733 h 571508"/>
                            <a:gd name="connsiteX230" fmla="*/ 89663 w 571756"/>
                            <a:gd name="connsiteY230" fmla="*/ 91162 h 571508"/>
                            <a:gd name="connsiteX231" fmla="*/ 105475 w 571756"/>
                            <a:gd name="connsiteY231" fmla="*/ 123833 h 571508"/>
                            <a:gd name="connsiteX232" fmla="*/ 114238 w 571756"/>
                            <a:gd name="connsiteY232" fmla="*/ 123833 h 571508"/>
                            <a:gd name="connsiteX233" fmla="*/ 114152 w 571756"/>
                            <a:gd name="connsiteY233" fmla="*/ 124157 h 571508"/>
                            <a:gd name="connsiteX234" fmla="*/ 139384 w 571756"/>
                            <a:gd name="connsiteY234" fmla="*/ 75046 h 571508"/>
                            <a:gd name="connsiteX235" fmla="*/ 138431 w 571756"/>
                            <a:gd name="connsiteY235" fmla="*/ 76208 h 571508"/>
                            <a:gd name="connsiteX236" fmla="*/ 127763 w 571756"/>
                            <a:gd name="connsiteY236" fmla="*/ 76208 h 571508"/>
                            <a:gd name="connsiteX237" fmla="*/ 119572 w 571756"/>
                            <a:gd name="connsiteY237" fmla="*/ 71541 h 571508"/>
                            <a:gd name="connsiteX238" fmla="*/ 99474 w 571756"/>
                            <a:gd name="connsiteY238" fmla="*/ 38108 h 571508"/>
                            <a:gd name="connsiteX239" fmla="*/ 55564 w 571756"/>
                            <a:gd name="connsiteY239" fmla="*/ 38108 h 571508"/>
                            <a:gd name="connsiteX240" fmla="*/ 55564 w 571756"/>
                            <a:gd name="connsiteY240" fmla="*/ 37993 h 571508"/>
                            <a:gd name="connsiteX241" fmla="*/ 37993 w 571756"/>
                            <a:gd name="connsiteY241" fmla="*/ 55564 h 571508"/>
                            <a:gd name="connsiteX242" fmla="*/ 1602 w 571756"/>
                            <a:gd name="connsiteY242" fmla="*/ 37993 h 571508"/>
                            <a:gd name="connsiteX243" fmla="*/ 19172 w 571756"/>
                            <a:gd name="connsiteY243" fmla="*/ 1602 h 571508"/>
                            <a:gd name="connsiteX244" fmla="*/ 55564 w 571756"/>
                            <a:gd name="connsiteY244" fmla="*/ 19172 h 571508"/>
                            <a:gd name="connsiteX245" fmla="*/ 55564 w 571756"/>
                            <a:gd name="connsiteY245" fmla="*/ 19058 h 571508"/>
                            <a:gd name="connsiteX246" fmla="*/ 104903 w 571756"/>
                            <a:gd name="connsiteY246" fmla="*/ 19058 h 571508"/>
                            <a:gd name="connsiteX247" fmla="*/ 113095 w 571756"/>
                            <a:gd name="connsiteY247" fmla="*/ 23725 h 571508"/>
                            <a:gd name="connsiteX248" fmla="*/ 133192 w 571756"/>
                            <a:gd name="connsiteY248" fmla="*/ 57158 h 571508"/>
                            <a:gd name="connsiteX249" fmla="*/ 154052 w 571756"/>
                            <a:gd name="connsiteY249" fmla="*/ 57158 h 571508"/>
                            <a:gd name="connsiteX250" fmla="*/ 153014 w 571756"/>
                            <a:gd name="connsiteY250" fmla="*/ 58444 h 571508"/>
                            <a:gd name="connsiteX251" fmla="*/ 164004 w 571756"/>
                            <a:gd name="connsiteY251" fmla="*/ 47454 h 571508"/>
                            <a:gd name="connsiteX252" fmla="*/ 293659 w 571756"/>
                            <a:gd name="connsiteY252" fmla="*/ 187 h 5715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Lst>
                          <a:rect l="l" t="t" r="r" b="b"/>
                          <a:pathLst>
                            <a:path w="571756" h="571508">
                              <a:moveTo>
                                <a:pt x="258542" y="208319"/>
                              </a:moveTo>
                              <a:cubicBezTo>
                                <a:pt x="265781" y="208986"/>
                                <a:pt x="272449" y="209271"/>
                                <a:pt x="277687" y="209367"/>
                              </a:cubicBezTo>
                              <a:cubicBezTo>
                                <a:pt x="278597" y="221619"/>
                                <a:pt x="281358" y="233661"/>
                                <a:pt x="285879" y="245085"/>
                              </a:cubicBezTo>
                              <a:cubicBezTo>
                                <a:pt x="290402" y="233696"/>
                                <a:pt x="293164" y="221684"/>
                                <a:pt x="294070" y="209462"/>
                              </a:cubicBezTo>
                              <a:cubicBezTo>
                                <a:pt x="299214" y="209271"/>
                                <a:pt x="305977" y="208986"/>
                                <a:pt x="313215" y="208319"/>
                              </a:cubicBezTo>
                              <a:cubicBezTo>
                                <a:pt x="312343" y="220570"/>
                                <a:pt x="310074" y="232682"/>
                                <a:pt x="306453" y="244419"/>
                              </a:cubicBezTo>
                              <a:cubicBezTo>
                                <a:pt x="302262" y="257182"/>
                                <a:pt x="295785" y="266707"/>
                                <a:pt x="285879" y="266707"/>
                              </a:cubicBezTo>
                              <a:cubicBezTo>
                                <a:pt x="275973" y="266707"/>
                                <a:pt x="269496" y="257182"/>
                                <a:pt x="265305" y="244419"/>
                              </a:cubicBezTo>
                              <a:cubicBezTo>
                                <a:pt x="261683" y="232682"/>
                                <a:pt x="259414" y="220570"/>
                                <a:pt x="258542" y="208319"/>
                              </a:cubicBezTo>
                              <a:close/>
                              <a:moveTo>
                                <a:pt x="276544" y="190317"/>
                              </a:moveTo>
                              <a:cubicBezTo>
                                <a:pt x="279497" y="190412"/>
                                <a:pt x="282640" y="190508"/>
                                <a:pt x="285878" y="190508"/>
                              </a:cubicBezTo>
                              <a:cubicBezTo>
                                <a:pt x="289117" y="190508"/>
                                <a:pt x="292260" y="190412"/>
                                <a:pt x="295213" y="190317"/>
                              </a:cubicBezTo>
                              <a:cubicBezTo>
                                <a:pt x="295022" y="197270"/>
                                <a:pt x="294641" y="203652"/>
                                <a:pt x="294070" y="209462"/>
                              </a:cubicBezTo>
                              <a:cubicBezTo>
                                <a:pt x="290546" y="209558"/>
                                <a:pt x="287784" y="209558"/>
                                <a:pt x="285878" y="209558"/>
                              </a:cubicBezTo>
                              <a:cubicBezTo>
                                <a:pt x="283973" y="209558"/>
                                <a:pt x="281211" y="209558"/>
                                <a:pt x="277687" y="209367"/>
                              </a:cubicBezTo>
                              <a:cubicBezTo>
                                <a:pt x="277115" y="203557"/>
                                <a:pt x="276735" y="197270"/>
                                <a:pt x="276544" y="190317"/>
                              </a:cubicBezTo>
                              <a:close/>
                              <a:moveTo>
                                <a:pt x="295213" y="171648"/>
                              </a:moveTo>
                              <a:cubicBezTo>
                                <a:pt x="302166" y="171839"/>
                                <a:pt x="308453" y="172219"/>
                                <a:pt x="314263" y="172791"/>
                              </a:cubicBezTo>
                              <a:cubicBezTo>
                                <a:pt x="314454" y="176315"/>
                                <a:pt x="314454" y="179077"/>
                                <a:pt x="314454" y="180982"/>
                              </a:cubicBezTo>
                              <a:cubicBezTo>
                                <a:pt x="314454" y="182888"/>
                                <a:pt x="314454" y="185650"/>
                                <a:pt x="314263" y="189174"/>
                              </a:cubicBezTo>
                              <a:cubicBezTo>
                                <a:pt x="308453" y="189745"/>
                                <a:pt x="302166" y="190126"/>
                                <a:pt x="295213" y="190317"/>
                              </a:cubicBezTo>
                              <a:cubicBezTo>
                                <a:pt x="295308" y="187364"/>
                                <a:pt x="295404" y="184221"/>
                                <a:pt x="295404" y="180982"/>
                              </a:cubicBezTo>
                              <a:cubicBezTo>
                                <a:pt x="295404" y="177744"/>
                                <a:pt x="295308" y="174601"/>
                                <a:pt x="295213" y="171648"/>
                              </a:cubicBezTo>
                              <a:close/>
                              <a:moveTo>
                                <a:pt x="313215" y="153646"/>
                              </a:moveTo>
                              <a:cubicBezTo>
                                <a:pt x="325466" y="154518"/>
                                <a:pt x="337578" y="156787"/>
                                <a:pt x="349315" y="160409"/>
                              </a:cubicBezTo>
                              <a:cubicBezTo>
                                <a:pt x="362078" y="164600"/>
                                <a:pt x="371603" y="171077"/>
                                <a:pt x="371603" y="180983"/>
                              </a:cubicBezTo>
                              <a:cubicBezTo>
                                <a:pt x="371603" y="190889"/>
                                <a:pt x="362078" y="197366"/>
                                <a:pt x="349315" y="201557"/>
                              </a:cubicBezTo>
                              <a:cubicBezTo>
                                <a:pt x="337578" y="205178"/>
                                <a:pt x="325466" y="207447"/>
                                <a:pt x="313215" y="208320"/>
                              </a:cubicBezTo>
                              <a:cubicBezTo>
                                <a:pt x="313882" y="201081"/>
                                <a:pt x="314168" y="194413"/>
                                <a:pt x="314263" y="189174"/>
                              </a:cubicBezTo>
                              <a:cubicBezTo>
                                <a:pt x="326515" y="188265"/>
                                <a:pt x="338558" y="185503"/>
                                <a:pt x="349982" y="180983"/>
                              </a:cubicBezTo>
                              <a:cubicBezTo>
                                <a:pt x="338558" y="176462"/>
                                <a:pt x="326515" y="173701"/>
                                <a:pt x="314263" y="172791"/>
                              </a:cubicBezTo>
                              <a:cubicBezTo>
                                <a:pt x="314168" y="167553"/>
                                <a:pt x="313882" y="160885"/>
                                <a:pt x="313215" y="153646"/>
                              </a:cubicBezTo>
                              <a:close/>
                              <a:moveTo>
                                <a:pt x="258542" y="153646"/>
                              </a:moveTo>
                              <a:cubicBezTo>
                                <a:pt x="257875" y="160885"/>
                                <a:pt x="257590" y="167648"/>
                                <a:pt x="257399" y="172791"/>
                              </a:cubicBezTo>
                              <a:cubicBezTo>
                                <a:pt x="245178" y="173697"/>
                                <a:pt x="233166" y="176459"/>
                                <a:pt x="221776" y="180983"/>
                              </a:cubicBezTo>
                              <a:cubicBezTo>
                                <a:pt x="233166" y="185506"/>
                                <a:pt x="245178" y="188268"/>
                                <a:pt x="257399" y="189174"/>
                              </a:cubicBezTo>
                              <a:cubicBezTo>
                                <a:pt x="257590" y="194318"/>
                                <a:pt x="257875" y="201081"/>
                                <a:pt x="258542" y="208320"/>
                              </a:cubicBezTo>
                              <a:cubicBezTo>
                                <a:pt x="246291" y="207447"/>
                                <a:pt x="234179" y="205178"/>
                                <a:pt x="222443" y="201557"/>
                              </a:cubicBezTo>
                              <a:cubicBezTo>
                                <a:pt x="209679" y="197366"/>
                                <a:pt x="200154" y="190889"/>
                                <a:pt x="200154" y="180983"/>
                              </a:cubicBezTo>
                              <a:cubicBezTo>
                                <a:pt x="200154" y="171077"/>
                                <a:pt x="209679" y="164600"/>
                                <a:pt x="222443" y="160409"/>
                              </a:cubicBezTo>
                              <a:cubicBezTo>
                                <a:pt x="234179" y="156787"/>
                                <a:pt x="246291" y="154518"/>
                                <a:pt x="258542" y="153646"/>
                              </a:cubicBezTo>
                              <a:close/>
                              <a:moveTo>
                                <a:pt x="285878" y="152408"/>
                              </a:moveTo>
                              <a:cubicBezTo>
                                <a:pt x="287688" y="152408"/>
                                <a:pt x="290546" y="152408"/>
                                <a:pt x="294070" y="152503"/>
                              </a:cubicBezTo>
                              <a:cubicBezTo>
                                <a:pt x="294641" y="158282"/>
                                <a:pt x="295022" y="164664"/>
                                <a:pt x="295213" y="171649"/>
                              </a:cubicBezTo>
                              <a:cubicBezTo>
                                <a:pt x="292260" y="171553"/>
                                <a:pt x="289117" y="171458"/>
                                <a:pt x="285878" y="171458"/>
                              </a:cubicBezTo>
                              <a:lnTo>
                                <a:pt x="276545" y="171649"/>
                              </a:lnTo>
                              <a:lnTo>
                                <a:pt x="276354" y="180982"/>
                              </a:lnTo>
                              <a:cubicBezTo>
                                <a:pt x="276354" y="184221"/>
                                <a:pt x="276449" y="187364"/>
                                <a:pt x="276545" y="190317"/>
                              </a:cubicBezTo>
                              <a:cubicBezTo>
                                <a:pt x="269591" y="190126"/>
                                <a:pt x="263210" y="189745"/>
                                <a:pt x="257399" y="189174"/>
                              </a:cubicBezTo>
                              <a:cubicBezTo>
                                <a:pt x="257304" y="185650"/>
                                <a:pt x="257304" y="182792"/>
                                <a:pt x="257304" y="180982"/>
                              </a:cubicBezTo>
                              <a:cubicBezTo>
                                <a:pt x="257304" y="179173"/>
                                <a:pt x="257304" y="176315"/>
                                <a:pt x="257399" y="172791"/>
                              </a:cubicBezTo>
                              <a:lnTo>
                                <a:pt x="276544" y="171648"/>
                              </a:lnTo>
                              <a:lnTo>
                                <a:pt x="277687" y="152599"/>
                              </a:lnTo>
                              <a:cubicBezTo>
                                <a:pt x="281211" y="152408"/>
                                <a:pt x="284069" y="152408"/>
                                <a:pt x="285878" y="152408"/>
                              </a:cubicBezTo>
                              <a:close/>
                              <a:moveTo>
                                <a:pt x="285879" y="95258"/>
                              </a:moveTo>
                              <a:cubicBezTo>
                                <a:pt x="295785" y="95258"/>
                                <a:pt x="302262" y="104783"/>
                                <a:pt x="306453" y="117547"/>
                              </a:cubicBezTo>
                              <a:cubicBezTo>
                                <a:pt x="310074" y="129283"/>
                                <a:pt x="312343" y="141395"/>
                                <a:pt x="313215" y="153646"/>
                              </a:cubicBezTo>
                              <a:cubicBezTo>
                                <a:pt x="305977" y="152979"/>
                                <a:pt x="299214" y="152694"/>
                                <a:pt x="294070" y="152503"/>
                              </a:cubicBezTo>
                              <a:cubicBezTo>
                                <a:pt x="293164" y="140282"/>
                                <a:pt x="290402" y="128270"/>
                                <a:pt x="285879" y="116880"/>
                              </a:cubicBezTo>
                              <a:cubicBezTo>
                                <a:pt x="281358" y="128303"/>
                                <a:pt x="278597" y="140346"/>
                                <a:pt x="277687" y="152599"/>
                              </a:cubicBezTo>
                              <a:cubicBezTo>
                                <a:pt x="272449" y="152694"/>
                                <a:pt x="265781" y="152979"/>
                                <a:pt x="258542" y="153646"/>
                              </a:cubicBezTo>
                              <a:cubicBezTo>
                                <a:pt x="259414" y="141395"/>
                                <a:pt x="261683" y="129283"/>
                                <a:pt x="265305" y="117547"/>
                              </a:cubicBezTo>
                              <a:cubicBezTo>
                                <a:pt x="269496" y="104783"/>
                                <a:pt x="275973" y="95258"/>
                                <a:pt x="285879" y="95258"/>
                              </a:cubicBezTo>
                              <a:close/>
                              <a:moveTo>
                                <a:pt x="285879" y="95258"/>
                              </a:moveTo>
                              <a:cubicBezTo>
                                <a:pt x="238534" y="95258"/>
                                <a:pt x="200154" y="133638"/>
                                <a:pt x="200154" y="180983"/>
                              </a:cubicBezTo>
                              <a:cubicBezTo>
                                <a:pt x="200154" y="228328"/>
                                <a:pt x="238534" y="266708"/>
                                <a:pt x="285879" y="266708"/>
                              </a:cubicBezTo>
                              <a:cubicBezTo>
                                <a:pt x="333193" y="266635"/>
                                <a:pt x="371531" y="228297"/>
                                <a:pt x="371604" y="180983"/>
                              </a:cubicBezTo>
                              <a:cubicBezTo>
                                <a:pt x="371604" y="133638"/>
                                <a:pt x="333224" y="95258"/>
                                <a:pt x="285879" y="95258"/>
                              </a:cubicBezTo>
                              <a:close/>
                              <a:moveTo>
                                <a:pt x="285879" y="57158"/>
                              </a:moveTo>
                              <a:cubicBezTo>
                                <a:pt x="354240" y="57221"/>
                                <a:pt x="409641" y="112622"/>
                                <a:pt x="409704" y="180983"/>
                              </a:cubicBezTo>
                              <a:cubicBezTo>
                                <a:pt x="409704" y="249370"/>
                                <a:pt x="354266" y="304808"/>
                                <a:pt x="285879" y="304808"/>
                              </a:cubicBezTo>
                              <a:cubicBezTo>
                                <a:pt x="217492" y="304808"/>
                                <a:pt x="162054" y="249370"/>
                                <a:pt x="162054" y="180983"/>
                              </a:cubicBezTo>
                              <a:cubicBezTo>
                                <a:pt x="162054" y="112596"/>
                                <a:pt x="217492" y="57158"/>
                                <a:pt x="285879" y="57158"/>
                              </a:cubicBezTo>
                              <a:close/>
                              <a:moveTo>
                                <a:pt x="285878" y="38108"/>
                              </a:moveTo>
                              <a:cubicBezTo>
                                <a:pt x="206970" y="38108"/>
                                <a:pt x="143003" y="102075"/>
                                <a:pt x="143003" y="180983"/>
                              </a:cubicBezTo>
                              <a:cubicBezTo>
                                <a:pt x="143003" y="259891"/>
                                <a:pt x="206970" y="323858"/>
                                <a:pt x="285878" y="323858"/>
                              </a:cubicBezTo>
                              <a:cubicBezTo>
                                <a:pt x="364747" y="323764"/>
                                <a:pt x="428659" y="259852"/>
                                <a:pt x="428753" y="180983"/>
                              </a:cubicBezTo>
                              <a:cubicBezTo>
                                <a:pt x="428753" y="102075"/>
                                <a:pt x="364786" y="38108"/>
                                <a:pt x="285878" y="38108"/>
                              </a:cubicBezTo>
                              <a:close/>
                              <a:moveTo>
                                <a:pt x="293659" y="187"/>
                              </a:moveTo>
                              <a:cubicBezTo>
                                <a:pt x="339761" y="2176"/>
                                <a:pt x="385104" y="21752"/>
                                <a:pt x="418761" y="58444"/>
                              </a:cubicBezTo>
                              <a:lnTo>
                                <a:pt x="417704" y="57158"/>
                              </a:lnTo>
                              <a:lnTo>
                                <a:pt x="438564" y="57158"/>
                              </a:lnTo>
                              <a:lnTo>
                                <a:pt x="458662" y="23725"/>
                              </a:lnTo>
                              <a:cubicBezTo>
                                <a:pt x="460363" y="20818"/>
                                <a:pt x="463485" y="19039"/>
                                <a:pt x="466853" y="19058"/>
                              </a:cubicBezTo>
                              <a:lnTo>
                                <a:pt x="516193" y="19058"/>
                              </a:lnTo>
                              <a:lnTo>
                                <a:pt x="516193" y="19172"/>
                              </a:lnTo>
                              <a:cubicBezTo>
                                <a:pt x="519064" y="10942"/>
                                <a:pt x="525533" y="4472"/>
                                <a:pt x="533763" y="1602"/>
                              </a:cubicBezTo>
                              <a:cubicBezTo>
                                <a:pt x="548664" y="-3596"/>
                                <a:pt x="564957" y="4271"/>
                                <a:pt x="570155" y="19172"/>
                              </a:cubicBezTo>
                              <a:cubicBezTo>
                                <a:pt x="575352" y="34073"/>
                                <a:pt x="567486" y="50366"/>
                                <a:pt x="552584" y="55564"/>
                              </a:cubicBezTo>
                              <a:cubicBezTo>
                                <a:pt x="537683" y="60761"/>
                                <a:pt x="521390" y="52895"/>
                                <a:pt x="516193" y="37993"/>
                              </a:cubicBezTo>
                              <a:lnTo>
                                <a:pt x="516193" y="38108"/>
                              </a:lnTo>
                              <a:lnTo>
                                <a:pt x="472282" y="38108"/>
                              </a:lnTo>
                              <a:lnTo>
                                <a:pt x="452185" y="71541"/>
                              </a:lnTo>
                              <a:cubicBezTo>
                                <a:pt x="450484" y="74448"/>
                                <a:pt x="447361" y="76227"/>
                                <a:pt x="443993" y="76208"/>
                              </a:cubicBezTo>
                              <a:lnTo>
                                <a:pt x="433325" y="76208"/>
                              </a:lnTo>
                              <a:lnTo>
                                <a:pt x="432373" y="75046"/>
                              </a:lnTo>
                              <a:cubicBezTo>
                                <a:pt x="443259" y="90021"/>
                                <a:pt x="451769" y="106586"/>
                                <a:pt x="457604" y="124157"/>
                              </a:cubicBezTo>
                              <a:lnTo>
                                <a:pt x="457519" y="123833"/>
                              </a:lnTo>
                              <a:lnTo>
                                <a:pt x="466282" y="123833"/>
                              </a:lnTo>
                              <a:lnTo>
                                <a:pt x="482093" y="91162"/>
                              </a:lnTo>
                              <a:cubicBezTo>
                                <a:pt x="483669" y="87854"/>
                                <a:pt x="487001" y="85743"/>
                                <a:pt x="490666" y="85733"/>
                              </a:cubicBezTo>
                              <a:lnTo>
                                <a:pt x="497143" y="85733"/>
                              </a:lnTo>
                              <a:lnTo>
                                <a:pt x="497143" y="85847"/>
                              </a:lnTo>
                              <a:cubicBezTo>
                                <a:pt x="500014" y="77617"/>
                                <a:pt x="506483" y="71147"/>
                                <a:pt x="514713" y="68277"/>
                              </a:cubicBezTo>
                              <a:cubicBezTo>
                                <a:pt x="529614" y="63079"/>
                                <a:pt x="545907" y="70946"/>
                                <a:pt x="551105" y="85847"/>
                              </a:cubicBezTo>
                              <a:cubicBezTo>
                                <a:pt x="556302" y="100748"/>
                                <a:pt x="548436" y="117041"/>
                                <a:pt x="533534" y="122238"/>
                              </a:cubicBezTo>
                              <a:cubicBezTo>
                                <a:pt x="518633" y="127436"/>
                                <a:pt x="502340" y="119569"/>
                                <a:pt x="497143" y="104668"/>
                              </a:cubicBezTo>
                              <a:lnTo>
                                <a:pt x="497143" y="104783"/>
                              </a:lnTo>
                              <a:lnTo>
                                <a:pt x="496666" y="104783"/>
                              </a:lnTo>
                              <a:lnTo>
                                <a:pt x="480855" y="137454"/>
                              </a:lnTo>
                              <a:cubicBezTo>
                                <a:pt x="479313" y="140791"/>
                                <a:pt x="475958" y="142915"/>
                                <a:pt x="472282" y="142883"/>
                              </a:cubicBezTo>
                              <a:lnTo>
                                <a:pt x="462757" y="142883"/>
                              </a:lnTo>
                              <a:lnTo>
                                <a:pt x="462700" y="142645"/>
                              </a:lnTo>
                              <a:cubicBezTo>
                                <a:pt x="465122" y="154000"/>
                                <a:pt x="466450" y="165563"/>
                                <a:pt x="466663" y="177173"/>
                              </a:cubicBezTo>
                              <a:lnTo>
                                <a:pt x="466663" y="171458"/>
                              </a:lnTo>
                              <a:lnTo>
                                <a:pt x="506668" y="171458"/>
                              </a:lnTo>
                              <a:lnTo>
                                <a:pt x="506668" y="171572"/>
                              </a:lnTo>
                              <a:cubicBezTo>
                                <a:pt x="509539" y="163342"/>
                                <a:pt x="516008" y="156872"/>
                                <a:pt x="524238" y="154002"/>
                              </a:cubicBezTo>
                              <a:cubicBezTo>
                                <a:pt x="539139" y="148804"/>
                                <a:pt x="555432" y="156671"/>
                                <a:pt x="560630" y="171572"/>
                              </a:cubicBezTo>
                              <a:cubicBezTo>
                                <a:pt x="565827" y="186473"/>
                                <a:pt x="557961" y="202766"/>
                                <a:pt x="543059" y="207963"/>
                              </a:cubicBezTo>
                              <a:cubicBezTo>
                                <a:pt x="528158" y="213161"/>
                                <a:pt x="511865" y="205294"/>
                                <a:pt x="506668" y="190393"/>
                              </a:cubicBezTo>
                              <a:lnTo>
                                <a:pt x="506668" y="190508"/>
                              </a:lnTo>
                              <a:lnTo>
                                <a:pt x="466663" y="190508"/>
                              </a:lnTo>
                              <a:lnTo>
                                <a:pt x="466663" y="184793"/>
                              </a:lnTo>
                              <a:cubicBezTo>
                                <a:pt x="466351" y="200234"/>
                                <a:pt x="464056" y="215571"/>
                                <a:pt x="459833" y="230427"/>
                              </a:cubicBezTo>
                              <a:lnTo>
                                <a:pt x="460281" y="229084"/>
                              </a:lnTo>
                              <a:lnTo>
                                <a:pt x="460471" y="228608"/>
                              </a:lnTo>
                              <a:lnTo>
                                <a:pt x="472282" y="228608"/>
                              </a:lnTo>
                              <a:cubicBezTo>
                                <a:pt x="475958" y="228575"/>
                                <a:pt x="479313" y="230699"/>
                                <a:pt x="480855" y="234037"/>
                              </a:cubicBezTo>
                              <a:lnTo>
                                <a:pt x="496666" y="266708"/>
                              </a:lnTo>
                              <a:lnTo>
                                <a:pt x="497143" y="266708"/>
                              </a:lnTo>
                              <a:lnTo>
                                <a:pt x="497143" y="266822"/>
                              </a:lnTo>
                              <a:cubicBezTo>
                                <a:pt x="500014" y="258592"/>
                                <a:pt x="506483" y="252122"/>
                                <a:pt x="514713" y="249252"/>
                              </a:cubicBezTo>
                              <a:cubicBezTo>
                                <a:pt x="529614" y="244054"/>
                                <a:pt x="545907" y="251921"/>
                                <a:pt x="551105" y="266822"/>
                              </a:cubicBezTo>
                              <a:cubicBezTo>
                                <a:pt x="556302" y="281723"/>
                                <a:pt x="548436" y="298016"/>
                                <a:pt x="533534" y="303213"/>
                              </a:cubicBezTo>
                              <a:cubicBezTo>
                                <a:pt x="518633" y="308411"/>
                                <a:pt x="502340" y="300544"/>
                                <a:pt x="497143" y="285644"/>
                              </a:cubicBezTo>
                              <a:lnTo>
                                <a:pt x="497143" y="285758"/>
                              </a:lnTo>
                              <a:lnTo>
                                <a:pt x="490666" y="285758"/>
                              </a:lnTo>
                              <a:cubicBezTo>
                                <a:pt x="487001" y="285747"/>
                                <a:pt x="483669" y="283637"/>
                                <a:pt x="482093" y="280329"/>
                              </a:cubicBezTo>
                              <a:lnTo>
                                <a:pt x="466282" y="247658"/>
                              </a:lnTo>
                              <a:lnTo>
                                <a:pt x="454090" y="247658"/>
                              </a:lnTo>
                              <a:lnTo>
                                <a:pt x="454185" y="247467"/>
                              </a:lnTo>
                              <a:lnTo>
                                <a:pt x="455271" y="244181"/>
                              </a:lnTo>
                              <a:cubicBezTo>
                                <a:pt x="448413" y="262695"/>
                                <a:pt x="438563" y="279958"/>
                                <a:pt x="426115" y="295283"/>
                              </a:cubicBezTo>
                              <a:lnTo>
                                <a:pt x="443993" y="295283"/>
                              </a:lnTo>
                              <a:cubicBezTo>
                                <a:pt x="447361" y="295264"/>
                                <a:pt x="450484" y="297043"/>
                                <a:pt x="452185" y="299950"/>
                              </a:cubicBezTo>
                              <a:lnTo>
                                <a:pt x="472282" y="333383"/>
                              </a:lnTo>
                              <a:lnTo>
                                <a:pt x="516193" y="333383"/>
                              </a:lnTo>
                              <a:lnTo>
                                <a:pt x="516193" y="333497"/>
                              </a:lnTo>
                              <a:cubicBezTo>
                                <a:pt x="519064" y="325267"/>
                                <a:pt x="525533" y="318797"/>
                                <a:pt x="533763" y="315927"/>
                              </a:cubicBezTo>
                              <a:cubicBezTo>
                                <a:pt x="548664" y="310729"/>
                                <a:pt x="564957" y="318596"/>
                                <a:pt x="570155" y="333497"/>
                              </a:cubicBezTo>
                              <a:cubicBezTo>
                                <a:pt x="575352" y="348398"/>
                                <a:pt x="567486" y="364691"/>
                                <a:pt x="552584" y="369888"/>
                              </a:cubicBezTo>
                              <a:cubicBezTo>
                                <a:pt x="537683" y="375086"/>
                                <a:pt x="521390" y="367219"/>
                                <a:pt x="516193" y="352318"/>
                              </a:cubicBezTo>
                              <a:lnTo>
                                <a:pt x="516193" y="352433"/>
                              </a:lnTo>
                              <a:lnTo>
                                <a:pt x="466853" y="352433"/>
                              </a:lnTo>
                              <a:cubicBezTo>
                                <a:pt x="463485" y="352452"/>
                                <a:pt x="460363" y="350673"/>
                                <a:pt x="458662" y="347766"/>
                              </a:cubicBezTo>
                              <a:lnTo>
                                <a:pt x="438564" y="314333"/>
                              </a:lnTo>
                              <a:lnTo>
                                <a:pt x="409703" y="314333"/>
                              </a:lnTo>
                              <a:lnTo>
                                <a:pt x="409703" y="312809"/>
                              </a:lnTo>
                              <a:lnTo>
                                <a:pt x="410418" y="312047"/>
                              </a:lnTo>
                              <a:cubicBezTo>
                                <a:pt x="396109" y="325638"/>
                                <a:pt x="379679" y="336802"/>
                                <a:pt x="361773" y="345099"/>
                              </a:cubicBezTo>
                              <a:lnTo>
                                <a:pt x="362078" y="345099"/>
                              </a:lnTo>
                              <a:lnTo>
                                <a:pt x="362078" y="390533"/>
                              </a:lnTo>
                              <a:lnTo>
                                <a:pt x="333503" y="390533"/>
                              </a:lnTo>
                              <a:lnTo>
                                <a:pt x="333503" y="571508"/>
                              </a:lnTo>
                              <a:lnTo>
                                <a:pt x="238253" y="571508"/>
                              </a:lnTo>
                              <a:lnTo>
                                <a:pt x="238253" y="390533"/>
                              </a:lnTo>
                              <a:lnTo>
                                <a:pt x="209678" y="390533"/>
                              </a:lnTo>
                              <a:lnTo>
                                <a:pt x="209678" y="345099"/>
                              </a:lnTo>
                              <a:lnTo>
                                <a:pt x="209983" y="345099"/>
                              </a:lnTo>
                              <a:cubicBezTo>
                                <a:pt x="192076" y="336804"/>
                                <a:pt x="175645" y="325640"/>
                                <a:pt x="161339" y="312047"/>
                              </a:cubicBezTo>
                              <a:lnTo>
                                <a:pt x="162053" y="312809"/>
                              </a:lnTo>
                              <a:lnTo>
                                <a:pt x="162053" y="314333"/>
                              </a:lnTo>
                              <a:lnTo>
                                <a:pt x="133192" y="314333"/>
                              </a:lnTo>
                              <a:lnTo>
                                <a:pt x="113095" y="347766"/>
                              </a:lnTo>
                              <a:cubicBezTo>
                                <a:pt x="111394" y="350673"/>
                                <a:pt x="108271" y="352452"/>
                                <a:pt x="104903" y="352433"/>
                              </a:cubicBezTo>
                              <a:lnTo>
                                <a:pt x="55564" y="352433"/>
                              </a:lnTo>
                              <a:lnTo>
                                <a:pt x="55564" y="352318"/>
                              </a:lnTo>
                              <a:cubicBezTo>
                                <a:pt x="52693" y="360548"/>
                                <a:pt x="46223" y="367018"/>
                                <a:pt x="37993" y="369888"/>
                              </a:cubicBezTo>
                              <a:cubicBezTo>
                                <a:pt x="23092" y="375086"/>
                                <a:pt x="6799" y="367219"/>
                                <a:pt x="1602" y="352318"/>
                              </a:cubicBezTo>
                              <a:cubicBezTo>
                                <a:pt x="-3596" y="337418"/>
                                <a:pt x="4271" y="321124"/>
                                <a:pt x="19172" y="315927"/>
                              </a:cubicBezTo>
                              <a:cubicBezTo>
                                <a:pt x="34073" y="310729"/>
                                <a:pt x="50366" y="318596"/>
                                <a:pt x="55564" y="333497"/>
                              </a:cubicBezTo>
                              <a:lnTo>
                                <a:pt x="55564" y="333383"/>
                              </a:lnTo>
                              <a:lnTo>
                                <a:pt x="99474" y="333383"/>
                              </a:lnTo>
                              <a:lnTo>
                                <a:pt x="119572" y="299950"/>
                              </a:lnTo>
                              <a:cubicBezTo>
                                <a:pt x="121273" y="297043"/>
                                <a:pt x="124395" y="295264"/>
                                <a:pt x="127763" y="295283"/>
                              </a:cubicBezTo>
                              <a:lnTo>
                                <a:pt x="145642" y="295283"/>
                              </a:lnTo>
                              <a:cubicBezTo>
                                <a:pt x="133193" y="279958"/>
                                <a:pt x="123344" y="262695"/>
                                <a:pt x="116486" y="244181"/>
                              </a:cubicBezTo>
                              <a:lnTo>
                                <a:pt x="117571" y="247467"/>
                              </a:lnTo>
                              <a:lnTo>
                                <a:pt x="117667" y="247658"/>
                              </a:lnTo>
                              <a:lnTo>
                                <a:pt x="105475" y="247658"/>
                              </a:lnTo>
                              <a:lnTo>
                                <a:pt x="89663" y="280329"/>
                              </a:lnTo>
                              <a:cubicBezTo>
                                <a:pt x="88088" y="283637"/>
                                <a:pt x="84755" y="285747"/>
                                <a:pt x="81091" y="285758"/>
                              </a:cubicBezTo>
                              <a:lnTo>
                                <a:pt x="74614" y="285758"/>
                              </a:lnTo>
                              <a:lnTo>
                                <a:pt x="74614" y="285644"/>
                              </a:lnTo>
                              <a:cubicBezTo>
                                <a:pt x="71743" y="293873"/>
                                <a:pt x="65273" y="300343"/>
                                <a:pt x="57043" y="303213"/>
                              </a:cubicBezTo>
                              <a:cubicBezTo>
                                <a:pt x="42142" y="308411"/>
                                <a:pt x="25849" y="300544"/>
                                <a:pt x="20652" y="285644"/>
                              </a:cubicBezTo>
                              <a:cubicBezTo>
                                <a:pt x="15454" y="270743"/>
                                <a:pt x="23321" y="254449"/>
                                <a:pt x="38222" y="249252"/>
                              </a:cubicBezTo>
                              <a:cubicBezTo>
                                <a:pt x="53123" y="244054"/>
                                <a:pt x="69416" y="251921"/>
                                <a:pt x="74614" y="266822"/>
                              </a:cubicBezTo>
                              <a:lnTo>
                                <a:pt x="74614" y="266708"/>
                              </a:lnTo>
                              <a:lnTo>
                                <a:pt x="75090" y="266708"/>
                              </a:lnTo>
                              <a:lnTo>
                                <a:pt x="90901" y="234037"/>
                              </a:lnTo>
                              <a:cubicBezTo>
                                <a:pt x="92444" y="230699"/>
                                <a:pt x="95798" y="228575"/>
                                <a:pt x="99474" y="228608"/>
                              </a:cubicBezTo>
                              <a:lnTo>
                                <a:pt x="111285" y="228608"/>
                              </a:lnTo>
                              <a:lnTo>
                                <a:pt x="111475" y="229122"/>
                              </a:lnTo>
                              <a:lnTo>
                                <a:pt x="111923" y="230465"/>
                              </a:lnTo>
                              <a:cubicBezTo>
                                <a:pt x="107697" y="215597"/>
                                <a:pt x="105402" y="200247"/>
                                <a:pt x="105094" y="184793"/>
                              </a:cubicBezTo>
                              <a:lnTo>
                                <a:pt x="105094" y="190508"/>
                              </a:lnTo>
                              <a:lnTo>
                                <a:pt x="65089" y="190508"/>
                              </a:lnTo>
                              <a:lnTo>
                                <a:pt x="65089" y="190393"/>
                              </a:lnTo>
                              <a:cubicBezTo>
                                <a:pt x="62218" y="198623"/>
                                <a:pt x="55748" y="205093"/>
                                <a:pt x="47518" y="207963"/>
                              </a:cubicBezTo>
                              <a:cubicBezTo>
                                <a:pt x="32617" y="213161"/>
                                <a:pt x="16324" y="205294"/>
                                <a:pt x="11127" y="190393"/>
                              </a:cubicBezTo>
                              <a:cubicBezTo>
                                <a:pt x="5929" y="175493"/>
                                <a:pt x="13796" y="159199"/>
                                <a:pt x="28697" y="154002"/>
                              </a:cubicBezTo>
                              <a:cubicBezTo>
                                <a:pt x="43598" y="148804"/>
                                <a:pt x="59891" y="156671"/>
                                <a:pt x="65089" y="171572"/>
                              </a:cubicBezTo>
                              <a:lnTo>
                                <a:pt x="65089" y="171458"/>
                              </a:lnTo>
                              <a:lnTo>
                                <a:pt x="105094" y="171458"/>
                              </a:lnTo>
                              <a:lnTo>
                                <a:pt x="105094" y="177173"/>
                              </a:lnTo>
                              <a:cubicBezTo>
                                <a:pt x="105309" y="165576"/>
                                <a:pt x="106636" y="154026"/>
                                <a:pt x="109056" y="142683"/>
                              </a:cubicBezTo>
                              <a:lnTo>
                                <a:pt x="108999" y="142883"/>
                              </a:lnTo>
                              <a:lnTo>
                                <a:pt x="99474" y="142883"/>
                              </a:lnTo>
                              <a:cubicBezTo>
                                <a:pt x="95798" y="142915"/>
                                <a:pt x="92444" y="140791"/>
                                <a:pt x="90901" y="137454"/>
                              </a:cubicBezTo>
                              <a:lnTo>
                                <a:pt x="75090" y="104783"/>
                              </a:lnTo>
                              <a:lnTo>
                                <a:pt x="74614" y="104783"/>
                              </a:lnTo>
                              <a:lnTo>
                                <a:pt x="74614" y="104668"/>
                              </a:lnTo>
                              <a:cubicBezTo>
                                <a:pt x="71743" y="112898"/>
                                <a:pt x="65273" y="119368"/>
                                <a:pt x="57043" y="122238"/>
                              </a:cubicBezTo>
                              <a:cubicBezTo>
                                <a:pt x="42142" y="127436"/>
                                <a:pt x="25849" y="119569"/>
                                <a:pt x="20652" y="104668"/>
                              </a:cubicBezTo>
                              <a:cubicBezTo>
                                <a:pt x="15454" y="89768"/>
                                <a:pt x="23321" y="73474"/>
                                <a:pt x="38222" y="68277"/>
                              </a:cubicBezTo>
                              <a:cubicBezTo>
                                <a:pt x="53123" y="63079"/>
                                <a:pt x="69416" y="70946"/>
                                <a:pt x="74614" y="85847"/>
                              </a:cubicBezTo>
                              <a:lnTo>
                                <a:pt x="74614" y="85733"/>
                              </a:lnTo>
                              <a:lnTo>
                                <a:pt x="81091" y="85733"/>
                              </a:lnTo>
                              <a:cubicBezTo>
                                <a:pt x="84755" y="85743"/>
                                <a:pt x="88088" y="87854"/>
                                <a:pt x="89663" y="91162"/>
                              </a:cubicBezTo>
                              <a:lnTo>
                                <a:pt x="105475" y="123833"/>
                              </a:lnTo>
                              <a:lnTo>
                                <a:pt x="114238" y="123833"/>
                              </a:lnTo>
                              <a:lnTo>
                                <a:pt x="114152" y="124157"/>
                              </a:lnTo>
                              <a:cubicBezTo>
                                <a:pt x="119987" y="106586"/>
                                <a:pt x="128498" y="90021"/>
                                <a:pt x="139384" y="75046"/>
                              </a:cubicBezTo>
                              <a:lnTo>
                                <a:pt x="138431" y="76208"/>
                              </a:lnTo>
                              <a:lnTo>
                                <a:pt x="127763" y="76208"/>
                              </a:lnTo>
                              <a:cubicBezTo>
                                <a:pt x="124395" y="76227"/>
                                <a:pt x="121273" y="74448"/>
                                <a:pt x="119572" y="71541"/>
                              </a:cubicBezTo>
                              <a:lnTo>
                                <a:pt x="99474" y="38108"/>
                              </a:lnTo>
                              <a:lnTo>
                                <a:pt x="55564" y="38108"/>
                              </a:lnTo>
                              <a:lnTo>
                                <a:pt x="55564" y="37993"/>
                              </a:lnTo>
                              <a:cubicBezTo>
                                <a:pt x="52693" y="46223"/>
                                <a:pt x="46223" y="52693"/>
                                <a:pt x="37993" y="55564"/>
                              </a:cubicBezTo>
                              <a:cubicBezTo>
                                <a:pt x="23092" y="60761"/>
                                <a:pt x="6799" y="52895"/>
                                <a:pt x="1602" y="37993"/>
                              </a:cubicBezTo>
                              <a:cubicBezTo>
                                <a:pt x="-3596" y="23092"/>
                                <a:pt x="4271" y="6799"/>
                                <a:pt x="19172" y="1602"/>
                              </a:cubicBezTo>
                              <a:cubicBezTo>
                                <a:pt x="34073" y="-3596"/>
                                <a:pt x="50366" y="4271"/>
                                <a:pt x="55564" y="19172"/>
                              </a:cubicBezTo>
                              <a:lnTo>
                                <a:pt x="55564" y="19058"/>
                              </a:lnTo>
                              <a:lnTo>
                                <a:pt x="104903" y="19058"/>
                              </a:lnTo>
                              <a:cubicBezTo>
                                <a:pt x="108271" y="19039"/>
                                <a:pt x="111394" y="20818"/>
                                <a:pt x="113095" y="23725"/>
                              </a:cubicBezTo>
                              <a:lnTo>
                                <a:pt x="133192" y="57158"/>
                              </a:lnTo>
                              <a:lnTo>
                                <a:pt x="154052" y="57158"/>
                              </a:lnTo>
                              <a:lnTo>
                                <a:pt x="153014" y="58444"/>
                              </a:lnTo>
                              <a:cubicBezTo>
                                <a:pt x="156517" y="54624"/>
                                <a:pt x="160184" y="50957"/>
                                <a:pt x="164004" y="47454"/>
                              </a:cubicBezTo>
                              <a:cubicBezTo>
                                <a:pt x="200696" y="13797"/>
                                <a:pt x="247557" y="-1802"/>
                                <a:pt x="293659" y="187"/>
                              </a:cubicBezTo>
                              <a:close/>
                            </a:path>
                          </a:pathLst>
                        </a:custGeom>
                        <a:solidFill>
                          <a:srgbClr val="FFFFFF"/>
                        </a:solidFill>
                        <a:ln w="9525" cap="flat">
                          <a:noFill/>
                          <a:prstDash val="solid"/>
                          <a:miter/>
                        </a:ln>
                      </p:spPr>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sysClr val="windowText" lastClr="000000"/>
                            </a:solidFill>
                            <a:effectLst/>
                            <a:uLnTx/>
                            <a:uFillTx/>
                            <a:latin typeface="Calibri" panose="020F0502020204030204"/>
                            <a:ea typeface="+mn-ea"/>
                            <a:cs typeface="+mn-cs"/>
                          </a:endParaRPr>
                        </a:p>
                      </p:txBody>
                    </p:sp>
                  </p:grpSp>
                </p:grpSp>
                <p:grpSp>
                  <p:nvGrpSpPr>
                    <p:cNvPr id="21" name="Group 20">
                      <a:extLst>
                        <a:ext uri="{FF2B5EF4-FFF2-40B4-BE49-F238E27FC236}">
                          <a16:creationId xmlns:a16="http://schemas.microsoft.com/office/drawing/2014/main" xmlns="" id="{A436D27D-622D-40E3-8A84-F539B5FB88EA}"/>
                        </a:ext>
                      </a:extLst>
                    </p:cNvPr>
                    <p:cNvGrpSpPr/>
                    <p:nvPr/>
                  </p:nvGrpSpPr>
                  <p:grpSpPr>
                    <a:xfrm>
                      <a:off x="3223739" y="3582846"/>
                      <a:ext cx="158573" cy="736752"/>
                      <a:chOff x="3223739" y="3582846"/>
                      <a:chExt cx="158573" cy="736752"/>
                    </a:xfrm>
                  </p:grpSpPr>
                  <p:grpSp>
                    <p:nvGrpSpPr>
                      <p:cNvPr id="22" name="Group 21">
                        <a:extLst>
                          <a:ext uri="{FF2B5EF4-FFF2-40B4-BE49-F238E27FC236}">
                            <a16:creationId xmlns:a16="http://schemas.microsoft.com/office/drawing/2014/main" xmlns="" id="{5DC1A3C3-7B9D-4EFB-9A32-A844E7C3E63B}"/>
                          </a:ext>
                        </a:extLst>
                      </p:cNvPr>
                      <p:cNvGrpSpPr/>
                      <p:nvPr/>
                    </p:nvGrpSpPr>
                    <p:grpSpPr>
                      <a:xfrm rot="14018219">
                        <a:off x="3223739" y="4236985"/>
                        <a:ext cx="82613" cy="82614"/>
                        <a:chOff x="7160761" y="681038"/>
                        <a:chExt cx="92978" cy="92978"/>
                      </a:xfrm>
                    </p:grpSpPr>
                    <p:sp>
                      <p:nvSpPr>
                        <p:cNvPr id="26" name="Oval 25">
                          <a:extLst>
                            <a:ext uri="{FF2B5EF4-FFF2-40B4-BE49-F238E27FC236}">
                              <a16:creationId xmlns:a16="http://schemas.microsoft.com/office/drawing/2014/main" xmlns="" id="{0F0A89E2-9AF8-4020-B188-3C6B9350E7E0}"/>
                            </a:ext>
                          </a:extLst>
                        </p:cNvPr>
                        <p:cNvSpPr/>
                        <p:nvPr/>
                      </p:nvSpPr>
                      <p:spPr>
                        <a:xfrm>
                          <a:off x="7160761" y="681038"/>
                          <a:ext cx="92978" cy="92978"/>
                        </a:xfrm>
                        <a:prstGeom prst="ellipse">
                          <a:avLst/>
                        </a:prstGeom>
                        <a:solidFill>
                          <a:srgbClr val="FFFFFF"/>
                        </a:solidFill>
                        <a:ln w="6350" cap="flat" cmpd="sng" algn="ctr">
                          <a:solidFill>
                            <a:srgbClr val="207E88"/>
                          </a:solidFill>
                          <a:prstDash val="solid"/>
                          <a:miter lim="800000"/>
                        </a:ln>
                        <a:effectLst/>
                      </p:spPr>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sysClr val="window" lastClr="FFFFFF"/>
                            </a:solidFill>
                            <a:effectLst/>
                            <a:uLnTx/>
                            <a:uFillTx/>
                            <a:latin typeface="Calibri" panose="020F0502020204030204"/>
                            <a:ea typeface="+mn-ea"/>
                            <a:cs typeface="+mn-cs"/>
                          </a:endParaRPr>
                        </a:p>
                      </p:txBody>
                    </p:sp>
                    <p:sp>
                      <p:nvSpPr>
                        <p:cNvPr id="27" name="Oval 26">
                          <a:extLst>
                            <a:ext uri="{FF2B5EF4-FFF2-40B4-BE49-F238E27FC236}">
                              <a16:creationId xmlns:a16="http://schemas.microsoft.com/office/drawing/2014/main" xmlns="" id="{5E580E50-62E7-4849-A5C1-E14EE366E099}"/>
                            </a:ext>
                          </a:extLst>
                        </p:cNvPr>
                        <p:cNvSpPr/>
                        <p:nvPr/>
                      </p:nvSpPr>
                      <p:spPr>
                        <a:xfrm>
                          <a:off x="7177881" y="698158"/>
                          <a:ext cx="58738" cy="58738"/>
                        </a:xfrm>
                        <a:prstGeom prst="ellipse">
                          <a:avLst/>
                        </a:prstGeom>
                        <a:solidFill>
                          <a:srgbClr val="207E88"/>
                        </a:solidFill>
                        <a:ln w="6350" cap="flat" cmpd="sng" algn="ctr">
                          <a:noFill/>
                          <a:prstDash val="solid"/>
                          <a:miter lim="800000"/>
                        </a:ln>
                        <a:effectLst/>
                      </p:spPr>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sysClr val="window" lastClr="FFFFFF"/>
                            </a:solidFill>
                            <a:effectLst/>
                            <a:uLnTx/>
                            <a:uFillTx/>
                            <a:latin typeface="Calibri" panose="020F0502020204030204"/>
                            <a:ea typeface="+mn-ea"/>
                            <a:cs typeface="+mn-cs"/>
                          </a:endParaRPr>
                        </a:p>
                      </p:txBody>
                    </p:sp>
                  </p:grpSp>
                  <p:grpSp>
                    <p:nvGrpSpPr>
                      <p:cNvPr id="23" name="Group 22">
                        <a:extLst>
                          <a:ext uri="{FF2B5EF4-FFF2-40B4-BE49-F238E27FC236}">
                            <a16:creationId xmlns:a16="http://schemas.microsoft.com/office/drawing/2014/main" xmlns="" id="{A76167FE-23AD-4ED3-B3B0-73BF5219B7E0}"/>
                          </a:ext>
                        </a:extLst>
                      </p:cNvPr>
                      <p:cNvGrpSpPr/>
                      <p:nvPr/>
                    </p:nvGrpSpPr>
                    <p:grpSpPr>
                      <a:xfrm rot="14018219">
                        <a:off x="3319862" y="3582846"/>
                        <a:ext cx="62450" cy="62450"/>
                        <a:chOff x="7160761" y="681038"/>
                        <a:chExt cx="92978" cy="92978"/>
                      </a:xfrm>
                    </p:grpSpPr>
                    <p:sp>
                      <p:nvSpPr>
                        <p:cNvPr id="24" name="Oval 23">
                          <a:extLst>
                            <a:ext uri="{FF2B5EF4-FFF2-40B4-BE49-F238E27FC236}">
                              <a16:creationId xmlns:a16="http://schemas.microsoft.com/office/drawing/2014/main" xmlns="" id="{FE84F45A-09A5-4332-B3D8-9E294277D32D}"/>
                            </a:ext>
                          </a:extLst>
                        </p:cNvPr>
                        <p:cNvSpPr/>
                        <p:nvPr/>
                      </p:nvSpPr>
                      <p:spPr>
                        <a:xfrm>
                          <a:off x="7160761" y="681038"/>
                          <a:ext cx="92978" cy="92978"/>
                        </a:xfrm>
                        <a:prstGeom prst="ellipse">
                          <a:avLst/>
                        </a:prstGeom>
                        <a:solidFill>
                          <a:srgbClr val="FFFFFF"/>
                        </a:solidFill>
                        <a:ln w="6350" cap="flat" cmpd="sng" algn="ctr">
                          <a:solidFill>
                            <a:srgbClr val="207E88"/>
                          </a:solidFill>
                          <a:prstDash val="solid"/>
                          <a:miter lim="800000"/>
                        </a:ln>
                        <a:effectLst/>
                      </p:spPr>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sysClr val="window" lastClr="FFFFFF"/>
                            </a:solidFill>
                            <a:effectLst/>
                            <a:uLnTx/>
                            <a:uFillTx/>
                            <a:latin typeface="Calibri" panose="020F0502020204030204"/>
                            <a:ea typeface="+mn-ea"/>
                            <a:cs typeface="+mn-cs"/>
                          </a:endParaRPr>
                        </a:p>
                      </p:txBody>
                    </p:sp>
                    <p:sp>
                      <p:nvSpPr>
                        <p:cNvPr id="25" name="Oval 24">
                          <a:extLst>
                            <a:ext uri="{FF2B5EF4-FFF2-40B4-BE49-F238E27FC236}">
                              <a16:creationId xmlns:a16="http://schemas.microsoft.com/office/drawing/2014/main" xmlns="" id="{9DB7742B-6F3E-41D7-9F43-F74CDBD31113}"/>
                            </a:ext>
                          </a:extLst>
                        </p:cNvPr>
                        <p:cNvSpPr/>
                        <p:nvPr/>
                      </p:nvSpPr>
                      <p:spPr>
                        <a:xfrm>
                          <a:off x="7177881" y="698158"/>
                          <a:ext cx="58738" cy="58738"/>
                        </a:xfrm>
                        <a:prstGeom prst="ellipse">
                          <a:avLst/>
                        </a:prstGeom>
                        <a:solidFill>
                          <a:srgbClr val="207E88"/>
                        </a:solidFill>
                        <a:ln w="6350" cap="flat" cmpd="sng" algn="ctr">
                          <a:noFill/>
                          <a:prstDash val="solid"/>
                          <a:miter lim="800000"/>
                        </a:ln>
                        <a:effectLst/>
                      </p:spPr>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sysClr val="window" lastClr="FFFFFF"/>
                            </a:solidFill>
                            <a:effectLst/>
                            <a:uLnTx/>
                            <a:uFillTx/>
                            <a:latin typeface="Calibri" panose="020F0502020204030204"/>
                            <a:ea typeface="+mn-ea"/>
                            <a:cs typeface="+mn-cs"/>
                          </a:endParaRPr>
                        </a:p>
                      </p:txBody>
                    </p:sp>
                  </p:grpSp>
                </p:grpSp>
              </p:grpSp>
            </p:grpSp>
          </p:grpSp>
        </p:grpSp>
      </p:grpSp>
      <p:sp>
        <p:nvSpPr>
          <p:cNvPr id="157" name="Rectangle 156"/>
          <p:cNvSpPr/>
          <p:nvPr/>
        </p:nvSpPr>
        <p:spPr>
          <a:xfrm>
            <a:off x="1475232" y="254114"/>
            <a:ext cx="8537347" cy="523220"/>
          </a:xfrm>
          <a:prstGeom prst="rect">
            <a:avLst/>
          </a:prstGeom>
        </p:spPr>
        <p:txBody>
          <a:bodyPr wrap="square">
            <a:spAutoFit/>
          </a:bodyPr>
          <a:lstStyle/>
          <a:p>
            <a:pPr marL="0" marR="0" lvl="0" indent="0" algn="ctr" defTabSz="914400" rtl="0" eaLnBrk="1" fontAlgn="base" latinLnBrk="0" hangingPunct="1">
              <a:lnSpc>
                <a:spcPct val="100000"/>
              </a:lnSpc>
              <a:spcBef>
                <a:spcPct val="0"/>
              </a:spcBef>
              <a:spcAft>
                <a:spcPts val="600"/>
              </a:spcAft>
              <a:buClrTx/>
              <a:buSzPct val="90000"/>
              <a:buFontTx/>
              <a:buNone/>
              <a:tabLst/>
              <a:defRPr/>
            </a:pPr>
            <a:r>
              <a:rPr kumimoji="0" lang="en-ZW" sz="2800" b="1" i="0" u="none" strike="noStrike" kern="0" cap="none" spc="0" normalizeH="0" baseline="0" noProof="0" dirty="0">
                <a:ln w="0"/>
                <a:solidFill>
                  <a:srgbClr val="0070C0"/>
                </a:solidFill>
                <a:effectLst/>
                <a:uLnTx/>
                <a:uFillTx/>
                <a:latin typeface="Century Gothic" panose="020B0502020202020204" pitchFamily="34" charset="0"/>
                <a:ea typeface="Verdana" panose="020B0604030504040204" pitchFamily="34" charset="0"/>
                <a:cs typeface="Microsoft Tai Le" panose="020B0502040204020203" pitchFamily="34" charset="0"/>
              </a:rPr>
              <a:t>Threat Actors and Attack Vectors</a:t>
            </a:r>
          </a:p>
        </p:txBody>
      </p:sp>
      <p:sp>
        <p:nvSpPr>
          <p:cNvPr id="158" name="TextBox 159">
            <a:extLst>
              <a:ext uri="{FF2B5EF4-FFF2-40B4-BE49-F238E27FC236}">
                <a16:creationId xmlns:a16="http://schemas.microsoft.com/office/drawing/2014/main" xmlns="" id="{92A5050A-99B2-405E-8463-E4C010A62548}"/>
              </a:ext>
            </a:extLst>
          </p:cNvPr>
          <p:cNvSpPr txBox="1"/>
          <p:nvPr/>
        </p:nvSpPr>
        <p:spPr>
          <a:xfrm>
            <a:off x="2875028" y="1240203"/>
            <a:ext cx="2442145" cy="276999"/>
          </a:xfrm>
          <a:prstGeom prst="rect">
            <a:avLst/>
          </a:prstGeom>
          <a:noFill/>
        </p:spPr>
        <p:txBody>
          <a:bodyPr wrap="square" anchor="ct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ZA" sz="1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Cyber Espionage</a:t>
            </a:r>
            <a:endParaRPr kumimoji="0" lang="en-US" sz="1200" b="0" i="0" u="none" strike="noStrike" kern="1200" cap="none" spc="0" normalizeH="0" baseline="0" noProof="0" dirty="0">
              <a:ln>
                <a:noFill/>
              </a:ln>
              <a:solidFill>
                <a:srgbClr val="000000">
                  <a:lumMod val="85000"/>
                  <a:lumOff val="15000"/>
                </a:srgbClr>
              </a:solidFill>
              <a:effectLst/>
              <a:uLnTx/>
              <a:uFillTx/>
              <a:latin typeface="Century Gothic" panose="020B0502020202020204" pitchFamily="34" charset="0"/>
              <a:ea typeface="+mn-ea"/>
              <a:cs typeface="Arial" panose="020B0604020202020204" pitchFamily="34" charset="0"/>
            </a:endParaRPr>
          </a:p>
        </p:txBody>
      </p:sp>
      <p:pic>
        <p:nvPicPr>
          <p:cNvPr id="159" name="Picture 158" descr="Progressive Charlestown: PRIVACY: Danger, dange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72825" y="2939993"/>
            <a:ext cx="3644524" cy="3181621"/>
          </a:xfrm>
          <a:prstGeom prst="ellipse">
            <a:avLst/>
          </a:prstGeom>
          <a:ln>
            <a:noFill/>
          </a:ln>
          <a:effectLst>
            <a:softEdge rad="112500"/>
          </a:effectLst>
        </p:spPr>
      </p:pic>
    </p:spTree>
    <p:extLst>
      <p:ext uri="{BB962C8B-B14F-4D97-AF65-F5344CB8AC3E}">
        <p14:creationId xmlns:p14="http://schemas.microsoft.com/office/powerpoint/2010/main" val="3565544329"/>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eelOff"/>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xmlns="" id="{C78ECC79-66A5-4C9C-8BF6-9AE3B175708E}"/>
              </a:ext>
            </a:extLst>
          </p:cNvPr>
          <p:cNvGrpSpPr/>
          <p:nvPr/>
        </p:nvGrpSpPr>
        <p:grpSpPr>
          <a:xfrm>
            <a:off x="1104166" y="1143212"/>
            <a:ext cx="11100026" cy="5135668"/>
            <a:chOff x="1104165" y="1143212"/>
            <a:chExt cx="10736275" cy="4732559"/>
          </a:xfrm>
        </p:grpSpPr>
        <p:grpSp>
          <p:nvGrpSpPr>
            <p:cNvPr id="3" name="Group 2">
              <a:extLst>
                <a:ext uri="{FF2B5EF4-FFF2-40B4-BE49-F238E27FC236}">
                  <a16:creationId xmlns:a16="http://schemas.microsoft.com/office/drawing/2014/main" xmlns="" id="{4447A5FA-54EA-4592-97F8-ED71BDE6354C}"/>
                </a:ext>
              </a:extLst>
            </p:cNvPr>
            <p:cNvGrpSpPr/>
            <p:nvPr/>
          </p:nvGrpSpPr>
          <p:grpSpPr>
            <a:xfrm>
              <a:off x="1104165" y="1143212"/>
              <a:ext cx="10487769" cy="4732559"/>
              <a:chOff x="1104165" y="1143212"/>
              <a:chExt cx="10487769" cy="4732559"/>
            </a:xfrm>
          </p:grpSpPr>
          <p:grpSp>
            <p:nvGrpSpPr>
              <p:cNvPr id="38" name="Group 37">
                <a:extLst>
                  <a:ext uri="{FF2B5EF4-FFF2-40B4-BE49-F238E27FC236}">
                    <a16:creationId xmlns:a16="http://schemas.microsoft.com/office/drawing/2014/main" xmlns="" id="{FDFF30A6-9A6C-4243-BD52-6BD7F06A2FE7}"/>
                  </a:ext>
                </a:extLst>
              </p:cNvPr>
              <p:cNvGrpSpPr/>
              <p:nvPr/>
            </p:nvGrpSpPr>
            <p:grpSpPr>
              <a:xfrm>
                <a:off x="2306571" y="1652562"/>
                <a:ext cx="9285363" cy="407867"/>
                <a:chOff x="1643624" y="1652561"/>
                <a:chExt cx="7043176" cy="407867"/>
              </a:xfrm>
            </p:grpSpPr>
            <p:grpSp>
              <p:nvGrpSpPr>
                <p:cNvPr id="43" name="Group 42">
                  <a:extLst>
                    <a:ext uri="{FF2B5EF4-FFF2-40B4-BE49-F238E27FC236}">
                      <a16:creationId xmlns:a16="http://schemas.microsoft.com/office/drawing/2014/main" xmlns="" id="{4939FD21-9734-4409-8E9D-161F439AC8CE}"/>
                    </a:ext>
                  </a:extLst>
                </p:cNvPr>
                <p:cNvGrpSpPr/>
                <p:nvPr/>
              </p:nvGrpSpPr>
              <p:grpSpPr>
                <a:xfrm flipV="1">
                  <a:off x="1643624" y="1699194"/>
                  <a:ext cx="7043176" cy="361234"/>
                  <a:chOff x="1675156" y="4940300"/>
                  <a:chExt cx="10360479" cy="758187"/>
                </a:xfrm>
              </p:grpSpPr>
              <p:cxnSp>
                <p:nvCxnSpPr>
                  <p:cNvPr id="45" name="Straight Connector 44">
                    <a:extLst>
                      <a:ext uri="{FF2B5EF4-FFF2-40B4-BE49-F238E27FC236}">
                        <a16:creationId xmlns:a16="http://schemas.microsoft.com/office/drawing/2014/main" xmlns="" id="{F404447D-8E5A-4539-AF4D-B3301364C7EF}"/>
                      </a:ext>
                    </a:extLst>
                  </p:cNvPr>
                  <p:cNvCxnSpPr>
                    <a:cxnSpLocks/>
                  </p:cNvCxnSpPr>
                  <p:nvPr/>
                </p:nvCxnSpPr>
                <p:spPr>
                  <a:xfrm>
                    <a:off x="1675156" y="4940300"/>
                    <a:ext cx="0" cy="758187"/>
                  </a:xfrm>
                  <a:prstGeom prst="line">
                    <a:avLst/>
                  </a:prstGeom>
                  <a:noFill/>
                  <a:ln w="6350" cap="sq" cmpd="sng" algn="ctr">
                    <a:solidFill>
                      <a:srgbClr val="FFFFFF">
                        <a:lumMod val="85000"/>
                      </a:srgbClr>
                    </a:solidFill>
                    <a:prstDash val="solid"/>
                    <a:miter lim="800000"/>
                  </a:ln>
                  <a:effectLst/>
                </p:spPr>
              </p:cxnSp>
              <p:cxnSp>
                <p:nvCxnSpPr>
                  <p:cNvPr id="46" name="Straight Connector 45">
                    <a:extLst>
                      <a:ext uri="{FF2B5EF4-FFF2-40B4-BE49-F238E27FC236}">
                        <a16:creationId xmlns:a16="http://schemas.microsoft.com/office/drawing/2014/main" xmlns="" id="{E9E2EE93-2EEE-4C71-961C-29BF96197ED9}"/>
                      </a:ext>
                    </a:extLst>
                  </p:cNvPr>
                  <p:cNvCxnSpPr>
                    <a:cxnSpLocks/>
                  </p:cNvCxnSpPr>
                  <p:nvPr/>
                </p:nvCxnSpPr>
                <p:spPr>
                  <a:xfrm flipH="1" flipV="1">
                    <a:off x="1675157" y="5698487"/>
                    <a:ext cx="10360478" cy="0"/>
                  </a:xfrm>
                  <a:prstGeom prst="line">
                    <a:avLst/>
                  </a:prstGeom>
                  <a:noFill/>
                  <a:ln w="6350" cap="sq" cmpd="sng" algn="ctr">
                    <a:solidFill>
                      <a:srgbClr val="FFFFFF">
                        <a:lumMod val="85000"/>
                      </a:srgbClr>
                    </a:solidFill>
                    <a:prstDash val="solid"/>
                    <a:miter lim="800000"/>
                  </a:ln>
                  <a:effectLst/>
                </p:spPr>
              </p:cxnSp>
            </p:grpSp>
            <p:sp>
              <p:nvSpPr>
                <p:cNvPr id="44" name="Freeform: Shape 10">
                  <a:extLst>
                    <a:ext uri="{FF2B5EF4-FFF2-40B4-BE49-F238E27FC236}">
                      <a16:creationId xmlns:a16="http://schemas.microsoft.com/office/drawing/2014/main" xmlns="" id="{A0E9B39B-57AA-4033-9112-445EFED89DF6}"/>
                    </a:ext>
                  </a:extLst>
                </p:cNvPr>
                <p:cNvSpPr/>
                <p:nvPr/>
              </p:nvSpPr>
              <p:spPr>
                <a:xfrm>
                  <a:off x="1840632" y="1652561"/>
                  <a:ext cx="117138" cy="97985"/>
                </a:xfrm>
                <a:custGeom>
                  <a:avLst/>
                  <a:gdLst>
                    <a:gd name="connsiteX0" fmla="*/ 49669 w 117138"/>
                    <a:gd name="connsiteY0" fmla="*/ 0 h 97985"/>
                    <a:gd name="connsiteX1" fmla="*/ 83404 w 117138"/>
                    <a:gd name="connsiteY1" fmla="*/ 0 h 97985"/>
                    <a:gd name="connsiteX2" fmla="*/ 117138 w 117138"/>
                    <a:gd name="connsiteY2" fmla="*/ 48993 h 97985"/>
                    <a:gd name="connsiteX3" fmla="*/ 83404 w 117138"/>
                    <a:gd name="connsiteY3" fmla="*/ 97985 h 97985"/>
                    <a:gd name="connsiteX4" fmla="*/ 49669 w 117138"/>
                    <a:gd name="connsiteY4" fmla="*/ 97985 h 97985"/>
                    <a:gd name="connsiteX5" fmla="*/ 83404 w 117138"/>
                    <a:gd name="connsiteY5" fmla="*/ 48993 h 97985"/>
                    <a:gd name="connsiteX6" fmla="*/ 0 w 117138"/>
                    <a:gd name="connsiteY6" fmla="*/ 0 h 97985"/>
                    <a:gd name="connsiteX7" fmla="*/ 33735 w 117138"/>
                    <a:gd name="connsiteY7" fmla="*/ 0 h 97985"/>
                    <a:gd name="connsiteX8" fmla="*/ 67469 w 117138"/>
                    <a:gd name="connsiteY8" fmla="*/ 48993 h 97985"/>
                    <a:gd name="connsiteX9" fmla="*/ 33735 w 117138"/>
                    <a:gd name="connsiteY9" fmla="*/ 97985 h 97985"/>
                    <a:gd name="connsiteX10" fmla="*/ 0 w 117138"/>
                    <a:gd name="connsiteY10" fmla="*/ 97985 h 97985"/>
                    <a:gd name="connsiteX11" fmla="*/ 33735 w 117138"/>
                    <a:gd name="connsiteY11" fmla="*/ 48993 h 97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7138" h="97985">
                      <a:moveTo>
                        <a:pt x="49669" y="0"/>
                      </a:moveTo>
                      <a:lnTo>
                        <a:pt x="83404" y="0"/>
                      </a:lnTo>
                      <a:lnTo>
                        <a:pt x="117138" y="48993"/>
                      </a:lnTo>
                      <a:lnTo>
                        <a:pt x="83404" y="97985"/>
                      </a:lnTo>
                      <a:lnTo>
                        <a:pt x="49669" y="97985"/>
                      </a:lnTo>
                      <a:lnTo>
                        <a:pt x="83404" y="48993"/>
                      </a:lnTo>
                      <a:close/>
                      <a:moveTo>
                        <a:pt x="0" y="0"/>
                      </a:moveTo>
                      <a:lnTo>
                        <a:pt x="33735" y="0"/>
                      </a:lnTo>
                      <a:lnTo>
                        <a:pt x="67469" y="48993"/>
                      </a:lnTo>
                      <a:lnTo>
                        <a:pt x="33735" y="97985"/>
                      </a:lnTo>
                      <a:lnTo>
                        <a:pt x="0" y="97985"/>
                      </a:lnTo>
                      <a:lnTo>
                        <a:pt x="33735" y="48993"/>
                      </a:lnTo>
                      <a:close/>
                    </a:path>
                  </a:pathLst>
                </a:custGeom>
                <a:solidFill>
                  <a:srgbClr val="FFFFFF">
                    <a:lumMod val="85000"/>
                  </a:srgbClr>
                </a:solidFill>
                <a:ln w="1270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4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grpSp>
          <p:grpSp>
            <p:nvGrpSpPr>
              <p:cNvPr id="39" name="Group 38">
                <a:extLst>
                  <a:ext uri="{FF2B5EF4-FFF2-40B4-BE49-F238E27FC236}">
                    <a16:creationId xmlns:a16="http://schemas.microsoft.com/office/drawing/2014/main" xmlns="" id="{4D1B90F5-5674-40B1-B2D6-794ECB80E573}"/>
                  </a:ext>
                </a:extLst>
              </p:cNvPr>
              <p:cNvGrpSpPr/>
              <p:nvPr/>
            </p:nvGrpSpPr>
            <p:grpSpPr>
              <a:xfrm>
                <a:off x="1104165" y="1909699"/>
                <a:ext cx="1874544" cy="3966072"/>
                <a:chOff x="677444" y="1909698"/>
                <a:chExt cx="1874544" cy="3966072"/>
              </a:xfrm>
            </p:grpSpPr>
            <p:sp>
              <p:nvSpPr>
                <p:cNvPr id="41" name="Rectangle 40">
                  <a:extLst>
                    <a:ext uri="{FF2B5EF4-FFF2-40B4-BE49-F238E27FC236}">
                      <a16:creationId xmlns:a16="http://schemas.microsoft.com/office/drawing/2014/main" xmlns="" id="{425517FA-2BFA-4F29-94B2-6A6232D51AA9}"/>
                    </a:ext>
                  </a:extLst>
                </p:cNvPr>
                <p:cNvSpPr/>
                <p:nvPr/>
              </p:nvSpPr>
              <p:spPr>
                <a:xfrm>
                  <a:off x="677444" y="1909698"/>
                  <a:ext cx="1874544" cy="3966072"/>
                </a:xfrm>
                <a:prstGeom prst="rect">
                  <a:avLst/>
                </a:prstGeom>
                <a:solidFill>
                  <a:srgbClr val="FFFFFF">
                    <a:lumMod val="9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400" b="0" i="0" u="none" strike="noStrike" kern="0" cap="none" spc="0" normalizeH="0" baseline="0" noProof="0" dirty="0">
                    <a:ln>
                      <a:noFill/>
                    </a:ln>
                    <a:solidFill>
                      <a:prstClr val="white"/>
                    </a:solidFill>
                    <a:effectLst/>
                    <a:uLnTx/>
                    <a:uFillTx/>
                    <a:latin typeface="Arial" panose="020B0604020202020204" pitchFamily="34" charset="0"/>
                    <a:cs typeface="Arial" panose="020B0604020202020204" pitchFamily="34" charset="0"/>
                  </a:endParaRPr>
                </a:p>
              </p:txBody>
            </p:sp>
            <p:sp>
              <p:nvSpPr>
                <p:cNvPr id="42" name="Rectangle 41">
                  <a:extLst>
                    <a:ext uri="{FF2B5EF4-FFF2-40B4-BE49-F238E27FC236}">
                      <a16:creationId xmlns:a16="http://schemas.microsoft.com/office/drawing/2014/main" xmlns="" id="{07622095-3C56-4405-B887-7D2BAD1F9270}"/>
                    </a:ext>
                  </a:extLst>
                </p:cNvPr>
                <p:cNvSpPr/>
                <p:nvPr/>
              </p:nvSpPr>
              <p:spPr>
                <a:xfrm>
                  <a:off x="1062417" y="2241276"/>
                  <a:ext cx="1104598" cy="311980"/>
                </a:xfrm>
                <a:prstGeom prst="rect">
                  <a:avLst/>
                </a:prstGeom>
                <a:noFill/>
              </p:spPr>
              <p:txBody>
                <a:bodyPr wrap="square"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1600" b="1" i="0" u="none" strike="noStrike" kern="0" cap="none" spc="0" normalizeH="0" baseline="0" noProof="0" dirty="0">
                      <a:ln>
                        <a:noFill/>
                      </a:ln>
                      <a:solidFill>
                        <a:srgbClr val="03BDC2"/>
                      </a:solidFill>
                      <a:effectLst/>
                      <a:uLnTx/>
                      <a:uFillTx/>
                      <a:latin typeface="Arial Nova Cond" panose="020B0506020202020204" pitchFamily="34" charset="0"/>
                      <a:cs typeface="Arial" panose="020B0604020202020204" pitchFamily="34" charset="0"/>
                    </a:rPr>
                    <a:t>CASES</a:t>
                  </a:r>
                </a:p>
              </p:txBody>
            </p:sp>
          </p:grpSp>
          <p:sp>
            <p:nvSpPr>
              <p:cNvPr id="40" name="Graphic 12">
                <a:extLst>
                  <a:ext uri="{FF2B5EF4-FFF2-40B4-BE49-F238E27FC236}">
                    <a16:creationId xmlns:a16="http://schemas.microsoft.com/office/drawing/2014/main" xmlns="" id="{235AA1D4-3B3C-4F39-9A3B-D88000414464}"/>
                  </a:ext>
                </a:extLst>
              </p:cNvPr>
              <p:cNvSpPr/>
              <p:nvPr/>
            </p:nvSpPr>
            <p:spPr>
              <a:xfrm>
                <a:off x="1355180" y="1143212"/>
                <a:ext cx="766178" cy="765057"/>
              </a:xfrm>
              <a:custGeom>
                <a:avLst/>
                <a:gdLst>
                  <a:gd name="connsiteX0" fmla="*/ 68400 w 766178"/>
                  <a:gd name="connsiteY0" fmla="*/ 191521 h 765057"/>
                  <a:gd name="connsiteX1" fmla="*/ 54720 w 766178"/>
                  <a:gd name="connsiteY1" fmla="*/ 177841 h 765057"/>
                  <a:gd name="connsiteX2" fmla="*/ 68400 w 766178"/>
                  <a:gd name="connsiteY2" fmla="*/ 164161 h 765057"/>
                  <a:gd name="connsiteX3" fmla="*/ 82081 w 766178"/>
                  <a:gd name="connsiteY3" fmla="*/ 177841 h 765057"/>
                  <a:gd name="connsiteX4" fmla="*/ 68400 w 766178"/>
                  <a:gd name="connsiteY4" fmla="*/ 191521 h 765057"/>
                  <a:gd name="connsiteX5" fmla="*/ 383043 w 766178"/>
                  <a:gd name="connsiteY5" fmla="*/ 177841 h 765057"/>
                  <a:gd name="connsiteX6" fmla="*/ 273602 w 766178"/>
                  <a:gd name="connsiteY6" fmla="*/ 287282 h 765057"/>
                  <a:gd name="connsiteX7" fmla="*/ 164161 w 766178"/>
                  <a:gd name="connsiteY7" fmla="*/ 177841 h 765057"/>
                  <a:gd name="connsiteX8" fmla="*/ 273602 w 766178"/>
                  <a:gd name="connsiteY8" fmla="*/ 68400 h 765057"/>
                  <a:gd name="connsiteX9" fmla="*/ 383043 w 766178"/>
                  <a:gd name="connsiteY9" fmla="*/ 177841 h 765057"/>
                  <a:gd name="connsiteX10" fmla="*/ 259922 w 766178"/>
                  <a:gd name="connsiteY10" fmla="*/ 150481 h 765057"/>
                  <a:gd name="connsiteX11" fmla="*/ 273602 w 766178"/>
                  <a:gd name="connsiteY11" fmla="*/ 136801 h 765057"/>
                  <a:gd name="connsiteX12" fmla="*/ 287282 w 766178"/>
                  <a:gd name="connsiteY12" fmla="*/ 150481 h 765057"/>
                  <a:gd name="connsiteX13" fmla="*/ 300962 w 766178"/>
                  <a:gd name="connsiteY13" fmla="*/ 164161 h 765057"/>
                  <a:gd name="connsiteX14" fmla="*/ 314642 w 766178"/>
                  <a:gd name="connsiteY14" fmla="*/ 150481 h 765057"/>
                  <a:gd name="connsiteX15" fmla="*/ 287282 w 766178"/>
                  <a:gd name="connsiteY15" fmla="*/ 111794 h 765057"/>
                  <a:gd name="connsiteX16" fmla="*/ 287282 w 766178"/>
                  <a:gd name="connsiteY16" fmla="*/ 109441 h 765057"/>
                  <a:gd name="connsiteX17" fmla="*/ 273602 w 766178"/>
                  <a:gd name="connsiteY17" fmla="*/ 95761 h 765057"/>
                  <a:gd name="connsiteX18" fmla="*/ 259922 w 766178"/>
                  <a:gd name="connsiteY18" fmla="*/ 109441 h 765057"/>
                  <a:gd name="connsiteX19" fmla="*/ 259922 w 766178"/>
                  <a:gd name="connsiteY19" fmla="*/ 111794 h 765057"/>
                  <a:gd name="connsiteX20" fmla="*/ 234931 w 766178"/>
                  <a:gd name="connsiteY20" fmla="*/ 164178 h 765057"/>
                  <a:gd name="connsiteX21" fmla="*/ 273602 w 766178"/>
                  <a:gd name="connsiteY21" fmla="*/ 191521 h 765057"/>
                  <a:gd name="connsiteX22" fmla="*/ 287282 w 766178"/>
                  <a:gd name="connsiteY22" fmla="*/ 205201 h 765057"/>
                  <a:gd name="connsiteX23" fmla="*/ 273602 w 766178"/>
                  <a:gd name="connsiteY23" fmla="*/ 218882 h 765057"/>
                  <a:gd name="connsiteX24" fmla="*/ 259922 w 766178"/>
                  <a:gd name="connsiteY24" fmla="*/ 205201 h 765057"/>
                  <a:gd name="connsiteX25" fmla="*/ 246242 w 766178"/>
                  <a:gd name="connsiteY25" fmla="*/ 191521 h 765057"/>
                  <a:gd name="connsiteX26" fmla="*/ 232562 w 766178"/>
                  <a:gd name="connsiteY26" fmla="*/ 205201 h 765057"/>
                  <a:gd name="connsiteX27" fmla="*/ 259922 w 766178"/>
                  <a:gd name="connsiteY27" fmla="*/ 243889 h 765057"/>
                  <a:gd name="connsiteX28" fmla="*/ 259922 w 766178"/>
                  <a:gd name="connsiteY28" fmla="*/ 246242 h 765057"/>
                  <a:gd name="connsiteX29" fmla="*/ 273602 w 766178"/>
                  <a:gd name="connsiteY29" fmla="*/ 259922 h 765057"/>
                  <a:gd name="connsiteX30" fmla="*/ 287282 w 766178"/>
                  <a:gd name="connsiteY30" fmla="*/ 246242 h 765057"/>
                  <a:gd name="connsiteX31" fmla="*/ 287282 w 766178"/>
                  <a:gd name="connsiteY31" fmla="*/ 243889 h 765057"/>
                  <a:gd name="connsiteX32" fmla="*/ 312273 w 766178"/>
                  <a:gd name="connsiteY32" fmla="*/ 191505 h 765057"/>
                  <a:gd name="connsiteX33" fmla="*/ 273602 w 766178"/>
                  <a:gd name="connsiteY33" fmla="*/ 164161 h 765057"/>
                  <a:gd name="connsiteX34" fmla="*/ 259922 w 766178"/>
                  <a:gd name="connsiteY34" fmla="*/ 150481 h 765057"/>
                  <a:gd name="connsiteX35" fmla="*/ 706337 w 766178"/>
                  <a:gd name="connsiteY35" fmla="*/ 623920 h 765057"/>
                  <a:gd name="connsiteX36" fmla="*/ 681741 w 766178"/>
                  <a:gd name="connsiteY36" fmla="*/ 635906 h 765057"/>
                  <a:gd name="connsiteX37" fmla="*/ 740257 w 766178"/>
                  <a:gd name="connsiteY37" fmla="*/ 757487 h 765057"/>
                  <a:gd name="connsiteX38" fmla="*/ 758609 w 766178"/>
                  <a:gd name="connsiteY38" fmla="*/ 763612 h 765057"/>
                  <a:gd name="connsiteX39" fmla="*/ 764823 w 766178"/>
                  <a:gd name="connsiteY39" fmla="*/ 745444 h 765057"/>
                  <a:gd name="connsiteX40" fmla="*/ 574588 w 766178"/>
                  <a:gd name="connsiteY40" fmla="*/ 246281 h 765057"/>
                  <a:gd name="connsiteX41" fmla="*/ 574564 w 766178"/>
                  <a:gd name="connsiteY41" fmla="*/ 246281 h 765057"/>
                  <a:gd name="connsiteX42" fmla="*/ 574564 w 766178"/>
                  <a:gd name="connsiteY42" fmla="*/ 465163 h 765057"/>
                  <a:gd name="connsiteX43" fmla="*/ 574588 w 766178"/>
                  <a:gd name="connsiteY43" fmla="*/ 465163 h 765057"/>
                  <a:gd name="connsiteX44" fmla="*/ 684029 w 766178"/>
                  <a:gd name="connsiteY44" fmla="*/ 355722 h 765057"/>
                  <a:gd name="connsiteX45" fmla="*/ 574588 w 766178"/>
                  <a:gd name="connsiteY45" fmla="*/ 246281 h 765057"/>
                  <a:gd name="connsiteX46" fmla="*/ 478803 w 766178"/>
                  <a:gd name="connsiteY46" fmla="*/ 164161 h 765057"/>
                  <a:gd name="connsiteX47" fmla="*/ 465201 w 766178"/>
                  <a:gd name="connsiteY47" fmla="*/ 177919 h 765057"/>
                  <a:gd name="connsiteX48" fmla="*/ 476464 w 766178"/>
                  <a:gd name="connsiteY48" fmla="*/ 191306 h 765057"/>
                  <a:gd name="connsiteX49" fmla="*/ 491485 w 766178"/>
                  <a:gd name="connsiteY49" fmla="*/ 183192 h 765057"/>
                  <a:gd name="connsiteX50" fmla="*/ 491415 w 766178"/>
                  <a:gd name="connsiteY50" fmla="*/ 183161 h 765057"/>
                  <a:gd name="connsiteX51" fmla="*/ 484093 w 766178"/>
                  <a:gd name="connsiteY51" fmla="*/ 165230 h 765057"/>
                  <a:gd name="connsiteX52" fmla="*/ 478803 w 766178"/>
                  <a:gd name="connsiteY52" fmla="*/ 164161 h 765057"/>
                  <a:gd name="connsiteX53" fmla="*/ 490125 w 766178"/>
                  <a:gd name="connsiteY53" fmla="*/ 527522 h 765057"/>
                  <a:gd name="connsiteX54" fmla="*/ 547204 w 766178"/>
                  <a:gd name="connsiteY54" fmla="*/ 545232 h 765057"/>
                  <a:gd name="connsiteX55" fmla="*/ 547204 w 766178"/>
                  <a:gd name="connsiteY55" fmla="*/ 706972 h 765057"/>
                  <a:gd name="connsiteX56" fmla="*/ 519844 w 766178"/>
                  <a:gd name="connsiteY56" fmla="*/ 733390 h 765057"/>
                  <a:gd name="connsiteX57" fmla="*/ 488306 w 766178"/>
                  <a:gd name="connsiteY57" fmla="*/ 702938 h 765057"/>
                  <a:gd name="connsiteX58" fmla="*/ 469301 w 766178"/>
                  <a:gd name="connsiteY58" fmla="*/ 702938 h 765057"/>
                  <a:gd name="connsiteX59" fmla="*/ 437763 w 766178"/>
                  <a:gd name="connsiteY59" fmla="*/ 733390 h 765057"/>
                  <a:gd name="connsiteX60" fmla="*/ 406225 w 766178"/>
                  <a:gd name="connsiteY60" fmla="*/ 702938 h 765057"/>
                  <a:gd name="connsiteX61" fmla="*/ 387220 w 766178"/>
                  <a:gd name="connsiteY61" fmla="*/ 702938 h 765057"/>
                  <a:gd name="connsiteX62" fmla="*/ 355682 w 766178"/>
                  <a:gd name="connsiteY62" fmla="*/ 733390 h 765057"/>
                  <a:gd name="connsiteX63" fmla="*/ 324145 w 766178"/>
                  <a:gd name="connsiteY63" fmla="*/ 702938 h 765057"/>
                  <a:gd name="connsiteX64" fmla="*/ 305140 w 766178"/>
                  <a:gd name="connsiteY64" fmla="*/ 702938 h 765057"/>
                  <a:gd name="connsiteX65" fmla="*/ 273602 w 766178"/>
                  <a:gd name="connsiteY65" fmla="*/ 733390 h 765057"/>
                  <a:gd name="connsiteX66" fmla="*/ 242064 w 766178"/>
                  <a:gd name="connsiteY66" fmla="*/ 702938 h 765057"/>
                  <a:gd name="connsiteX67" fmla="*/ 223059 w 766178"/>
                  <a:gd name="connsiteY67" fmla="*/ 702938 h 765057"/>
                  <a:gd name="connsiteX68" fmla="*/ 191521 w 766178"/>
                  <a:gd name="connsiteY68" fmla="*/ 733390 h 765057"/>
                  <a:gd name="connsiteX69" fmla="*/ 159984 w 766178"/>
                  <a:gd name="connsiteY69" fmla="*/ 702938 h 765057"/>
                  <a:gd name="connsiteX70" fmla="*/ 140979 w 766178"/>
                  <a:gd name="connsiteY70" fmla="*/ 702938 h 765057"/>
                  <a:gd name="connsiteX71" fmla="*/ 109441 w 766178"/>
                  <a:gd name="connsiteY71" fmla="*/ 733390 h 765057"/>
                  <a:gd name="connsiteX72" fmla="*/ 77903 w 766178"/>
                  <a:gd name="connsiteY72" fmla="*/ 702938 h 765057"/>
                  <a:gd name="connsiteX73" fmla="*/ 58898 w 766178"/>
                  <a:gd name="connsiteY73" fmla="*/ 702938 h 765057"/>
                  <a:gd name="connsiteX74" fmla="*/ 27360 w 766178"/>
                  <a:gd name="connsiteY74" fmla="*/ 733390 h 765057"/>
                  <a:gd name="connsiteX75" fmla="*/ 0 w 766178"/>
                  <a:gd name="connsiteY75" fmla="*/ 706972 h 765057"/>
                  <a:gd name="connsiteX76" fmla="*/ 0 w 766178"/>
                  <a:gd name="connsiteY76" fmla="*/ 0 h 765057"/>
                  <a:gd name="connsiteX77" fmla="*/ 547204 w 766178"/>
                  <a:gd name="connsiteY77" fmla="*/ 0 h 765057"/>
                  <a:gd name="connsiteX78" fmla="*/ 547204 w 766178"/>
                  <a:gd name="connsiteY78" fmla="*/ 166133 h 765057"/>
                  <a:gd name="connsiteX79" fmla="*/ 519457 w 766178"/>
                  <a:gd name="connsiteY79" fmla="*/ 172289 h 765057"/>
                  <a:gd name="connsiteX80" fmla="*/ 473282 w 766178"/>
                  <a:gd name="connsiteY80" fmla="*/ 137125 h 765057"/>
                  <a:gd name="connsiteX81" fmla="*/ 438119 w 766178"/>
                  <a:gd name="connsiteY81" fmla="*/ 183300 h 765057"/>
                  <a:gd name="connsiteX82" fmla="*/ 451891 w 766178"/>
                  <a:gd name="connsiteY82" fmla="*/ 208792 h 765057"/>
                  <a:gd name="connsiteX83" fmla="*/ 427482 w 766178"/>
                  <a:gd name="connsiteY83" fmla="*/ 478200 h 765057"/>
                  <a:gd name="connsiteX84" fmla="*/ 456284 w 766178"/>
                  <a:gd name="connsiteY84" fmla="*/ 506164 h 765057"/>
                  <a:gd name="connsiteX85" fmla="*/ 424083 w 766178"/>
                  <a:gd name="connsiteY85" fmla="*/ 506163 h 765057"/>
                  <a:gd name="connsiteX86" fmla="*/ 410403 w 766178"/>
                  <a:gd name="connsiteY86" fmla="*/ 519844 h 765057"/>
                  <a:gd name="connsiteX87" fmla="*/ 424083 w 766178"/>
                  <a:gd name="connsiteY87" fmla="*/ 533524 h 765057"/>
                  <a:gd name="connsiteX88" fmla="*/ 478803 w 766178"/>
                  <a:gd name="connsiteY88" fmla="*/ 533524 h 765057"/>
                  <a:gd name="connsiteX89" fmla="*/ 490125 w 766178"/>
                  <a:gd name="connsiteY89" fmla="*/ 527522 h 765057"/>
                  <a:gd name="connsiteX90" fmla="*/ 68400 w 766178"/>
                  <a:gd name="connsiteY90" fmla="*/ 218882 h 765057"/>
                  <a:gd name="connsiteX91" fmla="*/ 109441 w 766178"/>
                  <a:gd name="connsiteY91" fmla="*/ 177841 h 765057"/>
                  <a:gd name="connsiteX92" fmla="*/ 68400 w 766178"/>
                  <a:gd name="connsiteY92" fmla="*/ 136801 h 765057"/>
                  <a:gd name="connsiteX93" fmla="*/ 27360 w 766178"/>
                  <a:gd name="connsiteY93" fmla="*/ 177841 h 765057"/>
                  <a:gd name="connsiteX94" fmla="*/ 68400 w 766178"/>
                  <a:gd name="connsiteY94" fmla="*/ 218882 h 765057"/>
                  <a:gd name="connsiteX95" fmla="*/ 355682 w 766178"/>
                  <a:gd name="connsiteY95" fmla="*/ 629284 h 765057"/>
                  <a:gd name="connsiteX96" fmla="*/ 342002 w 766178"/>
                  <a:gd name="connsiteY96" fmla="*/ 615604 h 765057"/>
                  <a:gd name="connsiteX97" fmla="*/ 68400 w 766178"/>
                  <a:gd name="connsiteY97" fmla="*/ 615604 h 765057"/>
                  <a:gd name="connsiteX98" fmla="*/ 54720 w 766178"/>
                  <a:gd name="connsiteY98" fmla="*/ 629284 h 765057"/>
                  <a:gd name="connsiteX99" fmla="*/ 68400 w 766178"/>
                  <a:gd name="connsiteY99" fmla="*/ 642964 h 765057"/>
                  <a:gd name="connsiteX100" fmla="*/ 342002 w 766178"/>
                  <a:gd name="connsiteY100" fmla="*/ 642964 h 765057"/>
                  <a:gd name="connsiteX101" fmla="*/ 355682 w 766178"/>
                  <a:gd name="connsiteY101" fmla="*/ 629284 h 765057"/>
                  <a:gd name="connsiteX102" fmla="*/ 355682 w 766178"/>
                  <a:gd name="connsiteY102" fmla="*/ 574564 h 765057"/>
                  <a:gd name="connsiteX103" fmla="*/ 342002 w 766178"/>
                  <a:gd name="connsiteY103" fmla="*/ 560884 h 765057"/>
                  <a:gd name="connsiteX104" fmla="*/ 68400 w 766178"/>
                  <a:gd name="connsiteY104" fmla="*/ 560884 h 765057"/>
                  <a:gd name="connsiteX105" fmla="*/ 54720 w 766178"/>
                  <a:gd name="connsiteY105" fmla="*/ 574564 h 765057"/>
                  <a:gd name="connsiteX106" fmla="*/ 68400 w 766178"/>
                  <a:gd name="connsiteY106" fmla="*/ 588244 h 765057"/>
                  <a:gd name="connsiteX107" fmla="*/ 342002 w 766178"/>
                  <a:gd name="connsiteY107" fmla="*/ 588244 h 765057"/>
                  <a:gd name="connsiteX108" fmla="*/ 355682 w 766178"/>
                  <a:gd name="connsiteY108" fmla="*/ 574564 h 765057"/>
                  <a:gd name="connsiteX109" fmla="*/ 355682 w 766178"/>
                  <a:gd name="connsiteY109" fmla="*/ 519844 h 765057"/>
                  <a:gd name="connsiteX110" fmla="*/ 342002 w 766178"/>
                  <a:gd name="connsiteY110" fmla="*/ 506163 h 765057"/>
                  <a:gd name="connsiteX111" fmla="*/ 68400 w 766178"/>
                  <a:gd name="connsiteY111" fmla="*/ 506163 h 765057"/>
                  <a:gd name="connsiteX112" fmla="*/ 54720 w 766178"/>
                  <a:gd name="connsiteY112" fmla="*/ 519844 h 765057"/>
                  <a:gd name="connsiteX113" fmla="*/ 68400 w 766178"/>
                  <a:gd name="connsiteY113" fmla="*/ 533524 h 765057"/>
                  <a:gd name="connsiteX114" fmla="*/ 342002 w 766178"/>
                  <a:gd name="connsiteY114" fmla="*/ 533524 h 765057"/>
                  <a:gd name="connsiteX115" fmla="*/ 355682 w 766178"/>
                  <a:gd name="connsiteY115" fmla="*/ 519844 h 765057"/>
                  <a:gd name="connsiteX116" fmla="*/ 355682 w 766178"/>
                  <a:gd name="connsiteY116" fmla="*/ 465123 h 765057"/>
                  <a:gd name="connsiteX117" fmla="*/ 342002 w 766178"/>
                  <a:gd name="connsiteY117" fmla="*/ 451443 h 765057"/>
                  <a:gd name="connsiteX118" fmla="*/ 68400 w 766178"/>
                  <a:gd name="connsiteY118" fmla="*/ 451443 h 765057"/>
                  <a:gd name="connsiteX119" fmla="*/ 54720 w 766178"/>
                  <a:gd name="connsiteY119" fmla="*/ 465123 h 765057"/>
                  <a:gd name="connsiteX120" fmla="*/ 68400 w 766178"/>
                  <a:gd name="connsiteY120" fmla="*/ 478803 h 765057"/>
                  <a:gd name="connsiteX121" fmla="*/ 342002 w 766178"/>
                  <a:gd name="connsiteY121" fmla="*/ 478803 h 765057"/>
                  <a:gd name="connsiteX122" fmla="*/ 355682 w 766178"/>
                  <a:gd name="connsiteY122" fmla="*/ 465123 h 765057"/>
                  <a:gd name="connsiteX123" fmla="*/ 355682 w 766178"/>
                  <a:gd name="connsiteY123" fmla="*/ 410403 h 765057"/>
                  <a:gd name="connsiteX124" fmla="*/ 342002 w 766178"/>
                  <a:gd name="connsiteY124" fmla="*/ 396723 h 765057"/>
                  <a:gd name="connsiteX125" fmla="*/ 68400 w 766178"/>
                  <a:gd name="connsiteY125" fmla="*/ 396723 h 765057"/>
                  <a:gd name="connsiteX126" fmla="*/ 54720 w 766178"/>
                  <a:gd name="connsiteY126" fmla="*/ 410403 h 765057"/>
                  <a:gd name="connsiteX127" fmla="*/ 68400 w 766178"/>
                  <a:gd name="connsiteY127" fmla="*/ 424083 h 765057"/>
                  <a:gd name="connsiteX128" fmla="*/ 342002 w 766178"/>
                  <a:gd name="connsiteY128" fmla="*/ 424083 h 765057"/>
                  <a:gd name="connsiteX129" fmla="*/ 355682 w 766178"/>
                  <a:gd name="connsiteY129" fmla="*/ 410403 h 765057"/>
                  <a:gd name="connsiteX130" fmla="*/ 355682 w 766178"/>
                  <a:gd name="connsiteY130" fmla="*/ 355682 h 765057"/>
                  <a:gd name="connsiteX131" fmla="*/ 342002 w 766178"/>
                  <a:gd name="connsiteY131" fmla="*/ 342002 h 765057"/>
                  <a:gd name="connsiteX132" fmla="*/ 68400 w 766178"/>
                  <a:gd name="connsiteY132" fmla="*/ 342002 h 765057"/>
                  <a:gd name="connsiteX133" fmla="*/ 54720 w 766178"/>
                  <a:gd name="connsiteY133" fmla="*/ 355682 h 765057"/>
                  <a:gd name="connsiteX134" fmla="*/ 68400 w 766178"/>
                  <a:gd name="connsiteY134" fmla="*/ 369363 h 765057"/>
                  <a:gd name="connsiteX135" fmla="*/ 342002 w 766178"/>
                  <a:gd name="connsiteY135" fmla="*/ 369363 h 765057"/>
                  <a:gd name="connsiteX136" fmla="*/ 355682 w 766178"/>
                  <a:gd name="connsiteY136" fmla="*/ 355682 h 765057"/>
                  <a:gd name="connsiteX137" fmla="*/ 410403 w 766178"/>
                  <a:gd name="connsiteY137" fmla="*/ 177841 h 765057"/>
                  <a:gd name="connsiteX138" fmla="*/ 273602 w 766178"/>
                  <a:gd name="connsiteY138" fmla="*/ 41040 h 765057"/>
                  <a:gd name="connsiteX139" fmla="*/ 136801 w 766178"/>
                  <a:gd name="connsiteY139" fmla="*/ 177841 h 765057"/>
                  <a:gd name="connsiteX140" fmla="*/ 273602 w 766178"/>
                  <a:gd name="connsiteY140" fmla="*/ 314642 h 765057"/>
                  <a:gd name="connsiteX141" fmla="*/ 410403 w 766178"/>
                  <a:gd name="connsiteY141" fmla="*/ 177841 h 765057"/>
                  <a:gd name="connsiteX142" fmla="*/ 492483 w 766178"/>
                  <a:gd name="connsiteY142" fmla="*/ 629284 h 765057"/>
                  <a:gd name="connsiteX143" fmla="*/ 478803 w 766178"/>
                  <a:gd name="connsiteY143" fmla="*/ 615604 h 765057"/>
                  <a:gd name="connsiteX144" fmla="*/ 424083 w 766178"/>
                  <a:gd name="connsiteY144" fmla="*/ 615604 h 765057"/>
                  <a:gd name="connsiteX145" fmla="*/ 410403 w 766178"/>
                  <a:gd name="connsiteY145" fmla="*/ 629284 h 765057"/>
                  <a:gd name="connsiteX146" fmla="*/ 424083 w 766178"/>
                  <a:gd name="connsiteY146" fmla="*/ 642964 h 765057"/>
                  <a:gd name="connsiteX147" fmla="*/ 478803 w 766178"/>
                  <a:gd name="connsiteY147" fmla="*/ 642964 h 765057"/>
                  <a:gd name="connsiteX148" fmla="*/ 492483 w 766178"/>
                  <a:gd name="connsiteY148" fmla="*/ 629284 h 765057"/>
                  <a:gd name="connsiteX149" fmla="*/ 492483 w 766178"/>
                  <a:gd name="connsiteY149" fmla="*/ 574564 h 765057"/>
                  <a:gd name="connsiteX150" fmla="*/ 478803 w 766178"/>
                  <a:gd name="connsiteY150" fmla="*/ 560884 h 765057"/>
                  <a:gd name="connsiteX151" fmla="*/ 424083 w 766178"/>
                  <a:gd name="connsiteY151" fmla="*/ 560884 h 765057"/>
                  <a:gd name="connsiteX152" fmla="*/ 410403 w 766178"/>
                  <a:gd name="connsiteY152" fmla="*/ 574564 h 765057"/>
                  <a:gd name="connsiteX153" fmla="*/ 424083 w 766178"/>
                  <a:gd name="connsiteY153" fmla="*/ 588244 h 765057"/>
                  <a:gd name="connsiteX154" fmla="*/ 478803 w 766178"/>
                  <a:gd name="connsiteY154" fmla="*/ 588244 h 765057"/>
                  <a:gd name="connsiteX155" fmla="*/ 492483 w 766178"/>
                  <a:gd name="connsiteY155" fmla="*/ 574564 h 765057"/>
                  <a:gd name="connsiteX156" fmla="*/ 682606 w 766178"/>
                  <a:gd name="connsiteY156" fmla="*/ 574612 h 765057"/>
                  <a:gd name="connsiteX157" fmla="*/ 670383 w 766178"/>
                  <a:gd name="connsiteY157" fmla="*/ 580570 h 765057"/>
                  <a:gd name="connsiteX158" fmla="*/ 670367 w 766178"/>
                  <a:gd name="connsiteY158" fmla="*/ 580570 h 765057"/>
                  <a:gd name="connsiteX159" fmla="*/ 670355 w 766178"/>
                  <a:gd name="connsiteY159" fmla="*/ 580570 h 765057"/>
                  <a:gd name="connsiteX160" fmla="*/ 658011 w 766178"/>
                  <a:gd name="connsiteY160" fmla="*/ 586585 h 765057"/>
                  <a:gd name="connsiteX161" fmla="*/ 669877 w 766178"/>
                  <a:gd name="connsiteY161" fmla="*/ 611239 h 765057"/>
                  <a:gd name="connsiteX162" fmla="*/ 694472 w 766178"/>
                  <a:gd name="connsiteY162" fmla="*/ 599253 h 765057"/>
                  <a:gd name="connsiteX163" fmla="*/ 465147 w 766178"/>
                  <a:gd name="connsiteY163" fmla="*/ 355722 h 765057"/>
                  <a:gd name="connsiteX164" fmla="*/ 547204 w 766178"/>
                  <a:gd name="connsiteY164" fmla="*/ 461693 h 765057"/>
                  <a:gd name="connsiteX165" fmla="*/ 547204 w 766178"/>
                  <a:gd name="connsiteY165" fmla="*/ 249752 h 765057"/>
                  <a:gd name="connsiteX166" fmla="*/ 465147 w 766178"/>
                  <a:gd name="connsiteY166" fmla="*/ 355722 h 765057"/>
                  <a:gd name="connsiteX167" fmla="*/ 574627 w 766178"/>
                  <a:gd name="connsiteY167" fmla="*/ 519844 h 765057"/>
                  <a:gd name="connsiteX168" fmla="*/ 410466 w 766178"/>
                  <a:gd name="connsiteY168" fmla="*/ 355682 h 765057"/>
                  <a:gd name="connsiteX169" fmla="*/ 574627 w 766178"/>
                  <a:gd name="connsiteY169" fmla="*/ 191521 h 765057"/>
                  <a:gd name="connsiteX170" fmla="*/ 738788 w 766178"/>
                  <a:gd name="connsiteY170" fmla="*/ 355682 h 765057"/>
                  <a:gd name="connsiteX171" fmla="*/ 574627 w 766178"/>
                  <a:gd name="connsiteY171" fmla="*/ 519844 h 765057"/>
                  <a:gd name="connsiteX172" fmla="*/ 711389 w 766178"/>
                  <a:gd name="connsiteY172" fmla="*/ 355722 h 765057"/>
                  <a:gd name="connsiteX173" fmla="*/ 574588 w 766178"/>
                  <a:gd name="connsiteY173" fmla="*/ 218921 h 765057"/>
                  <a:gd name="connsiteX174" fmla="*/ 437787 w 766178"/>
                  <a:gd name="connsiteY174" fmla="*/ 355722 h 765057"/>
                  <a:gd name="connsiteX175" fmla="*/ 574588 w 766178"/>
                  <a:gd name="connsiteY175" fmla="*/ 492523 h 765057"/>
                  <a:gd name="connsiteX176" fmla="*/ 711389 w 766178"/>
                  <a:gd name="connsiteY176" fmla="*/ 355722 h 765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Lst>
                <a:rect l="l" t="t" r="r" b="b"/>
                <a:pathLst>
                  <a:path w="766178" h="765057">
                    <a:moveTo>
                      <a:pt x="68400" y="191521"/>
                    </a:moveTo>
                    <a:cubicBezTo>
                      <a:pt x="60845" y="191521"/>
                      <a:pt x="54720" y="185397"/>
                      <a:pt x="54720" y="177841"/>
                    </a:cubicBezTo>
                    <a:cubicBezTo>
                      <a:pt x="54720" y="170286"/>
                      <a:pt x="60845" y="164161"/>
                      <a:pt x="68400" y="164161"/>
                    </a:cubicBezTo>
                    <a:cubicBezTo>
                      <a:pt x="75956" y="164161"/>
                      <a:pt x="82081" y="170286"/>
                      <a:pt x="82081" y="177841"/>
                    </a:cubicBezTo>
                    <a:cubicBezTo>
                      <a:pt x="82072" y="185393"/>
                      <a:pt x="75952" y="191513"/>
                      <a:pt x="68400" y="191521"/>
                    </a:cubicBezTo>
                    <a:close/>
                    <a:moveTo>
                      <a:pt x="383043" y="177841"/>
                    </a:moveTo>
                    <a:cubicBezTo>
                      <a:pt x="383043" y="238284"/>
                      <a:pt x="334044" y="287282"/>
                      <a:pt x="273602" y="287282"/>
                    </a:cubicBezTo>
                    <a:cubicBezTo>
                      <a:pt x="213159" y="287282"/>
                      <a:pt x="164161" y="238284"/>
                      <a:pt x="164161" y="177841"/>
                    </a:cubicBezTo>
                    <a:cubicBezTo>
                      <a:pt x="164161" y="117399"/>
                      <a:pt x="213159" y="68400"/>
                      <a:pt x="273602" y="68400"/>
                    </a:cubicBezTo>
                    <a:cubicBezTo>
                      <a:pt x="334016" y="68468"/>
                      <a:pt x="382975" y="117427"/>
                      <a:pt x="383043" y="177841"/>
                    </a:cubicBezTo>
                    <a:close/>
                    <a:moveTo>
                      <a:pt x="259922" y="150481"/>
                    </a:moveTo>
                    <a:cubicBezTo>
                      <a:pt x="259922" y="142926"/>
                      <a:pt x="266047" y="136801"/>
                      <a:pt x="273602" y="136801"/>
                    </a:cubicBezTo>
                    <a:cubicBezTo>
                      <a:pt x="281157" y="136801"/>
                      <a:pt x="287282" y="142926"/>
                      <a:pt x="287282" y="150481"/>
                    </a:cubicBezTo>
                    <a:cubicBezTo>
                      <a:pt x="287282" y="158036"/>
                      <a:pt x="293407" y="164161"/>
                      <a:pt x="300962" y="164161"/>
                    </a:cubicBezTo>
                    <a:cubicBezTo>
                      <a:pt x="308517" y="164161"/>
                      <a:pt x="314642" y="158036"/>
                      <a:pt x="314642" y="150481"/>
                    </a:cubicBezTo>
                    <a:cubicBezTo>
                      <a:pt x="314620" y="133097"/>
                      <a:pt x="303665" y="117607"/>
                      <a:pt x="287282" y="111794"/>
                    </a:cubicBezTo>
                    <a:lnTo>
                      <a:pt x="287282" y="109441"/>
                    </a:lnTo>
                    <a:cubicBezTo>
                      <a:pt x="287282" y="101885"/>
                      <a:pt x="281157" y="95761"/>
                      <a:pt x="273602" y="95761"/>
                    </a:cubicBezTo>
                    <a:cubicBezTo>
                      <a:pt x="266047" y="95761"/>
                      <a:pt x="259922" y="101885"/>
                      <a:pt x="259922" y="109441"/>
                    </a:cubicBezTo>
                    <a:lnTo>
                      <a:pt x="259922" y="111794"/>
                    </a:lnTo>
                    <a:cubicBezTo>
                      <a:pt x="238555" y="119358"/>
                      <a:pt x="227367" y="142811"/>
                      <a:pt x="234931" y="164178"/>
                    </a:cubicBezTo>
                    <a:cubicBezTo>
                      <a:pt x="240731" y="180561"/>
                      <a:pt x="256222" y="191514"/>
                      <a:pt x="273602" y="191521"/>
                    </a:cubicBezTo>
                    <a:cubicBezTo>
                      <a:pt x="281157" y="191521"/>
                      <a:pt x="287282" y="197646"/>
                      <a:pt x="287282" y="205201"/>
                    </a:cubicBezTo>
                    <a:cubicBezTo>
                      <a:pt x="287282" y="212757"/>
                      <a:pt x="281157" y="218882"/>
                      <a:pt x="273602" y="218882"/>
                    </a:cubicBezTo>
                    <a:cubicBezTo>
                      <a:pt x="266047" y="218882"/>
                      <a:pt x="259922" y="212757"/>
                      <a:pt x="259922" y="205201"/>
                    </a:cubicBezTo>
                    <a:cubicBezTo>
                      <a:pt x="259922" y="197646"/>
                      <a:pt x="253797" y="191521"/>
                      <a:pt x="246242" y="191521"/>
                    </a:cubicBezTo>
                    <a:cubicBezTo>
                      <a:pt x="238686" y="191521"/>
                      <a:pt x="232562" y="197646"/>
                      <a:pt x="232562" y="205201"/>
                    </a:cubicBezTo>
                    <a:cubicBezTo>
                      <a:pt x="232584" y="222585"/>
                      <a:pt x="243539" y="238075"/>
                      <a:pt x="259922" y="243889"/>
                    </a:cubicBezTo>
                    <a:lnTo>
                      <a:pt x="259922" y="246242"/>
                    </a:lnTo>
                    <a:cubicBezTo>
                      <a:pt x="259922" y="253797"/>
                      <a:pt x="266047" y="259922"/>
                      <a:pt x="273602" y="259922"/>
                    </a:cubicBezTo>
                    <a:cubicBezTo>
                      <a:pt x="281157" y="259922"/>
                      <a:pt x="287282" y="253797"/>
                      <a:pt x="287282" y="246242"/>
                    </a:cubicBezTo>
                    <a:lnTo>
                      <a:pt x="287282" y="243889"/>
                    </a:lnTo>
                    <a:cubicBezTo>
                      <a:pt x="308648" y="236324"/>
                      <a:pt x="319837" y="212871"/>
                      <a:pt x="312273" y="191505"/>
                    </a:cubicBezTo>
                    <a:cubicBezTo>
                      <a:pt x="306472" y="175122"/>
                      <a:pt x="290982" y="164168"/>
                      <a:pt x="273602" y="164161"/>
                    </a:cubicBezTo>
                    <a:cubicBezTo>
                      <a:pt x="266050" y="164153"/>
                      <a:pt x="259930" y="158033"/>
                      <a:pt x="259922" y="150481"/>
                    </a:cubicBezTo>
                    <a:close/>
                    <a:moveTo>
                      <a:pt x="706337" y="623920"/>
                    </a:moveTo>
                    <a:lnTo>
                      <a:pt x="681741" y="635906"/>
                    </a:lnTo>
                    <a:lnTo>
                      <a:pt x="740257" y="757487"/>
                    </a:lnTo>
                    <a:cubicBezTo>
                      <a:pt x="743634" y="764246"/>
                      <a:pt x="751850" y="766989"/>
                      <a:pt x="758609" y="763612"/>
                    </a:cubicBezTo>
                    <a:cubicBezTo>
                      <a:pt x="765297" y="760271"/>
                      <a:pt x="768064" y="752181"/>
                      <a:pt x="764823" y="745444"/>
                    </a:cubicBezTo>
                    <a:close/>
                    <a:moveTo>
                      <a:pt x="574588" y="246281"/>
                    </a:moveTo>
                    <a:lnTo>
                      <a:pt x="574564" y="246281"/>
                    </a:lnTo>
                    <a:lnTo>
                      <a:pt x="574564" y="465163"/>
                    </a:lnTo>
                    <a:lnTo>
                      <a:pt x="574588" y="465163"/>
                    </a:lnTo>
                    <a:cubicBezTo>
                      <a:pt x="635030" y="465163"/>
                      <a:pt x="684029" y="416164"/>
                      <a:pt x="684029" y="355722"/>
                    </a:cubicBezTo>
                    <a:cubicBezTo>
                      <a:pt x="684029" y="295279"/>
                      <a:pt x="635030" y="246281"/>
                      <a:pt x="574588" y="246281"/>
                    </a:cubicBezTo>
                    <a:close/>
                    <a:moveTo>
                      <a:pt x="478803" y="164161"/>
                    </a:moveTo>
                    <a:cubicBezTo>
                      <a:pt x="471248" y="164204"/>
                      <a:pt x="465158" y="170364"/>
                      <a:pt x="465201" y="177919"/>
                    </a:cubicBezTo>
                    <a:cubicBezTo>
                      <a:pt x="465239" y="184512"/>
                      <a:pt x="469974" y="190141"/>
                      <a:pt x="476464" y="191306"/>
                    </a:cubicBezTo>
                    <a:cubicBezTo>
                      <a:pt x="481334" y="188387"/>
                      <a:pt x="486341" y="185683"/>
                      <a:pt x="491485" y="183192"/>
                    </a:cubicBezTo>
                    <a:lnTo>
                      <a:pt x="491415" y="183161"/>
                    </a:lnTo>
                    <a:cubicBezTo>
                      <a:pt x="494344" y="176188"/>
                      <a:pt x="491066" y="168160"/>
                      <a:pt x="484093" y="165230"/>
                    </a:cubicBezTo>
                    <a:cubicBezTo>
                      <a:pt x="482418" y="164527"/>
                      <a:pt x="480620" y="164163"/>
                      <a:pt x="478803" y="164161"/>
                    </a:cubicBezTo>
                    <a:close/>
                    <a:moveTo>
                      <a:pt x="490125" y="527522"/>
                    </a:moveTo>
                    <a:cubicBezTo>
                      <a:pt x="508098" y="536400"/>
                      <a:pt x="527362" y="542377"/>
                      <a:pt x="547204" y="545232"/>
                    </a:cubicBezTo>
                    <a:lnTo>
                      <a:pt x="547204" y="706972"/>
                    </a:lnTo>
                    <a:lnTo>
                      <a:pt x="519844" y="733390"/>
                    </a:lnTo>
                    <a:lnTo>
                      <a:pt x="488306" y="702938"/>
                    </a:lnTo>
                    <a:cubicBezTo>
                      <a:pt x="483005" y="697819"/>
                      <a:pt x="474602" y="697819"/>
                      <a:pt x="469301" y="702938"/>
                    </a:cubicBezTo>
                    <a:lnTo>
                      <a:pt x="437763" y="733390"/>
                    </a:lnTo>
                    <a:lnTo>
                      <a:pt x="406225" y="702938"/>
                    </a:lnTo>
                    <a:cubicBezTo>
                      <a:pt x="400924" y="697819"/>
                      <a:pt x="392521" y="697819"/>
                      <a:pt x="387220" y="702938"/>
                    </a:cubicBezTo>
                    <a:lnTo>
                      <a:pt x="355682" y="733390"/>
                    </a:lnTo>
                    <a:lnTo>
                      <a:pt x="324145" y="702938"/>
                    </a:lnTo>
                    <a:cubicBezTo>
                      <a:pt x="318844" y="697819"/>
                      <a:pt x="310441" y="697819"/>
                      <a:pt x="305140" y="702938"/>
                    </a:cubicBezTo>
                    <a:lnTo>
                      <a:pt x="273602" y="733390"/>
                    </a:lnTo>
                    <a:lnTo>
                      <a:pt x="242064" y="702938"/>
                    </a:lnTo>
                    <a:cubicBezTo>
                      <a:pt x="236763" y="697819"/>
                      <a:pt x="228360" y="697819"/>
                      <a:pt x="223059" y="702938"/>
                    </a:cubicBezTo>
                    <a:lnTo>
                      <a:pt x="191521" y="733390"/>
                    </a:lnTo>
                    <a:lnTo>
                      <a:pt x="159984" y="702938"/>
                    </a:lnTo>
                    <a:cubicBezTo>
                      <a:pt x="154683" y="697819"/>
                      <a:pt x="146280" y="697819"/>
                      <a:pt x="140979" y="702938"/>
                    </a:cubicBezTo>
                    <a:lnTo>
                      <a:pt x="109441" y="733390"/>
                    </a:lnTo>
                    <a:lnTo>
                      <a:pt x="77903" y="702938"/>
                    </a:lnTo>
                    <a:cubicBezTo>
                      <a:pt x="72602" y="697819"/>
                      <a:pt x="64199" y="697819"/>
                      <a:pt x="58898" y="702938"/>
                    </a:cubicBezTo>
                    <a:lnTo>
                      <a:pt x="27360" y="733390"/>
                    </a:lnTo>
                    <a:lnTo>
                      <a:pt x="0" y="706972"/>
                    </a:lnTo>
                    <a:lnTo>
                      <a:pt x="0" y="0"/>
                    </a:lnTo>
                    <a:lnTo>
                      <a:pt x="547204" y="0"/>
                    </a:lnTo>
                    <a:lnTo>
                      <a:pt x="547204" y="166133"/>
                    </a:lnTo>
                    <a:cubicBezTo>
                      <a:pt x="537814" y="167489"/>
                      <a:pt x="528539" y="169547"/>
                      <a:pt x="519457" y="172289"/>
                    </a:cubicBezTo>
                    <a:cubicBezTo>
                      <a:pt x="516416" y="149828"/>
                      <a:pt x="495743" y="134084"/>
                      <a:pt x="473282" y="137125"/>
                    </a:cubicBezTo>
                    <a:cubicBezTo>
                      <a:pt x="450821" y="140166"/>
                      <a:pt x="435078" y="160839"/>
                      <a:pt x="438119" y="183300"/>
                    </a:cubicBezTo>
                    <a:cubicBezTo>
                      <a:pt x="439457" y="193189"/>
                      <a:pt x="444354" y="202252"/>
                      <a:pt x="451891" y="208792"/>
                    </a:cubicBezTo>
                    <a:cubicBezTo>
                      <a:pt x="370756" y="276447"/>
                      <a:pt x="359828" y="397065"/>
                      <a:pt x="427482" y="478200"/>
                    </a:cubicBezTo>
                    <a:cubicBezTo>
                      <a:pt x="436075" y="488506"/>
                      <a:pt x="445729" y="497878"/>
                      <a:pt x="456284" y="506164"/>
                    </a:cubicBezTo>
                    <a:lnTo>
                      <a:pt x="424083" y="506163"/>
                    </a:lnTo>
                    <a:cubicBezTo>
                      <a:pt x="416528" y="506163"/>
                      <a:pt x="410403" y="512288"/>
                      <a:pt x="410403" y="519844"/>
                    </a:cubicBezTo>
                    <a:cubicBezTo>
                      <a:pt x="410403" y="527399"/>
                      <a:pt x="416528" y="533524"/>
                      <a:pt x="424083" y="533524"/>
                    </a:cubicBezTo>
                    <a:lnTo>
                      <a:pt x="478803" y="533524"/>
                    </a:lnTo>
                    <a:cubicBezTo>
                      <a:pt x="483340" y="533526"/>
                      <a:pt x="487582" y="531278"/>
                      <a:pt x="490125" y="527522"/>
                    </a:cubicBezTo>
                    <a:close/>
                    <a:moveTo>
                      <a:pt x="68400" y="218882"/>
                    </a:moveTo>
                    <a:cubicBezTo>
                      <a:pt x="91066" y="218882"/>
                      <a:pt x="109441" y="200507"/>
                      <a:pt x="109441" y="177841"/>
                    </a:cubicBezTo>
                    <a:cubicBezTo>
                      <a:pt x="109441" y="155175"/>
                      <a:pt x="91066" y="136801"/>
                      <a:pt x="68400" y="136801"/>
                    </a:cubicBezTo>
                    <a:cubicBezTo>
                      <a:pt x="45735" y="136801"/>
                      <a:pt x="27360" y="155175"/>
                      <a:pt x="27360" y="177841"/>
                    </a:cubicBezTo>
                    <a:cubicBezTo>
                      <a:pt x="27386" y="200497"/>
                      <a:pt x="45745" y="218856"/>
                      <a:pt x="68400" y="218882"/>
                    </a:cubicBezTo>
                    <a:close/>
                    <a:moveTo>
                      <a:pt x="355682" y="629284"/>
                    </a:moveTo>
                    <a:cubicBezTo>
                      <a:pt x="355682" y="621729"/>
                      <a:pt x="349558" y="615604"/>
                      <a:pt x="342002" y="615604"/>
                    </a:cubicBezTo>
                    <a:lnTo>
                      <a:pt x="68400" y="615604"/>
                    </a:lnTo>
                    <a:cubicBezTo>
                      <a:pt x="60845" y="615604"/>
                      <a:pt x="54720" y="621729"/>
                      <a:pt x="54720" y="629284"/>
                    </a:cubicBezTo>
                    <a:cubicBezTo>
                      <a:pt x="54720" y="636840"/>
                      <a:pt x="60845" y="642964"/>
                      <a:pt x="68400" y="642964"/>
                    </a:cubicBezTo>
                    <a:lnTo>
                      <a:pt x="342002" y="642964"/>
                    </a:lnTo>
                    <a:cubicBezTo>
                      <a:pt x="349558" y="642964"/>
                      <a:pt x="355682" y="636840"/>
                      <a:pt x="355682" y="629284"/>
                    </a:cubicBezTo>
                    <a:close/>
                    <a:moveTo>
                      <a:pt x="355682" y="574564"/>
                    </a:moveTo>
                    <a:cubicBezTo>
                      <a:pt x="355682" y="567009"/>
                      <a:pt x="349558" y="560884"/>
                      <a:pt x="342002" y="560884"/>
                    </a:cubicBezTo>
                    <a:lnTo>
                      <a:pt x="68400" y="560884"/>
                    </a:lnTo>
                    <a:cubicBezTo>
                      <a:pt x="60845" y="560884"/>
                      <a:pt x="54720" y="567009"/>
                      <a:pt x="54720" y="574564"/>
                    </a:cubicBezTo>
                    <a:cubicBezTo>
                      <a:pt x="54720" y="582119"/>
                      <a:pt x="60845" y="588244"/>
                      <a:pt x="68400" y="588244"/>
                    </a:cubicBezTo>
                    <a:lnTo>
                      <a:pt x="342002" y="588244"/>
                    </a:lnTo>
                    <a:cubicBezTo>
                      <a:pt x="349558" y="588244"/>
                      <a:pt x="355682" y="582119"/>
                      <a:pt x="355682" y="574564"/>
                    </a:cubicBezTo>
                    <a:close/>
                    <a:moveTo>
                      <a:pt x="355682" y="519844"/>
                    </a:moveTo>
                    <a:cubicBezTo>
                      <a:pt x="355682" y="512288"/>
                      <a:pt x="349558" y="506163"/>
                      <a:pt x="342002" y="506163"/>
                    </a:cubicBezTo>
                    <a:lnTo>
                      <a:pt x="68400" y="506163"/>
                    </a:lnTo>
                    <a:cubicBezTo>
                      <a:pt x="60845" y="506163"/>
                      <a:pt x="54720" y="512288"/>
                      <a:pt x="54720" y="519844"/>
                    </a:cubicBezTo>
                    <a:cubicBezTo>
                      <a:pt x="54720" y="527399"/>
                      <a:pt x="60845" y="533524"/>
                      <a:pt x="68400" y="533524"/>
                    </a:cubicBezTo>
                    <a:lnTo>
                      <a:pt x="342002" y="533524"/>
                    </a:lnTo>
                    <a:cubicBezTo>
                      <a:pt x="349558" y="533524"/>
                      <a:pt x="355682" y="527399"/>
                      <a:pt x="355682" y="519844"/>
                    </a:cubicBezTo>
                    <a:close/>
                    <a:moveTo>
                      <a:pt x="355682" y="465123"/>
                    </a:moveTo>
                    <a:cubicBezTo>
                      <a:pt x="355682" y="457568"/>
                      <a:pt x="349558" y="451443"/>
                      <a:pt x="342002" y="451443"/>
                    </a:cubicBezTo>
                    <a:lnTo>
                      <a:pt x="68400" y="451443"/>
                    </a:lnTo>
                    <a:cubicBezTo>
                      <a:pt x="60845" y="451443"/>
                      <a:pt x="54720" y="457568"/>
                      <a:pt x="54720" y="465123"/>
                    </a:cubicBezTo>
                    <a:cubicBezTo>
                      <a:pt x="54720" y="472679"/>
                      <a:pt x="60845" y="478803"/>
                      <a:pt x="68400" y="478803"/>
                    </a:cubicBezTo>
                    <a:lnTo>
                      <a:pt x="342002" y="478803"/>
                    </a:lnTo>
                    <a:cubicBezTo>
                      <a:pt x="349558" y="478803"/>
                      <a:pt x="355682" y="472679"/>
                      <a:pt x="355682" y="465123"/>
                    </a:cubicBezTo>
                    <a:close/>
                    <a:moveTo>
                      <a:pt x="355682" y="410403"/>
                    </a:moveTo>
                    <a:cubicBezTo>
                      <a:pt x="355682" y="402848"/>
                      <a:pt x="349558" y="396723"/>
                      <a:pt x="342002" y="396723"/>
                    </a:cubicBezTo>
                    <a:lnTo>
                      <a:pt x="68400" y="396723"/>
                    </a:lnTo>
                    <a:cubicBezTo>
                      <a:pt x="60845" y="396723"/>
                      <a:pt x="54720" y="402848"/>
                      <a:pt x="54720" y="410403"/>
                    </a:cubicBezTo>
                    <a:cubicBezTo>
                      <a:pt x="54720" y="417958"/>
                      <a:pt x="60845" y="424083"/>
                      <a:pt x="68400" y="424083"/>
                    </a:cubicBezTo>
                    <a:lnTo>
                      <a:pt x="342002" y="424083"/>
                    </a:lnTo>
                    <a:cubicBezTo>
                      <a:pt x="349558" y="424083"/>
                      <a:pt x="355682" y="417958"/>
                      <a:pt x="355682" y="410403"/>
                    </a:cubicBezTo>
                    <a:close/>
                    <a:moveTo>
                      <a:pt x="355682" y="355682"/>
                    </a:moveTo>
                    <a:cubicBezTo>
                      <a:pt x="355682" y="348127"/>
                      <a:pt x="349558" y="342002"/>
                      <a:pt x="342002" y="342002"/>
                    </a:cubicBezTo>
                    <a:lnTo>
                      <a:pt x="68400" y="342002"/>
                    </a:lnTo>
                    <a:cubicBezTo>
                      <a:pt x="60845" y="342002"/>
                      <a:pt x="54720" y="348127"/>
                      <a:pt x="54720" y="355682"/>
                    </a:cubicBezTo>
                    <a:cubicBezTo>
                      <a:pt x="54720" y="363238"/>
                      <a:pt x="60845" y="369363"/>
                      <a:pt x="68400" y="369363"/>
                    </a:cubicBezTo>
                    <a:lnTo>
                      <a:pt x="342002" y="369363"/>
                    </a:lnTo>
                    <a:cubicBezTo>
                      <a:pt x="349558" y="369363"/>
                      <a:pt x="355682" y="363238"/>
                      <a:pt x="355682" y="355682"/>
                    </a:cubicBezTo>
                    <a:close/>
                    <a:moveTo>
                      <a:pt x="410403" y="177841"/>
                    </a:moveTo>
                    <a:cubicBezTo>
                      <a:pt x="410403" y="102288"/>
                      <a:pt x="349155" y="41040"/>
                      <a:pt x="273602" y="41040"/>
                    </a:cubicBezTo>
                    <a:cubicBezTo>
                      <a:pt x="198049" y="41040"/>
                      <a:pt x="136801" y="102288"/>
                      <a:pt x="136801" y="177841"/>
                    </a:cubicBezTo>
                    <a:cubicBezTo>
                      <a:pt x="136801" y="253394"/>
                      <a:pt x="198049" y="314642"/>
                      <a:pt x="273602" y="314642"/>
                    </a:cubicBezTo>
                    <a:cubicBezTo>
                      <a:pt x="349119" y="314556"/>
                      <a:pt x="410317" y="253359"/>
                      <a:pt x="410403" y="177841"/>
                    </a:cubicBezTo>
                    <a:close/>
                    <a:moveTo>
                      <a:pt x="492483" y="629284"/>
                    </a:moveTo>
                    <a:cubicBezTo>
                      <a:pt x="492483" y="621729"/>
                      <a:pt x="486359" y="615604"/>
                      <a:pt x="478803" y="615604"/>
                    </a:cubicBezTo>
                    <a:lnTo>
                      <a:pt x="424083" y="615604"/>
                    </a:lnTo>
                    <a:cubicBezTo>
                      <a:pt x="416528" y="615604"/>
                      <a:pt x="410403" y="621729"/>
                      <a:pt x="410403" y="629284"/>
                    </a:cubicBezTo>
                    <a:cubicBezTo>
                      <a:pt x="410403" y="636840"/>
                      <a:pt x="416528" y="642964"/>
                      <a:pt x="424083" y="642964"/>
                    </a:cubicBezTo>
                    <a:lnTo>
                      <a:pt x="478803" y="642964"/>
                    </a:lnTo>
                    <a:cubicBezTo>
                      <a:pt x="486359" y="642964"/>
                      <a:pt x="492483" y="636840"/>
                      <a:pt x="492483" y="629284"/>
                    </a:cubicBezTo>
                    <a:close/>
                    <a:moveTo>
                      <a:pt x="492483" y="574564"/>
                    </a:moveTo>
                    <a:cubicBezTo>
                      <a:pt x="492483" y="567009"/>
                      <a:pt x="486359" y="560884"/>
                      <a:pt x="478803" y="560884"/>
                    </a:cubicBezTo>
                    <a:lnTo>
                      <a:pt x="424083" y="560884"/>
                    </a:lnTo>
                    <a:cubicBezTo>
                      <a:pt x="416528" y="560884"/>
                      <a:pt x="410403" y="567009"/>
                      <a:pt x="410403" y="574564"/>
                    </a:cubicBezTo>
                    <a:cubicBezTo>
                      <a:pt x="410403" y="582119"/>
                      <a:pt x="416528" y="588244"/>
                      <a:pt x="424083" y="588244"/>
                    </a:cubicBezTo>
                    <a:lnTo>
                      <a:pt x="478803" y="588244"/>
                    </a:lnTo>
                    <a:cubicBezTo>
                      <a:pt x="486359" y="588244"/>
                      <a:pt x="492483" y="582119"/>
                      <a:pt x="492483" y="574564"/>
                    </a:cubicBezTo>
                    <a:close/>
                    <a:moveTo>
                      <a:pt x="682606" y="574612"/>
                    </a:moveTo>
                    <a:lnTo>
                      <a:pt x="670383" y="580570"/>
                    </a:lnTo>
                    <a:lnTo>
                      <a:pt x="670367" y="580570"/>
                    </a:lnTo>
                    <a:lnTo>
                      <a:pt x="670355" y="580570"/>
                    </a:lnTo>
                    <a:lnTo>
                      <a:pt x="658011" y="586585"/>
                    </a:lnTo>
                    <a:lnTo>
                      <a:pt x="669877" y="611239"/>
                    </a:lnTo>
                    <a:lnTo>
                      <a:pt x="694472" y="599253"/>
                    </a:lnTo>
                    <a:close/>
                    <a:moveTo>
                      <a:pt x="465147" y="355722"/>
                    </a:moveTo>
                    <a:cubicBezTo>
                      <a:pt x="465210" y="405598"/>
                      <a:pt x="498931" y="449147"/>
                      <a:pt x="547204" y="461693"/>
                    </a:cubicBezTo>
                    <a:lnTo>
                      <a:pt x="547204" y="249752"/>
                    </a:lnTo>
                    <a:cubicBezTo>
                      <a:pt x="498931" y="262298"/>
                      <a:pt x="465210" y="305846"/>
                      <a:pt x="465147" y="355722"/>
                    </a:cubicBezTo>
                    <a:close/>
                    <a:moveTo>
                      <a:pt x="574627" y="519844"/>
                    </a:moveTo>
                    <a:cubicBezTo>
                      <a:pt x="483963" y="519844"/>
                      <a:pt x="410466" y="446346"/>
                      <a:pt x="410466" y="355682"/>
                    </a:cubicBezTo>
                    <a:cubicBezTo>
                      <a:pt x="410466" y="265019"/>
                      <a:pt x="483963" y="191521"/>
                      <a:pt x="574627" y="191521"/>
                    </a:cubicBezTo>
                    <a:cubicBezTo>
                      <a:pt x="665291" y="191521"/>
                      <a:pt x="738788" y="265019"/>
                      <a:pt x="738788" y="355682"/>
                    </a:cubicBezTo>
                    <a:cubicBezTo>
                      <a:pt x="738686" y="446304"/>
                      <a:pt x="665248" y="519741"/>
                      <a:pt x="574627" y="519844"/>
                    </a:cubicBezTo>
                    <a:close/>
                    <a:moveTo>
                      <a:pt x="711389" y="355722"/>
                    </a:moveTo>
                    <a:cubicBezTo>
                      <a:pt x="711389" y="280169"/>
                      <a:pt x="650141" y="218921"/>
                      <a:pt x="574588" y="218921"/>
                    </a:cubicBezTo>
                    <a:cubicBezTo>
                      <a:pt x="499035" y="218921"/>
                      <a:pt x="437787" y="280169"/>
                      <a:pt x="437787" y="355722"/>
                    </a:cubicBezTo>
                    <a:cubicBezTo>
                      <a:pt x="437787" y="431275"/>
                      <a:pt x="499035" y="492523"/>
                      <a:pt x="574588" y="492523"/>
                    </a:cubicBezTo>
                    <a:cubicBezTo>
                      <a:pt x="650105" y="492437"/>
                      <a:pt x="711303" y="431239"/>
                      <a:pt x="711389" y="355722"/>
                    </a:cubicBezTo>
                    <a:close/>
                  </a:path>
                </a:pathLst>
              </a:custGeom>
              <a:solidFill>
                <a:srgbClr val="1285AF"/>
              </a:solidFill>
              <a:ln w="1693"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black"/>
                  </a:solidFill>
                  <a:effectLst/>
                  <a:uLnTx/>
                  <a:uFillTx/>
                </a:endParaRPr>
              </a:p>
            </p:txBody>
          </p:sp>
        </p:grpSp>
        <p:grpSp>
          <p:nvGrpSpPr>
            <p:cNvPr id="4" name="Group 3">
              <a:extLst>
                <a:ext uri="{FF2B5EF4-FFF2-40B4-BE49-F238E27FC236}">
                  <a16:creationId xmlns:a16="http://schemas.microsoft.com/office/drawing/2014/main" xmlns="" id="{6D800FF1-53C8-4A60-8133-264E510EE863}"/>
                </a:ext>
              </a:extLst>
            </p:cNvPr>
            <p:cNvGrpSpPr/>
            <p:nvPr/>
          </p:nvGrpSpPr>
          <p:grpSpPr>
            <a:xfrm>
              <a:off x="4274288" y="1401268"/>
              <a:ext cx="7566152" cy="4013757"/>
              <a:chOff x="4274288" y="1401268"/>
              <a:chExt cx="7566152" cy="4013757"/>
            </a:xfrm>
          </p:grpSpPr>
          <p:grpSp>
            <p:nvGrpSpPr>
              <p:cNvPr id="5" name="Group 4">
                <a:extLst>
                  <a:ext uri="{FF2B5EF4-FFF2-40B4-BE49-F238E27FC236}">
                    <a16:creationId xmlns:a16="http://schemas.microsoft.com/office/drawing/2014/main" xmlns="" id="{9315D2A2-EFEB-4D38-8EFB-838F0C5A7EC8}"/>
                  </a:ext>
                </a:extLst>
              </p:cNvPr>
              <p:cNvGrpSpPr/>
              <p:nvPr/>
            </p:nvGrpSpPr>
            <p:grpSpPr>
              <a:xfrm>
                <a:off x="4274288" y="1401268"/>
                <a:ext cx="2262875" cy="4013757"/>
                <a:chOff x="2925255" y="1401267"/>
                <a:chExt cx="2262875" cy="4013757"/>
              </a:xfrm>
            </p:grpSpPr>
            <p:grpSp>
              <p:nvGrpSpPr>
                <p:cNvPr id="28" name="Group 27">
                  <a:extLst>
                    <a:ext uri="{FF2B5EF4-FFF2-40B4-BE49-F238E27FC236}">
                      <a16:creationId xmlns:a16="http://schemas.microsoft.com/office/drawing/2014/main" xmlns="" id="{4564B747-AAD3-436E-A61D-D528A990FE06}"/>
                    </a:ext>
                  </a:extLst>
                </p:cNvPr>
                <p:cNvGrpSpPr/>
                <p:nvPr/>
              </p:nvGrpSpPr>
              <p:grpSpPr>
                <a:xfrm>
                  <a:off x="2926259" y="1401267"/>
                  <a:ext cx="2261871" cy="4013757"/>
                  <a:chOff x="2926259" y="1401267"/>
                  <a:chExt cx="2261871" cy="4013757"/>
                </a:xfrm>
              </p:grpSpPr>
              <p:sp>
                <p:nvSpPr>
                  <p:cNvPr id="30" name="Rectangle 29">
                    <a:extLst>
                      <a:ext uri="{FF2B5EF4-FFF2-40B4-BE49-F238E27FC236}">
                        <a16:creationId xmlns:a16="http://schemas.microsoft.com/office/drawing/2014/main" xmlns="" id="{6DA2B255-7496-4AD6-B295-6A54357E1020}"/>
                      </a:ext>
                    </a:extLst>
                  </p:cNvPr>
                  <p:cNvSpPr/>
                  <p:nvPr/>
                </p:nvSpPr>
                <p:spPr>
                  <a:xfrm>
                    <a:off x="2926259" y="5369305"/>
                    <a:ext cx="2109096" cy="45719"/>
                  </a:xfrm>
                  <a:prstGeom prst="rect">
                    <a:avLst/>
                  </a:prstGeom>
                  <a:solidFill>
                    <a:srgbClr val="03BDC2"/>
                  </a:solidFill>
                  <a:ln w="63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05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Arial" panose="020B0604020202020204" pitchFamily="34" charset="0"/>
                      <a:cs typeface="Arial" panose="020B0604020202020204" pitchFamily="34" charset="0"/>
                    </a:endParaRPr>
                  </a:p>
                </p:txBody>
              </p:sp>
              <p:grpSp>
                <p:nvGrpSpPr>
                  <p:cNvPr id="31" name="Group 30">
                    <a:extLst>
                      <a:ext uri="{FF2B5EF4-FFF2-40B4-BE49-F238E27FC236}">
                        <a16:creationId xmlns:a16="http://schemas.microsoft.com/office/drawing/2014/main" xmlns="" id="{20BE0F44-3D5F-4BDE-96C3-F4CEDDE13ED8}"/>
                      </a:ext>
                    </a:extLst>
                  </p:cNvPr>
                  <p:cNvGrpSpPr/>
                  <p:nvPr/>
                </p:nvGrpSpPr>
                <p:grpSpPr>
                  <a:xfrm>
                    <a:off x="3066457" y="1401267"/>
                    <a:ext cx="2121673" cy="909809"/>
                    <a:chOff x="3066457" y="1401267"/>
                    <a:chExt cx="2121673" cy="909809"/>
                  </a:xfrm>
                </p:grpSpPr>
                <p:grpSp>
                  <p:nvGrpSpPr>
                    <p:cNvPr id="32" name="Group 31">
                      <a:extLst>
                        <a:ext uri="{FF2B5EF4-FFF2-40B4-BE49-F238E27FC236}">
                          <a16:creationId xmlns:a16="http://schemas.microsoft.com/office/drawing/2014/main" xmlns="" id="{65CC3554-DA95-46DD-9B80-A368E00B88FA}"/>
                        </a:ext>
                      </a:extLst>
                    </p:cNvPr>
                    <p:cNvGrpSpPr/>
                    <p:nvPr/>
                  </p:nvGrpSpPr>
                  <p:grpSpPr>
                    <a:xfrm>
                      <a:off x="3680387" y="1401267"/>
                      <a:ext cx="600842" cy="600842"/>
                      <a:chOff x="3680387" y="1401267"/>
                      <a:chExt cx="600842" cy="600842"/>
                    </a:xfrm>
                  </p:grpSpPr>
                  <p:sp>
                    <p:nvSpPr>
                      <p:cNvPr id="36" name="Oval 35">
                        <a:extLst>
                          <a:ext uri="{FF2B5EF4-FFF2-40B4-BE49-F238E27FC236}">
                            <a16:creationId xmlns:a16="http://schemas.microsoft.com/office/drawing/2014/main" xmlns="" id="{7BEC7480-8DE2-4A22-8BE1-21D74700BB69}"/>
                          </a:ext>
                        </a:extLst>
                      </p:cNvPr>
                      <p:cNvSpPr/>
                      <p:nvPr/>
                    </p:nvSpPr>
                    <p:spPr>
                      <a:xfrm>
                        <a:off x="3680387" y="1401267"/>
                        <a:ext cx="600842" cy="600842"/>
                      </a:xfrm>
                      <a:prstGeom prst="ellipse">
                        <a:avLst/>
                      </a:prstGeom>
                      <a:solidFill>
                        <a:srgbClr val="03BDC2"/>
                      </a:solidFill>
                      <a:ln w="6350" cap="flat" cmpd="sng" algn="ctr">
                        <a:solidFill>
                          <a:srgbClr val="03BDC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400" b="0" i="0" u="none" strike="noStrike" kern="0" cap="none" spc="0" normalizeH="0" baseline="0" noProof="0" dirty="0">
                          <a:ln>
                            <a:noFill/>
                          </a:ln>
                          <a:solidFill>
                            <a:prstClr val="white"/>
                          </a:solidFill>
                          <a:effectLst/>
                          <a:uLnTx/>
                          <a:uFillTx/>
                          <a:latin typeface="Arial" panose="020B0604020202020204" pitchFamily="34" charset="0"/>
                          <a:cs typeface="Arial" panose="020B0604020202020204" pitchFamily="34" charset="0"/>
                        </a:endParaRPr>
                      </a:p>
                    </p:txBody>
                  </p:sp>
                  <p:sp>
                    <p:nvSpPr>
                      <p:cNvPr id="37" name="Freeform: Shape 26">
                        <a:extLst>
                          <a:ext uri="{FF2B5EF4-FFF2-40B4-BE49-F238E27FC236}">
                            <a16:creationId xmlns:a16="http://schemas.microsoft.com/office/drawing/2014/main" xmlns="" id="{A5CA59ED-6C49-4537-B420-55A0B9D2BBE9}"/>
                          </a:ext>
                        </a:extLst>
                      </p:cNvPr>
                      <p:cNvSpPr/>
                      <p:nvPr/>
                    </p:nvSpPr>
                    <p:spPr>
                      <a:xfrm>
                        <a:off x="3874293" y="1559669"/>
                        <a:ext cx="213028" cy="284036"/>
                      </a:xfrm>
                      <a:custGeom>
                        <a:avLst/>
                        <a:gdLst>
                          <a:gd name="connsiteX0" fmla="*/ 49906 w 232895"/>
                          <a:gd name="connsiteY0" fmla="*/ 232895 h 310527"/>
                          <a:gd name="connsiteX1" fmla="*/ 72086 w 232895"/>
                          <a:gd name="connsiteY1" fmla="*/ 232895 h 310527"/>
                          <a:gd name="connsiteX2" fmla="*/ 72086 w 232895"/>
                          <a:gd name="connsiteY2" fmla="*/ 277256 h 310527"/>
                          <a:gd name="connsiteX3" fmla="*/ 49906 w 232895"/>
                          <a:gd name="connsiteY3" fmla="*/ 277256 h 310527"/>
                          <a:gd name="connsiteX4" fmla="*/ 44361 w 232895"/>
                          <a:gd name="connsiteY4" fmla="*/ 221805 h 310527"/>
                          <a:gd name="connsiteX5" fmla="*/ 38816 w 232895"/>
                          <a:gd name="connsiteY5" fmla="*/ 227350 h 310527"/>
                          <a:gd name="connsiteX6" fmla="*/ 38816 w 232895"/>
                          <a:gd name="connsiteY6" fmla="*/ 282801 h 310527"/>
                          <a:gd name="connsiteX7" fmla="*/ 44361 w 232895"/>
                          <a:gd name="connsiteY7" fmla="*/ 288347 h 310527"/>
                          <a:gd name="connsiteX8" fmla="*/ 77632 w 232895"/>
                          <a:gd name="connsiteY8" fmla="*/ 288347 h 310527"/>
                          <a:gd name="connsiteX9" fmla="*/ 83177 w 232895"/>
                          <a:gd name="connsiteY9" fmla="*/ 282801 h 310527"/>
                          <a:gd name="connsiteX10" fmla="*/ 83177 w 232895"/>
                          <a:gd name="connsiteY10" fmla="*/ 227350 h 310527"/>
                          <a:gd name="connsiteX11" fmla="*/ 77632 w 232895"/>
                          <a:gd name="connsiteY11" fmla="*/ 221805 h 310527"/>
                          <a:gd name="connsiteX12" fmla="*/ 105357 w 232895"/>
                          <a:gd name="connsiteY12" fmla="*/ 210715 h 310527"/>
                          <a:gd name="connsiteX13" fmla="*/ 127537 w 232895"/>
                          <a:gd name="connsiteY13" fmla="*/ 210715 h 310527"/>
                          <a:gd name="connsiteX14" fmla="*/ 127537 w 232895"/>
                          <a:gd name="connsiteY14" fmla="*/ 277257 h 310527"/>
                          <a:gd name="connsiteX15" fmla="*/ 105357 w 232895"/>
                          <a:gd name="connsiteY15" fmla="*/ 277257 h 310527"/>
                          <a:gd name="connsiteX16" fmla="*/ 99812 w 232895"/>
                          <a:gd name="connsiteY16" fmla="*/ 199625 h 310527"/>
                          <a:gd name="connsiteX17" fmla="*/ 94267 w 232895"/>
                          <a:gd name="connsiteY17" fmla="*/ 205170 h 310527"/>
                          <a:gd name="connsiteX18" fmla="*/ 94267 w 232895"/>
                          <a:gd name="connsiteY18" fmla="*/ 282801 h 310527"/>
                          <a:gd name="connsiteX19" fmla="*/ 99812 w 232895"/>
                          <a:gd name="connsiteY19" fmla="*/ 288347 h 310527"/>
                          <a:gd name="connsiteX20" fmla="*/ 133083 w 232895"/>
                          <a:gd name="connsiteY20" fmla="*/ 288347 h 310527"/>
                          <a:gd name="connsiteX21" fmla="*/ 138628 w 232895"/>
                          <a:gd name="connsiteY21" fmla="*/ 282801 h 310527"/>
                          <a:gd name="connsiteX22" fmla="*/ 138628 w 232895"/>
                          <a:gd name="connsiteY22" fmla="*/ 205170 h 310527"/>
                          <a:gd name="connsiteX23" fmla="*/ 133083 w 232895"/>
                          <a:gd name="connsiteY23" fmla="*/ 199625 h 310527"/>
                          <a:gd name="connsiteX24" fmla="*/ 160808 w 232895"/>
                          <a:gd name="connsiteY24" fmla="*/ 177444 h 310527"/>
                          <a:gd name="connsiteX25" fmla="*/ 182988 w 232895"/>
                          <a:gd name="connsiteY25" fmla="*/ 177444 h 310527"/>
                          <a:gd name="connsiteX26" fmla="*/ 182988 w 232895"/>
                          <a:gd name="connsiteY26" fmla="*/ 277256 h 310527"/>
                          <a:gd name="connsiteX27" fmla="*/ 160808 w 232895"/>
                          <a:gd name="connsiteY27" fmla="*/ 277256 h 310527"/>
                          <a:gd name="connsiteX28" fmla="*/ 155263 w 232895"/>
                          <a:gd name="connsiteY28" fmla="*/ 166354 h 310527"/>
                          <a:gd name="connsiteX29" fmla="*/ 149718 w 232895"/>
                          <a:gd name="connsiteY29" fmla="*/ 171899 h 310527"/>
                          <a:gd name="connsiteX30" fmla="*/ 149718 w 232895"/>
                          <a:gd name="connsiteY30" fmla="*/ 282801 h 310527"/>
                          <a:gd name="connsiteX31" fmla="*/ 155263 w 232895"/>
                          <a:gd name="connsiteY31" fmla="*/ 288347 h 310527"/>
                          <a:gd name="connsiteX32" fmla="*/ 188534 w 232895"/>
                          <a:gd name="connsiteY32" fmla="*/ 288347 h 310527"/>
                          <a:gd name="connsiteX33" fmla="*/ 194079 w 232895"/>
                          <a:gd name="connsiteY33" fmla="*/ 282801 h 310527"/>
                          <a:gd name="connsiteX34" fmla="*/ 194079 w 232895"/>
                          <a:gd name="connsiteY34" fmla="*/ 171899 h 310527"/>
                          <a:gd name="connsiteX35" fmla="*/ 188534 w 232895"/>
                          <a:gd name="connsiteY35" fmla="*/ 166354 h 310527"/>
                          <a:gd name="connsiteX36" fmla="*/ 144173 w 232895"/>
                          <a:gd name="connsiteY36" fmla="*/ 127538 h 310527"/>
                          <a:gd name="connsiteX37" fmla="*/ 144173 w 232895"/>
                          <a:gd name="connsiteY37" fmla="*/ 138628 h 310527"/>
                          <a:gd name="connsiteX38" fmla="*/ 152968 w 232895"/>
                          <a:gd name="connsiteY38" fmla="*/ 138628 h 310527"/>
                          <a:gd name="connsiteX39" fmla="*/ 119697 w 232895"/>
                          <a:gd name="connsiteY39" fmla="*/ 171899 h 310527"/>
                          <a:gd name="connsiteX40" fmla="*/ 94267 w 232895"/>
                          <a:gd name="connsiteY40" fmla="*/ 171899 h 310527"/>
                          <a:gd name="connsiteX41" fmla="*/ 90347 w 232895"/>
                          <a:gd name="connsiteY41" fmla="*/ 173524 h 310527"/>
                          <a:gd name="connsiteX42" fmla="*/ 57076 w 232895"/>
                          <a:gd name="connsiteY42" fmla="*/ 206795 h 310527"/>
                          <a:gd name="connsiteX43" fmla="*/ 64917 w 232895"/>
                          <a:gd name="connsiteY43" fmla="*/ 214635 h 310527"/>
                          <a:gd name="connsiteX44" fmla="*/ 96563 w 232895"/>
                          <a:gd name="connsiteY44" fmla="*/ 182989 h 310527"/>
                          <a:gd name="connsiteX45" fmla="*/ 121993 w 232895"/>
                          <a:gd name="connsiteY45" fmla="*/ 182989 h 310527"/>
                          <a:gd name="connsiteX46" fmla="*/ 125913 w 232895"/>
                          <a:gd name="connsiteY46" fmla="*/ 181364 h 310527"/>
                          <a:gd name="connsiteX47" fmla="*/ 160809 w 232895"/>
                          <a:gd name="connsiteY47" fmla="*/ 146469 h 310527"/>
                          <a:gd name="connsiteX48" fmla="*/ 160809 w 232895"/>
                          <a:gd name="connsiteY48" fmla="*/ 155264 h 310527"/>
                          <a:gd name="connsiteX49" fmla="*/ 171899 w 232895"/>
                          <a:gd name="connsiteY49" fmla="*/ 155264 h 310527"/>
                          <a:gd name="connsiteX50" fmla="*/ 171899 w 232895"/>
                          <a:gd name="connsiteY50" fmla="*/ 133083 h 310527"/>
                          <a:gd name="connsiteX51" fmla="*/ 166354 w 232895"/>
                          <a:gd name="connsiteY51" fmla="*/ 127538 h 310527"/>
                          <a:gd name="connsiteX52" fmla="*/ 27726 w 232895"/>
                          <a:gd name="connsiteY52" fmla="*/ 33271 h 310527"/>
                          <a:gd name="connsiteX53" fmla="*/ 72087 w 232895"/>
                          <a:gd name="connsiteY53" fmla="*/ 33271 h 310527"/>
                          <a:gd name="connsiteX54" fmla="*/ 72087 w 232895"/>
                          <a:gd name="connsiteY54" fmla="*/ 44755 h 310527"/>
                          <a:gd name="connsiteX55" fmla="*/ 38816 w 232895"/>
                          <a:gd name="connsiteY55" fmla="*/ 83177 h 310527"/>
                          <a:gd name="connsiteX56" fmla="*/ 38816 w 232895"/>
                          <a:gd name="connsiteY56" fmla="*/ 94267 h 310527"/>
                          <a:gd name="connsiteX57" fmla="*/ 44361 w 232895"/>
                          <a:gd name="connsiteY57" fmla="*/ 99813 h 310527"/>
                          <a:gd name="connsiteX58" fmla="*/ 188534 w 232895"/>
                          <a:gd name="connsiteY58" fmla="*/ 99813 h 310527"/>
                          <a:gd name="connsiteX59" fmla="*/ 194079 w 232895"/>
                          <a:gd name="connsiteY59" fmla="*/ 94267 h 310527"/>
                          <a:gd name="connsiteX60" fmla="*/ 194079 w 232895"/>
                          <a:gd name="connsiteY60" fmla="*/ 83177 h 310527"/>
                          <a:gd name="connsiteX61" fmla="*/ 160809 w 232895"/>
                          <a:gd name="connsiteY61" fmla="*/ 44755 h 310527"/>
                          <a:gd name="connsiteX62" fmla="*/ 160809 w 232895"/>
                          <a:gd name="connsiteY62" fmla="*/ 33271 h 310527"/>
                          <a:gd name="connsiteX63" fmla="*/ 205170 w 232895"/>
                          <a:gd name="connsiteY63" fmla="*/ 33271 h 310527"/>
                          <a:gd name="connsiteX64" fmla="*/ 232895 w 232895"/>
                          <a:gd name="connsiteY64" fmla="*/ 60997 h 310527"/>
                          <a:gd name="connsiteX65" fmla="*/ 232895 w 232895"/>
                          <a:gd name="connsiteY65" fmla="*/ 282801 h 310527"/>
                          <a:gd name="connsiteX66" fmla="*/ 205170 w 232895"/>
                          <a:gd name="connsiteY66" fmla="*/ 310527 h 310527"/>
                          <a:gd name="connsiteX67" fmla="*/ 27726 w 232895"/>
                          <a:gd name="connsiteY67" fmla="*/ 310527 h 310527"/>
                          <a:gd name="connsiteX68" fmla="*/ 0 w 232895"/>
                          <a:gd name="connsiteY68" fmla="*/ 282801 h 310527"/>
                          <a:gd name="connsiteX69" fmla="*/ 0 w 232895"/>
                          <a:gd name="connsiteY69" fmla="*/ 60997 h 310527"/>
                          <a:gd name="connsiteX70" fmla="*/ 27726 w 232895"/>
                          <a:gd name="connsiteY70" fmla="*/ 33271 h 310527"/>
                          <a:gd name="connsiteX71" fmla="*/ 116447 w 232895"/>
                          <a:gd name="connsiteY71" fmla="*/ 22181 h 310527"/>
                          <a:gd name="connsiteX72" fmla="*/ 121992 w 232895"/>
                          <a:gd name="connsiteY72" fmla="*/ 27726 h 310527"/>
                          <a:gd name="connsiteX73" fmla="*/ 116447 w 232895"/>
                          <a:gd name="connsiteY73" fmla="*/ 33271 h 310527"/>
                          <a:gd name="connsiteX74" fmla="*/ 110902 w 232895"/>
                          <a:gd name="connsiteY74" fmla="*/ 27726 h 310527"/>
                          <a:gd name="connsiteX75" fmla="*/ 116447 w 232895"/>
                          <a:gd name="connsiteY75" fmla="*/ 22181 h 310527"/>
                          <a:gd name="connsiteX76" fmla="*/ 116448 w 232895"/>
                          <a:gd name="connsiteY76" fmla="*/ 11090 h 310527"/>
                          <a:gd name="connsiteX77" fmla="*/ 99812 w 232895"/>
                          <a:gd name="connsiteY77" fmla="*/ 27726 h 310527"/>
                          <a:gd name="connsiteX78" fmla="*/ 116448 w 232895"/>
                          <a:gd name="connsiteY78" fmla="*/ 44361 h 310527"/>
                          <a:gd name="connsiteX79" fmla="*/ 133083 w 232895"/>
                          <a:gd name="connsiteY79" fmla="*/ 27726 h 310527"/>
                          <a:gd name="connsiteX80" fmla="*/ 116448 w 232895"/>
                          <a:gd name="connsiteY80" fmla="*/ 11090 h 310527"/>
                          <a:gd name="connsiteX81" fmla="*/ 99812 w 232895"/>
                          <a:gd name="connsiteY81" fmla="*/ 0 h 310527"/>
                          <a:gd name="connsiteX82" fmla="*/ 133083 w 232895"/>
                          <a:gd name="connsiteY82" fmla="*/ 0 h 310527"/>
                          <a:gd name="connsiteX83" fmla="*/ 149718 w 232895"/>
                          <a:gd name="connsiteY83" fmla="*/ 16635 h 310527"/>
                          <a:gd name="connsiteX84" fmla="*/ 149718 w 232895"/>
                          <a:gd name="connsiteY84" fmla="*/ 49906 h 310527"/>
                          <a:gd name="connsiteX85" fmla="*/ 155264 w 232895"/>
                          <a:gd name="connsiteY85" fmla="*/ 55451 h 310527"/>
                          <a:gd name="connsiteX86" fmla="*/ 182989 w 232895"/>
                          <a:gd name="connsiteY86" fmla="*/ 83177 h 310527"/>
                          <a:gd name="connsiteX87" fmla="*/ 182989 w 232895"/>
                          <a:gd name="connsiteY87" fmla="*/ 88722 h 310527"/>
                          <a:gd name="connsiteX88" fmla="*/ 49906 w 232895"/>
                          <a:gd name="connsiteY88" fmla="*/ 88722 h 310527"/>
                          <a:gd name="connsiteX89" fmla="*/ 49906 w 232895"/>
                          <a:gd name="connsiteY89" fmla="*/ 83177 h 310527"/>
                          <a:gd name="connsiteX90" fmla="*/ 77632 w 232895"/>
                          <a:gd name="connsiteY90" fmla="*/ 55451 h 310527"/>
                          <a:gd name="connsiteX91" fmla="*/ 83177 w 232895"/>
                          <a:gd name="connsiteY91" fmla="*/ 49906 h 310527"/>
                          <a:gd name="connsiteX92" fmla="*/ 83177 w 232895"/>
                          <a:gd name="connsiteY92" fmla="*/ 16635 h 310527"/>
                          <a:gd name="connsiteX93" fmla="*/ 99812 w 232895"/>
                          <a:gd name="connsiteY93" fmla="*/ 0 h 3105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232895" h="310527">
                            <a:moveTo>
                              <a:pt x="49906" y="232895"/>
                            </a:moveTo>
                            <a:lnTo>
                              <a:pt x="72086" y="232895"/>
                            </a:lnTo>
                            <a:lnTo>
                              <a:pt x="72086" y="277256"/>
                            </a:lnTo>
                            <a:lnTo>
                              <a:pt x="49906" y="277256"/>
                            </a:lnTo>
                            <a:close/>
                            <a:moveTo>
                              <a:pt x="44361" y="221805"/>
                            </a:moveTo>
                            <a:cubicBezTo>
                              <a:pt x="41298" y="221805"/>
                              <a:pt x="38816" y="224288"/>
                              <a:pt x="38816" y="227350"/>
                            </a:cubicBezTo>
                            <a:lnTo>
                              <a:pt x="38816" y="282801"/>
                            </a:lnTo>
                            <a:cubicBezTo>
                              <a:pt x="38816" y="285864"/>
                              <a:pt x="41298" y="288347"/>
                              <a:pt x="44361" y="288347"/>
                            </a:cubicBezTo>
                            <a:lnTo>
                              <a:pt x="77632" y="288347"/>
                            </a:lnTo>
                            <a:cubicBezTo>
                              <a:pt x="80695" y="288347"/>
                              <a:pt x="83177" y="285864"/>
                              <a:pt x="83177" y="282801"/>
                            </a:cubicBezTo>
                            <a:lnTo>
                              <a:pt x="83177" y="227350"/>
                            </a:lnTo>
                            <a:cubicBezTo>
                              <a:pt x="83177" y="224288"/>
                              <a:pt x="80695" y="221805"/>
                              <a:pt x="77632" y="221805"/>
                            </a:cubicBezTo>
                            <a:close/>
                            <a:moveTo>
                              <a:pt x="105357" y="210715"/>
                            </a:moveTo>
                            <a:lnTo>
                              <a:pt x="127537" y="210715"/>
                            </a:lnTo>
                            <a:lnTo>
                              <a:pt x="127537" y="277257"/>
                            </a:lnTo>
                            <a:lnTo>
                              <a:pt x="105357" y="277257"/>
                            </a:lnTo>
                            <a:close/>
                            <a:moveTo>
                              <a:pt x="99812" y="199625"/>
                            </a:moveTo>
                            <a:cubicBezTo>
                              <a:pt x="96750" y="199625"/>
                              <a:pt x="94267" y="202107"/>
                              <a:pt x="94267" y="205170"/>
                            </a:cubicBezTo>
                            <a:lnTo>
                              <a:pt x="94267" y="282801"/>
                            </a:lnTo>
                            <a:cubicBezTo>
                              <a:pt x="94267" y="285864"/>
                              <a:pt x="96750" y="288347"/>
                              <a:pt x="99812" y="288347"/>
                            </a:cubicBezTo>
                            <a:lnTo>
                              <a:pt x="133083" y="288347"/>
                            </a:lnTo>
                            <a:cubicBezTo>
                              <a:pt x="136146" y="288347"/>
                              <a:pt x="138628" y="285864"/>
                              <a:pt x="138628" y="282801"/>
                            </a:cubicBezTo>
                            <a:lnTo>
                              <a:pt x="138628" y="205170"/>
                            </a:lnTo>
                            <a:cubicBezTo>
                              <a:pt x="138628" y="202107"/>
                              <a:pt x="136146" y="199625"/>
                              <a:pt x="133083" y="199625"/>
                            </a:cubicBezTo>
                            <a:close/>
                            <a:moveTo>
                              <a:pt x="160808" y="177444"/>
                            </a:moveTo>
                            <a:lnTo>
                              <a:pt x="182988" y="177444"/>
                            </a:lnTo>
                            <a:lnTo>
                              <a:pt x="182988" y="277256"/>
                            </a:lnTo>
                            <a:lnTo>
                              <a:pt x="160808" y="277256"/>
                            </a:lnTo>
                            <a:close/>
                            <a:moveTo>
                              <a:pt x="155263" y="166354"/>
                            </a:moveTo>
                            <a:cubicBezTo>
                              <a:pt x="152201" y="166354"/>
                              <a:pt x="149718" y="168836"/>
                              <a:pt x="149718" y="171899"/>
                            </a:cubicBezTo>
                            <a:lnTo>
                              <a:pt x="149718" y="282801"/>
                            </a:lnTo>
                            <a:cubicBezTo>
                              <a:pt x="149718" y="285864"/>
                              <a:pt x="152201" y="288347"/>
                              <a:pt x="155263" y="288347"/>
                            </a:cubicBezTo>
                            <a:lnTo>
                              <a:pt x="188534" y="288347"/>
                            </a:lnTo>
                            <a:cubicBezTo>
                              <a:pt x="191597" y="288347"/>
                              <a:pt x="194079" y="285864"/>
                              <a:pt x="194079" y="282801"/>
                            </a:cubicBezTo>
                            <a:lnTo>
                              <a:pt x="194079" y="171899"/>
                            </a:lnTo>
                            <a:cubicBezTo>
                              <a:pt x="194079" y="168836"/>
                              <a:pt x="191597" y="166354"/>
                              <a:pt x="188534" y="166354"/>
                            </a:cubicBezTo>
                            <a:close/>
                            <a:moveTo>
                              <a:pt x="144173" y="127538"/>
                            </a:moveTo>
                            <a:lnTo>
                              <a:pt x="144173" y="138628"/>
                            </a:lnTo>
                            <a:lnTo>
                              <a:pt x="152968" y="138628"/>
                            </a:lnTo>
                            <a:lnTo>
                              <a:pt x="119697" y="171899"/>
                            </a:lnTo>
                            <a:lnTo>
                              <a:pt x="94267" y="171899"/>
                            </a:lnTo>
                            <a:cubicBezTo>
                              <a:pt x="92797" y="171900"/>
                              <a:pt x="91387" y="172484"/>
                              <a:pt x="90347" y="173524"/>
                            </a:cubicBezTo>
                            <a:lnTo>
                              <a:pt x="57076" y="206795"/>
                            </a:lnTo>
                            <a:lnTo>
                              <a:pt x="64917" y="214635"/>
                            </a:lnTo>
                            <a:lnTo>
                              <a:pt x="96563" y="182989"/>
                            </a:lnTo>
                            <a:lnTo>
                              <a:pt x="121993" y="182989"/>
                            </a:lnTo>
                            <a:cubicBezTo>
                              <a:pt x="123463" y="182989"/>
                              <a:pt x="124873" y="182405"/>
                              <a:pt x="125913" y="181364"/>
                            </a:cubicBezTo>
                            <a:lnTo>
                              <a:pt x="160809" y="146469"/>
                            </a:lnTo>
                            <a:lnTo>
                              <a:pt x="160809" y="155264"/>
                            </a:lnTo>
                            <a:lnTo>
                              <a:pt x="171899" y="155264"/>
                            </a:lnTo>
                            <a:lnTo>
                              <a:pt x="171899" y="133083"/>
                            </a:lnTo>
                            <a:cubicBezTo>
                              <a:pt x="171899" y="130020"/>
                              <a:pt x="169416" y="127538"/>
                              <a:pt x="166354" y="127538"/>
                            </a:cubicBezTo>
                            <a:close/>
                            <a:moveTo>
                              <a:pt x="27726" y="33271"/>
                            </a:moveTo>
                            <a:lnTo>
                              <a:pt x="72087" y="33271"/>
                            </a:lnTo>
                            <a:lnTo>
                              <a:pt x="72087" y="44755"/>
                            </a:lnTo>
                            <a:cubicBezTo>
                              <a:pt x="53001" y="47536"/>
                              <a:pt x="38840" y="63890"/>
                              <a:pt x="38816" y="83177"/>
                            </a:cubicBezTo>
                            <a:lnTo>
                              <a:pt x="38816" y="94267"/>
                            </a:lnTo>
                            <a:cubicBezTo>
                              <a:pt x="38816" y="97330"/>
                              <a:pt x="41298" y="99813"/>
                              <a:pt x="44361" y="99813"/>
                            </a:cubicBezTo>
                            <a:lnTo>
                              <a:pt x="188534" y="99813"/>
                            </a:lnTo>
                            <a:cubicBezTo>
                              <a:pt x="191597" y="99813"/>
                              <a:pt x="194079" y="97330"/>
                              <a:pt x="194079" y="94267"/>
                            </a:cubicBezTo>
                            <a:lnTo>
                              <a:pt x="194079" y="83177"/>
                            </a:lnTo>
                            <a:cubicBezTo>
                              <a:pt x="194055" y="63890"/>
                              <a:pt x="179894" y="47536"/>
                              <a:pt x="160809" y="44755"/>
                            </a:cubicBezTo>
                            <a:lnTo>
                              <a:pt x="160809" y="33271"/>
                            </a:lnTo>
                            <a:lnTo>
                              <a:pt x="205170" y="33271"/>
                            </a:lnTo>
                            <a:cubicBezTo>
                              <a:pt x="220475" y="33289"/>
                              <a:pt x="232877" y="45692"/>
                              <a:pt x="232895" y="60997"/>
                            </a:cubicBezTo>
                            <a:lnTo>
                              <a:pt x="232895" y="282801"/>
                            </a:lnTo>
                            <a:cubicBezTo>
                              <a:pt x="232877" y="298107"/>
                              <a:pt x="220475" y="310509"/>
                              <a:pt x="205170" y="310527"/>
                            </a:cubicBezTo>
                            <a:lnTo>
                              <a:pt x="27726" y="310527"/>
                            </a:lnTo>
                            <a:cubicBezTo>
                              <a:pt x="12421" y="310509"/>
                              <a:pt x="18" y="298107"/>
                              <a:pt x="0" y="282801"/>
                            </a:cubicBezTo>
                            <a:lnTo>
                              <a:pt x="0" y="60997"/>
                            </a:lnTo>
                            <a:cubicBezTo>
                              <a:pt x="18" y="45692"/>
                              <a:pt x="12421" y="33289"/>
                              <a:pt x="27726" y="33271"/>
                            </a:cubicBezTo>
                            <a:close/>
                            <a:moveTo>
                              <a:pt x="116447" y="22181"/>
                            </a:moveTo>
                            <a:cubicBezTo>
                              <a:pt x="119510" y="22181"/>
                              <a:pt x="121992" y="24663"/>
                              <a:pt x="121992" y="27726"/>
                            </a:cubicBezTo>
                            <a:cubicBezTo>
                              <a:pt x="121992" y="30789"/>
                              <a:pt x="119510" y="33271"/>
                              <a:pt x="116447" y="33271"/>
                            </a:cubicBezTo>
                            <a:cubicBezTo>
                              <a:pt x="113384" y="33271"/>
                              <a:pt x="110902" y="30789"/>
                              <a:pt x="110902" y="27726"/>
                            </a:cubicBezTo>
                            <a:cubicBezTo>
                              <a:pt x="110902" y="24663"/>
                              <a:pt x="113384" y="22181"/>
                              <a:pt x="116447" y="22181"/>
                            </a:cubicBezTo>
                            <a:close/>
                            <a:moveTo>
                              <a:pt x="116448" y="11090"/>
                            </a:moveTo>
                            <a:cubicBezTo>
                              <a:pt x="107260" y="11090"/>
                              <a:pt x="99812" y="18538"/>
                              <a:pt x="99812" y="27726"/>
                            </a:cubicBezTo>
                            <a:cubicBezTo>
                              <a:pt x="99812" y="36913"/>
                              <a:pt x="107260" y="44361"/>
                              <a:pt x="116448" y="44361"/>
                            </a:cubicBezTo>
                            <a:cubicBezTo>
                              <a:pt x="125635" y="44361"/>
                              <a:pt x="133083" y="36913"/>
                              <a:pt x="133083" y="27726"/>
                            </a:cubicBezTo>
                            <a:cubicBezTo>
                              <a:pt x="133083" y="18538"/>
                              <a:pt x="125635" y="11090"/>
                              <a:pt x="116448" y="11090"/>
                            </a:cubicBezTo>
                            <a:close/>
                            <a:moveTo>
                              <a:pt x="99812" y="0"/>
                            </a:moveTo>
                            <a:lnTo>
                              <a:pt x="133083" y="0"/>
                            </a:lnTo>
                            <a:cubicBezTo>
                              <a:pt x="142271" y="0"/>
                              <a:pt x="149718" y="7448"/>
                              <a:pt x="149718" y="16635"/>
                            </a:cubicBezTo>
                            <a:lnTo>
                              <a:pt x="149718" y="49906"/>
                            </a:lnTo>
                            <a:cubicBezTo>
                              <a:pt x="149718" y="52969"/>
                              <a:pt x="152201" y="55451"/>
                              <a:pt x="155264" y="55451"/>
                            </a:cubicBezTo>
                            <a:cubicBezTo>
                              <a:pt x="170569" y="55469"/>
                              <a:pt x="182971" y="67872"/>
                              <a:pt x="182989" y="83177"/>
                            </a:cubicBezTo>
                            <a:lnTo>
                              <a:pt x="182989" y="88722"/>
                            </a:lnTo>
                            <a:lnTo>
                              <a:pt x="49906" y="88722"/>
                            </a:lnTo>
                            <a:lnTo>
                              <a:pt x="49906" y="83177"/>
                            </a:lnTo>
                            <a:cubicBezTo>
                              <a:pt x="49924" y="67872"/>
                              <a:pt x="62327" y="55469"/>
                              <a:pt x="77632" y="55451"/>
                            </a:cubicBezTo>
                            <a:cubicBezTo>
                              <a:pt x="80695" y="55451"/>
                              <a:pt x="83177" y="52969"/>
                              <a:pt x="83177" y="49906"/>
                            </a:cubicBezTo>
                            <a:lnTo>
                              <a:pt x="83177" y="16635"/>
                            </a:lnTo>
                            <a:cubicBezTo>
                              <a:pt x="83177" y="7448"/>
                              <a:pt x="90625" y="0"/>
                              <a:pt x="99812" y="0"/>
                            </a:cubicBezTo>
                            <a:close/>
                          </a:path>
                        </a:pathLst>
                      </a:custGeom>
                      <a:solidFill>
                        <a:srgbClr val="FFFFFF"/>
                      </a:solidFill>
                      <a:ln w="9525" cap="flat">
                        <a:noFill/>
                        <a:prstDash val="solid"/>
                        <a:miter/>
                      </a:ln>
                    </p:spPr>
                    <p:txBody>
                      <a:bodyPr wrap="square" rtlCol="0" anchor="ctr">
                        <a:noAutofit/>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grpSp>
                <p:grpSp>
                  <p:nvGrpSpPr>
                    <p:cNvPr id="33" name="Group 32">
                      <a:extLst>
                        <a:ext uri="{FF2B5EF4-FFF2-40B4-BE49-F238E27FC236}">
                          <a16:creationId xmlns:a16="http://schemas.microsoft.com/office/drawing/2014/main" xmlns="" id="{6EC0CDA2-88B0-429B-A564-52430E23B5F3}"/>
                        </a:ext>
                      </a:extLst>
                    </p:cNvPr>
                    <p:cNvGrpSpPr/>
                    <p:nvPr/>
                  </p:nvGrpSpPr>
                  <p:grpSpPr>
                    <a:xfrm>
                      <a:off x="3066457" y="1893196"/>
                      <a:ext cx="2121673" cy="417880"/>
                      <a:chOff x="3066457" y="1893196"/>
                      <a:chExt cx="2121673" cy="417880"/>
                    </a:xfrm>
                  </p:grpSpPr>
                  <p:sp>
                    <p:nvSpPr>
                      <p:cNvPr id="34" name="Rectangle 33">
                        <a:extLst>
                          <a:ext uri="{FF2B5EF4-FFF2-40B4-BE49-F238E27FC236}">
                            <a16:creationId xmlns:a16="http://schemas.microsoft.com/office/drawing/2014/main" xmlns="" id="{BBADC1FB-01D9-4FE8-9D3F-781180492899}"/>
                          </a:ext>
                        </a:extLst>
                      </p:cNvPr>
                      <p:cNvSpPr/>
                      <p:nvPr/>
                    </p:nvSpPr>
                    <p:spPr>
                      <a:xfrm>
                        <a:off x="3066457" y="1893196"/>
                        <a:ext cx="2121673" cy="417880"/>
                      </a:xfrm>
                      <a:prstGeom prst="rect">
                        <a:avLst/>
                      </a:prstGeom>
                      <a:solidFill>
                        <a:srgbClr val="03BDC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05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35" name="Rectangle 34">
                        <a:extLst>
                          <a:ext uri="{FF2B5EF4-FFF2-40B4-BE49-F238E27FC236}">
                            <a16:creationId xmlns:a16="http://schemas.microsoft.com/office/drawing/2014/main" xmlns="" id="{7A116781-7FF2-4C4F-9D47-755529E3AFB0}"/>
                          </a:ext>
                        </a:extLst>
                      </p:cNvPr>
                      <p:cNvSpPr/>
                      <p:nvPr/>
                    </p:nvSpPr>
                    <p:spPr>
                      <a:xfrm>
                        <a:off x="3347824" y="1941682"/>
                        <a:ext cx="1265964" cy="344079"/>
                      </a:xfrm>
                      <a:prstGeom prst="rect">
                        <a:avLst/>
                      </a:prstGeom>
                    </p:spPr>
                    <p:txBody>
                      <a:bodyPr wrap="none" anchor="ctr">
                        <a:noAutofit/>
                      </a:bodyPr>
                      <a:lstStyle/>
                      <a:p>
                        <a:pPr lvl="0" algn="ctr">
                          <a:defRPr/>
                        </a:pPr>
                        <a:r>
                          <a:rPr lang="en-US" sz="1400" b="1" kern="0" dirty="0">
                            <a:solidFill>
                              <a:srgbClr val="FFFFFF"/>
                            </a:solidFill>
                            <a:latin typeface="Arial Nova Cond" panose="020B0506020202020204" pitchFamily="34" charset="0"/>
                            <a:cs typeface="Arial" panose="020B0604020202020204" pitchFamily="34" charset="0"/>
                          </a:rPr>
                          <a:t>Kenyan Banks</a:t>
                        </a:r>
                      </a:p>
                      <a:p>
                        <a:pPr lvl="0" algn="ctr">
                          <a:defRPr/>
                        </a:pPr>
                        <a:r>
                          <a:rPr lang="en-US" sz="1400" b="1" kern="0" dirty="0">
                            <a:solidFill>
                              <a:srgbClr val="FFFFFF"/>
                            </a:solidFill>
                            <a:latin typeface="Arial Nova Cond" panose="020B0506020202020204" pitchFamily="34" charset="0"/>
                            <a:cs typeface="Arial" panose="020B0604020202020204" pitchFamily="34" charset="0"/>
                          </a:rPr>
                          <a:t> (2017</a:t>
                        </a:r>
                        <a:r>
                          <a:rPr lang="en-US" sz="1600" b="1" kern="0" dirty="0">
                            <a:solidFill>
                              <a:srgbClr val="FFFFFF"/>
                            </a:solidFill>
                            <a:latin typeface="Arial Nova Cond" panose="020B0506020202020204" pitchFamily="34" charset="0"/>
                            <a:cs typeface="Arial" panose="020B0604020202020204" pitchFamily="34" charset="0"/>
                          </a:rPr>
                          <a:t>)</a:t>
                        </a:r>
                        <a:endParaRPr kumimoji="0" lang="en-US" sz="1600" b="1" i="0" u="none" strike="noStrike" kern="0" cap="none" spc="0" normalizeH="0" baseline="0" noProof="0" dirty="0">
                          <a:ln>
                            <a:noFill/>
                          </a:ln>
                          <a:solidFill>
                            <a:srgbClr val="FFFFFF"/>
                          </a:solidFill>
                          <a:effectLst/>
                          <a:uLnTx/>
                          <a:uFillTx/>
                          <a:latin typeface="Arial Nova Cond" panose="020B0506020202020204" pitchFamily="34" charset="0"/>
                          <a:cs typeface="Arial" panose="020B0604020202020204" pitchFamily="34" charset="0"/>
                        </a:endParaRPr>
                      </a:p>
                    </p:txBody>
                  </p:sp>
                </p:grpSp>
              </p:grpSp>
            </p:grpSp>
            <p:sp>
              <p:nvSpPr>
                <p:cNvPr id="29" name="TextBox 28">
                  <a:extLst>
                    <a:ext uri="{FF2B5EF4-FFF2-40B4-BE49-F238E27FC236}">
                      <a16:creationId xmlns:a16="http://schemas.microsoft.com/office/drawing/2014/main" xmlns="" id="{D6A4950B-FAFF-492B-81C8-70D7C6C59764}"/>
                    </a:ext>
                  </a:extLst>
                </p:cNvPr>
                <p:cNvSpPr txBox="1"/>
                <p:nvPr/>
              </p:nvSpPr>
              <p:spPr>
                <a:xfrm>
                  <a:off x="2925255" y="2351542"/>
                  <a:ext cx="2262875" cy="2325672"/>
                </a:xfrm>
                <a:prstGeom prst="rect">
                  <a:avLst/>
                </a:prstGeom>
                <a:noFill/>
              </p:spPr>
              <p:txBody>
                <a:bodyPr wrap="square" rtlCol="0">
                  <a:spAutoFit/>
                </a:bodyPr>
                <a:lstStyle/>
                <a:p>
                  <a:pPr marL="180000" lvl="0" indent="-180000" defTabSz="457200">
                    <a:buFont typeface="Arial" panose="020B0604020202020204" pitchFamily="34" charset="0"/>
                    <a:buChar char="•"/>
                    <a:defRPr/>
                  </a:pPr>
                  <a:r>
                    <a:rPr lang="en-US" sz="1200" dirty="0">
                      <a:solidFill>
                        <a:srgbClr val="5B9BD5">
                          <a:lumMod val="75000"/>
                        </a:srgbClr>
                      </a:solidFill>
                      <a:latin typeface="Century Gothic" panose="020B0502020202020204" pitchFamily="34" charset="0"/>
                    </a:rPr>
                    <a:t>In May 2017, Kenyan banks experienced a series of Distributed Denial of Service (</a:t>
                  </a:r>
                  <a:r>
                    <a:rPr lang="en-US" sz="1200" dirty="0" err="1">
                      <a:solidFill>
                        <a:srgbClr val="5B9BD5">
                          <a:lumMod val="75000"/>
                        </a:srgbClr>
                      </a:solidFill>
                      <a:latin typeface="Century Gothic" panose="020B0502020202020204" pitchFamily="34" charset="0"/>
                    </a:rPr>
                    <a:t>DDoS</a:t>
                  </a:r>
                  <a:r>
                    <a:rPr lang="en-US" sz="1200" dirty="0">
                      <a:solidFill>
                        <a:srgbClr val="5B9BD5">
                          <a:lumMod val="75000"/>
                        </a:srgbClr>
                      </a:solidFill>
                      <a:latin typeface="Century Gothic" panose="020B0502020202020204" pitchFamily="34" charset="0"/>
                    </a:rPr>
                    <a:t>) attacks that disrupted their online banking services. </a:t>
                  </a:r>
                </a:p>
                <a:p>
                  <a:pPr marL="180000" lvl="0" indent="-180000" defTabSz="457200">
                    <a:buFont typeface="Arial" panose="020B0604020202020204" pitchFamily="34" charset="0"/>
                    <a:buChar char="•"/>
                    <a:defRPr/>
                  </a:pPr>
                  <a:r>
                    <a:rPr lang="en-US" sz="1200" dirty="0">
                      <a:solidFill>
                        <a:srgbClr val="5B9BD5">
                          <a:lumMod val="75000"/>
                        </a:srgbClr>
                      </a:solidFill>
                      <a:latin typeface="Century Gothic" panose="020B0502020202020204" pitchFamily="34" charset="0"/>
                    </a:rPr>
                    <a:t>The attacks were attributed to the cybercriminal group, Lazarus, which had previously targeted financial institutions in other countries</a:t>
                  </a:r>
                  <a:r>
                    <a:rPr lang="en-US" sz="1400" dirty="0">
                      <a:solidFill>
                        <a:srgbClr val="5B9BD5">
                          <a:lumMod val="75000"/>
                        </a:srgbClr>
                      </a:solidFill>
                      <a:latin typeface="Century Gothic" panose="020B0502020202020204" pitchFamily="34" charset="0"/>
                    </a:rPr>
                    <a:t>.</a:t>
                  </a:r>
                  <a:endParaRPr kumimoji="0" lang="en-IN" sz="1100" b="0" i="0" u="none" strike="noStrike" kern="0" cap="none" spc="0" normalizeH="0" baseline="0" noProof="0" dirty="0">
                    <a:ln>
                      <a:noFill/>
                    </a:ln>
                    <a:solidFill>
                      <a:srgbClr val="000000">
                        <a:lumMod val="75000"/>
                        <a:lumOff val="25000"/>
                      </a:srgbClr>
                    </a:solidFill>
                    <a:effectLst/>
                    <a:uLnTx/>
                    <a:uFillTx/>
                    <a:latin typeface="Arial Nova Cond" panose="020B0506020202020204" pitchFamily="34" charset="0"/>
                  </a:endParaRPr>
                </a:p>
              </p:txBody>
            </p:sp>
          </p:grpSp>
          <p:grpSp>
            <p:nvGrpSpPr>
              <p:cNvPr id="6" name="Group 5">
                <a:extLst>
                  <a:ext uri="{FF2B5EF4-FFF2-40B4-BE49-F238E27FC236}">
                    <a16:creationId xmlns:a16="http://schemas.microsoft.com/office/drawing/2014/main" xmlns="" id="{7BD43A1B-D93E-4A9C-A25F-329C1BD1B855}"/>
                  </a:ext>
                </a:extLst>
              </p:cNvPr>
              <p:cNvGrpSpPr/>
              <p:nvPr/>
            </p:nvGrpSpPr>
            <p:grpSpPr>
              <a:xfrm>
                <a:off x="6781939" y="1401268"/>
                <a:ext cx="2272478" cy="4013757"/>
                <a:chOff x="4692960" y="1401267"/>
                <a:chExt cx="2272478" cy="4013757"/>
              </a:xfrm>
            </p:grpSpPr>
            <p:grpSp>
              <p:nvGrpSpPr>
                <p:cNvPr id="18" name="Group 17">
                  <a:extLst>
                    <a:ext uri="{FF2B5EF4-FFF2-40B4-BE49-F238E27FC236}">
                      <a16:creationId xmlns:a16="http://schemas.microsoft.com/office/drawing/2014/main" xmlns="" id="{B479BB27-F12E-4FE0-82C6-3100DA3DBDB9}"/>
                    </a:ext>
                  </a:extLst>
                </p:cNvPr>
                <p:cNvGrpSpPr/>
                <p:nvPr/>
              </p:nvGrpSpPr>
              <p:grpSpPr>
                <a:xfrm>
                  <a:off x="4692960" y="1401267"/>
                  <a:ext cx="2272478" cy="4013757"/>
                  <a:chOff x="4692960" y="1401267"/>
                  <a:chExt cx="2272478" cy="4013757"/>
                </a:xfrm>
              </p:grpSpPr>
              <p:sp>
                <p:nvSpPr>
                  <p:cNvPr id="20" name="Rectangle 19">
                    <a:extLst>
                      <a:ext uri="{FF2B5EF4-FFF2-40B4-BE49-F238E27FC236}">
                        <a16:creationId xmlns:a16="http://schemas.microsoft.com/office/drawing/2014/main" xmlns="" id="{239DA349-F2FD-43E2-BB97-CF19B3A31E7B}"/>
                      </a:ext>
                    </a:extLst>
                  </p:cNvPr>
                  <p:cNvSpPr/>
                  <p:nvPr/>
                </p:nvSpPr>
                <p:spPr>
                  <a:xfrm>
                    <a:off x="4692960" y="5369305"/>
                    <a:ext cx="2109096" cy="45719"/>
                  </a:xfrm>
                  <a:prstGeom prst="rect">
                    <a:avLst/>
                  </a:prstGeom>
                  <a:solidFill>
                    <a:srgbClr val="1285AF"/>
                  </a:solidFill>
                  <a:ln w="63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05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Arial" panose="020B0604020202020204" pitchFamily="34" charset="0"/>
                      <a:cs typeface="Arial" panose="020B0604020202020204" pitchFamily="34" charset="0"/>
                    </a:endParaRPr>
                  </a:p>
                </p:txBody>
              </p:sp>
              <p:grpSp>
                <p:nvGrpSpPr>
                  <p:cNvPr id="21" name="Group 20">
                    <a:extLst>
                      <a:ext uri="{FF2B5EF4-FFF2-40B4-BE49-F238E27FC236}">
                        <a16:creationId xmlns:a16="http://schemas.microsoft.com/office/drawing/2014/main" xmlns="" id="{C391BEB6-9A2C-42A7-A970-3D258753D186}"/>
                      </a:ext>
                    </a:extLst>
                  </p:cNvPr>
                  <p:cNvGrpSpPr/>
                  <p:nvPr/>
                </p:nvGrpSpPr>
                <p:grpSpPr>
                  <a:xfrm>
                    <a:off x="4833156" y="1401267"/>
                    <a:ext cx="2132282" cy="918130"/>
                    <a:chOff x="4833156" y="1401267"/>
                    <a:chExt cx="2132282" cy="918130"/>
                  </a:xfrm>
                </p:grpSpPr>
                <p:grpSp>
                  <p:nvGrpSpPr>
                    <p:cNvPr id="22" name="Group 21">
                      <a:extLst>
                        <a:ext uri="{FF2B5EF4-FFF2-40B4-BE49-F238E27FC236}">
                          <a16:creationId xmlns:a16="http://schemas.microsoft.com/office/drawing/2014/main" xmlns="" id="{D6215F54-7483-4444-9A46-9225F49E3F7C}"/>
                        </a:ext>
                      </a:extLst>
                    </p:cNvPr>
                    <p:cNvGrpSpPr/>
                    <p:nvPr/>
                  </p:nvGrpSpPr>
                  <p:grpSpPr>
                    <a:xfrm>
                      <a:off x="5447088" y="1401267"/>
                      <a:ext cx="600842" cy="600842"/>
                      <a:chOff x="5447088" y="1401267"/>
                      <a:chExt cx="600842" cy="600842"/>
                    </a:xfrm>
                  </p:grpSpPr>
                  <p:sp>
                    <p:nvSpPr>
                      <p:cNvPr id="26" name="Oval 25">
                        <a:extLst>
                          <a:ext uri="{FF2B5EF4-FFF2-40B4-BE49-F238E27FC236}">
                            <a16:creationId xmlns:a16="http://schemas.microsoft.com/office/drawing/2014/main" xmlns="" id="{0AE6A816-F31F-4A85-8145-28EC4F06913F}"/>
                          </a:ext>
                        </a:extLst>
                      </p:cNvPr>
                      <p:cNvSpPr/>
                      <p:nvPr/>
                    </p:nvSpPr>
                    <p:spPr>
                      <a:xfrm>
                        <a:off x="5447088" y="1401267"/>
                        <a:ext cx="600842" cy="600842"/>
                      </a:xfrm>
                      <a:prstGeom prst="ellipse">
                        <a:avLst/>
                      </a:prstGeom>
                      <a:solidFill>
                        <a:srgbClr val="1285AF"/>
                      </a:solidFill>
                      <a:ln w="6350" cap="flat" cmpd="sng" algn="ctr">
                        <a:solidFill>
                          <a:srgbClr val="1285A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400" b="0" i="0" u="none" strike="noStrike" kern="0" cap="none" spc="0" normalizeH="0" baseline="0" noProof="0" dirty="0">
                          <a:ln>
                            <a:noFill/>
                          </a:ln>
                          <a:solidFill>
                            <a:prstClr val="white"/>
                          </a:solidFill>
                          <a:effectLst/>
                          <a:uLnTx/>
                          <a:uFillTx/>
                          <a:latin typeface="Arial" panose="020B0604020202020204" pitchFamily="34" charset="0"/>
                          <a:cs typeface="Arial" panose="020B0604020202020204" pitchFamily="34" charset="0"/>
                        </a:endParaRPr>
                      </a:p>
                    </p:txBody>
                  </p:sp>
                  <p:sp>
                    <p:nvSpPr>
                      <p:cNvPr id="27" name="Freeform: Shape 22">
                        <a:extLst>
                          <a:ext uri="{FF2B5EF4-FFF2-40B4-BE49-F238E27FC236}">
                            <a16:creationId xmlns:a16="http://schemas.microsoft.com/office/drawing/2014/main" xmlns="" id="{D0A9B146-0C5A-486D-BD5A-0A1ACA004E67}"/>
                          </a:ext>
                        </a:extLst>
                      </p:cNvPr>
                      <p:cNvSpPr/>
                      <p:nvPr/>
                    </p:nvSpPr>
                    <p:spPr>
                      <a:xfrm>
                        <a:off x="5636485" y="1577341"/>
                        <a:ext cx="222047" cy="248693"/>
                      </a:xfrm>
                      <a:custGeom>
                        <a:avLst/>
                        <a:gdLst>
                          <a:gd name="connsiteX0" fmla="*/ 285750 w 476250"/>
                          <a:gd name="connsiteY0" fmla="*/ 447675 h 533400"/>
                          <a:gd name="connsiteX1" fmla="*/ 285750 w 476250"/>
                          <a:gd name="connsiteY1" fmla="*/ 466725 h 533400"/>
                          <a:gd name="connsiteX2" fmla="*/ 400050 w 476250"/>
                          <a:gd name="connsiteY2" fmla="*/ 466725 h 533400"/>
                          <a:gd name="connsiteX3" fmla="*/ 400050 w 476250"/>
                          <a:gd name="connsiteY3" fmla="*/ 447675 h 533400"/>
                          <a:gd name="connsiteX4" fmla="*/ 285750 w 476250"/>
                          <a:gd name="connsiteY4" fmla="*/ 409575 h 533400"/>
                          <a:gd name="connsiteX5" fmla="*/ 285750 w 476250"/>
                          <a:gd name="connsiteY5" fmla="*/ 428625 h 533400"/>
                          <a:gd name="connsiteX6" fmla="*/ 400050 w 476250"/>
                          <a:gd name="connsiteY6" fmla="*/ 428625 h 533400"/>
                          <a:gd name="connsiteX7" fmla="*/ 400050 w 476250"/>
                          <a:gd name="connsiteY7" fmla="*/ 409575 h 533400"/>
                          <a:gd name="connsiteX8" fmla="*/ 152400 w 476250"/>
                          <a:gd name="connsiteY8" fmla="*/ 390525 h 533400"/>
                          <a:gd name="connsiteX9" fmla="*/ 228600 w 476250"/>
                          <a:gd name="connsiteY9" fmla="*/ 390525 h 533400"/>
                          <a:gd name="connsiteX10" fmla="*/ 228600 w 476250"/>
                          <a:gd name="connsiteY10" fmla="*/ 466725 h 533400"/>
                          <a:gd name="connsiteX11" fmla="*/ 152400 w 476250"/>
                          <a:gd name="connsiteY11" fmla="*/ 466725 h 533400"/>
                          <a:gd name="connsiteX12" fmla="*/ 285750 w 476250"/>
                          <a:gd name="connsiteY12" fmla="*/ 371475 h 533400"/>
                          <a:gd name="connsiteX13" fmla="*/ 285750 w 476250"/>
                          <a:gd name="connsiteY13" fmla="*/ 390525 h 533400"/>
                          <a:gd name="connsiteX14" fmla="*/ 400050 w 476250"/>
                          <a:gd name="connsiteY14" fmla="*/ 390525 h 533400"/>
                          <a:gd name="connsiteX15" fmla="*/ 400050 w 476250"/>
                          <a:gd name="connsiteY15" fmla="*/ 371475 h 533400"/>
                          <a:gd name="connsiteX16" fmla="*/ 142875 w 476250"/>
                          <a:gd name="connsiteY16" fmla="*/ 371475 h 533400"/>
                          <a:gd name="connsiteX17" fmla="*/ 133350 w 476250"/>
                          <a:gd name="connsiteY17" fmla="*/ 381000 h 533400"/>
                          <a:gd name="connsiteX18" fmla="*/ 133350 w 476250"/>
                          <a:gd name="connsiteY18" fmla="*/ 476250 h 533400"/>
                          <a:gd name="connsiteX19" fmla="*/ 142875 w 476250"/>
                          <a:gd name="connsiteY19" fmla="*/ 485775 h 533400"/>
                          <a:gd name="connsiteX20" fmla="*/ 238125 w 476250"/>
                          <a:gd name="connsiteY20" fmla="*/ 485775 h 533400"/>
                          <a:gd name="connsiteX21" fmla="*/ 247650 w 476250"/>
                          <a:gd name="connsiteY21" fmla="*/ 476250 h 533400"/>
                          <a:gd name="connsiteX22" fmla="*/ 247650 w 476250"/>
                          <a:gd name="connsiteY22" fmla="*/ 381000 h 533400"/>
                          <a:gd name="connsiteX23" fmla="*/ 238125 w 476250"/>
                          <a:gd name="connsiteY23" fmla="*/ 371475 h 533400"/>
                          <a:gd name="connsiteX24" fmla="*/ 171450 w 476250"/>
                          <a:gd name="connsiteY24" fmla="*/ 276225 h 533400"/>
                          <a:gd name="connsiteX25" fmla="*/ 190500 w 476250"/>
                          <a:gd name="connsiteY25" fmla="*/ 276225 h 533400"/>
                          <a:gd name="connsiteX26" fmla="*/ 190500 w 476250"/>
                          <a:gd name="connsiteY26" fmla="*/ 314325 h 533400"/>
                          <a:gd name="connsiteX27" fmla="*/ 171450 w 476250"/>
                          <a:gd name="connsiteY27" fmla="*/ 314325 h 533400"/>
                          <a:gd name="connsiteX28" fmla="*/ 247650 w 476250"/>
                          <a:gd name="connsiteY28" fmla="*/ 238125 h 533400"/>
                          <a:gd name="connsiteX29" fmla="*/ 266700 w 476250"/>
                          <a:gd name="connsiteY29" fmla="*/ 238125 h 533400"/>
                          <a:gd name="connsiteX30" fmla="*/ 266700 w 476250"/>
                          <a:gd name="connsiteY30" fmla="*/ 314325 h 533400"/>
                          <a:gd name="connsiteX31" fmla="*/ 247650 w 476250"/>
                          <a:gd name="connsiteY31" fmla="*/ 314325 h 533400"/>
                          <a:gd name="connsiteX32" fmla="*/ 323850 w 476250"/>
                          <a:gd name="connsiteY32" fmla="*/ 200025 h 533400"/>
                          <a:gd name="connsiteX33" fmla="*/ 342900 w 476250"/>
                          <a:gd name="connsiteY33" fmla="*/ 200025 h 533400"/>
                          <a:gd name="connsiteX34" fmla="*/ 342900 w 476250"/>
                          <a:gd name="connsiteY34" fmla="*/ 314325 h 533400"/>
                          <a:gd name="connsiteX35" fmla="*/ 323850 w 476250"/>
                          <a:gd name="connsiteY35" fmla="*/ 314325 h 533400"/>
                          <a:gd name="connsiteX36" fmla="*/ 314325 w 476250"/>
                          <a:gd name="connsiteY36" fmla="*/ 180975 h 533400"/>
                          <a:gd name="connsiteX37" fmla="*/ 304800 w 476250"/>
                          <a:gd name="connsiteY37" fmla="*/ 190500 h 533400"/>
                          <a:gd name="connsiteX38" fmla="*/ 304800 w 476250"/>
                          <a:gd name="connsiteY38" fmla="*/ 314325 h 533400"/>
                          <a:gd name="connsiteX39" fmla="*/ 285750 w 476250"/>
                          <a:gd name="connsiteY39" fmla="*/ 314325 h 533400"/>
                          <a:gd name="connsiteX40" fmla="*/ 285750 w 476250"/>
                          <a:gd name="connsiteY40" fmla="*/ 228600 h 533400"/>
                          <a:gd name="connsiteX41" fmla="*/ 276225 w 476250"/>
                          <a:gd name="connsiteY41" fmla="*/ 219075 h 533400"/>
                          <a:gd name="connsiteX42" fmla="*/ 238125 w 476250"/>
                          <a:gd name="connsiteY42" fmla="*/ 219075 h 533400"/>
                          <a:gd name="connsiteX43" fmla="*/ 228600 w 476250"/>
                          <a:gd name="connsiteY43" fmla="*/ 228600 h 533400"/>
                          <a:gd name="connsiteX44" fmla="*/ 228600 w 476250"/>
                          <a:gd name="connsiteY44" fmla="*/ 314325 h 533400"/>
                          <a:gd name="connsiteX45" fmla="*/ 209550 w 476250"/>
                          <a:gd name="connsiteY45" fmla="*/ 314325 h 533400"/>
                          <a:gd name="connsiteX46" fmla="*/ 209550 w 476250"/>
                          <a:gd name="connsiteY46" fmla="*/ 266700 h 533400"/>
                          <a:gd name="connsiteX47" fmla="*/ 200025 w 476250"/>
                          <a:gd name="connsiteY47" fmla="*/ 257175 h 533400"/>
                          <a:gd name="connsiteX48" fmla="*/ 161925 w 476250"/>
                          <a:gd name="connsiteY48" fmla="*/ 257175 h 533400"/>
                          <a:gd name="connsiteX49" fmla="*/ 152400 w 476250"/>
                          <a:gd name="connsiteY49" fmla="*/ 266700 h 533400"/>
                          <a:gd name="connsiteX50" fmla="*/ 152400 w 476250"/>
                          <a:gd name="connsiteY50" fmla="*/ 314325 h 533400"/>
                          <a:gd name="connsiteX51" fmla="*/ 133350 w 476250"/>
                          <a:gd name="connsiteY51" fmla="*/ 314325 h 533400"/>
                          <a:gd name="connsiteX52" fmla="*/ 133350 w 476250"/>
                          <a:gd name="connsiteY52" fmla="*/ 333375 h 533400"/>
                          <a:gd name="connsiteX53" fmla="*/ 381000 w 476250"/>
                          <a:gd name="connsiteY53" fmla="*/ 333375 h 533400"/>
                          <a:gd name="connsiteX54" fmla="*/ 381000 w 476250"/>
                          <a:gd name="connsiteY54" fmla="*/ 314325 h 533400"/>
                          <a:gd name="connsiteX55" fmla="*/ 361950 w 476250"/>
                          <a:gd name="connsiteY55" fmla="*/ 314325 h 533400"/>
                          <a:gd name="connsiteX56" fmla="*/ 361950 w 476250"/>
                          <a:gd name="connsiteY56" fmla="*/ 190500 h 533400"/>
                          <a:gd name="connsiteX57" fmla="*/ 352425 w 476250"/>
                          <a:gd name="connsiteY57" fmla="*/ 180975 h 533400"/>
                          <a:gd name="connsiteX58" fmla="*/ 200025 w 476250"/>
                          <a:gd name="connsiteY58" fmla="*/ 114300 h 533400"/>
                          <a:gd name="connsiteX59" fmla="*/ 200025 w 476250"/>
                          <a:gd name="connsiteY59" fmla="*/ 133350 h 533400"/>
                          <a:gd name="connsiteX60" fmla="*/ 314325 w 476250"/>
                          <a:gd name="connsiteY60" fmla="*/ 133350 h 533400"/>
                          <a:gd name="connsiteX61" fmla="*/ 314325 w 476250"/>
                          <a:gd name="connsiteY61" fmla="*/ 114300 h 533400"/>
                          <a:gd name="connsiteX62" fmla="*/ 66675 w 476250"/>
                          <a:gd name="connsiteY62" fmla="*/ 114300 h 533400"/>
                          <a:gd name="connsiteX63" fmla="*/ 66675 w 476250"/>
                          <a:gd name="connsiteY63" fmla="*/ 123825 h 533400"/>
                          <a:gd name="connsiteX64" fmla="*/ 38100 w 476250"/>
                          <a:gd name="connsiteY64" fmla="*/ 152400 h 533400"/>
                          <a:gd name="connsiteX65" fmla="*/ 66675 w 476250"/>
                          <a:gd name="connsiteY65" fmla="*/ 180975 h 533400"/>
                          <a:gd name="connsiteX66" fmla="*/ 85725 w 476250"/>
                          <a:gd name="connsiteY66" fmla="*/ 180975 h 533400"/>
                          <a:gd name="connsiteX67" fmla="*/ 95250 w 476250"/>
                          <a:gd name="connsiteY67" fmla="*/ 190500 h 533400"/>
                          <a:gd name="connsiteX68" fmla="*/ 85725 w 476250"/>
                          <a:gd name="connsiteY68" fmla="*/ 200025 h 533400"/>
                          <a:gd name="connsiteX69" fmla="*/ 66675 w 476250"/>
                          <a:gd name="connsiteY69" fmla="*/ 200025 h 533400"/>
                          <a:gd name="connsiteX70" fmla="*/ 57150 w 476250"/>
                          <a:gd name="connsiteY70" fmla="*/ 190500 h 533400"/>
                          <a:gd name="connsiteX71" fmla="*/ 38100 w 476250"/>
                          <a:gd name="connsiteY71" fmla="*/ 190500 h 533400"/>
                          <a:gd name="connsiteX72" fmla="*/ 66675 w 476250"/>
                          <a:gd name="connsiteY72" fmla="*/ 219075 h 533400"/>
                          <a:gd name="connsiteX73" fmla="*/ 66675 w 476250"/>
                          <a:gd name="connsiteY73" fmla="*/ 228600 h 533400"/>
                          <a:gd name="connsiteX74" fmla="*/ 85725 w 476250"/>
                          <a:gd name="connsiteY74" fmla="*/ 228600 h 533400"/>
                          <a:gd name="connsiteX75" fmla="*/ 85725 w 476250"/>
                          <a:gd name="connsiteY75" fmla="*/ 219075 h 533400"/>
                          <a:gd name="connsiteX76" fmla="*/ 114300 w 476250"/>
                          <a:gd name="connsiteY76" fmla="*/ 190500 h 533400"/>
                          <a:gd name="connsiteX77" fmla="*/ 85725 w 476250"/>
                          <a:gd name="connsiteY77" fmla="*/ 161925 h 533400"/>
                          <a:gd name="connsiteX78" fmla="*/ 66675 w 476250"/>
                          <a:gd name="connsiteY78" fmla="*/ 161925 h 533400"/>
                          <a:gd name="connsiteX79" fmla="*/ 57150 w 476250"/>
                          <a:gd name="connsiteY79" fmla="*/ 152400 h 533400"/>
                          <a:gd name="connsiteX80" fmla="*/ 66675 w 476250"/>
                          <a:gd name="connsiteY80" fmla="*/ 142875 h 533400"/>
                          <a:gd name="connsiteX81" fmla="*/ 85725 w 476250"/>
                          <a:gd name="connsiteY81" fmla="*/ 142875 h 533400"/>
                          <a:gd name="connsiteX82" fmla="*/ 95250 w 476250"/>
                          <a:gd name="connsiteY82" fmla="*/ 152400 h 533400"/>
                          <a:gd name="connsiteX83" fmla="*/ 114300 w 476250"/>
                          <a:gd name="connsiteY83" fmla="*/ 152400 h 533400"/>
                          <a:gd name="connsiteX84" fmla="*/ 85725 w 476250"/>
                          <a:gd name="connsiteY84" fmla="*/ 123825 h 533400"/>
                          <a:gd name="connsiteX85" fmla="*/ 85725 w 476250"/>
                          <a:gd name="connsiteY85" fmla="*/ 114300 h 533400"/>
                          <a:gd name="connsiteX86" fmla="*/ 76200 w 476250"/>
                          <a:gd name="connsiteY86" fmla="*/ 95250 h 533400"/>
                          <a:gd name="connsiteX87" fmla="*/ 152400 w 476250"/>
                          <a:gd name="connsiteY87" fmla="*/ 171450 h 533400"/>
                          <a:gd name="connsiteX88" fmla="*/ 76200 w 476250"/>
                          <a:gd name="connsiteY88" fmla="*/ 247650 h 533400"/>
                          <a:gd name="connsiteX89" fmla="*/ 0 w 476250"/>
                          <a:gd name="connsiteY89" fmla="*/ 171450 h 533400"/>
                          <a:gd name="connsiteX90" fmla="*/ 76200 w 476250"/>
                          <a:gd name="connsiteY90" fmla="*/ 95250 h 533400"/>
                          <a:gd name="connsiteX91" fmla="*/ 238125 w 476250"/>
                          <a:gd name="connsiteY91" fmla="*/ 76200 h 533400"/>
                          <a:gd name="connsiteX92" fmla="*/ 238125 w 476250"/>
                          <a:gd name="connsiteY92" fmla="*/ 95250 h 533400"/>
                          <a:gd name="connsiteX93" fmla="*/ 314325 w 476250"/>
                          <a:gd name="connsiteY93" fmla="*/ 95250 h 533400"/>
                          <a:gd name="connsiteX94" fmla="*/ 314325 w 476250"/>
                          <a:gd name="connsiteY94" fmla="*/ 76200 h 533400"/>
                          <a:gd name="connsiteX95" fmla="*/ 200025 w 476250"/>
                          <a:gd name="connsiteY95" fmla="*/ 76200 h 533400"/>
                          <a:gd name="connsiteX96" fmla="*/ 200025 w 476250"/>
                          <a:gd name="connsiteY96" fmla="*/ 95250 h 533400"/>
                          <a:gd name="connsiteX97" fmla="*/ 219075 w 476250"/>
                          <a:gd name="connsiteY97" fmla="*/ 95250 h 533400"/>
                          <a:gd name="connsiteX98" fmla="*/ 219075 w 476250"/>
                          <a:gd name="connsiteY98" fmla="*/ 76200 h 533400"/>
                          <a:gd name="connsiteX99" fmla="*/ 381000 w 476250"/>
                          <a:gd name="connsiteY99" fmla="*/ 51568 h 533400"/>
                          <a:gd name="connsiteX100" fmla="*/ 424682 w 476250"/>
                          <a:gd name="connsiteY100" fmla="*/ 95250 h 533400"/>
                          <a:gd name="connsiteX101" fmla="*/ 390525 w 476250"/>
                          <a:gd name="connsiteY101" fmla="*/ 95250 h 533400"/>
                          <a:gd name="connsiteX102" fmla="*/ 381000 w 476250"/>
                          <a:gd name="connsiteY102" fmla="*/ 85725 h 533400"/>
                          <a:gd name="connsiteX103" fmla="*/ 104775 w 476250"/>
                          <a:gd name="connsiteY103" fmla="*/ 38100 h 533400"/>
                          <a:gd name="connsiteX104" fmla="*/ 361950 w 476250"/>
                          <a:gd name="connsiteY104" fmla="*/ 38100 h 533400"/>
                          <a:gd name="connsiteX105" fmla="*/ 361950 w 476250"/>
                          <a:gd name="connsiteY105" fmla="*/ 85725 h 533400"/>
                          <a:gd name="connsiteX106" fmla="*/ 390525 w 476250"/>
                          <a:gd name="connsiteY106" fmla="*/ 114300 h 533400"/>
                          <a:gd name="connsiteX107" fmla="*/ 438150 w 476250"/>
                          <a:gd name="connsiteY107" fmla="*/ 114300 h 533400"/>
                          <a:gd name="connsiteX108" fmla="*/ 438150 w 476250"/>
                          <a:gd name="connsiteY108" fmla="*/ 504825 h 533400"/>
                          <a:gd name="connsiteX109" fmla="*/ 409575 w 476250"/>
                          <a:gd name="connsiteY109" fmla="*/ 533400 h 533400"/>
                          <a:gd name="connsiteX110" fmla="*/ 104775 w 476250"/>
                          <a:gd name="connsiteY110" fmla="*/ 533400 h 533400"/>
                          <a:gd name="connsiteX111" fmla="*/ 76200 w 476250"/>
                          <a:gd name="connsiteY111" fmla="*/ 504825 h 533400"/>
                          <a:gd name="connsiteX112" fmla="*/ 76200 w 476250"/>
                          <a:gd name="connsiteY112" fmla="*/ 266700 h 533400"/>
                          <a:gd name="connsiteX113" fmla="*/ 171450 w 476250"/>
                          <a:gd name="connsiteY113" fmla="*/ 171450 h 533400"/>
                          <a:gd name="connsiteX114" fmla="*/ 76200 w 476250"/>
                          <a:gd name="connsiteY114" fmla="*/ 76200 h 533400"/>
                          <a:gd name="connsiteX115" fmla="*/ 76200 w 476250"/>
                          <a:gd name="connsiteY115" fmla="*/ 66675 h 533400"/>
                          <a:gd name="connsiteX116" fmla="*/ 104775 w 476250"/>
                          <a:gd name="connsiteY116" fmla="*/ 38100 h 533400"/>
                          <a:gd name="connsiteX117" fmla="*/ 142875 w 476250"/>
                          <a:gd name="connsiteY117" fmla="*/ 0 h 533400"/>
                          <a:gd name="connsiteX118" fmla="*/ 447675 w 476250"/>
                          <a:gd name="connsiteY118" fmla="*/ 0 h 533400"/>
                          <a:gd name="connsiteX119" fmla="*/ 476250 w 476250"/>
                          <a:gd name="connsiteY119" fmla="*/ 28575 h 533400"/>
                          <a:gd name="connsiteX120" fmla="*/ 476250 w 476250"/>
                          <a:gd name="connsiteY120" fmla="*/ 466725 h 533400"/>
                          <a:gd name="connsiteX121" fmla="*/ 457200 w 476250"/>
                          <a:gd name="connsiteY121" fmla="*/ 485775 h 533400"/>
                          <a:gd name="connsiteX122" fmla="*/ 457200 w 476250"/>
                          <a:gd name="connsiteY122" fmla="*/ 104775 h 533400"/>
                          <a:gd name="connsiteX123" fmla="*/ 454438 w 476250"/>
                          <a:gd name="connsiteY123" fmla="*/ 98012 h 533400"/>
                          <a:gd name="connsiteX124" fmla="*/ 378238 w 476250"/>
                          <a:gd name="connsiteY124" fmla="*/ 21812 h 533400"/>
                          <a:gd name="connsiteX125" fmla="*/ 371475 w 476250"/>
                          <a:gd name="connsiteY125" fmla="*/ 19050 h 533400"/>
                          <a:gd name="connsiteX126" fmla="*/ 123825 w 476250"/>
                          <a:gd name="connsiteY126" fmla="*/ 19050 h 533400"/>
                          <a:gd name="connsiteX127" fmla="*/ 142875 w 476250"/>
                          <a:gd name="connsiteY127" fmla="*/ 0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76250" h="533400">
                            <a:moveTo>
                              <a:pt x="285750" y="447675"/>
                            </a:moveTo>
                            <a:lnTo>
                              <a:pt x="285750" y="466725"/>
                            </a:lnTo>
                            <a:lnTo>
                              <a:pt x="400050" y="466725"/>
                            </a:lnTo>
                            <a:lnTo>
                              <a:pt x="400050" y="447675"/>
                            </a:lnTo>
                            <a:close/>
                            <a:moveTo>
                              <a:pt x="285750" y="409575"/>
                            </a:moveTo>
                            <a:lnTo>
                              <a:pt x="285750" y="428625"/>
                            </a:lnTo>
                            <a:lnTo>
                              <a:pt x="400050" y="428625"/>
                            </a:lnTo>
                            <a:lnTo>
                              <a:pt x="400050" y="409575"/>
                            </a:lnTo>
                            <a:close/>
                            <a:moveTo>
                              <a:pt x="152400" y="390525"/>
                            </a:moveTo>
                            <a:lnTo>
                              <a:pt x="228600" y="390525"/>
                            </a:lnTo>
                            <a:lnTo>
                              <a:pt x="228600" y="466725"/>
                            </a:lnTo>
                            <a:lnTo>
                              <a:pt x="152400" y="466725"/>
                            </a:lnTo>
                            <a:close/>
                            <a:moveTo>
                              <a:pt x="285750" y="371475"/>
                            </a:moveTo>
                            <a:lnTo>
                              <a:pt x="285750" y="390525"/>
                            </a:lnTo>
                            <a:lnTo>
                              <a:pt x="400050" y="390525"/>
                            </a:lnTo>
                            <a:lnTo>
                              <a:pt x="400050" y="371475"/>
                            </a:lnTo>
                            <a:close/>
                            <a:moveTo>
                              <a:pt x="142875" y="371475"/>
                            </a:moveTo>
                            <a:cubicBezTo>
                              <a:pt x="137614" y="371475"/>
                              <a:pt x="133350" y="375739"/>
                              <a:pt x="133350" y="381000"/>
                            </a:cubicBezTo>
                            <a:lnTo>
                              <a:pt x="133350" y="476250"/>
                            </a:lnTo>
                            <a:cubicBezTo>
                              <a:pt x="133350" y="481511"/>
                              <a:pt x="137614" y="485775"/>
                              <a:pt x="142875" y="485775"/>
                            </a:cubicBezTo>
                            <a:lnTo>
                              <a:pt x="238125" y="485775"/>
                            </a:lnTo>
                            <a:cubicBezTo>
                              <a:pt x="243386" y="485775"/>
                              <a:pt x="247650" y="481511"/>
                              <a:pt x="247650" y="476250"/>
                            </a:cubicBezTo>
                            <a:lnTo>
                              <a:pt x="247650" y="381000"/>
                            </a:lnTo>
                            <a:cubicBezTo>
                              <a:pt x="247650" y="375739"/>
                              <a:pt x="243386" y="371475"/>
                              <a:pt x="238125" y="371475"/>
                            </a:cubicBezTo>
                            <a:close/>
                            <a:moveTo>
                              <a:pt x="171450" y="276225"/>
                            </a:moveTo>
                            <a:lnTo>
                              <a:pt x="190500" y="276225"/>
                            </a:lnTo>
                            <a:lnTo>
                              <a:pt x="190500" y="314325"/>
                            </a:lnTo>
                            <a:lnTo>
                              <a:pt x="171450" y="314325"/>
                            </a:lnTo>
                            <a:close/>
                            <a:moveTo>
                              <a:pt x="247650" y="238125"/>
                            </a:moveTo>
                            <a:lnTo>
                              <a:pt x="266700" y="238125"/>
                            </a:lnTo>
                            <a:lnTo>
                              <a:pt x="266700" y="314325"/>
                            </a:lnTo>
                            <a:lnTo>
                              <a:pt x="247650" y="314325"/>
                            </a:lnTo>
                            <a:close/>
                            <a:moveTo>
                              <a:pt x="323850" y="200025"/>
                            </a:moveTo>
                            <a:lnTo>
                              <a:pt x="342900" y="200025"/>
                            </a:lnTo>
                            <a:lnTo>
                              <a:pt x="342900" y="314325"/>
                            </a:lnTo>
                            <a:lnTo>
                              <a:pt x="323850" y="314325"/>
                            </a:lnTo>
                            <a:close/>
                            <a:moveTo>
                              <a:pt x="314325" y="180975"/>
                            </a:moveTo>
                            <a:cubicBezTo>
                              <a:pt x="309064" y="180975"/>
                              <a:pt x="304800" y="185239"/>
                              <a:pt x="304800" y="190500"/>
                            </a:cubicBezTo>
                            <a:lnTo>
                              <a:pt x="304800" y="314325"/>
                            </a:lnTo>
                            <a:lnTo>
                              <a:pt x="285750" y="314325"/>
                            </a:lnTo>
                            <a:lnTo>
                              <a:pt x="285750" y="228600"/>
                            </a:lnTo>
                            <a:cubicBezTo>
                              <a:pt x="285750" y="223339"/>
                              <a:pt x="281486" y="219075"/>
                              <a:pt x="276225" y="219075"/>
                            </a:cubicBezTo>
                            <a:lnTo>
                              <a:pt x="238125" y="219075"/>
                            </a:lnTo>
                            <a:cubicBezTo>
                              <a:pt x="232864" y="219075"/>
                              <a:pt x="228600" y="223339"/>
                              <a:pt x="228600" y="228600"/>
                            </a:cubicBezTo>
                            <a:lnTo>
                              <a:pt x="228600" y="314325"/>
                            </a:lnTo>
                            <a:lnTo>
                              <a:pt x="209550" y="314325"/>
                            </a:lnTo>
                            <a:lnTo>
                              <a:pt x="209550" y="266700"/>
                            </a:lnTo>
                            <a:cubicBezTo>
                              <a:pt x="209550" y="261439"/>
                              <a:pt x="205286" y="257175"/>
                              <a:pt x="200025" y="257175"/>
                            </a:cubicBezTo>
                            <a:lnTo>
                              <a:pt x="161925" y="257175"/>
                            </a:lnTo>
                            <a:cubicBezTo>
                              <a:pt x="156664" y="257175"/>
                              <a:pt x="152400" y="261439"/>
                              <a:pt x="152400" y="266700"/>
                            </a:cubicBezTo>
                            <a:lnTo>
                              <a:pt x="152400" y="314325"/>
                            </a:lnTo>
                            <a:lnTo>
                              <a:pt x="133350" y="314325"/>
                            </a:lnTo>
                            <a:lnTo>
                              <a:pt x="133350" y="333375"/>
                            </a:lnTo>
                            <a:lnTo>
                              <a:pt x="381000" y="333375"/>
                            </a:lnTo>
                            <a:lnTo>
                              <a:pt x="381000" y="314325"/>
                            </a:lnTo>
                            <a:lnTo>
                              <a:pt x="361950" y="314325"/>
                            </a:lnTo>
                            <a:lnTo>
                              <a:pt x="361950" y="190500"/>
                            </a:lnTo>
                            <a:cubicBezTo>
                              <a:pt x="361950" y="185239"/>
                              <a:pt x="357686" y="180975"/>
                              <a:pt x="352425" y="180975"/>
                            </a:cubicBezTo>
                            <a:close/>
                            <a:moveTo>
                              <a:pt x="200025" y="114300"/>
                            </a:moveTo>
                            <a:lnTo>
                              <a:pt x="200025" y="133350"/>
                            </a:lnTo>
                            <a:lnTo>
                              <a:pt x="314325" y="133350"/>
                            </a:lnTo>
                            <a:lnTo>
                              <a:pt x="314325" y="114300"/>
                            </a:lnTo>
                            <a:close/>
                            <a:moveTo>
                              <a:pt x="66675" y="114300"/>
                            </a:moveTo>
                            <a:lnTo>
                              <a:pt x="66675" y="123825"/>
                            </a:lnTo>
                            <a:cubicBezTo>
                              <a:pt x="50893" y="123825"/>
                              <a:pt x="38100" y="136618"/>
                              <a:pt x="38100" y="152400"/>
                            </a:cubicBezTo>
                            <a:cubicBezTo>
                              <a:pt x="38100" y="168182"/>
                              <a:pt x="50893" y="180975"/>
                              <a:pt x="66675" y="180975"/>
                            </a:cubicBezTo>
                            <a:lnTo>
                              <a:pt x="85725" y="180975"/>
                            </a:lnTo>
                            <a:cubicBezTo>
                              <a:pt x="90986" y="180975"/>
                              <a:pt x="95250" y="185239"/>
                              <a:pt x="95250" y="190500"/>
                            </a:cubicBezTo>
                            <a:cubicBezTo>
                              <a:pt x="95250" y="195761"/>
                              <a:pt x="90986" y="200025"/>
                              <a:pt x="85725" y="200025"/>
                            </a:cubicBezTo>
                            <a:lnTo>
                              <a:pt x="66675" y="200025"/>
                            </a:lnTo>
                            <a:cubicBezTo>
                              <a:pt x="61414" y="200025"/>
                              <a:pt x="57150" y="195761"/>
                              <a:pt x="57150" y="190500"/>
                            </a:cubicBezTo>
                            <a:lnTo>
                              <a:pt x="38100" y="190500"/>
                            </a:lnTo>
                            <a:cubicBezTo>
                              <a:pt x="38100" y="206282"/>
                              <a:pt x="50893" y="219075"/>
                              <a:pt x="66675" y="219075"/>
                            </a:cubicBezTo>
                            <a:lnTo>
                              <a:pt x="66675" y="228600"/>
                            </a:lnTo>
                            <a:lnTo>
                              <a:pt x="85725" y="228600"/>
                            </a:lnTo>
                            <a:lnTo>
                              <a:pt x="85725" y="219075"/>
                            </a:lnTo>
                            <a:cubicBezTo>
                              <a:pt x="101507" y="219075"/>
                              <a:pt x="114300" y="206282"/>
                              <a:pt x="114300" y="190500"/>
                            </a:cubicBezTo>
                            <a:cubicBezTo>
                              <a:pt x="114300" y="174718"/>
                              <a:pt x="101507" y="161925"/>
                              <a:pt x="85725" y="161925"/>
                            </a:cubicBezTo>
                            <a:lnTo>
                              <a:pt x="66675" y="161925"/>
                            </a:lnTo>
                            <a:cubicBezTo>
                              <a:pt x="61414" y="161925"/>
                              <a:pt x="57150" y="157661"/>
                              <a:pt x="57150" y="152400"/>
                            </a:cubicBezTo>
                            <a:cubicBezTo>
                              <a:pt x="57150" y="147139"/>
                              <a:pt x="61414" y="142875"/>
                              <a:pt x="66675" y="142875"/>
                            </a:cubicBezTo>
                            <a:lnTo>
                              <a:pt x="85725" y="142875"/>
                            </a:lnTo>
                            <a:cubicBezTo>
                              <a:pt x="90986" y="142875"/>
                              <a:pt x="95250" y="147139"/>
                              <a:pt x="95250" y="152400"/>
                            </a:cubicBezTo>
                            <a:lnTo>
                              <a:pt x="114300" y="152400"/>
                            </a:lnTo>
                            <a:cubicBezTo>
                              <a:pt x="114300" y="136618"/>
                              <a:pt x="101507" y="123825"/>
                              <a:pt x="85725" y="123825"/>
                            </a:cubicBezTo>
                            <a:lnTo>
                              <a:pt x="85725" y="114300"/>
                            </a:lnTo>
                            <a:close/>
                            <a:moveTo>
                              <a:pt x="76200" y="95250"/>
                            </a:moveTo>
                            <a:cubicBezTo>
                              <a:pt x="118284" y="95250"/>
                              <a:pt x="152400" y="129366"/>
                              <a:pt x="152400" y="171450"/>
                            </a:cubicBezTo>
                            <a:cubicBezTo>
                              <a:pt x="152352" y="213514"/>
                              <a:pt x="118264" y="247602"/>
                              <a:pt x="76200" y="247650"/>
                            </a:cubicBezTo>
                            <a:cubicBezTo>
                              <a:pt x="34116" y="247650"/>
                              <a:pt x="0" y="213534"/>
                              <a:pt x="0" y="171450"/>
                            </a:cubicBezTo>
                            <a:cubicBezTo>
                              <a:pt x="0" y="129366"/>
                              <a:pt x="34116" y="95250"/>
                              <a:pt x="76200" y="95250"/>
                            </a:cubicBezTo>
                            <a:close/>
                            <a:moveTo>
                              <a:pt x="238125" y="76200"/>
                            </a:moveTo>
                            <a:lnTo>
                              <a:pt x="238125" y="95250"/>
                            </a:lnTo>
                            <a:lnTo>
                              <a:pt x="314325" y="95250"/>
                            </a:lnTo>
                            <a:lnTo>
                              <a:pt x="314325" y="76200"/>
                            </a:lnTo>
                            <a:close/>
                            <a:moveTo>
                              <a:pt x="200025" y="76200"/>
                            </a:moveTo>
                            <a:lnTo>
                              <a:pt x="200025" y="95250"/>
                            </a:lnTo>
                            <a:lnTo>
                              <a:pt x="219075" y="95250"/>
                            </a:lnTo>
                            <a:lnTo>
                              <a:pt x="219075" y="76200"/>
                            </a:lnTo>
                            <a:close/>
                            <a:moveTo>
                              <a:pt x="381000" y="51568"/>
                            </a:moveTo>
                            <a:lnTo>
                              <a:pt x="424682" y="95250"/>
                            </a:lnTo>
                            <a:lnTo>
                              <a:pt x="390525" y="95250"/>
                            </a:lnTo>
                            <a:cubicBezTo>
                              <a:pt x="385264" y="95250"/>
                              <a:pt x="381000" y="90985"/>
                              <a:pt x="381000" y="85725"/>
                            </a:cubicBezTo>
                            <a:close/>
                            <a:moveTo>
                              <a:pt x="104775" y="38100"/>
                            </a:moveTo>
                            <a:lnTo>
                              <a:pt x="361950" y="38100"/>
                            </a:lnTo>
                            <a:lnTo>
                              <a:pt x="361950" y="85725"/>
                            </a:lnTo>
                            <a:cubicBezTo>
                              <a:pt x="361997" y="101487"/>
                              <a:pt x="374763" y="114253"/>
                              <a:pt x="390525" y="114300"/>
                            </a:cubicBezTo>
                            <a:lnTo>
                              <a:pt x="438150" y="114300"/>
                            </a:lnTo>
                            <a:lnTo>
                              <a:pt x="438150" y="504825"/>
                            </a:lnTo>
                            <a:cubicBezTo>
                              <a:pt x="438103" y="520587"/>
                              <a:pt x="425337" y="533353"/>
                              <a:pt x="409575" y="533400"/>
                            </a:cubicBezTo>
                            <a:lnTo>
                              <a:pt x="104775" y="533400"/>
                            </a:lnTo>
                            <a:cubicBezTo>
                              <a:pt x="89013" y="533353"/>
                              <a:pt x="76247" y="520587"/>
                              <a:pt x="76200" y="504825"/>
                            </a:cubicBezTo>
                            <a:lnTo>
                              <a:pt x="76200" y="266700"/>
                            </a:lnTo>
                            <a:cubicBezTo>
                              <a:pt x="128805" y="266700"/>
                              <a:pt x="171450" y="224055"/>
                              <a:pt x="171450" y="171450"/>
                            </a:cubicBezTo>
                            <a:cubicBezTo>
                              <a:pt x="171450" y="118845"/>
                              <a:pt x="128805" y="76200"/>
                              <a:pt x="76200" y="76200"/>
                            </a:cubicBezTo>
                            <a:lnTo>
                              <a:pt x="76200" y="66675"/>
                            </a:lnTo>
                            <a:cubicBezTo>
                              <a:pt x="76200" y="50894"/>
                              <a:pt x="88993" y="38100"/>
                              <a:pt x="104775" y="38100"/>
                            </a:cubicBezTo>
                            <a:close/>
                            <a:moveTo>
                              <a:pt x="142875" y="0"/>
                            </a:moveTo>
                            <a:lnTo>
                              <a:pt x="447675" y="0"/>
                            </a:lnTo>
                            <a:cubicBezTo>
                              <a:pt x="463437" y="47"/>
                              <a:pt x="476203" y="12813"/>
                              <a:pt x="476250" y="28575"/>
                            </a:cubicBezTo>
                            <a:lnTo>
                              <a:pt x="476250" y="466725"/>
                            </a:lnTo>
                            <a:cubicBezTo>
                              <a:pt x="476250" y="477246"/>
                              <a:pt x="467721" y="485775"/>
                              <a:pt x="457200" y="485775"/>
                            </a:cubicBezTo>
                            <a:lnTo>
                              <a:pt x="457200" y="104775"/>
                            </a:lnTo>
                            <a:cubicBezTo>
                              <a:pt x="457181" y="102250"/>
                              <a:pt x="456192" y="99829"/>
                              <a:pt x="454438" y="98012"/>
                            </a:cubicBezTo>
                            <a:lnTo>
                              <a:pt x="378238" y="21812"/>
                            </a:lnTo>
                            <a:cubicBezTo>
                              <a:pt x="376421" y="20058"/>
                              <a:pt x="374000" y="19069"/>
                              <a:pt x="371475" y="19050"/>
                            </a:cubicBezTo>
                            <a:lnTo>
                              <a:pt x="123825" y="19050"/>
                            </a:lnTo>
                            <a:cubicBezTo>
                              <a:pt x="123856" y="8542"/>
                              <a:pt x="132367" y="31"/>
                              <a:pt x="142875" y="0"/>
                            </a:cubicBezTo>
                            <a:close/>
                          </a:path>
                        </a:pathLst>
                      </a:custGeom>
                      <a:solidFill>
                        <a:srgbClr val="FFFFFF"/>
                      </a:solidFill>
                      <a:ln w="9525"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grpSp>
                <p:grpSp>
                  <p:nvGrpSpPr>
                    <p:cNvPr id="23" name="Group 22">
                      <a:extLst>
                        <a:ext uri="{FF2B5EF4-FFF2-40B4-BE49-F238E27FC236}">
                          <a16:creationId xmlns:a16="http://schemas.microsoft.com/office/drawing/2014/main" xmlns="" id="{7B92C9E5-A7CF-419E-B13D-65F96DE4D5E5}"/>
                        </a:ext>
                      </a:extLst>
                    </p:cNvPr>
                    <p:cNvGrpSpPr/>
                    <p:nvPr/>
                  </p:nvGrpSpPr>
                  <p:grpSpPr>
                    <a:xfrm>
                      <a:off x="4833156" y="1882461"/>
                      <a:ext cx="2132282" cy="436936"/>
                      <a:chOff x="4833156" y="1882461"/>
                      <a:chExt cx="2132282" cy="436936"/>
                    </a:xfrm>
                  </p:grpSpPr>
                  <p:sp>
                    <p:nvSpPr>
                      <p:cNvPr id="24" name="Rectangle 23">
                        <a:extLst>
                          <a:ext uri="{FF2B5EF4-FFF2-40B4-BE49-F238E27FC236}">
                            <a16:creationId xmlns:a16="http://schemas.microsoft.com/office/drawing/2014/main" xmlns="" id="{7174B35F-E27C-45DC-AC84-744B609EE458}"/>
                          </a:ext>
                        </a:extLst>
                      </p:cNvPr>
                      <p:cNvSpPr/>
                      <p:nvPr/>
                    </p:nvSpPr>
                    <p:spPr>
                      <a:xfrm>
                        <a:off x="4833156" y="1893196"/>
                        <a:ext cx="2098570" cy="426201"/>
                      </a:xfrm>
                      <a:prstGeom prst="rect">
                        <a:avLst/>
                      </a:prstGeom>
                      <a:solidFill>
                        <a:srgbClr val="1285A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05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5" name="Rectangle 24">
                        <a:extLst>
                          <a:ext uri="{FF2B5EF4-FFF2-40B4-BE49-F238E27FC236}">
                            <a16:creationId xmlns:a16="http://schemas.microsoft.com/office/drawing/2014/main" xmlns="" id="{7C6F79B7-2956-417D-B025-1BCF313D8A24}"/>
                          </a:ext>
                        </a:extLst>
                      </p:cNvPr>
                      <p:cNvSpPr/>
                      <p:nvPr/>
                    </p:nvSpPr>
                    <p:spPr>
                      <a:xfrm>
                        <a:off x="4888337" y="1882461"/>
                        <a:ext cx="2077101" cy="428616"/>
                      </a:xfrm>
                      <a:prstGeom prst="rect">
                        <a:avLst/>
                      </a:prstGeom>
                    </p:spPr>
                    <p:txBody>
                      <a:bodyPr wrap="none" anchor="ctr">
                        <a:noAutofit/>
                      </a:bodyPr>
                      <a:lstStyle/>
                      <a:p>
                        <a:pPr lvl="0" algn="ctr">
                          <a:defRPr/>
                        </a:pPr>
                        <a:r>
                          <a:rPr lang="en-US" sz="1400" b="1" kern="0" dirty="0">
                            <a:solidFill>
                              <a:srgbClr val="FFFFFF"/>
                            </a:solidFill>
                            <a:latin typeface="Arial Nova Cond" panose="020B0506020202020204" pitchFamily="34" charset="0"/>
                            <a:cs typeface="Arial" panose="020B0604020202020204" pitchFamily="34" charset="0"/>
                          </a:rPr>
                          <a:t>South African Electricity</a:t>
                        </a:r>
                      </a:p>
                      <a:p>
                        <a:pPr lvl="0" algn="ctr">
                          <a:defRPr/>
                        </a:pPr>
                        <a:r>
                          <a:rPr lang="en-US" sz="1400" b="1" kern="0" dirty="0">
                            <a:solidFill>
                              <a:srgbClr val="FFFFFF"/>
                            </a:solidFill>
                            <a:latin typeface="Arial Nova Cond" panose="020B0506020202020204" pitchFamily="34" charset="0"/>
                            <a:cs typeface="Arial" panose="020B0604020202020204" pitchFamily="34" charset="0"/>
                          </a:rPr>
                          <a:t> Supply (2019)</a:t>
                        </a:r>
                        <a:endParaRPr kumimoji="0" lang="en-US" sz="1400" b="1" i="0" u="none" strike="noStrike" kern="0" cap="none" spc="0" normalizeH="0" baseline="0" noProof="0" dirty="0">
                          <a:ln>
                            <a:noFill/>
                          </a:ln>
                          <a:solidFill>
                            <a:srgbClr val="FFFFFF"/>
                          </a:solidFill>
                          <a:effectLst/>
                          <a:uLnTx/>
                          <a:uFillTx/>
                          <a:latin typeface="Arial Nova Cond" panose="020B0506020202020204" pitchFamily="34" charset="0"/>
                          <a:cs typeface="Arial" panose="020B0604020202020204" pitchFamily="34" charset="0"/>
                        </a:endParaRPr>
                      </a:p>
                    </p:txBody>
                  </p:sp>
                </p:grpSp>
              </p:grpSp>
            </p:grpSp>
            <p:sp>
              <p:nvSpPr>
                <p:cNvPr id="19" name="TextBox 18">
                  <a:extLst>
                    <a:ext uri="{FF2B5EF4-FFF2-40B4-BE49-F238E27FC236}">
                      <a16:creationId xmlns:a16="http://schemas.microsoft.com/office/drawing/2014/main" xmlns="" id="{D77BC5EB-CEAB-45D5-BE85-F3E67AF6F077}"/>
                    </a:ext>
                  </a:extLst>
                </p:cNvPr>
                <p:cNvSpPr txBox="1"/>
                <p:nvPr/>
              </p:nvSpPr>
              <p:spPr>
                <a:xfrm>
                  <a:off x="4850912" y="2351542"/>
                  <a:ext cx="2114526" cy="2637653"/>
                </a:xfrm>
                <a:prstGeom prst="rect">
                  <a:avLst/>
                </a:prstGeom>
                <a:noFill/>
              </p:spPr>
              <p:txBody>
                <a:bodyPr wrap="square" rtlCol="0">
                  <a:spAutoFit/>
                </a:bodyPr>
                <a:lstStyle/>
                <a:p>
                  <a:pPr marL="180000" indent="-180000" defTabSz="457200">
                    <a:buFont typeface="Arial" panose="020B0604020202020204" pitchFamily="34" charset="0"/>
                    <a:buChar char="•"/>
                    <a:defRPr/>
                  </a:pPr>
                  <a:r>
                    <a:rPr lang="en-US" sz="1200" dirty="0">
                      <a:solidFill>
                        <a:srgbClr val="5B9BD5">
                          <a:lumMod val="75000"/>
                        </a:srgbClr>
                      </a:solidFill>
                      <a:latin typeface="Century Gothic" panose="020B0502020202020204" pitchFamily="34" charset="0"/>
                    </a:rPr>
                    <a:t>In July 2019, South Africa experienced a series of power outages that affected millions of people.</a:t>
                  </a:r>
                </a:p>
                <a:p>
                  <a:pPr marL="180000" indent="-180000" defTabSz="457200">
                    <a:buFont typeface="Arial" panose="020B0604020202020204" pitchFamily="34" charset="0"/>
                    <a:buChar char="•"/>
                    <a:defRPr/>
                  </a:pPr>
                  <a:r>
                    <a:rPr lang="en-US" sz="1200" dirty="0">
                      <a:solidFill>
                        <a:srgbClr val="5B9BD5">
                          <a:lumMod val="75000"/>
                        </a:srgbClr>
                      </a:solidFill>
                      <a:latin typeface="Century Gothic" panose="020B0502020202020204" pitchFamily="34" charset="0"/>
                    </a:rPr>
                    <a:t>The outages were attributed to a combination of factors, including technical problems, equipment failures, and cyber attacks. </a:t>
                  </a:r>
                </a:p>
                <a:p>
                  <a:pPr marL="180000" indent="-180000" defTabSz="457200">
                    <a:buFont typeface="Arial" panose="020B0604020202020204" pitchFamily="34" charset="0"/>
                    <a:buChar char="•"/>
                    <a:defRPr/>
                  </a:pPr>
                  <a:r>
                    <a:rPr lang="en-US" sz="1200" dirty="0">
                      <a:solidFill>
                        <a:srgbClr val="5B9BD5">
                          <a:lumMod val="75000"/>
                        </a:srgbClr>
                      </a:solidFill>
                      <a:latin typeface="Century Gothic" panose="020B0502020202020204" pitchFamily="34" charset="0"/>
                    </a:rPr>
                    <a:t>The exact nature of the cyber attack remains unclear</a:t>
                  </a:r>
                </a:p>
              </p:txBody>
            </p:sp>
          </p:grpSp>
          <p:grpSp>
            <p:nvGrpSpPr>
              <p:cNvPr id="7" name="Group 6">
                <a:extLst>
                  <a:ext uri="{FF2B5EF4-FFF2-40B4-BE49-F238E27FC236}">
                    <a16:creationId xmlns:a16="http://schemas.microsoft.com/office/drawing/2014/main" xmlns="" id="{CC0E5150-C688-4E89-B277-3344AB352679}"/>
                  </a:ext>
                </a:extLst>
              </p:cNvPr>
              <p:cNvGrpSpPr/>
              <p:nvPr/>
            </p:nvGrpSpPr>
            <p:grpSpPr>
              <a:xfrm>
                <a:off x="9288585" y="1401268"/>
                <a:ext cx="2551855" cy="4013757"/>
                <a:chOff x="6459660" y="1401267"/>
                <a:chExt cx="2551855" cy="4013757"/>
              </a:xfrm>
            </p:grpSpPr>
            <p:grpSp>
              <p:nvGrpSpPr>
                <p:cNvPr id="8" name="Group 7">
                  <a:extLst>
                    <a:ext uri="{FF2B5EF4-FFF2-40B4-BE49-F238E27FC236}">
                      <a16:creationId xmlns:a16="http://schemas.microsoft.com/office/drawing/2014/main" xmlns="" id="{4874349B-20EA-4408-B4A5-D36DFB784643}"/>
                    </a:ext>
                  </a:extLst>
                </p:cNvPr>
                <p:cNvGrpSpPr/>
                <p:nvPr/>
              </p:nvGrpSpPr>
              <p:grpSpPr>
                <a:xfrm>
                  <a:off x="6459660" y="1401267"/>
                  <a:ext cx="2324646" cy="4013757"/>
                  <a:chOff x="6459660" y="1401267"/>
                  <a:chExt cx="2324646" cy="4013757"/>
                </a:xfrm>
              </p:grpSpPr>
              <p:grpSp>
                <p:nvGrpSpPr>
                  <p:cNvPr id="10" name="Group 9">
                    <a:extLst>
                      <a:ext uri="{FF2B5EF4-FFF2-40B4-BE49-F238E27FC236}">
                        <a16:creationId xmlns:a16="http://schemas.microsoft.com/office/drawing/2014/main" xmlns="" id="{C4AA3F41-46FF-4ECC-B476-F703F3F295EF}"/>
                      </a:ext>
                    </a:extLst>
                  </p:cNvPr>
                  <p:cNvGrpSpPr/>
                  <p:nvPr/>
                </p:nvGrpSpPr>
                <p:grpSpPr>
                  <a:xfrm>
                    <a:off x="7213788" y="1401267"/>
                    <a:ext cx="600842" cy="600842"/>
                    <a:chOff x="7213788" y="1401267"/>
                    <a:chExt cx="600842" cy="600842"/>
                  </a:xfrm>
                </p:grpSpPr>
                <p:sp>
                  <p:nvSpPr>
                    <p:cNvPr id="16" name="Oval 15">
                      <a:extLst>
                        <a:ext uri="{FF2B5EF4-FFF2-40B4-BE49-F238E27FC236}">
                          <a16:creationId xmlns:a16="http://schemas.microsoft.com/office/drawing/2014/main" xmlns="" id="{D0965127-6217-443C-920C-2D31DBECE50B}"/>
                        </a:ext>
                      </a:extLst>
                    </p:cNvPr>
                    <p:cNvSpPr/>
                    <p:nvPr/>
                  </p:nvSpPr>
                  <p:spPr>
                    <a:xfrm>
                      <a:off x="7213788" y="1401267"/>
                      <a:ext cx="600842" cy="600842"/>
                    </a:xfrm>
                    <a:prstGeom prst="ellipse">
                      <a:avLst/>
                    </a:prstGeom>
                    <a:solidFill>
                      <a:srgbClr val="03BDC2"/>
                    </a:solidFill>
                    <a:ln w="6350" cap="flat" cmpd="sng" algn="ctr">
                      <a:solidFill>
                        <a:srgbClr val="03BDC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400" b="0" i="0" u="none" strike="noStrike" kern="0" cap="none" spc="0" normalizeH="0" baseline="0" noProof="0" dirty="0">
                        <a:ln>
                          <a:noFill/>
                        </a:ln>
                        <a:solidFill>
                          <a:prstClr val="white"/>
                        </a:solidFill>
                        <a:effectLst/>
                        <a:uLnTx/>
                        <a:uFillTx/>
                        <a:latin typeface="Arial" panose="020B0604020202020204" pitchFamily="34" charset="0"/>
                        <a:cs typeface="Arial" panose="020B0604020202020204" pitchFamily="34" charset="0"/>
                      </a:endParaRPr>
                    </a:p>
                  </p:txBody>
                </p:sp>
                <p:sp>
                  <p:nvSpPr>
                    <p:cNvPr id="17" name="Freeform: Shape 18">
                      <a:extLst>
                        <a:ext uri="{FF2B5EF4-FFF2-40B4-BE49-F238E27FC236}">
                          <a16:creationId xmlns:a16="http://schemas.microsoft.com/office/drawing/2014/main" xmlns="" id="{F65E8F9B-9358-4E73-9D43-B4B0689D67D0}"/>
                        </a:ext>
                      </a:extLst>
                    </p:cNvPr>
                    <p:cNvSpPr/>
                    <p:nvPr/>
                  </p:nvSpPr>
                  <p:spPr>
                    <a:xfrm flipH="1">
                      <a:off x="7410345" y="1582835"/>
                      <a:ext cx="207726" cy="237704"/>
                    </a:xfrm>
                    <a:custGeom>
                      <a:avLst/>
                      <a:gdLst>
                        <a:gd name="connsiteX0" fmla="*/ 383572 w 625950"/>
                        <a:gd name="connsiteY0" fmla="*/ 250664 h 716280"/>
                        <a:gd name="connsiteX1" fmla="*/ 371459 w 625950"/>
                        <a:gd name="connsiteY1" fmla="*/ 274613 h 716280"/>
                        <a:gd name="connsiteX2" fmla="*/ 383572 w 625950"/>
                        <a:gd name="connsiteY2" fmla="*/ 298564 h 716280"/>
                        <a:gd name="connsiteX3" fmla="*/ 395684 w 625950"/>
                        <a:gd name="connsiteY3" fmla="*/ 274613 h 716280"/>
                        <a:gd name="connsiteX4" fmla="*/ 383572 w 625950"/>
                        <a:gd name="connsiteY4" fmla="*/ 250664 h 716280"/>
                        <a:gd name="connsiteX5" fmla="*/ 383572 w 625950"/>
                        <a:gd name="connsiteY5" fmla="*/ 220933 h 716280"/>
                        <a:gd name="connsiteX6" fmla="*/ 434776 w 625950"/>
                        <a:gd name="connsiteY6" fmla="*/ 274614 h 716280"/>
                        <a:gd name="connsiteX7" fmla="*/ 383572 w 625950"/>
                        <a:gd name="connsiteY7" fmla="*/ 328296 h 716280"/>
                        <a:gd name="connsiteX8" fmla="*/ 332369 w 625950"/>
                        <a:gd name="connsiteY8" fmla="*/ 274614 h 716280"/>
                        <a:gd name="connsiteX9" fmla="*/ 383572 w 625950"/>
                        <a:gd name="connsiteY9" fmla="*/ 220933 h 716280"/>
                        <a:gd name="connsiteX10" fmla="*/ 242348 w 625950"/>
                        <a:gd name="connsiteY10" fmla="*/ 159819 h 716280"/>
                        <a:gd name="connsiteX11" fmla="*/ 230236 w 625950"/>
                        <a:gd name="connsiteY11" fmla="*/ 183768 h 716280"/>
                        <a:gd name="connsiteX12" fmla="*/ 242348 w 625950"/>
                        <a:gd name="connsiteY12" fmla="*/ 207720 h 716280"/>
                        <a:gd name="connsiteX13" fmla="*/ 254461 w 625950"/>
                        <a:gd name="connsiteY13" fmla="*/ 183768 h 716280"/>
                        <a:gd name="connsiteX14" fmla="*/ 242348 w 625950"/>
                        <a:gd name="connsiteY14" fmla="*/ 159819 h 716280"/>
                        <a:gd name="connsiteX15" fmla="*/ 402016 w 625950"/>
                        <a:gd name="connsiteY15" fmla="*/ 132840 h 716280"/>
                        <a:gd name="connsiteX16" fmla="*/ 270428 w 625950"/>
                        <a:gd name="connsiteY16" fmla="*/ 325542 h 716280"/>
                        <a:gd name="connsiteX17" fmla="*/ 223905 w 625950"/>
                        <a:gd name="connsiteY17" fmla="*/ 325542 h 716280"/>
                        <a:gd name="connsiteX18" fmla="*/ 355493 w 625950"/>
                        <a:gd name="connsiteY18" fmla="*/ 132840 h 716280"/>
                        <a:gd name="connsiteX19" fmla="*/ 242349 w 625950"/>
                        <a:gd name="connsiteY19" fmla="*/ 130087 h 716280"/>
                        <a:gd name="connsiteX20" fmla="*/ 293552 w 625950"/>
                        <a:gd name="connsiteY20" fmla="*/ 183768 h 716280"/>
                        <a:gd name="connsiteX21" fmla="*/ 242349 w 625950"/>
                        <a:gd name="connsiteY21" fmla="*/ 237451 h 716280"/>
                        <a:gd name="connsiteX22" fmla="*/ 191144 w 625950"/>
                        <a:gd name="connsiteY22" fmla="*/ 183768 h 716280"/>
                        <a:gd name="connsiteX23" fmla="*/ 242349 w 625950"/>
                        <a:gd name="connsiteY23" fmla="*/ 130087 h 716280"/>
                        <a:gd name="connsiteX24" fmla="*/ 527937 w 625950"/>
                        <a:gd name="connsiteY24" fmla="*/ 0 h 716280"/>
                        <a:gd name="connsiteX25" fmla="*/ 97983 w 625950"/>
                        <a:gd name="connsiteY25" fmla="*/ 0 h 716280"/>
                        <a:gd name="connsiteX26" fmla="*/ 97983 w 625950"/>
                        <a:gd name="connsiteY26" fmla="*/ 349280 h 716280"/>
                        <a:gd name="connsiteX27" fmla="*/ 0 w 625950"/>
                        <a:gd name="connsiteY27" fmla="*/ 349280 h 716280"/>
                        <a:gd name="connsiteX28" fmla="*/ 277321 w 625950"/>
                        <a:gd name="connsiteY28" fmla="*/ 674311 h 716280"/>
                        <a:gd name="connsiteX29" fmla="*/ 126429 w 625950"/>
                        <a:gd name="connsiteY29" fmla="*/ 674311 h 716280"/>
                        <a:gd name="connsiteX30" fmla="*/ 126429 w 625950"/>
                        <a:gd name="connsiteY30" fmla="*/ 716280 h 716280"/>
                        <a:gd name="connsiteX31" fmla="*/ 499490 w 625950"/>
                        <a:gd name="connsiteY31" fmla="*/ 716280 h 716280"/>
                        <a:gd name="connsiteX32" fmla="*/ 499490 w 625950"/>
                        <a:gd name="connsiteY32" fmla="*/ 674311 h 716280"/>
                        <a:gd name="connsiteX33" fmla="*/ 348630 w 625950"/>
                        <a:gd name="connsiteY33" fmla="*/ 674311 h 716280"/>
                        <a:gd name="connsiteX34" fmla="*/ 625950 w 625950"/>
                        <a:gd name="connsiteY34" fmla="*/ 349280 h 716280"/>
                        <a:gd name="connsiteX35" fmla="*/ 527937 w 625950"/>
                        <a:gd name="connsiteY35" fmla="*/ 349280 h 716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625950" h="716280">
                          <a:moveTo>
                            <a:pt x="383572" y="250664"/>
                          </a:moveTo>
                          <a:cubicBezTo>
                            <a:pt x="377515" y="250664"/>
                            <a:pt x="371459" y="256170"/>
                            <a:pt x="371459" y="274613"/>
                          </a:cubicBezTo>
                          <a:cubicBezTo>
                            <a:pt x="371459" y="293059"/>
                            <a:pt x="377515" y="298564"/>
                            <a:pt x="383572" y="298564"/>
                          </a:cubicBezTo>
                          <a:cubicBezTo>
                            <a:pt x="389628" y="298564"/>
                            <a:pt x="395684" y="293059"/>
                            <a:pt x="395684" y="274613"/>
                          </a:cubicBezTo>
                          <a:cubicBezTo>
                            <a:pt x="395684" y="256169"/>
                            <a:pt x="389628" y="250664"/>
                            <a:pt x="383572" y="250664"/>
                          </a:cubicBezTo>
                          <a:close/>
                          <a:moveTo>
                            <a:pt x="383572" y="220933"/>
                          </a:moveTo>
                          <a:cubicBezTo>
                            <a:pt x="412752" y="220933"/>
                            <a:pt x="434776" y="240478"/>
                            <a:pt x="434776" y="274614"/>
                          </a:cubicBezTo>
                          <a:cubicBezTo>
                            <a:pt x="434776" y="309026"/>
                            <a:pt x="412753" y="328296"/>
                            <a:pt x="383572" y="328296"/>
                          </a:cubicBezTo>
                          <a:cubicBezTo>
                            <a:pt x="354392" y="328296"/>
                            <a:pt x="332369" y="309026"/>
                            <a:pt x="332369" y="274614"/>
                          </a:cubicBezTo>
                          <a:cubicBezTo>
                            <a:pt x="332368" y="240478"/>
                            <a:pt x="354391" y="220933"/>
                            <a:pt x="383572" y="220933"/>
                          </a:cubicBezTo>
                          <a:close/>
                          <a:moveTo>
                            <a:pt x="242348" y="159819"/>
                          </a:moveTo>
                          <a:cubicBezTo>
                            <a:pt x="236292" y="159819"/>
                            <a:pt x="230236" y="165324"/>
                            <a:pt x="230236" y="183768"/>
                          </a:cubicBezTo>
                          <a:cubicBezTo>
                            <a:pt x="230236" y="202214"/>
                            <a:pt x="236292" y="207720"/>
                            <a:pt x="242348" y="207720"/>
                          </a:cubicBezTo>
                          <a:cubicBezTo>
                            <a:pt x="248405" y="207720"/>
                            <a:pt x="254461" y="202214"/>
                            <a:pt x="254461" y="183768"/>
                          </a:cubicBezTo>
                          <a:cubicBezTo>
                            <a:pt x="254461" y="165324"/>
                            <a:pt x="248405" y="159819"/>
                            <a:pt x="242348" y="159819"/>
                          </a:cubicBezTo>
                          <a:close/>
                          <a:moveTo>
                            <a:pt x="402016" y="132840"/>
                          </a:moveTo>
                          <a:lnTo>
                            <a:pt x="270428" y="325542"/>
                          </a:lnTo>
                          <a:lnTo>
                            <a:pt x="223905" y="325542"/>
                          </a:lnTo>
                          <a:lnTo>
                            <a:pt x="355493" y="132840"/>
                          </a:lnTo>
                          <a:close/>
                          <a:moveTo>
                            <a:pt x="242349" y="130087"/>
                          </a:moveTo>
                          <a:cubicBezTo>
                            <a:pt x="271529" y="130087"/>
                            <a:pt x="293552" y="149633"/>
                            <a:pt x="293552" y="183768"/>
                          </a:cubicBezTo>
                          <a:cubicBezTo>
                            <a:pt x="293552" y="218180"/>
                            <a:pt x="271529" y="237451"/>
                            <a:pt x="242349" y="237451"/>
                          </a:cubicBezTo>
                          <a:cubicBezTo>
                            <a:pt x="213169" y="237451"/>
                            <a:pt x="191144" y="218181"/>
                            <a:pt x="191144" y="183768"/>
                          </a:cubicBezTo>
                          <a:cubicBezTo>
                            <a:pt x="191146" y="149631"/>
                            <a:pt x="213169" y="130087"/>
                            <a:pt x="242349" y="130087"/>
                          </a:cubicBezTo>
                          <a:close/>
                          <a:moveTo>
                            <a:pt x="527937" y="0"/>
                          </a:moveTo>
                          <a:lnTo>
                            <a:pt x="97983" y="0"/>
                          </a:lnTo>
                          <a:lnTo>
                            <a:pt x="97983" y="349280"/>
                          </a:lnTo>
                          <a:lnTo>
                            <a:pt x="0" y="349280"/>
                          </a:lnTo>
                          <a:lnTo>
                            <a:pt x="277321" y="674311"/>
                          </a:lnTo>
                          <a:lnTo>
                            <a:pt x="126429" y="674311"/>
                          </a:lnTo>
                          <a:lnTo>
                            <a:pt x="126429" y="716280"/>
                          </a:lnTo>
                          <a:lnTo>
                            <a:pt x="499490" y="716280"/>
                          </a:lnTo>
                          <a:lnTo>
                            <a:pt x="499490" y="674311"/>
                          </a:lnTo>
                          <a:lnTo>
                            <a:pt x="348630" y="674311"/>
                          </a:lnTo>
                          <a:lnTo>
                            <a:pt x="625950" y="349280"/>
                          </a:lnTo>
                          <a:lnTo>
                            <a:pt x="527937" y="349280"/>
                          </a:lnTo>
                          <a:close/>
                        </a:path>
                      </a:pathLst>
                    </a:custGeom>
                    <a:solidFill>
                      <a:srgbClr val="FFFFFF"/>
                    </a:solidFill>
                    <a:ln w="9525"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black"/>
                        </a:solidFill>
                        <a:effectLst/>
                        <a:uLnTx/>
                        <a:uFillTx/>
                      </a:endParaRPr>
                    </a:p>
                  </p:txBody>
                </p:sp>
              </p:grpSp>
              <p:grpSp>
                <p:nvGrpSpPr>
                  <p:cNvPr id="11" name="Group 10">
                    <a:extLst>
                      <a:ext uri="{FF2B5EF4-FFF2-40B4-BE49-F238E27FC236}">
                        <a16:creationId xmlns:a16="http://schemas.microsoft.com/office/drawing/2014/main" xmlns="" id="{524C7C74-BA54-4A5F-A194-C381B8A850BE}"/>
                      </a:ext>
                    </a:extLst>
                  </p:cNvPr>
                  <p:cNvGrpSpPr/>
                  <p:nvPr/>
                </p:nvGrpSpPr>
                <p:grpSpPr>
                  <a:xfrm>
                    <a:off x="6459660" y="1882462"/>
                    <a:ext cx="2324646" cy="3532562"/>
                    <a:chOff x="6459660" y="1882462"/>
                    <a:chExt cx="2324646" cy="3532562"/>
                  </a:xfrm>
                </p:grpSpPr>
                <p:sp>
                  <p:nvSpPr>
                    <p:cNvPr id="12" name="Rectangle 11">
                      <a:extLst>
                        <a:ext uri="{FF2B5EF4-FFF2-40B4-BE49-F238E27FC236}">
                          <a16:creationId xmlns:a16="http://schemas.microsoft.com/office/drawing/2014/main" xmlns="" id="{36813D97-1003-4154-8AC9-298C83CEC6BE}"/>
                        </a:ext>
                      </a:extLst>
                    </p:cNvPr>
                    <p:cNvSpPr/>
                    <p:nvPr/>
                  </p:nvSpPr>
                  <p:spPr>
                    <a:xfrm>
                      <a:off x="6459660" y="5369305"/>
                      <a:ext cx="2109096" cy="45719"/>
                    </a:xfrm>
                    <a:prstGeom prst="rect">
                      <a:avLst/>
                    </a:prstGeom>
                    <a:solidFill>
                      <a:srgbClr val="03BDC2"/>
                    </a:solidFill>
                    <a:ln w="63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05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Arial" panose="020B0604020202020204" pitchFamily="34" charset="0"/>
                        <a:cs typeface="Arial" panose="020B0604020202020204" pitchFamily="34" charset="0"/>
                      </a:endParaRPr>
                    </a:p>
                  </p:txBody>
                </p:sp>
                <p:grpSp>
                  <p:nvGrpSpPr>
                    <p:cNvPr id="13" name="Group 12">
                      <a:extLst>
                        <a:ext uri="{FF2B5EF4-FFF2-40B4-BE49-F238E27FC236}">
                          <a16:creationId xmlns:a16="http://schemas.microsoft.com/office/drawing/2014/main" xmlns="" id="{89547618-61AA-4630-A77F-266327412694}"/>
                        </a:ext>
                      </a:extLst>
                    </p:cNvPr>
                    <p:cNvGrpSpPr/>
                    <p:nvPr/>
                  </p:nvGrpSpPr>
                  <p:grpSpPr>
                    <a:xfrm>
                      <a:off x="6616298" y="1882462"/>
                      <a:ext cx="2168008" cy="417574"/>
                      <a:chOff x="6616298" y="1882462"/>
                      <a:chExt cx="2168008" cy="417574"/>
                    </a:xfrm>
                  </p:grpSpPr>
                  <p:sp>
                    <p:nvSpPr>
                      <p:cNvPr id="14" name="Rectangle 13">
                        <a:extLst>
                          <a:ext uri="{FF2B5EF4-FFF2-40B4-BE49-F238E27FC236}">
                            <a16:creationId xmlns:a16="http://schemas.microsoft.com/office/drawing/2014/main" xmlns="" id="{8C1DB022-6618-4990-8241-BFF7A7405A7A}"/>
                          </a:ext>
                        </a:extLst>
                      </p:cNvPr>
                      <p:cNvSpPr/>
                      <p:nvPr/>
                    </p:nvSpPr>
                    <p:spPr>
                      <a:xfrm>
                        <a:off x="6616298" y="1893197"/>
                        <a:ext cx="2168008" cy="406839"/>
                      </a:xfrm>
                      <a:prstGeom prst="rect">
                        <a:avLst/>
                      </a:prstGeom>
                      <a:solidFill>
                        <a:srgbClr val="03BDC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05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15" name="Rectangle 14">
                        <a:extLst>
                          <a:ext uri="{FF2B5EF4-FFF2-40B4-BE49-F238E27FC236}">
                            <a16:creationId xmlns:a16="http://schemas.microsoft.com/office/drawing/2014/main" xmlns="" id="{374A0FF3-B3D7-415E-B0A5-F205406E3779}"/>
                          </a:ext>
                        </a:extLst>
                      </p:cNvPr>
                      <p:cNvSpPr/>
                      <p:nvPr/>
                    </p:nvSpPr>
                    <p:spPr>
                      <a:xfrm>
                        <a:off x="6744764" y="1882462"/>
                        <a:ext cx="1912978" cy="417573"/>
                      </a:xfrm>
                      <a:prstGeom prst="rect">
                        <a:avLst/>
                      </a:prstGeom>
                    </p:spPr>
                    <p:txBody>
                      <a:bodyPr wrap="none" anchor="ctr">
                        <a:noAutofit/>
                      </a:bodyPr>
                      <a:lstStyle/>
                      <a:p>
                        <a:pPr lvl="0" algn="ctr">
                          <a:defRPr/>
                        </a:pPr>
                        <a:r>
                          <a:rPr lang="en-US" sz="1400" b="1" kern="0" dirty="0">
                            <a:solidFill>
                              <a:srgbClr val="FFFFFF"/>
                            </a:solidFill>
                            <a:latin typeface="Arial Nova Cond" panose="020B0506020202020204" pitchFamily="34" charset="0"/>
                            <a:cs typeface="Arial" panose="020B0604020202020204" pitchFamily="34" charset="0"/>
                          </a:rPr>
                          <a:t>Ethiopian Government </a:t>
                        </a:r>
                      </a:p>
                      <a:p>
                        <a:pPr lvl="0" algn="ctr">
                          <a:defRPr/>
                        </a:pPr>
                        <a:r>
                          <a:rPr lang="en-US" sz="1400" b="1" kern="0" dirty="0">
                            <a:solidFill>
                              <a:srgbClr val="FFFFFF"/>
                            </a:solidFill>
                            <a:latin typeface="Arial Nova Cond" panose="020B0506020202020204" pitchFamily="34" charset="0"/>
                            <a:cs typeface="Arial" panose="020B0604020202020204" pitchFamily="34" charset="0"/>
                          </a:rPr>
                          <a:t>(2021)</a:t>
                        </a:r>
                        <a:endParaRPr kumimoji="0" lang="en-US" sz="1400" b="1" i="0" u="none" strike="noStrike" kern="0" cap="none" spc="0" normalizeH="0" baseline="0" noProof="0" dirty="0">
                          <a:ln>
                            <a:noFill/>
                          </a:ln>
                          <a:solidFill>
                            <a:srgbClr val="FFFFFF"/>
                          </a:solidFill>
                          <a:effectLst/>
                          <a:uLnTx/>
                          <a:uFillTx/>
                          <a:latin typeface="Arial Nova Cond" panose="020B0506020202020204" pitchFamily="34" charset="0"/>
                          <a:cs typeface="Arial" panose="020B0604020202020204" pitchFamily="34" charset="0"/>
                        </a:endParaRPr>
                      </a:p>
                    </p:txBody>
                  </p:sp>
                </p:grpSp>
              </p:grpSp>
            </p:grpSp>
            <p:sp>
              <p:nvSpPr>
                <p:cNvPr id="9" name="TextBox 8">
                  <a:extLst>
                    <a:ext uri="{FF2B5EF4-FFF2-40B4-BE49-F238E27FC236}">
                      <a16:creationId xmlns:a16="http://schemas.microsoft.com/office/drawing/2014/main" xmlns="" id="{B651E138-C971-4491-8E24-7FC6C6C02BB1}"/>
                    </a:ext>
                  </a:extLst>
                </p:cNvPr>
                <p:cNvSpPr txBox="1"/>
                <p:nvPr/>
              </p:nvSpPr>
              <p:spPr>
                <a:xfrm>
                  <a:off x="6459660" y="2351542"/>
                  <a:ext cx="2551855" cy="2637653"/>
                </a:xfrm>
                <a:prstGeom prst="rect">
                  <a:avLst/>
                </a:prstGeom>
                <a:noFill/>
              </p:spPr>
              <p:txBody>
                <a:bodyPr wrap="square" rtlCol="0">
                  <a:spAutoFit/>
                </a:bodyPr>
                <a:lstStyle/>
                <a:p>
                  <a:pPr marL="180000" lvl="0" indent="-180000" defTabSz="457200">
                    <a:buFont typeface="Arial" panose="020B0604020202020204" pitchFamily="34" charset="0"/>
                    <a:buChar char="•"/>
                    <a:defRPr/>
                  </a:pPr>
                  <a:r>
                    <a:rPr lang="en-US" sz="1200" dirty="0">
                      <a:solidFill>
                        <a:srgbClr val="5B9BD5">
                          <a:lumMod val="75000"/>
                        </a:srgbClr>
                      </a:solidFill>
                      <a:latin typeface="Century Gothic" panose="020B0502020202020204" pitchFamily="34" charset="0"/>
                    </a:rPr>
                    <a:t> In June 2021, the Ethiopian government experienced a cyber attack that targeted several government websites and social media accounts.</a:t>
                  </a:r>
                </a:p>
                <a:p>
                  <a:pPr marL="180000" lvl="0" indent="-180000" defTabSz="457200">
                    <a:buFont typeface="Arial" panose="020B0604020202020204" pitchFamily="34" charset="0"/>
                    <a:buChar char="•"/>
                    <a:defRPr/>
                  </a:pPr>
                  <a:r>
                    <a:rPr lang="en-US" sz="1200" dirty="0">
                      <a:solidFill>
                        <a:srgbClr val="5B9BD5">
                          <a:lumMod val="75000"/>
                        </a:srgbClr>
                      </a:solidFill>
                      <a:latin typeface="Century Gothic" panose="020B0502020202020204" pitchFamily="34" charset="0"/>
                    </a:rPr>
                    <a:t> The attack was attributed to the Tigray People's Liberation Front, a political group that had been in conflict with the Ethiopian government. </a:t>
                  </a:r>
                </a:p>
                <a:p>
                  <a:pPr marL="180000" lvl="0" indent="-180000" defTabSz="457200">
                    <a:buFont typeface="Arial" panose="020B0604020202020204" pitchFamily="34" charset="0"/>
                    <a:buChar char="•"/>
                    <a:defRPr/>
                  </a:pPr>
                  <a:r>
                    <a:rPr lang="en-US" sz="1200" dirty="0">
                      <a:solidFill>
                        <a:srgbClr val="5B9BD5">
                          <a:lumMod val="75000"/>
                        </a:srgbClr>
                      </a:solidFill>
                      <a:latin typeface="Century Gothic" panose="020B0502020202020204" pitchFamily="34" charset="0"/>
                    </a:rPr>
                    <a:t>The attack disrupted government communications and highlighted the potential for cyber attacks to impact government operations.</a:t>
                  </a:r>
                </a:p>
              </p:txBody>
            </p:sp>
          </p:grpSp>
        </p:grpSp>
      </p:grpSp>
      <p:sp>
        <p:nvSpPr>
          <p:cNvPr id="47" name="Title 1">
            <a:extLst>
              <a:ext uri="{FF2B5EF4-FFF2-40B4-BE49-F238E27FC236}">
                <a16:creationId xmlns:a16="http://schemas.microsoft.com/office/drawing/2014/main" xmlns="" id="{7D4732CC-344D-4EED-9CCC-764B733F8EBF}"/>
              </a:ext>
            </a:extLst>
          </p:cNvPr>
          <p:cNvSpPr txBox="1">
            <a:spLocks/>
          </p:cNvSpPr>
          <p:nvPr/>
        </p:nvSpPr>
        <p:spPr>
          <a:xfrm>
            <a:off x="1792224" y="249107"/>
            <a:ext cx="10155041" cy="82441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kern="1200">
                <a:solidFill>
                  <a:schemeClr val="tx2"/>
                </a:solidFill>
                <a:latin typeface="Arial Nova Cond" panose="020B0506020202020204" pitchFamily="34" charset="0"/>
                <a:ea typeface="+mj-ea"/>
                <a:cs typeface="+mj-cs"/>
              </a:defRPr>
            </a:lvl1pPr>
          </a:lstStyle>
          <a:p>
            <a:r>
              <a:rPr lang="en-US" b="1" dirty="0">
                <a:solidFill>
                  <a:schemeClr val="accent1">
                    <a:lumMod val="75000"/>
                  </a:schemeClr>
                </a:solidFill>
                <a:latin typeface="Century Gothic" panose="020B0502020202020204" pitchFamily="34" charset="0"/>
              </a:rPr>
              <a:t>Cases of Cyber-attacks in Africa</a:t>
            </a:r>
            <a:endParaRPr lang="en-US" dirty="0">
              <a:solidFill>
                <a:schemeClr val="accent1">
                  <a:lumMod val="75000"/>
                </a:schemeClr>
              </a:solidFill>
              <a:latin typeface="Century Gothic" panose="020B0502020202020204" pitchFamily="34" charset="0"/>
            </a:endParaRP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IN" sz="3200" b="0" i="0" u="none" strike="noStrike" kern="1200" cap="none" spc="0" normalizeH="0" baseline="0" noProof="0" dirty="0">
              <a:ln>
                <a:noFill/>
              </a:ln>
              <a:solidFill>
                <a:srgbClr val="000000"/>
              </a:solidFill>
              <a:effectLst/>
              <a:uLnTx/>
              <a:uFillTx/>
              <a:latin typeface="Arial Nova Cond" panose="020B0506020202020204" pitchFamily="34" charset="0"/>
              <a:ea typeface="+mj-ea"/>
              <a:cs typeface="+mj-cs"/>
            </a:endParaRPr>
          </a:p>
        </p:txBody>
      </p:sp>
      <p:pic>
        <p:nvPicPr>
          <p:cNvPr id="48" name="Picture Placeholder 54">
            <a:extLst>
              <a:ext uri="{FF2B5EF4-FFF2-40B4-BE49-F238E27FC236}">
                <a16:creationId xmlns:a16="http://schemas.microsoft.com/office/drawing/2014/main" xmlns="" id="{EC40865B-4424-4968-8317-672671F38584}"/>
              </a:ext>
            </a:extLst>
          </p:cNvPr>
          <p:cNvPicPr>
            <a:picLocks noChangeAspect="1"/>
          </p:cNvPicPr>
          <p:nvPr/>
        </p:nvPicPr>
        <p:blipFill>
          <a:blip r:embed="rId3" cstate="screen">
            <a:extLst>
              <a:ext uri="{BEBA8EAE-BF5A-486C-A8C5-ECC9F3942E4B}">
                <a14:imgProps xmlns:a14="http://schemas.microsoft.com/office/drawing/2010/main">
                  <a14:imgLayer r:embed="rId4">
                    <a14:imgEffect>
                      <a14:saturation sat="33000"/>
                    </a14:imgEffect>
                  </a14:imgLayer>
                </a14:imgProps>
              </a:ext>
              <a:ext uri="{28A0092B-C50C-407E-A947-70E740481C1C}">
                <a14:useLocalDpi xmlns:a14="http://schemas.microsoft.com/office/drawing/2010/main"/>
              </a:ext>
            </a:extLst>
          </a:blip>
          <a:srcRect t="37" b="37"/>
          <a:stretch>
            <a:fillRect/>
          </a:stretch>
        </p:blipFill>
        <p:spPr>
          <a:xfrm>
            <a:off x="609600" y="2772537"/>
            <a:ext cx="3270108" cy="3068402"/>
          </a:xfrm>
          <a:custGeom>
            <a:avLst/>
            <a:gdLst>
              <a:gd name="connsiteX0" fmla="*/ 0 w 2315032"/>
              <a:gd name="connsiteY0" fmla="*/ 0 h 2896315"/>
              <a:gd name="connsiteX1" fmla="*/ 2315032 w 2315032"/>
              <a:gd name="connsiteY1" fmla="*/ 0 h 2896315"/>
              <a:gd name="connsiteX2" fmla="*/ 2315032 w 2315032"/>
              <a:gd name="connsiteY2" fmla="*/ 2896315 h 2896315"/>
              <a:gd name="connsiteX3" fmla="*/ 0 w 2315032"/>
              <a:gd name="connsiteY3" fmla="*/ 2896315 h 2896315"/>
            </a:gdLst>
            <a:ahLst/>
            <a:cxnLst>
              <a:cxn ang="0">
                <a:pos x="connsiteX0" y="connsiteY0"/>
              </a:cxn>
              <a:cxn ang="0">
                <a:pos x="connsiteX1" y="connsiteY1"/>
              </a:cxn>
              <a:cxn ang="0">
                <a:pos x="connsiteX2" y="connsiteY2"/>
              </a:cxn>
              <a:cxn ang="0">
                <a:pos x="connsiteX3" y="connsiteY3"/>
              </a:cxn>
            </a:cxnLst>
            <a:rect l="l" t="t" r="r" b="b"/>
            <a:pathLst>
              <a:path w="2315032" h="2896315">
                <a:moveTo>
                  <a:pt x="0" y="0"/>
                </a:moveTo>
                <a:lnTo>
                  <a:pt x="2315032" y="0"/>
                </a:lnTo>
                <a:lnTo>
                  <a:pt x="2315032" y="2896315"/>
                </a:lnTo>
                <a:lnTo>
                  <a:pt x="0" y="2896315"/>
                </a:lnTo>
                <a:close/>
              </a:path>
            </a:pathLst>
          </a:custGeom>
        </p:spPr>
      </p:pic>
      <p:sp>
        <p:nvSpPr>
          <p:cNvPr id="49" name="Rectangle 48">
            <a:extLst>
              <a:ext uri="{FF2B5EF4-FFF2-40B4-BE49-F238E27FC236}">
                <a16:creationId xmlns:a16="http://schemas.microsoft.com/office/drawing/2014/main" xmlns="" id="{915C2A18-B21A-4FA5-B4CB-74CB476B7308}"/>
              </a:ext>
            </a:extLst>
          </p:cNvPr>
          <p:cNvSpPr/>
          <p:nvPr/>
        </p:nvSpPr>
        <p:spPr>
          <a:xfrm>
            <a:off x="616634" y="2772536"/>
            <a:ext cx="3254820" cy="3068402"/>
          </a:xfrm>
          <a:prstGeom prst="rect">
            <a:avLst/>
          </a:prstGeom>
          <a:solidFill>
            <a:srgbClr val="03BDC2">
              <a:alpha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400" b="0" i="0" u="none" strike="noStrike" kern="0" cap="none" spc="0" normalizeH="0" baseline="0" noProof="0" dirty="0">
              <a:ln>
                <a:noFill/>
              </a:ln>
              <a:solidFill>
                <a:prstClr val="white"/>
              </a:solidFill>
              <a:effectLst/>
              <a:uLnTx/>
              <a:uFillTx/>
              <a:latin typeface="Arial" panose="020B0604020202020204" pitchFamily="34" charset="0"/>
              <a:cs typeface="Arial" panose="020B0604020202020204" pitchFamily="34" charset="0"/>
            </a:endParaRPr>
          </a:p>
        </p:txBody>
      </p:sp>
      <p:sp>
        <p:nvSpPr>
          <p:cNvPr id="52" name="AutoShape 2" descr="National Retail's Timely Collaboration with Ignite Systems Amidst Cyber  Security Awareness Month 2023 - National Retail Association"/>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53" name="Picture 52"/>
          <p:cNvPicPr>
            <a:picLocks noChangeAspect="1"/>
          </p:cNvPicPr>
          <p:nvPr/>
        </p:nvPicPr>
        <p:blipFill>
          <a:blip r:embed="rId5"/>
          <a:stretch>
            <a:fillRect/>
          </a:stretch>
        </p:blipFill>
        <p:spPr>
          <a:xfrm>
            <a:off x="462155" y="2700934"/>
            <a:ext cx="3503167" cy="3140003"/>
          </a:xfrm>
          <a:prstGeom prst="rect">
            <a:avLst/>
          </a:prstGeom>
        </p:spPr>
      </p:pic>
    </p:spTree>
    <p:extLst>
      <p:ext uri="{BB962C8B-B14F-4D97-AF65-F5344CB8AC3E}">
        <p14:creationId xmlns:p14="http://schemas.microsoft.com/office/powerpoint/2010/main" val="1269111521"/>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eelOff"/>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79688" y="185056"/>
            <a:ext cx="9523761" cy="52322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a:ln w="0"/>
                <a:solidFill>
                  <a:srgbClr val="0070C0"/>
                </a:solidFill>
                <a:effectLst/>
                <a:uLnTx/>
                <a:uFillTx/>
                <a:latin typeface="Century Gothic" panose="020B0502020202020204" pitchFamily="34" charset="0"/>
                <a:ea typeface="Verdana" panose="020B0604030504040204" pitchFamily="34" charset="0"/>
                <a:cs typeface="Microsoft Tai Le" panose="020B0502040204020203" pitchFamily="34" charset="0"/>
              </a:rPr>
              <a:t>Cyber Security Regulatory Frameworks and Standards</a:t>
            </a:r>
            <a:endParaRPr kumimoji="0" lang="en-US" sz="2800" b="1" i="0" u="none" strike="noStrike" kern="0" cap="none" spc="0" normalizeH="0" baseline="0" noProof="0" dirty="0">
              <a:ln w="0"/>
              <a:solidFill>
                <a:srgbClr val="0070C0"/>
              </a:solidFill>
              <a:effectLst/>
              <a:uLnTx/>
              <a:uFillTx/>
              <a:latin typeface="Century Gothic" panose="020B0502020202020204" pitchFamily="34" charset="0"/>
              <a:ea typeface="Verdana" panose="020B0604030504040204" pitchFamily="34" charset="0"/>
              <a:cs typeface="Microsoft Tai Le" panose="020B0502040204020203" pitchFamily="34" charset="0"/>
            </a:endParaRPr>
          </a:p>
        </p:txBody>
      </p:sp>
      <p:grpSp>
        <p:nvGrpSpPr>
          <p:cNvPr id="3" name="Group 2">
            <a:extLst>
              <a:ext uri="{FF2B5EF4-FFF2-40B4-BE49-F238E27FC236}">
                <a16:creationId xmlns:a16="http://schemas.microsoft.com/office/drawing/2014/main" xmlns="" id="{13008192-2F5D-40CB-8DFC-C17F9ABE670C}"/>
              </a:ext>
            </a:extLst>
          </p:cNvPr>
          <p:cNvGrpSpPr/>
          <p:nvPr/>
        </p:nvGrpSpPr>
        <p:grpSpPr>
          <a:xfrm>
            <a:off x="395654" y="1301262"/>
            <a:ext cx="11491545" cy="4519246"/>
            <a:chOff x="517982" y="2002791"/>
            <a:chExt cx="11257390" cy="3760271"/>
          </a:xfrm>
        </p:grpSpPr>
        <p:grpSp>
          <p:nvGrpSpPr>
            <p:cNvPr id="4" name="Group 3">
              <a:extLst>
                <a:ext uri="{FF2B5EF4-FFF2-40B4-BE49-F238E27FC236}">
                  <a16:creationId xmlns:a16="http://schemas.microsoft.com/office/drawing/2014/main" xmlns="" id="{2176A014-58F3-470B-9509-F687DCD2AB36}"/>
                </a:ext>
              </a:extLst>
            </p:cNvPr>
            <p:cNvGrpSpPr/>
            <p:nvPr/>
          </p:nvGrpSpPr>
          <p:grpSpPr>
            <a:xfrm>
              <a:off x="517982" y="2409214"/>
              <a:ext cx="11257390" cy="3353848"/>
              <a:chOff x="517982" y="2320437"/>
              <a:chExt cx="11257390" cy="3353848"/>
            </a:xfrm>
          </p:grpSpPr>
          <p:grpSp>
            <p:nvGrpSpPr>
              <p:cNvPr id="11" name="Group 10">
                <a:extLst>
                  <a:ext uri="{FF2B5EF4-FFF2-40B4-BE49-F238E27FC236}">
                    <a16:creationId xmlns:a16="http://schemas.microsoft.com/office/drawing/2014/main" xmlns="" id="{91B52772-444E-4B6D-9881-0AF70BA88C63}"/>
                  </a:ext>
                </a:extLst>
              </p:cNvPr>
              <p:cNvGrpSpPr/>
              <p:nvPr/>
            </p:nvGrpSpPr>
            <p:grpSpPr>
              <a:xfrm>
                <a:off x="517982" y="2320437"/>
                <a:ext cx="11156036" cy="3353848"/>
                <a:chOff x="517982" y="2320437"/>
                <a:chExt cx="11156036" cy="3353848"/>
              </a:xfrm>
            </p:grpSpPr>
            <p:grpSp>
              <p:nvGrpSpPr>
                <p:cNvPr id="28" name="Group 27">
                  <a:extLst>
                    <a:ext uri="{FF2B5EF4-FFF2-40B4-BE49-F238E27FC236}">
                      <a16:creationId xmlns:a16="http://schemas.microsoft.com/office/drawing/2014/main" xmlns="" id="{E2AB2208-3B48-449B-8E64-F8C140E1D863}"/>
                    </a:ext>
                  </a:extLst>
                </p:cNvPr>
                <p:cNvGrpSpPr/>
                <p:nvPr/>
              </p:nvGrpSpPr>
              <p:grpSpPr>
                <a:xfrm>
                  <a:off x="9521367" y="2320437"/>
                  <a:ext cx="2152651" cy="3346705"/>
                  <a:chOff x="9521367" y="2320437"/>
                  <a:chExt cx="2152651" cy="3346705"/>
                </a:xfrm>
              </p:grpSpPr>
              <p:grpSp>
                <p:nvGrpSpPr>
                  <p:cNvPr id="94" name="Group 93">
                    <a:extLst>
                      <a:ext uri="{FF2B5EF4-FFF2-40B4-BE49-F238E27FC236}">
                        <a16:creationId xmlns:a16="http://schemas.microsoft.com/office/drawing/2014/main" xmlns="" id="{628E9D30-56AC-4E0F-8382-7AC5D6C5DD59}"/>
                      </a:ext>
                    </a:extLst>
                  </p:cNvPr>
                  <p:cNvGrpSpPr/>
                  <p:nvPr/>
                </p:nvGrpSpPr>
                <p:grpSpPr>
                  <a:xfrm>
                    <a:off x="9521367" y="2923817"/>
                    <a:ext cx="2152651" cy="2743325"/>
                    <a:chOff x="876300" y="1713658"/>
                    <a:chExt cx="2152651" cy="2743325"/>
                  </a:xfrm>
                </p:grpSpPr>
                <p:sp>
                  <p:nvSpPr>
                    <p:cNvPr id="106" name="Freeform: Shape 215">
                      <a:extLst>
                        <a:ext uri="{FF2B5EF4-FFF2-40B4-BE49-F238E27FC236}">
                          <a16:creationId xmlns:a16="http://schemas.microsoft.com/office/drawing/2014/main" xmlns="" id="{C0B4BF39-ED8F-44EB-8045-BE5D655D5411}"/>
                        </a:ext>
                      </a:extLst>
                    </p:cNvPr>
                    <p:cNvSpPr/>
                    <p:nvPr/>
                  </p:nvSpPr>
                  <p:spPr>
                    <a:xfrm flipV="1">
                      <a:off x="876300" y="1713658"/>
                      <a:ext cx="2152651" cy="2743325"/>
                    </a:xfrm>
                    <a:custGeom>
                      <a:avLst/>
                      <a:gdLst>
                        <a:gd name="connsiteX0" fmla="*/ 232815 w 2152651"/>
                        <a:gd name="connsiteY0" fmla="*/ 2940131 h 2940131"/>
                        <a:gd name="connsiteX1" fmla="*/ 1919835 w 2152651"/>
                        <a:gd name="connsiteY1" fmla="*/ 2940131 h 2940131"/>
                        <a:gd name="connsiteX2" fmla="*/ 2152650 w 2152651"/>
                        <a:gd name="connsiteY2" fmla="*/ 2707316 h 2940131"/>
                        <a:gd name="connsiteX3" fmla="*/ 2152650 w 2152651"/>
                        <a:gd name="connsiteY3" fmla="*/ 2047275 h 2940131"/>
                        <a:gd name="connsiteX4" fmla="*/ 2152651 w 2152651"/>
                        <a:gd name="connsiteY4" fmla="*/ 1023638 h 2940131"/>
                        <a:gd name="connsiteX5" fmla="*/ 1129013 w 2152651"/>
                        <a:gd name="connsiteY5" fmla="*/ 0 h 2940131"/>
                        <a:gd name="connsiteX6" fmla="*/ 1023638 w 2152651"/>
                        <a:gd name="connsiteY6" fmla="*/ 0 h 2940131"/>
                        <a:gd name="connsiteX7" fmla="*/ 0 w 2152651"/>
                        <a:gd name="connsiteY7" fmla="*/ 1023638 h 2940131"/>
                        <a:gd name="connsiteX8" fmla="*/ 0 w 2152651"/>
                        <a:gd name="connsiteY8" fmla="*/ 1863329 h 2940131"/>
                        <a:gd name="connsiteX9" fmla="*/ 0 w 2152651"/>
                        <a:gd name="connsiteY9" fmla="*/ 2047275 h 2940131"/>
                        <a:gd name="connsiteX10" fmla="*/ 0 w 2152651"/>
                        <a:gd name="connsiteY10" fmla="*/ 2707316 h 2940131"/>
                        <a:gd name="connsiteX11" fmla="*/ 232815 w 2152651"/>
                        <a:gd name="connsiteY11" fmla="*/ 2940131 h 2940131"/>
                        <a:gd name="connsiteX0" fmla="*/ 1919835 w 2152651"/>
                        <a:gd name="connsiteY0" fmla="*/ 2940131 h 3043544"/>
                        <a:gd name="connsiteX1" fmla="*/ 2152650 w 2152651"/>
                        <a:gd name="connsiteY1" fmla="*/ 2707316 h 3043544"/>
                        <a:gd name="connsiteX2" fmla="*/ 2152650 w 2152651"/>
                        <a:gd name="connsiteY2" fmla="*/ 2047275 h 3043544"/>
                        <a:gd name="connsiteX3" fmla="*/ 2152651 w 2152651"/>
                        <a:gd name="connsiteY3" fmla="*/ 1023638 h 3043544"/>
                        <a:gd name="connsiteX4" fmla="*/ 1129013 w 2152651"/>
                        <a:gd name="connsiteY4" fmla="*/ 0 h 3043544"/>
                        <a:gd name="connsiteX5" fmla="*/ 1023638 w 2152651"/>
                        <a:gd name="connsiteY5" fmla="*/ 0 h 3043544"/>
                        <a:gd name="connsiteX6" fmla="*/ 0 w 2152651"/>
                        <a:gd name="connsiteY6" fmla="*/ 1023638 h 3043544"/>
                        <a:gd name="connsiteX7" fmla="*/ 0 w 2152651"/>
                        <a:gd name="connsiteY7" fmla="*/ 1863329 h 3043544"/>
                        <a:gd name="connsiteX8" fmla="*/ 0 w 2152651"/>
                        <a:gd name="connsiteY8" fmla="*/ 2047275 h 3043544"/>
                        <a:gd name="connsiteX9" fmla="*/ 0 w 2152651"/>
                        <a:gd name="connsiteY9" fmla="*/ 2707316 h 3043544"/>
                        <a:gd name="connsiteX10" fmla="*/ 232815 w 2152651"/>
                        <a:gd name="connsiteY10" fmla="*/ 2940131 h 3043544"/>
                        <a:gd name="connsiteX11" fmla="*/ 2011275 w 2152651"/>
                        <a:gd name="connsiteY11" fmla="*/ 3043544 h 3043544"/>
                        <a:gd name="connsiteX0" fmla="*/ 1919835 w 2152651"/>
                        <a:gd name="connsiteY0" fmla="*/ 2940131 h 2940131"/>
                        <a:gd name="connsiteX1" fmla="*/ 2152650 w 2152651"/>
                        <a:gd name="connsiteY1" fmla="*/ 2707316 h 2940131"/>
                        <a:gd name="connsiteX2" fmla="*/ 2152650 w 2152651"/>
                        <a:gd name="connsiteY2" fmla="*/ 2047275 h 2940131"/>
                        <a:gd name="connsiteX3" fmla="*/ 2152651 w 2152651"/>
                        <a:gd name="connsiteY3" fmla="*/ 1023638 h 2940131"/>
                        <a:gd name="connsiteX4" fmla="*/ 1129013 w 2152651"/>
                        <a:gd name="connsiteY4" fmla="*/ 0 h 2940131"/>
                        <a:gd name="connsiteX5" fmla="*/ 1023638 w 2152651"/>
                        <a:gd name="connsiteY5" fmla="*/ 0 h 2940131"/>
                        <a:gd name="connsiteX6" fmla="*/ 0 w 2152651"/>
                        <a:gd name="connsiteY6" fmla="*/ 1023638 h 2940131"/>
                        <a:gd name="connsiteX7" fmla="*/ 0 w 2152651"/>
                        <a:gd name="connsiteY7" fmla="*/ 1863329 h 2940131"/>
                        <a:gd name="connsiteX8" fmla="*/ 0 w 2152651"/>
                        <a:gd name="connsiteY8" fmla="*/ 2047275 h 2940131"/>
                        <a:gd name="connsiteX9" fmla="*/ 0 w 2152651"/>
                        <a:gd name="connsiteY9" fmla="*/ 2707316 h 2940131"/>
                        <a:gd name="connsiteX10" fmla="*/ 232815 w 2152651"/>
                        <a:gd name="connsiteY10" fmla="*/ 2940131 h 2940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52651" h="2940131">
                          <a:moveTo>
                            <a:pt x="1919835" y="2940131"/>
                          </a:moveTo>
                          <a:cubicBezTo>
                            <a:pt x="2048415" y="2940131"/>
                            <a:pt x="2152650" y="2835896"/>
                            <a:pt x="2152650" y="2707316"/>
                          </a:cubicBezTo>
                          <a:lnTo>
                            <a:pt x="2152650" y="2047275"/>
                          </a:lnTo>
                          <a:cubicBezTo>
                            <a:pt x="2152650" y="1706063"/>
                            <a:pt x="2152651" y="1364850"/>
                            <a:pt x="2152651" y="1023638"/>
                          </a:cubicBezTo>
                          <a:cubicBezTo>
                            <a:pt x="2152651" y="458298"/>
                            <a:pt x="1694353" y="0"/>
                            <a:pt x="1129013" y="0"/>
                          </a:cubicBezTo>
                          <a:lnTo>
                            <a:pt x="1023638" y="0"/>
                          </a:lnTo>
                          <a:cubicBezTo>
                            <a:pt x="458298" y="0"/>
                            <a:pt x="0" y="458298"/>
                            <a:pt x="0" y="1023638"/>
                          </a:cubicBezTo>
                          <a:lnTo>
                            <a:pt x="0" y="1863329"/>
                          </a:lnTo>
                          <a:lnTo>
                            <a:pt x="0" y="2047275"/>
                          </a:lnTo>
                          <a:lnTo>
                            <a:pt x="0" y="2707316"/>
                          </a:lnTo>
                          <a:cubicBezTo>
                            <a:pt x="0" y="2835896"/>
                            <a:pt x="104235" y="2940131"/>
                            <a:pt x="232815" y="2940131"/>
                          </a:cubicBezTo>
                        </a:path>
                      </a:pathLst>
                    </a:custGeom>
                    <a:solidFill>
                      <a:sysClr val="window" lastClr="FFFFFF"/>
                    </a:solidFill>
                    <a:ln w="12700" cap="flat" cmpd="sng" algn="ctr">
                      <a:solidFill>
                        <a:srgbClr val="1765BB"/>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0070C0"/>
                        </a:solidFill>
                        <a:effectLst/>
                        <a:uLnTx/>
                        <a:uFillTx/>
                        <a:latin typeface="Calibri" panose="020F0502020204030204"/>
                        <a:ea typeface="+mn-ea"/>
                        <a:cs typeface="+mn-cs"/>
                      </a:endParaRPr>
                    </a:p>
                  </p:txBody>
                </p:sp>
                <p:sp>
                  <p:nvSpPr>
                    <p:cNvPr id="107" name="Freeform: Shape 216">
                      <a:extLst>
                        <a:ext uri="{FF2B5EF4-FFF2-40B4-BE49-F238E27FC236}">
                          <a16:creationId xmlns:a16="http://schemas.microsoft.com/office/drawing/2014/main" xmlns="" id="{F9D1C086-2C09-4D3E-9301-0E9F7B62FDC1}"/>
                        </a:ext>
                      </a:extLst>
                    </p:cNvPr>
                    <p:cNvSpPr/>
                    <p:nvPr/>
                  </p:nvSpPr>
                  <p:spPr>
                    <a:xfrm>
                      <a:off x="1109669" y="1720803"/>
                      <a:ext cx="1685913" cy="590552"/>
                    </a:xfrm>
                    <a:custGeom>
                      <a:avLst/>
                      <a:gdLst>
                        <a:gd name="connsiteX0" fmla="*/ 126212 w 1938337"/>
                        <a:gd name="connsiteY0" fmla="*/ 0 h 201584"/>
                        <a:gd name="connsiteX1" fmla="*/ 1812125 w 1938337"/>
                        <a:gd name="connsiteY1" fmla="*/ 0 h 201584"/>
                        <a:gd name="connsiteX2" fmla="*/ 1938337 w 1938337"/>
                        <a:gd name="connsiteY2" fmla="*/ 126212 h 201584"/>
                        <a:gd name="connsiteX3" fmla="*/ 1938337 w 1938337"/>
                        <a:gd name="connsiteY3" fmla="*/ 201584 h 201584"/>
                        <a:gd name="connsiteX4" fmla="*/ 1812125 w 1938337"/>
                        <a:gd name="connsiteY4" fmla="*/ 75372 h 201584"/>
                        <a:gd name="connsiteX5" fmla="*/ 126212 w 1938337"/>
                        <a:gd name="connsiteY5" fmla="*/ 75372 h 201584"/>
                        <a:gd name="connsiteX6" fmla="*/ 0 w 1938337"/>
                        <a:gd name="connsiteY6" fmla="*/ 201584 h 201584"/>
                        <a:gd name="connsiteX7" fmla="*/ 0 w 1938337"/>
                        <a:gd name="connsiteY7" fmla="*/ 126212 h 201584"/>
                        <a:gd name="connsiteX8" fmla="*/ 126212 w 1938337"/>
                        <a:gd name="connsiteY8" fmla="*/ 0 h 201584"/>
                        <a:gd name="connsiteX0" fmla="*/ 126212 w 1938337"/>
                        <a:gd name="connsiteY0" fmla="*/ 0 h 201584"/>
                        <a:gd name="connsiteX1" fmla="*/ 1812125 w 1938337"/>
                        <a:gd name="connsiteY1" fmla="*/ 0 h 201584"/>
                        <a:gd name="connsiteX2" fmla="*/ 1938337 w 1938337"/>
                        <a:gd name="connsiteY2" fmla="*/ 126212 h 201584"/>
                        <a:gd name="connsiteX3" fmla="*/ 1938337 w 1938337"/>
                        <a:gd name="connsiteY3" fmla="*/ 201584 h 201584"/>
                        <a:gd name="connsiteX4" fmla="*/ 1812125 w 1938337"/>
                        <a:gd name="connsiteY4" fmla="*/ 75372 h 201584"/>
                        <a:gd name="connsiteX5" fmla="*/ 126212 w 1938337"/>
                        <a:gd name="connsiteY5" fmla="*/ 75372 h 201584"/>
                        <a:gd name="connsiteX6" fmla="*/ 0 w 1938337"/>
                        <a:gd name="connsiteY6" fmla="*/ 201584 h 201584"/>
                        <a:gd name="connsiteX7" fmla="*/ 126212 w 1938337"/>
                        <a:gd name="connsiteY7" fmla="*/ 0 h 201584"/>
                        <a:gd name="connsiteX0" fmla="*/ 210738 w 2022863"/>
                        <a:gd name="connsiteY0" fmla="*/ 0 h 201584"/>
                        <a:gd name="connsiteX1" fmla="*/ 1896651 w 2022863"/>
                        <a:gd name="connsiteY1" fmla="*/ 0 h 201584"/>
                        <a:gd name="connsiteX2" fmla="*/ 2022863 w 2022863"/>
                        <a:gd name="connsiteY2" fmla="*/ 126212 h 201584"/>
                        <a:gd name="connsiteX3" fmla="*/ 2022863 w 2022863"/>
                        <a:gd name="connsiteY3" fmla="*/ 201584 h 201584"/>
                        <a:gd name="connsiteX4" fmla="*/ 1896651 w 2022863"/>
                        <a:gd name="connsiteY4" fmla="*/ 75372 h 201584"/>
                        <a:gd name="connsiteX5" fmla="*/ 210738 w 2022863"/>
                        <a:gd name="connsiteY5" fmla="*/ 75372 h 201584"/>
                        <a:gd name="connsiteX6" fmla="*/ 210738 w 2022863"/>
                        <a:gd name="connsiteY6" fmla="*/ 0 h 201584"/>
                        <a:gd name="connsiteX0" fmla="*/ 0 w 1812125"/>
                        <a:gd name="connsiteY0" fmla="*/ 0 h 201584"/>
                        <a:gd name="connsiteX1" fmla="*/ 1685913 w 1812125"/>
                        <a:gd name="connsiteY1" fmla="*/ 0 h 201584"/>
                        <a:gd name="connsiteX2" fmla="*/ 1812125 w 1812125"/>
                        <a:gd name="connsiteY2" fmla="*/ 126212 h 201584"/>
                        <a:gd name="connsiteX3" fmla="*/ 1812125 w 1812125"/>
                        <a:gd name="connsiteY3" fmla="*/ 201584 h 201584"/>
                        <a:gd name="connsiteX4" fmla="*/ 1685913 w 1812125"/>
                        <a:gd name="connsiteY4" fmla="*/ 75372 h 201584"/>
                        <a:gd name="connsiteX5" fmla="*/ 0 w 1812125"/>
                        <a:gd name="connsiteY5" fmla="*/ 75372 h 201584"/>
                        <a:gd name="connsiteX6" fmla="*/ 0 w 1812125"/>
                        <a:gd name="connsiteY6" fmla="*/ 0 h 201584"/>
                        <a:gd name="connsiteX0" fmla="*/ 0 w 1812125"/>
                        <a:gd name="connsiteY0" fmla="*/ 0 h 126212"/>
                        <a:gd name="connsiteX1" fmla="*/ 1685913 w 1812125"/>
                        <a:gd name="connsiteY1" fmla="*/ 0 h 126212"/>
                        <a:gd name="connsiteX2" fmla="*/ 1812125 w 1812125"/>
                        <a:gd name="connsiteY2" fmla="*/ 126212 h 126212"/>
                        <a:gd name="connsiteX3" fmla="*/ 1685913 w 1812125"/>
                        <a:gd name="connsiteY3" fmla="*/ 75372 h 126212"/>
                        <a:gd name="connsiteX4" fmla="*/ 0 w 1812125"/>
                        <a:gd name="connsiteY4" fmla="*/ 75372 h 126212"/>
                        <a:gd name="connsiteX5" fmla="*/ 0 w 1812125"/>
                        <a:gd name="connsiteY5" fmla="*/ 0 h 126212"/>
                        <a:gd name="connsiteX0" fmla="*/ 0 w 1896651"/>
                        <a:gd name="connsiteY0" fmla="*/ 0 h 75372"/>
                        <a:gd name="connsiteX1" fmla="*/ 1685913 w 1896651"/>
                        <a:gd name="connsiteY1" fmla="*/ 0 h 75372"/>
                        <a:gd name="connsiteX2" fmla="*/ 1685913 w 1896651"/>
                        <a:gd name="connsiteY2" fmla="*/ 75372 h 75372"/>
                        <a:gd name="connsiteX3" fmla="*/ 0 w 1896651"/>
                        <a:gd name="connsiteY3" fmla="*/ 75372 h 75372"/>
                        <a:gd name="connsiteX4" fmla="*/ 0 w 1896651"/>
                        <a:gd name="connsiteY4" fmla="*/ 0 h 75372"/>
                        <a:gd name="connsiteX0" fmla="*/ 0 w 1685913"/>
                        <a:gd name="connsiteY0" fmla="*/ 0 h 75372"/>
                        <a:gd name="connsiteX1" fmla="*/ 1685913 w 1685913"/>
                        <a:gd name="connsiteY1" fmla="*/ 0 h 75372"/>
                        <a:gd name="connsiteX2" fmla="*/ 1685913 w 1685913"/>
                        <a:gd name="connsiteY2" fmla="*/ 75372 h 75372"/>
                        <a:gd name="connsiteX3" fmla="*/ 0 w 1685913"/>
                        <a:gd name="connsiteY3" fmla="*/ 75372 h 75372"/>
                        <a:gd name="connsiteX4" fmla="*/ 0 w 1685913"/>
                        <a:gd name="connsiteY4" fmla="*/ 0 h 75372"/>
                        <a:gd name="connsiteX0" fmla="*/ 0 w 1685913"/>
                        <a:gd name="connsiteY0" fmla="*/ 0 h 76200"/>
                        <a:gd name="connsiteX1" fmla="*/ 1685913 w 1685913"/>
                        <a:gd name="connsiteY1" fmla="*/ 0 h 76200"/>
                        <a:gd name="connsiteX2" fmla="*/ 1685913 w 1685913"/>
                        <a:gd name="connsiteY2" fmla="*/ 75372 h 76200"/>
                        <a:gd name="connsiteX3" fmla="*/ 150010 w 1685913"/>
                        <a:gd name="connsiteY3" fmla="*/ 76200 h 76200"/>
                        <a:gd name="connsiteX4" fmla="*/ 0 w 1685913"/>
                        <a:gd name="connsiteY4" fmla="*/ 75372 h 76200"/>
                        <a:gd name="connsiteX5" fmla="*/ 0 w 1685913"/>
                        <a:gd name="connsiteY5" fmla="*/ 0 h 76200"/>
                        <a:gd name="connsiteX0" fmla="*/ 0 w 1685913"/>
                        <a:gd name="connsiteY0" fmla="*/ 0 h 76200"/>
                        <a:gd name="connsiteX1" fmla="*/ 1685913 w 1685913"/>
                        <a:gd name="connsiteY1" fmla="*/ 0 h 76200"/>
                        <a:gd name="connsiteX2" fmla="*/ 1685913 w 1685913"/>
                        <a:gd name="connsiteY2" fmla="*/ 75372 h 76200"/>
                        <a:gd name="connsiteX3" fmla="*/ 1533517 w 1685913"/>
                        <a:gd name="connsiteY3" fmla="*/ 73818 h 76200"/>
                        <a:gd name="connsiteX4" fmla="*/ 150010 w 1685913"/>
                        <a:gd name="connsiteY4" fmla="*/ 76200 h 76200"/>
                        <a:gd name="connsiteX5" fmla="*/ 0 w 1685913"/>
                        <a:gd name="connsiteY5" fmla="*/ 75372 h 76200"/>
                        <a:gd name="connsiteX6" fmla="*/ 0 w 1685913"/>
                        <a:gd name="connsiteY6" fmla="*/ 0 h 76200"/>
                        <a:gd name="connsiteX0" fmla="*/ 0 w 1685913"/>
                        <a:gd name="connsiteY0" fmla="*/ 0 h 581025"/>
                        <a:gd name="connsiteX1" fmla="*/ 1685913 w 1685913"/>
                        <a:gd name="connsiteY1" fmla="*/ 0 h 581025"/>
                        <a:gd name="connsiteX2" fmla="*/ 1685913 w 1685913"/>
                        <a:gd name="connsiteY2" fmla="*/ 75372 h 581025"/>
                        <a:gd name="connsiteX3" fmla="*/ 1533517 w 1685913"/>
                        <a:gd name="connsiteY3" fmla="*/ 73818 h 581025"/>
                        <a:gd name="connsiteX4" fmla="*/ 1235860 w 1685913"/>
                        <a:gd name="connsiteY4" fmla="*/ 581025 h 581025"/>
                        <a:gd name="connsiteX5" fmla="*/ 150010 w 1685913"/>
                        <a:gd name="connsiteY5" fmla="*/ 76200 h 581025"/>
                        <a:gd name="connsiteX6" fmla="*/ 0 w 1685913"/>
                        <a:gd name="connsiteY6" fmla="*/ 75372 h 581025"/>
                        <a:gd name="connsiteX7" fmla="*/ 0 w 1685913"/>
                        <a:gd name="connsiteY7" fmla="*/ 0 h 581025"/>
                        <a:gd name="connsiteX0" fmla="*/ 0 w 1685913"/>
                        <a:gd name="connsiteY0" fmla="*/ 0 h 581025"/>
                        <a:gd name="connsiteX1" fmla="*/ 1685913 w 1685913"/>
                        <a:gd name="connsiteY1" fmla="*/ 0 h 581025"/>
                        <a:gd name="connsiteX2" fmla="*/ 1685913 w 1685913"/>
                        <a:gd name="connsiteY2" fmla="*/ 75372 h 581025"/>
                        <a:gd name="connsiteX3" fmla="*/ 1533517 w 1685913"/>
                        <a:gd name="connsiteY3" fmla="*/ 73818 h 581025"/>
                        <a:gd name="connsiteX4" fmla="*/ 1235860 w 1685913"/>
                        <a:gd name="connsiteY4" fmla="*/ 581025 h 581025"/>
                        <a:gd name="connsiteX5" fmla="*/ 150010 w 1685913"/>
                        <a:gd name="connsiteY5" fmla="*/ 76200 h 581025"/>
                        <a:gd name="connsiteX6" fmla="*/ 0 w 1685913"/>
                        <a:gd name="connsiteY6" fmla="*/ 75372 h 581025"/>
                        <a:gd name="connsiteX7" fmla="*/ 0 w 1685913"/>
                        <a:gd name="connsiteY7" fmla="*/ 0 h 581025"/>
                        <a:gd name="connsiteX0" fmla="*/ 0 w 1685913"/>
                        <a:gd name="connsiteY0" fmla="*/ 0 h 618530"/>
                        <a:gd name="connsiteX1" fmla="*/ 1685913 w 1685913"/>
                        <a:gd name="connsiteY1" fmla="*/ 0 h 618530"/>
                        <a:gd name="connsiteX2" fmla="*/ 1685913 w 1685913"/>
                        <a:gd name="connsiteY2" fmla="*/ 75372 h 618530"/>
                        <a:gd name="connsiteX3" fmla="*/ 1533517 w 1685913"/>
                        <a:gd name="connsiteY3" fmla="*/ 73818 h 618530"/>
                        <a:gd name="connsiteX4" fmla="*/ 1235860 w 1685913"/>
                        <a:gd name="connsiteY4" fmla="*/ 581025 h 618530"/>
                        <a:gd name="connsiteX5" fmla="*/ 457192 w 1685913"/>
                        <a:gd name="connsiteY5" fmla="*/ 588168 h 618530"/>
                        <a:gd name="connsiteX6" fmla="*/ 150010 w 1685913"/>
                        <a:gd name="connsiteY6" fmla="*/ 76200 h 618530"/>
                        <a:gd name="connsiteX7" fmla="*/ 0 w 1685913"/>
                        <a:gd name="connsiteY7" fmla="*/ 75372 h 618530"/>
                        <a:gd name="connsiteX8" fmla="*/ 0 w 1685913"/>
                        <a:gd name="connsiteY8" fmla="*/ 0 h 618530"/>
                        <a:gd name="connsiteX0" fmla="*/ 0 w 1685913"/>
                        <a:gd name="connsiteY0" fmla="*/ 0 h 588168"/>
                        <a:gd name="connsiteX1" fmla="*/ 1685913 w 1685913"/>
                        <a:gd name="connsiteY1" fmla="*/ 0 h 588168"/>
                        <a:gd name="connsiteX2" fmla="*/ 1685913 w 1685913"/>
                        <a:gd name="connsiteY2" fmla="*/ 75372 h 588168"/>
                        <a:gd name="connsiteX3" fmla="*/ 1533517 w 1685913"/>
                        <a:gd name="connsiteY3" fmla="*/ 73818 h 588168"/>
                        <a:gd name="connsiteX4" fmla="*/ 1235860 w 1685913"/>
                        <a:gd name="connsiteY4" fmla="*/ 581025 h 588168"/>
                        <a:gd name="connsiteX5" fmla="*/ 457192 w 1685913"/>
                        <a:gd name="connsiteY5" fmla="*/ 588168 h 588168"/>
                        <a:gd name="connsiteX6" fmla="*/ 150010 w 1685913"/>
                        <a:gd name="connsiteY6" fmla="*/ 76200 h 588168"/>
                        <a:gd name="connsiteX7" fmla="*/ 0 w 1685913"/>
                        <a:gd name="connsiteY7" fmla="*/ 75372 h 588168"/>
                        <a:gd name="connsiteX8" fmla="*/ 0 w 1685913"/>
                        <a:gd name="connsiteY8" fmla="*/ 0 h 588168"/>
                        <a:gd name="connsiteX0" fmla="*/ 0 w 1685913"/>
                        <a:gd name="connsiteY0" fmla="*/ 0 h 588169"/>
                        <a:gd name="connsiteX1" fmla="*/ 1685913 w 1685913"/>
                        <a:gd name="connsiteY1" fmla="*/ 0 h 588169"/>
                        <a:gd name="connsiteX2" fmla="*/ 1685913 w 1685913"/>
                        <a:gd name="connsiteY2" fmla="*/ 75372 h 588169"/>
                        <a:gd name="connsiteX3" fmla="*/ 1533517 w 1685913"/>
                        <a:gd name="connsiteY3" fmla="*/ 73818 h 588169"/>
                        <a:gd name="connsiteX4" fmla="*/ 1235860 w 1685913"/>
                        <a:gd name="connsiteY4" fmla="*/ 588169 h 588169"/>
                        <a:gd name="connsiteX5" fmla="*/ 457192 w 1685913"/>
                        <a:gd name="connsiteY5" fmla="*/ 588168 h 588169"/>
                        <a:gd name="connsiteX6" fmla="*/ 150010 w 1685913"/>
                        <a:gd name="connsiteY6" fmla="*/ 76200 h 588169"/>
                        <a:gd name="connsiteX7" fmla="*/ 0 w 1685913"/>
                        <a:gd name="connsiteY7" fmla="*/ 75372 h 588169"/>
                        <a:gd name="connsiteX8" fmla="*/ 0 w 1685913"/>
                        <a:gd name="connsiteY8" fmla="*/ 0 h 588169"/>
                        <a:gd name="connsiteX0" fmla="*/ 0 w 1685913"/>
                        <a:gd name="connsiteY0" fmla="*/ 1 h 588170"/>
                        <a:gd name="connsiteX1" fmla="*/ 185729 w 1685913"/>
                        <a:gd name="connsiteY1" fmla="*/ 0 h 588170"/>
                        <a:gd name="connsiteX2" fmla="*/ 1685913 w 1685913"/>
                        <a:gd name="connsiteY2" fmla="*/ 1 h 588170"/>
                        <a:gd name="connsiteX3" fmla="*/ 1685913 w 1685913"/>
                        <a:gd name="connsiteY3" fmla="*/ 75373 h 588170"/>
                        <a:gd name="connsiteX4" fmla="*/ 1533517 w 1685913"/>
                        <a:gd name="connsiteY4" fmla="*/ 73819 h 588170"/>
                        <a:gd name="connsiteX5" fmla="*/ 1235860 w 1685913"/>
                        <a:gd name="connsiteY5" fmla="*/ 588170 h 588170"/>
                        <a:gd name="connsiteX6" fmla="*/ 457192 w 1685913"/>
                        <a:gd name="connsiteY6" fmla="*/ 588169 h 588170"/>
                        <a:gd name="connsiteX7" fmla="*/ 150010 w 1685913"/>
                        <a:gd name="connsiteY7" fmla="*/ 76201 h 588170"/>
                        <a:gd name="connsiteX8" fmla="*/ 0 w 1685913"/>
                        <a:gd name="connsiteY8" fmla="*/ 75373 h 588170"/>
                        <a:gd name="connsiteX9" fmla="*/ 0 w 1685913"/>
                        <a:gd name="connsiteY9" fmla="*/ 1 h 588170"/>
                        <a:gd name="connsiteX0" fmla="*/ 0 w 1685913"/>
                        <a:gd name="connsiteY0" fmla="*/ 2383 h 590552"/>
                        <a:gd name="connsiteX1" fmla="*/ 185729 w 1685913"/>
                        <a:gd name="connsiteY1" fmla="*/ 2382 h 590552"/>
                        <a:gd name="connsiteX2" fmla="*/ 1500179 w 1685913"/>
                        <a:gd name="connsiteY2" fmla="*/ 0 h 590552"/>
                        <a:gd name="connsiteX3" fmla="*/ 1685913 w 1685913"/>
                        <a:gd name="connsiteY3" fmla="*/ 2383 h 590552"/>
                        <a:gd name="connsiteX4" fmla="*/ 1685913 w 1685913"/>
                        <a:gd name="connsiteY4" fmla="*/ 77755 h 590552"/>
                        <a:gd name="connsiteX5" fmla="*/ 1533517 w 1685913"/>
                        <a:gd name="connsiteY5" fmla="*/ 76201 h 590552"/>
                        <a:gd name="connsiteX6" fmla="*/ 1235860 w 1685913"/>
                        <a:gd name="connsiteY6" fmla="*/ 590552 h 590552"/>
                        <a:gd name="connsiteX7" fmla="*/ 457192 w 1685913"/>
                        <a:gd name="connsiteY7" fmla="*/ 590551 h 590552"/>
                        <a:gd name="connsiteX8" fmla="*/ 150010 w 1685913"/>
                        <a:gd name="connsiteY8" fmla="*/ 78583 h 590552"/>
                        <a:gd name="connsiteX9" fmla="*/ 0 w 1685913"/>
                        <a:gd name="connsiteY9" fmla="*/ 77755 h 590552"/>
                        <a:gd name="connsiteX10" fmla="*/ 0 w 1685913"/>
                        <a:gd name="connsiteY10" fmla="*/ 2383 h 590552"/>
                        <a:gd name="connsiteX0" fmla="*/ 0 w 1685913"/>
                        <a:gd name="connsiteY0" fmla="*/ 2383 h 590552"/>
                        <a:gd name="connsiteX1" fmla="*/ 185729 w 1685913"/>
                        <a:gd name="connsiteY1" fmla="*/ 2382 h 590552"/>
                        <a:gd name="connsiteX2" fmla="*/ 490529 w 1685913"/>
                        <a:gd name="connsiteY2" fmla="*/ 531019 h 590552"/>
                        <a:gd name="connsiteX3" fmla="*/ 1500179 w 1685913"/>
                        <a:gd name="connsiteY3" fmla="*/ 0 h 590552"/>
                        <a:gd name="connsiteX4" fmla="*/ 1685913 w 1685913"/>
                        <a:gd name="connsiteY4" fmla="*/ 2383 h 590552"/>
                        <a:gd name="connsiteX5" fmla="*/ 1685913 w 1685913"/>
                        <a:gd name="connsiteY5" fmla="*/ 77755 h 590552"/>
                        <a:gd name="connsiteX6" fmla="*/ 1533517 w 1685913"/>
                        <a:gd name="connsiteY6" fmla="*/ 76201 h 590552"/>
                        <a:gd name="connsiteX7" fmla="*/ 1235860 w 1685913"/>
                        <a:gd name="connsiteY7" fmla="*/ 590552 h 590552"/>
                        <a:gd name="connsiteX8" fmla="*/ 457192 w 1685913"/>
                        <a:gd name="connsiteY8" fmla="*/ 590551 h 590552"/>
                        <a:gd name="connsiteX9" fmla="*/ 150010 w 1685913"/>
                        <a:gd name="connsiteY9" fmla="*/ 78583 h 590552"/>
                        <a:gd name="connsiteX10" fmla="*/ 0 w 1685913"/>
                        <a:gd name="connsiteY10" fmla="*/ 77755 h 590552"/>
                        <a:gd name="connsiteX11" fmla="*/ 0 w 1685913"/>
                        <a:gd name="connsiteY11" fmla="*/ 2383 h 590552"/>
                        <a:gd name="connsiteX0" fmla="*/ 0 w 1685913"/>
                        <a:gd name="connsiteY0" fmla="*/ 2383 h 590552"/>
                        <a:gd name="connsiteX1" fmla="*/ 185729 w 1685913"/>
                        <a:gd name="connsiteY1" fmla="*/ 2382 h 590552"/>
                        <a:gd name="connsiteX2" fmla="*/ 490529 w 1685913"/>
                        <a:gd name="connsiteY2" fmla="*/ 531019 h 590552"/>
                        <a:gd name="connsiteX3" fmla="*/ 1500179 w 1685913"/>
                        <a:gd name="connsiteY3" fmla="*/ 0 h 590552"/>
                        <a:gd name="connsiteX4" fmla="*/ 1685913 w 1685913"/>
                        <a:gd name="connsiteY4" fmla="*/ 2383 h 590552"/>
                        <a:gd name="connsiteX5" fmla="*/ 1685913 w 1685913"/>
                        <a:gd name="connsiteY5" fmla="*/ 77755 h 590552"/>
                        <a:gd name="connsiteX6" fmla="*/ 1533517 w 1685913"/>
                        <a:gd name="connsiteY6" fmla="*/ 76201 h 590552"/>
                        <a:gd name="connsiteX7" fmla="*/ 1235860 w 1685913"/>
                        <a:gd name="connsiteY7" fmla="*/ 590552 h 590552"/>
                        <a:gd name="connsiteX8" fmla="*/ 457192 w 1685913"/>
                        <a:gd name="connsiteY8" fmla="*/ 590551 h 590552"/>
                        <a:gd name="connsiteX9" fmla="*/ 150010 w 1685913"/>
                        <a:gd name="connsiteY9" fmla="*/ 78583 h 590552"/>
                        <a:gd name="connsiteX10" fmla="*/ 0 w 1685913"/>
                        <a:gd name="connsiteY10" fmla="*/ 77755 h 590552"/>
                        <a:gd name="connsiteX11" fmla="*/ 0 w 1685913"/>
                        <a:gd name="connsiteY11" fmla="*/ 2383 h 590552"/>
                        <a:gd name="connsiteX0" fmla="*/ 0 w 1685913"/>
                        <a:gd name="connsiteY0" fmla="*/ 2383 h 590552"/>
                        <a:gd name="connsiteX1" fmla="*/ 185729 w 1685913"/>
                        <a:gd name="connsiteY1" fmla="*/ 2382 h 590552"/>
                        <a:gd name="connsiteX2" fmla="*/ 490529 w 1685913"/>
                        <a:gd name="connsiteY2" fmla="*/ 531019 h 590552"/>
                        <a:gd name="connsiteX3" fmla="*/ 1204904 w 1685913"/>
                        <a:gd name="connsiteY3" fmla="*/ 526257 h 590552"/>
                        <a:gd name="connsiteX4" fmla="*/ 1500179 w 1685913"/>
                        <a:gd name="connsiteY4" fmla="*/ 0 h 590552"/>
                        <a:gd name="connsiteX5" fmla="*/ 1685913 w 1685913"/>
                        <a:gd name="connsiteY5" fmla="*/ 2383 h 590552"/>
                        <a:gd name="connsiteX6" fmla="*/ 1685913 w 1685913"/>
                        <a:gd name="connsiteY6" fmla="*/ 77755 h 590552"/>
                        <a:gd name="connsiteX7" fmla="*/ 1533517 w 1685913"/>
                        <a:gd name="connsiteY7" fmla="*/ 76201 h 590552"/>
                        <a:gd name="connsiteX8" fmla="*/ 1235860 w 1685913"/>
                        <a:gd name="connsiteY8" fmla="*/ 590552 h 590552"/>
                        <a:gd name="connsiteX9" fmla="*/ 457192 w 1685913"/>
                        <a:gd name="connsiteY9" fmla="*/ 590551 h 590552"/>
                        <a:gd name="connsiteX10" fmla="*/ 150010 w 1685913"/>
                        <a:gd name="connsiteY10" fmla="*/ 78583 h 590552"/>
                        <a:gd name="connsiteX11" fmla="*/ 0 w 1685913"/>
                        <a:gd name="connsiteY11" fmla="*/ 77755 h 590552"/>
                        <a:gd name="connsiteX12" fmla="*/ 0 w 1685913"/>
                        <a:gd name="connsiteY12" fmla="*/ 2383 h 590552"/>
                        <a:gd name="connsiteX0" fmla="*/ 0 w 1685913"/>
                        <a:gd name="connsiteY0" fmla="*/ 2383 h 590552"/>
                        <a:gd name="connsiteX1" fmla="*/ 185729 w 1685913"/>
                        <a:gd name="connsiteY1" fmla="*/ 2382 h 590552"/>
                        <a:gd name="connsiteX2" fmla="*/ 490529 w 1685913"/>
                        <a:gd name="connsiteY2" fmla="*/ 531019 h 590552"/>
                        <a:gd name="connsiteX3" fmla="*/ 1204904 w 1685913"/>
                        <a:gd name="connsiteY3" fmla="*/ 526257 h 590552"/>
                        <a:gd name="connsiteX4" fmla="*/ 1500179 w 1685913"/>
                        <a:gd name="connsiteY4" fmla="*/ 0 h 590552"/>
                        <a:gd name="connsiteX5" fmla="*/ 1685913 w 1685913"/>
                        <a:gd name="connsiteY5" fmla="*/ 2383 h 590552"/>
                        <a:gd name="connsiteX6" fmla="*/ 1685913 w 1685913"/>
                        <a:gd name="connsiteY6" fmla="*/ 77755 h 590552"/>
                        <a:gd name="connsiteX7" fmla="*/ 1533517 w 1685913"/>
                        <a:gd name="connsiteY7" fmla="*/ 76201 h 590552"/>
                        <a:gd name="connsiteX8" fmla="*/ 1235860 w 1685913"/>
                        <a:gd name="connsiteY8" fmla="*/ 590552 h 590552"/>
                        <a:gd name="connsiteX9" fmla="*/ 457192 w 1685913"/>
                        <a:gd name="connsiteY9" fmla="*/ 590551 h 590552"/>
                        <a:gd name="connsiteX10" fmla="*/ 150010 w 1685913"/>
                        <a:gd name="connsiteY10" fmla="*/ 78583 h 590552"/>
                        <a:gd name="connsiteX11" fmla="*/ 0 w 1685913"/>
                        <a:gd name="connsiteY11" fmla="*/ 77755 h 590552"/>
                        <a:gd name="connsiteX12" fmla="*/ 0 w 1685913"/>
                        <a:gd name="connsiteY12" fmla="*/ 2383 h 590552"/>
                        <a:gd name="connsiteX0" fmla="*/ 0 w 1685913"/>
                        <a:gd name="connsiteY0" fmla="*/ 2383 h 590552"/>
                        <a:gd name="connsiteX1" fmla="*/ 185729 w 1685913"/>
                        <a:gd name="connsiteY1" fmla="*/ 2382 h 590552"/>
                        <a:gd name="connsiteX2" fmla="*/ 483386 w 1685913"/>
                        <a:gd name="connsiteY2" fmla="*/ 533400 h 590552"/>
                        <a:gd name="connsiteX3" fmla="*/ 1204904 w 1685913"/>
                        <a:gd name="connsiteY3" fmla="*/ 526257 h 590552"/>
                        <a:gd name="connsiteX4" fmla="*/ 1500179 w 1685913"/>
                        <a:gd name="connsiteY4" fmla="*/ 0 h 590552"/>
                        <a:gd name="connsiteX5" fmla="*/ 1685913 w 1685913"/>
                        <a:gd name="connsiteY5" fmla="*/ 2383 h 590552"/>
                        <a:gd name="connsiteX6" fmla="*/ 1685913 w 1685913"/>
                        <a:gd name="connsiteY6" fmla="*/ 77755 h 590552"/>
                        <a:gd name="connsiteX7" fmla="*/ 1533517 w 1685913"/>
                        <a:gd name="connsiteY7" fmla="*/ 76201 h 590552"/>
                        <a:gd name="connsiteX8" fmla="*/ 1235860 w 1685913"/>
                        <a:gd name="connsiteY8" fmla="*/ 590552 h 590552"/>
                        <a:gd name="connsiteX9" fmla="*/ 457192 w 1685913"/>
                        <a:gd name="connsiteY9" fmla="*/ 590551 h 590552"/>
                        <a:gd name="connsiteX10" fmla="*/ 150010 w 1685913"/>
                        <a:gd name="connsiteY10" fmla="*/ 78583 h 590552"/>
                        <a:gd name="connsiteX11" fmla="*/ 0 w 1685913"/>
                        <a:gd name="connsiteY11" fmla="*/ 77755 h 590552"/>
                        <a:gd name="connsiteX12" fmla="*/ 0 w 1685913"/>
                        <a:gd name="connsiteY12" fmla="*/ 2383 h 590552"/>
                        <a:gd name="connsiteX0" fmla="*/ 0 w 1685913"/>
                        <a:gd name="connsiteY0" fmla="*/ 2383 h 590552"/>
                        <a:gd name="connsiteX1" fmla="*/ 185729 w 1685913"/>
                        <a:gd name="connsiteY1" fmla="*/ 2382 h 590552"/>
                        <a:gd name="connsiteX2" fmla="*/ 490530 w 1685913"/>
                        <a:gd name="connsiteY2" fmla="*/ 526256 h 590552"/>
                        <a:gd name="connsiteX3" fmla="*/ 1204904 w 1685913"/>
                        <a:gd name="connsiteY3" fmla="*/ 526257 h 590552"/>
                        <a:gd name="connsiteX4" fmla="*/ 1500179 w 1685913"/>
                        <a:gd name="connsiteY4" fmla="*/ 0 h 590552"/>
                        <a:gd name="connsiteX5" fmla="*/ 1685913 w 1685913"/>
                        <a:gd name="connsiteY5" fmla="*/ 2383 h 590552"/>
                        <a:gd name="connsiteX6" fmla="*/ 1685913 w 1685913"/>
                        <a:gd name="connsiteY6" fmla="*/ 77755 h 590552"/>
                        <a:gd name="connsiteX7" fmla="*/ 1533517 w 1685913"/>
                        <a:gd name="connsiteY7" fmla="*/ 76201 h 590552"/>
                        <a:gd name="connsiteX8" fmla="*/ 1235860 w 1685913"/>
                        <a:gd name="connsiteY8" fmla="*/ 590552 h 590552"/>
                        <a:gd name="connsiteX9" fmla="*/ 457192 w 1685913"/>
                        <a:gd name="connsiteY9" fmla="*/ 590551 h 590552"/>
                        <a:gd name="connsiteX10" fmla="*/ 150010 w 1685913"/>
                        <a:gd name="connsiteY10" fmla="*/ 78583 h 590552"/>
                        <a:gd name="connsiteX11" fmla="*/ 0 w 1685913"/>
                        <a:gd name="connsiteY11" fmla="*/ 77755 h 590552"/>
                        <a:gd name="connsiteX12" fmla="*/ 0 w 1685913"/>
                        <a:gd name="connsiteY12" fmla="*/ 2383 h 590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85913" h="590552">
                          <a:moveTo>
                            <a:pt x="0" y="2383"/>
                          </a:moveTo>
                          <a:lnTo>
                            <a:pt x="185729" y="2382"/>
                          </a:lnTo>
                          <a:lnTo>
                            <a:pt x="490530" y="526256"/>
                          </a:lnTo>
                          <a:lnTo>
                            <a:pt x="1204904" y="526257"/>
                          </a:lnTo>
                          <a:lnTo>
                            <a:pt x="1500179" y="0"/>
                          </a:lnTo>
                          <a:lnTo>
                            <a:pt x="1685913" y="2383"/>
                          </a:lnTo>
                          <a:lnTo>
                            <a:pt x="1685913" y="77755"/>
                          </a:lnTo>
                          <a:lnTo>
                            <a:pt x="1533517" y="76201"/>
                          </a:lnTo>
                          <a:lnTo>
                            <a:pt x="1235860" y="590552"/>
                          </a:lnTo>
                          <a:lnTo>
                            <a:pt x="457192" y="590551"/>
                          </a:lnTo>
                          <a:lnTo>
                            <a:pt x="150010" y="78583"/>
                          </a:lnTo>
                          <a:lnTo>
                            <a:pt x="0" y="77755"/>
                          </a:lnTo>
                          <a:lnTo>
                            <a:pt x="0" y="2383"/>
                          </a:lnTo>
                          <a:close/>
                        </a:path>
                      </a:pathLst>
                    </a:custGeom>
                    <a:solidFill>
                      <a:sysClr val="window" lastClr="FFFFFF"/>
                    </a:solidFill>
                    <a:ln w="12700" cap="flat" cmpd="sng" algn="ctr">
                      <a:noFill/>
                      <a:prstDash val="solid"/>
                      <a:miter lim="800000"/>
                    </a:ln>
                    <a:effectLst>
                      <a:outerShdw blurRad="50800" dist="38100" dir="5400000" algn="t" rotWithShape="0">
                        <a:prstClr val="black">
                          <a:alpha val="20000"/>
                        </a:prstClr>
                      </a:outerShdw>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0070C0"/>
                        </a:solidFill>
                        <a:effectLst/>
                        <a:uLnTx/>
                        <a:uFillTx/>
                        <a:latin typeface="Calibri" panose="020F0502020204030204"/>
                        <a:ea typeface="+mn-ea"/>
                        <a:cs typeface="+mn-cs"/>
                      </a:endParaRPr>
                    </a:p>
                  </p:txBody>
                </p:sp>
              </p:grpSp>
              <p:grpSp>
                <p:nvGrpSpPr>
                  <p:cNvPr id="96" name="Group 95">
                    <a:extLst>
                      <a:ext uri="{FF2B5EF4-FFF2-40B4-BE49-F238E27FC236}">
                        <a16:creationId xmlns:a16="http://schemas.microsoft.com/office/drawing/2014/main" xmlns="" id="{DF3A58B3-6130-4132-89D7-A305599E2656}"/>
                      </a:ext>
                    </a:extLst>
                  </p:cNvPr>
                  <p:cNvGrpSpPr/>
                  <p:nvPr/>
                </p:nvGrpSpPr>
                <p:grpSpPr>
                  <a:xfrm>
                    <a:off x="9967354" y="2320437"/>
                    <a:ext cx="1260676" cy="1086788"/>
                    <a:chOff x="1278456" y="1110278"/>
                    <a:chExt cx="1260676" cy="1086788"/>
                  </a:xfrm>
                </p:grpSpPr>
                <p:sp>
                  <p:nvSpPr>
                    <p:cNvPr id="104" name="Hexagon 103">
                      <a:extLst>
                        <a:ext uri="{FF2B5EF4-FFF2-40B4-BE49-F238E27FC236}">
                          <a16:creationId xmlns:a16="http://schemas.microsoft.com/office/drawing/2014/main" xmlns="" id="{853DB806-AF19-474B-BC3A-662C04088A87}"/>
                        </a:ext>
                      </a:extLst>
                    </p:cNvPr>
                    <p:cNvSpPr/>
                    <p:nvPr/>
                  </p:nvSpPr>
                  <p:spPr>
                    <a:xfrm>
                      <a:off x="1278456" y="1110278"/>
                      <a:ext cx="1260676" cy="1086788"/>
                    </a:xfrm>
                    <a:prstGeom prst="hexagon">
                      <a:avLst>
                        <a:gd name="adj" fmla="val 28071"/>
                        <a:gd name="vf" fmla="val 115470"/>
                      </a:avLst>
                    </a:prstGeom>
                    <a:solidFill>
                      <a:srgbClr val="0E3D70"/>
                    </a:solidFill>
                    <a:ln w="12700" cap="flat" cmpd="sng" algn="ctr">
                      <a:no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0070C0"/>
                        </a:solidFill>
                        <a:effectLst/>
                        <a:uLnTx/>
                        <a:uFillTx/>
                        <a:latin typeface="Calibri" panose="020F0502020204030204"/>
                        <a:ea typeface="+mn-ea"/>
                        <a:cs typeface="+mn-cs"/>
                      </a:endParaRPr>
                    </a:p>
                  </p:txBody>
                </p:sp>
                <p:sp>
                  <p:nvSpPr>
                    <p:cNvPr id="105" name="Hexagon 104">
                      <a:extLst>
                        <a:ext uri="{FF2B5EF4-FFF2-40B4-BE49-F238E27FC236}">
                          <a16:creationId xmlns:a16="http://schemas.microsoft.com/office/drawing/2014/main" xmlns="" id="{E563DDA5-4DB4-4DDA-89B5-9EBB26AD8A04}"/>
                        </a:ext>
                      </a:extLst>
                    </p:cNvPr>
                    <p:cNvSpPr/>
                    <p:nvPr/>
                  </p:nvSpPr>
                  <p:spPr>
                    <a:xfrm>
                      <a:off x="1437953" y="1247774"/>
                      <a:ext cx="941682" cy="811794"/>
                    </a:xfrm>
                    <a:prstGeom prst="hexagon">
                      <a:avLst>
                        <a:gd name="adj" fmla="val 28071"/>
                        <a:gd name="vf" fmla="val 115470"/>
                      </a:avLst>
                    </a:prstGeom>
                    <a:solidFill>
                      <a:sysClr val="window" lastClr="FFFFFF"/>
                    </a:solidFill>
                    <a:ln w="12700" cap="flat" cmpd="sng" algn="ctr">
                      <a:noFill/>
                      <a:prstDash val="solid"/>
                      <a:miter lim="800000"/>
                    </a:ln>
                    <a:effectLst>
                      <a:outerShdw blurRad="50800" dist="38100" dir="5400000" algn="t" rotWithShape="0">
                        <a:prstClr val="black">
                          <a:alpha val="20000"/>
                        </a:prstClr>
                      </a:outerShdw>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0070C0"/>
                        </a:solidFill>
                        <a:effectLst/>
                        <a:uLnTx/>
                        <a:uFillTx/>
                        <a:latin typeface="Calibri" panose="020F0502020204030204"/>
                        <a:ea typeface="+mn-ea"/>
                        <a:cs typeface="+mn-cs"/>
                      </a:endParaRPr>
                    </a:p>
                  </p:txBody>
                </p:sp>
              </p:grpSp>
            </p:grpSp>
            <p:grpSp>
              <p:nvGrpSpPr>
                <p:cNvPr id="29" name="Group 28">
                  <a:extLst>
                    <a:ext uri="{FF2B5EF4-FFF2-40B4-BE49-F238E27FC236}">
                      <a16:creationId xmlns:a16="http://schemas.microsoft.com/office/drawing/2014/main" xmlns="" id="{1D4266B4-70EF-4EBE-8ABC-5A478636F401}"/>
                    </a:ext>
                  </a:extLst>
                </p:cNvPr>
                <p:cNvGrpSpPr/>
                <p:nvPr/>
              </p:nvGrpSpPr>
              <p:grpSpPr>
                <a:xfrm>
                  <a:off x="7270520" y="2320437"/>
                  <a:ext cx="2152651" cy="3353848"/>
                  <a:chOff x="7270520" y="2320437"/>
                  <a:chExt cx="2152651" cy="3353848"/>
                </a:xfrm>
              </p:grpSpPr>
              <p:grpSp>
                <p:nvGrpSpPr>
                  <p:cNvPr id="69" name="Group 68">
                    <a:extLst>
                      <a:ext uri="{FF2B5EF4-FFF2-40B4-BE49-F238E27FC236}">
                        <a16:creationId xmlns:a16="http://schemas.microsoft.com/office/drawing/2014/main" xmlns="" id="{FFBAC30B-EAEE-4E6A-9D3C-BEC733CB9E53}"/>
                      </a:ext>
                    </a:extLst>
                  </p:cNvPr>
                  <p:cNvGrpSpPr/>
                  <p:nvPr/>
                </p:nvGrpSpPr>
                <p:grpSpPr>
                  <a:xfrm>
                    <a:off x="7270520" y="2923818"/>
                    <a:ext cx="2152651" cy="2750467"/>
                    <a:chOff x="876300" y="1713659"/>
                    <a:chExt cx="2152651" cy="2750467"/>
                  </a:xfrm>
                </p:grpSpPr>
                <p:sp>
                  <p:nvSpPr>
                    <p:cNvPr id="92" name="Freeform: Shape 201">
                      <a:extLst>
                        <a:ext uri="{FF2B5EF4-FFF2-40B4-BE49-F238E27FC236}">
                          <a16:creationId xmlns:a16="http://schemas.microsoft.com/office/drawing/2014/main" xmlns="" id="{8AD4A6E1-4297-40FA-AF32-8D02356AF39B}"/>
                        </a:ext>
                      </a:extLst>
                    </p:cNvPr>
                    <p:cNvSpPr/>
                    <p:nvPr/>
                  </p:nvSpPr>
                  <p:spPr>
                    <a:xfrm flipV="1">
                      <a:off x="876300" y="1720801"/>
                      <a:ext cx="2152651" cy="2743325"/>
                    </a:xfrm>
                    <a:custGeom>
                      <a:avLst/>
                      <a:gdLst>
                        <a:gd name="connsiteX0" fmla="*/ 232815 w 2152651"/>
                        <a:gd name="connsiteY0" fmla="*/ 2940131 h 2940131"/>
                        <a:gd name="connsiteX1" fmla="*/ 1919835 w 2152651"/>
                        <a:gd name="connsiteY1" fmla="*/ 2940131 h 2940131"/>
                        <a:gd name="connsiteX2" fmla="*/ 2152650 w 2152651"/>
                        <a:gd name="connsiteY2" fmla="*/ 2707316 h 2940131"/>
                        <a:gd name="connsiteX3" fmla="*/ 2152650 w 2152651"/>
                        <a:gd name="connsiteY3" fmla="*/ 2047275 h 2940131"/>
                        <a:gd name="connsiteX4" fmla="*/ 2152651 w 2152651"/>
                        <a:gd name="connsiteY4" fmla="*/ 1023638 h 2940131"/>
                        <a:gd name="connsiteX5" fmla="*/ 1129013 w 2152651"/>
                        <a:gd name="connsiteY5" fmla="*/ 0 h 2940131"/>
                        <a:gd name="connsiteX6" fmla="*/ 1023638 w 2152651"/>
                        <a:gd name="connsiteY6" fmla="*/ 0 h 2940131"/>
                        <a:gd name="connsiteX7" fmla="*/ 0 w 2152651"/>
                        <a:gd name="connsiteY7" fmla="*/ 1023638 h 2940131"/>
                        <a:gd name="connsiteX8" fmla="*/ 0 w 2152651"/>
                        <a:gd name="connsiteY8" fmla="*/ 1863329 h 2940131"/>
                        <a:gd name="connsiteX9" fmla="*/ 0 w 2152651"/>
                        <a:gd name="connsiteY9" fmla="*/ 2047275 h 2940131"/>
                        <a:gd name="connsiteX10" fmla="*/ 0 w 2152651"/>
                        <a:gd name="connsiteY10" fmla="*/ 2707316 h 2940131"/>
                        <a:gd name="connsiteX11" fmla="*/ 232815 w 2152651"/>
                        <a:gd name="connsiteY11" fmla="*/ 2940131 h 2940131"/>
                        <a:gd name="connsiteX0" fmla="*/ 1919835 w 2152651"/>
                        <a:gd name="connsiteY0" fmla="*/ 2940131 h 3043544"/>
                        <a:gd name="connsiteX1" fmla="*/ 2152650 w 2152651"/>
                        <a:gd name="connsiteY1" fmla="*/ 2707316 h 3043544"/>
                        <a:gd name="connsiteX2" fmla="*/ 2152650 w 2152651"/>
                        <a:gd name="connsiteY2" fmla="*/ 2047275 h 3043544"/>
                        <a:gd name="connsiteX3" fmla="*/ 2152651 w 2152651"/>
                        <a:gd name="connsiteY3" fmla="*/ 1023638 h 3043544"/>
                        <a:gd name="connsiteX4" fmla="*/ 1129013 w 2152651"/>
                        <a:gd name="connsiteY4" fmla="*/ 0 h 3043544"/>
                        <a:gd name="connsiteX5" fmla="*/ 1023638 w 2152651"/>
                        <a:gd name="connsiteY5" fmla="*/ 0 h 3043544"/>
                        <a:gd name="connsiteX6" fmla="*/ 0 w 2152651"/>
                        <a:gd name="connsiteY6" fmla="*/ 1023638 h 3043544"/>
                        <a:gd name="connsiteX7" fmla="*/ 0 w 2152651"/>
                        <a:gd name="connsiteY7" fmla="*/ 1863329 h 3043544"/>
                        <a:gd name="connsiteX8" fmla="*/ 0 w 2152651"/>
                        <a:gd name="connsiteY8" fmla="*/ 2047275 h 3043544"/>
                        <a:gd name="connsiteX9" fmla="*/ 0 w 2152651"/>
                        <a:gd name="connsiteY9" fmla="*/ 2707316 h 3043544"/>
                        <a:gd name="connsiteX10" fmla="*/ 232815 w 2152651"/>
                        <a:gd name="connsiteY10" fmla="*/ 2940131 h 3043544"/>
                        <a:gd name="connsiteX11" fmla="*/ 2011275 w 2152651"/>
                        <a:gd name="connsiteY11" fmla="*/ 3043544 h 3043544"/>
                        <a:gd name="connsiteX0" fmla="*/ 1919835 w 2152651"/>
                        <a:gd name="connsiteY0" fmla="*/ 2940131 h 2940131"/>
                        <a:gd name="connsiteX1" fmla="*/ 2152650 w 2152651"/>
                        <a:gd name="connsiteY1" fmla="*/ 2707316 h 2940131"/>
                        <a:gd name="connsiteX2" fmla="*/ 2152650 w 2152651"/>
                        <a:gd name="connsiteY2" fmla="*/ 2047275 h 2940131"/>
                        <a:gd name="connsiteX3" fmla="*/ 2152651 w 2152651"/>
                        <a:gd name="connsiteY3" fmla="*/ 1023638 h 2940131"/>
                        <a:gd name="connsiteX4" fmla="*/ 1129013 w 2152651"/>
                        <a:gd name="connsiteY4" fmla="*/ 0 h 2940131"/>
                        <a:gd name="connsiteX5" fmla="*/ 1023638 w 2152651"/>
                        <a:gd name="connsiteY5" fmla="*/ 0 h 2940131"/>
                        <a:gd name="connsiteX6" fmla="*/ 0 w 2152651"/>
                        <a:gd name="connsiteY6" fmla="*/ 1023638 h 2940131"/>
                        <a:gd name="connsiteX7" fmla="*/ 0 w 2152651"/>
                        <a:gd name="connsiteY7" fmla="*/ 1863329 h 2940131"/>
                        <a:gd name="connsiteX8" fmla="*/ 0 w 2152651"/>
                        <a:gd name="connsiteY8" fmla="*/ 2047275 h 2940131"/>
                        <a:gd name="connsiteX9" fmla="*/ 0 w 2152651"/>
                        <a:gd name="connsiteY9" fmla="*/ 2707316 h 2940131"/>
                        <a:gd name="connsiteX10" fmla="*/ 232815 w 2152651"/>
                        <a:gd name="connsiteY10" fmla="*/ 2940131 h 2940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52651" h="2940131">
                          <a:moveTo>
                            <a:pt x="1919835" y="2940131"/>
                          </a:moveTo>
                          <a:cubicBezTo>
                            <a:pt x="2048415" y="2940131"/>
                            <a:pt x="2152650" y="2835896"/>
                            <a:pt x="2152650" y="2707316"/>
                          </a:cubicBezTo>
                          <a:lnTo>
                            <a:pt x="2152650" y="2047275"/>
                          </a:lnTo>
                          <a:cubicBezTo>
                            <a:pt x="2152650" y="1706063"/>
                            <a:pt x="2152651" y="1364850"/>
                            <a:pt x="2152651" y="1023638"/>
                          </a:cubicBezTo>
                          <a:cubicBezTo>
                            <a:pt x="2152651" y="458298"/>
                            <a:pt x="1694353" y="0"/>
                            <a:pt x="1129013" y="0"/>
                          </a:cubicBezTo>
                          <a:lnTo>
                            <a:pt x="1023638" y="0"/>
                          </a:lnTo>
                          <a:cubicBezTo>
                            <a:pt x="458298" y="0"/>
                            <a:pt x="0" y="458298"/>
                            <a:pt x="0" y="1023638"/>
                          </a:cubicBezTo>
                          <a:lnTo>
                            <a:pt x="0" y="1863329"/>
                          </a:lnTo>
                          <a:lnTo>
                            <a:pt x="0" y="2047275"/>
                          </a:lnTo>
                          <a:lnTo>
                            <a:pt x="0" y="2707316"/>
                          </a:lnTo>
                          <a:cubicBezTo>
                            <a:pt x="0" y="2835896"/>
                            <a:pt x="104235" y="2940131"/>
                            <a:pt x="232815" y="2940131"/>
                          </a:cubicBezTo>
                        </a:path>
                      </a:pathLst>
                    </a:custGeom>
                    <a:solidFill>
                      <a:sysClr val="window" lastClr="FFFFFF"/>
                    </a:solidFill>
                    <a:ln w="12700" cap="flat" cmpd="sng" algn="ctr">
                      <a:solidFill>
                        <a:srgbClr val="2573B5"/>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0070C0"/>
                        </a:solidFill>
                        <a:effectLst/>
                        <a:uLnTx/>
                        <a:uFillTx/>
                        <a:latin typeface="Calibri" panose="020F0502020204030204"/>
                        <a:ea typeface="+mn-ea"/>
                        <a:cs typeface="+mn-cs"/>
                      </a:endParaRPr>
                    </a:p>
                  </p:txBody>
                </p:sp>
                <p:sp>
                  <p:nvSpPr>
                    <p:cNvPr id="93" name="Freeform: Shape 202">
                      <a:extLst>
                        <a:ext uri="{FF2B5EF4-FFF2-40B4-BE49-F238E27FC236}">
                          <a16:creationId xmlns:a16="http://schemas.microsoft.com/office/drawing/2014/main" xmlns="" id="{D596DAC8-D8B9-4713-8D35-4A180DF4A2D9}"/>
                        </a:ext>
                      </a:extLst>
                    </p:cNvPr>
                    <p:cNvSpPr/>
                    <p:nvPr/>
                  </p:nvSpPr>
                  <p:spPr>
                    <a:xfrm>
                      <a:off x="1109669" y="1713659"/>
                      <a:ext cx="1685913" cy="590552"/>
                    </a:xfrm>
                    <a:custGeom>
                      <a:avLst/>
                      <a:gdLst>
                        <a:gd name="connsiteX0" fmla="*/ 126212 w 1938337"/>
                        <a:gd name="connsiteY0" fmla="*/ 0 h 201584"/>
                        <a:gd name="connsiteX1" fmla="*/ 1812125 w 1938337"/>
                        <a:gd name="connsiteY1" fmla="*/ 0 h 201584"/>
                        <a:gd name="connsiteX2" fmla="*/ 1938337 w 1938337"/>
                        <a:gd name="connsiteY2" fmla="*/ 126212 h 201584"/>
                        <a:gd name="connsiteX3" fmla="*/ 1938337 w 1938337"/>
                        <a:gd name="connsiteY3" fmla="*/ 201584 h 201584"/>
                        <a:gd name="connsiteX4" fmla="*/ 1812125 w 1938337"/>
                        <a:gd name="connsiteY4" fmla="*/ 75372 h 201584"/>
                        <a:gd name="connsiteX5" fmla="*/ 126212 w 1938337"/>
                        <a:gd name="connsiteY5" fmla="*/ 75372 h 201584"/>
                        <a:gd name="connsiteX6" fmla="*/ 0 w 1938337"/>
                        <a:gd name="connsiteY6" fmla="*/ 201584 h 201584"/>
                        <a:gd name="connsiteX7" fmla="*/ 0 w 1938337"/>
                        <a:gd name="connsiteY7" fmla="*/ 126212 h 201584"/>
                        <a:gd name="connsiteX8" fmla="*/ 126212 w 1938337"/>
                        <a:gd name="connsiteY8" fmla="*/ 0 h 201584"/>
                        <a:gd name="connsiteX0" fmla="*/ 126212 w 1938337"/>
                        <a:gd name="connsiteY0" fmla="*/ 0 h 201584"/>
                        <a:gd name="connsiteX1" fmla="*/ 1812125 w 1938337"/>
                        <a:gd name="connsiteY1" fmla="*/ 0 h 201584"/>
                        <a:gd name="connsiteX2" fmla="*/ 1938337 w 1938337"/>
                        <a:gd name="connsiteY2" fmla="*/ 126212 h 201584"/>
                        <a:gd name="connsiteX3" fmla="*/ 1938337 w 1938337"/>
                        <a:gd name="connsiteY3" fmla="*/ 201584 h 201584"/>
                        <a:gd name="connsiteX4" fmla="*/ 1812125 w 1938337"/>
                        <a:gd name="connsiteY4" fmla="*/ 75372 h 201584"/>
                        <a:gd name="connsiteX5" fmla="*/ 126212 w 1938337"/>
                        <a:gd name="connsiteY5" fmla="*/ 75372 h 201584"/>
                        <a:gd name="connsiteX6" fmla="*/ 0 w 1938337"/>
                        <a:gd name="connsiteY6" fmla="*/ 201584 h 201584"/>
                        <a:gd name="connsiteX7" fmla="*/ 126212 w 1938337"/>
                        <a:gd name="connsiteY7" fmla="*/ 0 h 201584"/>
                        <a:gd name="connsiteX0" fmla="*/ 210738 w 2022863"/>
                        <a:gd name="connsiteY0" fmla="*/ 0 h 201584"/>
                        <a:gd name="connsiteX1" fmla="*/ 1896651 w 2022863"/>
                        <a:gd name="connsiteY1" fmla="*/ 0 h 201584"/>
                        <a:gd name="connsiteX2" fmla="*/ 2022863 w 2022863"/>
                        <a:gd name="connsiteY2" fmla="*/ 126212 h 201584"/>
                        <a:gd name="connsiteX3" fmla="*/ 2022863 w 2022863"/>
                        <a:gd name="connsiteY3" fmla="*/ 201584 h 201584"/>
                        <a:gd name="connsiteX4" fmla="*/ 1896651 w 2022863"/>
                        <a:gd name="connsiteY4" fmla="*/ 75372 h 201584"/>
                        <a:gd name="connsiteX5" fmla="*/ 210738 w 2022863"/>
                        <a:gd name="connsiteY5" fmla="*/ 75372 h 201584"/>
                        <a:gd name="connsiteX6" fmla="*/ 210738 w 2022863"/>
                        <a:gd name="connsiteY6" fmla="*/ 0 h 201584"/>
                        <a:gd name="connsiteX0" fmla="*/ 0 w 1812125"/>
                        <a:gd name="connsiteY0" fmla="*/ 0 h 201584"/>
                        <a:gd name="connsiteX1" fmla="*/ 1685913 w 1812125"/>
                        <a:gd name="connsiteY1" fmla="*/ 0 h 201584"/>
                        <a:gd name="connsiteX2" fmla="*/ 1812125 w 1812125"/>
                        <a:gd name="connsiteY2" fmla="*/ 126212 h 201584"/>
                        <a:gd name="connsiteX3" fmla="*/ 1812125 w 1812125"/>
                        <a:gd name="connsiteY3" fmla="*/ 201584 h 201584"/>
                        <a:gd name="connsiteX4" fmla="*/ 1685913 w 1812125"/>
                        <a:gd name="connsiteY4" fmla="*/ 75372 h 201584"/>
                        <a:gd name="connsiteX5" fmla="*/ 0 w 1812125"/>
                        <a:gd name="connsiteY5" fmla="*/ 75372 h 201584"/>
                        <a:gd name="connsiteX6" fmla="*/ 0 w 1812125"/>
                        <a:gd name="connsiteY6" fmla="*/ 0 h 201584"/>
                        <a:gd name="connsiteX0" fmla="*/ 0 w 1812125"/>
                        <a:gd name="connsiteY0" fmla="*/ 0 h 126212"/>
                        <a:gd name="connsiteX1" fmla="*/ 1685913 w 1812125"/>
                        <a:gd name="connsiteY1" fmla="*/ 0 h 126212"/>
                        <a:gd name="connsiteX2" fmla="*/ 1812125 w 1812125"/>
                        <a:gd name="connsiteY2" fmla="*/ 126212 h 126212"/>
                        <a:gd name="connsiteX3" fmla="*/ 1685913 w 1812125"/>
                        <a:gd name="connsiteY3" fmla="*/ 75372 h 126212"/>
                        <a:gd name="connsiteX4" fmla="*/ 0 w 1812125"/>
                        <a:gd name="connsiteY4" fmla="*/ 75372 h 126212"/>
                        <a:gd name="connsiteX5" fmla="*/ 0 w 1812125"/>
                        <a:gd name="connsiteY5" fmla="*/ 0 h 126212"/>
                        <a:gd name="connsiteX0" fmla="*/ 0 w 1896651"/>
                        <a:gd name="connsiteY0" fmla="*/ 0 h 75372"/>
                        <a:gd name="connsiteX1" fmla="*/ 1685913 w 1896651"/>
                        <a:gd name="connsiteY1" fmla="*/ 0 h 75372"/>
                        <a:gd name="connsiteX2" fmla="*/ 1685913 w 1896651"/>
                        <a:gd name="connsiteY2" fmla="*/ 75372 h 75372"/>
                        <a:gd name="connsiteX3" fmla="*/ 0 w 1896651"/>
                        <a:gd name="connsiteY3" fmla="*/ 75372 h 75372"/>
                        <a:gd name="connsiteX4" fmla="*/ 0 w 1896651"/>
                        <a:gd name="connsiteY4" fmla="*/ 0 h 75372"/>
                        <a:gd name="connsiteX0" fmla="*/ 0 w 1685913"/>
                        <a:gd name="connsiteY0" fmla="*/ 0 h 75372"/>
                        <a:gd name="connsiteX1" fmla="*/ 1685913 w 1685913"/>
                        <a:gd name="connsiteY1" fmla="*/ 0 h 75372"/>
                        <a:gd name="connsiteX2" fmla="*/ 1685913 w 1685913"/>
                        <a:gd name="connsiteY2" fmla="*/ 75372 h 75372"/>
                        <a:gd name="connsiteX3" fmla="*/ 0 w 1685913"/>
                        <a:gd name="connsiteY3" fmla="*/ 75372 h 75372"/>
                        <a:gd name="connsiteX4" fmla="*/ 0 w 1685913"/>
                        <a:gd name="connsiteY4" fmla="*/ 0 h 75372"/>
                        <a:gd name="connsiteX0" fmla="*/ 0 w 1685913"/>
                        <a:gd name="connsiteY0" fmla="*/ 0 h 76200"/>
                        <a:gd name="connsiteX1" fmla="*/ 1685913 w 1685913"/>
                        <a:gd name="connsiteY1" fmla="*/ 0 h 76200"/>
                        <a:gd name="connsiteX2" fmla="*/ 1685913 w 1685913"/>
                        <a:gd name="connsiteY2" fmla="*/ 75372 h 76200"/>
                        <a:gd name="connsiteX3" fmla="*/ 150010 w 1685913"/>
                        <a:gd name="connsiteY3" fmla="*/ 76200 h 76200"/>
                        <a:gd name="connsiteX4" fmla="*/ 0 w 1685913"/>
                        <a:gd name="connsiteY4" fmla="*/ 75372 h 76200"/>
                        <a:gd name="connsiteX5" fmla="*/ 0 w 1685913"/>
                        <a:gd name="connsiteY5" fmla="*/ 0 h 76200"/>
                        <a:gd name="connsiteX0" fmla="*/ 0 w 1685913"/>
                        <a:gd name="connsiteY0" fmla="*/ 0 h 76200"/>
                        <a:gd name="connsiteX1" fmla="*/ 1685913 w 1685913"/>
                        <a:gd name="connsiteY1" fmla="*/ 0 h 76200"/>
                        <a:gd name="connsiteX2" fmla="*/ 1685913 w 1685913"/>
                        <a:gd name="connsiteY2" fmla="*/ 75372 h 76200"/>
                        <a:gd name="connsiteX3" fmla="*/ 1533517 w 1685913"/>
                        <a:gd name="connsiteY3" fmla="*/ 73818 h 76200"/>
                        <a:gd name="connsiteX4" fmla="*/ 150010 w 1685913"/>
                        <a:gd name="connsiteY4" fmla="*/ 76200 h 76200"/>
                        <a:gd name="connsiteX5" fmla="*/ 0 w 1685913"/>
                        <a:gd name="connsiteY5" fmla="*/ 75372 h 76200"/>
                        <a:gd name="connsiteX6" fmla="*/ 0 w 1685913"/>
                        <a:gd name="connsiteY6" fmla="*/ 0 h 76200"/>
                        <a:gd name="connsiteX0" fmla="*/ 0 w 1685913"/>
                        <a:gd name="connsiteY0" fmla="*/ 0 h 581025"/>
                        <a:gd name="connsiteX1" fmla="*/ 1685913 w 1685913"/>
                        <a:gd name="connsiteY1" fmla="*/ 0 h 581025"/>
                        <a:gd name="connsiteX2" fmla="*/ 1685913 w 1685913"/>
                        <a:gd name="connsiteY2" fmla="*/ 75372 h 581025"/>
                        <a:gd name="connsiteX3" fmla="*/ 1533517 w 1685913"/>
                        <a:gd name="connsiteY3" fmla="*/ 73818 h 581025"/>
                        <a:gd name="connsiteX4" fmla="*/ 1235860 w 1685913"/>
                        <a:gd name="connsiteY4" fmla="*/ 581025 h 581025"/>
                        <a:gd name="connsiteX5" fmla="*/ 150010 w 1685913"/>
                        <a:gd name="connsiteY5" fmla="*/ 76200 h 581025"/>
                        <a:gd name="connsiteX6" fmla="*/ 0 w 1685913"/>
                        <a:gd name="connsiteY6" fmla="*/ 75372 h 581025"/>
                        <a:gd name="connsiteX7" fmla="*/ 0 w 1685913"/>
                        <a:gd name="connsiteY7" fmla="*/ 0 h 581025"/>
                        <a:gd name="connsiteX0" fmla="*/ 0 w 1685913"/>
                        <a:gd name="connsiteY0" fmla="*/ 0 h 581025"/>
                        <a:gd name="connsiteX1" fmla="*/ 1685913 w 1685913"/>
                        <a:gd name="connsiteY1" fmla="*/ 0 h 581025"/>
                        <a:gd name="connsiteX2" fmla="*/ 1685913 w 1685913"/>
                        <a:gd name="connsiteY2" fmla="*/ 75372 h 581025"/>
                        <a:gd name="connsiteX3" fmla="*/ 1533517 w 1685913"/>
                        <a:gd name="connsiteY3" fmla="*/ 73818 h 581025"/>
                        <a:gd name="connsiteX4" fmla="*/ 1235860 w 1685913"/>
                        <a:gd name="connsiteY4" fmla="*/ 581025 h 581025"/>
                        <a:gd name="connsiteX5" fmla="*/ 150010 w 1685913"/>
                        <a:gd name="connsiteY5" fmla="*/ 76200 h 581025"/>
                        <a:gd name="connsiteX6" fmla="*/ 0 w 1685913"/>
                        <a:gd name="connsiteY6" fmla="*/ 75372 h 581025"/>
                        <a:gd name="connsiteX7" fmla="*/ 0 w 1685913"/>
                        <a:gd name="connsiteY7" fmla="*/ 0 h 581025"/>
                        <a:gd name="connsiteX0" fmla="*/ 0 w 1685913"/>
                        <a:gd name="connsiteY0" fmla="*/ 0 h 618530"/>
                        <a:gd name="connsiteX1" fmla="*/ 1685913 w 1685913"/>
                        <a:gd name="connsiteY1" fmla="*/ 0 h 618530"/>
                        <a:gd name="connsiteX2" fmla="*/ 1685913 w 1685913"/>
                        <a:gd name="connsiteY2" fmla="*/ 75372 h 618530"/>
                        <a:gd name="connsiteX3" fmla="*/ 1533517 w 1685913"/>
                        <a:gd name="connsiteY3" fmla="*/ 73818 h 618530"/>
                        <a:gd name="connsiteX4" fmla="*/ 1235860 w 1685913"/>
                        <a:gd name="connsiteY4" fmla="*/ 581025 h 618530"/>
                        <a:gd name="connsiteX5" fmla="*/ 457192 w 1685913"/>
                        <a:gd name="connsiteY5" fmla="*/ 588168 h 618530"/>
                        <a:gd name="connsiteX6" fmla="*/ 150010 w 1685913"/>
                        <a:gd name="connsiteY6" fmla="*/ 76200 h 618530"/>
                        <a:gd name="connsiteX7" fmla="*/ 0 w 1685913"/>
                        <a:gd name="connsiteY7" fmla="*/ 75372 h 618530"/>
                        <a:gd name="connsiteX8" fmla="*/ 0 w 1685913"/>
                        <a:gd name="connsiteY8" fmla="*/ 0 h 618530"/>
                        <a:gd name="connsiteX0" fmla="*/ 0 w 1685913"/>
                        <a:gd name="connsiteY0" fmla="*/ 0 h 588168"/>
                        <a:gd name="connsiteX1" fmla="*/ 1685913 w 1685913"/>
                        <a:gd name="connsiteY1" fmla="*/ 0 h 588168"/>
                        <a:gd name="connsiteX2" fmla="*/ 1685913 w 1685913"/>
                        <a:gd name="connsiteY2" fmla="*/ 75372 h 588168"/>
                        <a:gd name="connsiteX3" fmla="*/ 1533517 w 1685913"/>
                        <a:gd name="connsiteY3" fmla="*/ 73818 h 588168"/>
                        <a:gd name="connsiteX4" fmla="*/ 1235860 w 1685913"/>
                        <a:gd name="connsiteY4" fmla="*/ 581025 h 588168"/>
                        <a:gd name="connsiteX5" fmla="*/ 457192 w 1685913"/>
                        <a:gd name="connsiteY5" fmla="*/ 588168 h 588168"/>
                        <a:gd name="connsiteX6" fmla="*/ 150010 w 1685913"/>
                        <a:gd name="connsiteY6" fmla="*/ 76200 h 588168"/>
                        <a:gd name="connsiteX7" fmla="*/ 0 w 1685913"/>
                        <a:gd name="connsiteY7" fmla="*/ 75372 h 588168"/>
                        <a:gd name="connsiteX8" fmla="*/ 0 w 1685913"/>
                        <a:gd name="connsiteY8" fmla="*/ 0 h 588168"/>
                        <a:gd name="connsiteX0" fmla="*/ 0 w 1685913"/>
                        <a:gd name="connsiteY0" fmla="*/ 0 h 588169"/>
                        <a:gd name="connsiteX1" fmla="*/ 1685913 w 1685913"/>
                        <a:gd name="connsiteY1" fmla="*/ 0 h 588169"/>
                        <a:gd name="connsiteX2" fmla="*/ 1685913 w 1685913"/>
                        <a:gd name="connsiteY2" fmla="*/ 75372 h 588169"/>
                        <a:gd name="connsiteX3" fmla="*/ 1533517 w 1685913"/>
                        <a:gd name="connsiteY3" fmla="*/ 73818 h 588169"/>
                        <a:gd name="connsiteX4" fmla="*/ 1235860 w 1685913"/>
                        <a:gd name="connsiteY4" fmla="*/ 588169 h 588169"/>
                        <a:gd name="connsiteX5" fmla="*/ 457192 w 1685913"/>
                        <a:gd name="connsiteY5" fmla="*/ 588168 h 588169"/>
                        <a:gd name="connsiteX6" fmla="*/ 150010 w 1685913"/>
                        <a:gd name="connsiteY6" fmla="*/ 76200 h 588169"/>
                        <a:gd name="connsiteX7" fmla="*/ 0 w 1685913"/>
                        <a:gd name="connsiteY7" fmla="*/ 75372 h 588169"/>
                        <a:gd name="connsiteX8" fmla="*/ 0 w 1685913"/>
                        <a:gd name="connsiteY8" fmla="*/ 0 h 588169"/>
                        <a:gd name="connsiteX0" fmla="*/ 0 w 1685913"/>
                        <a:gd name="connsiteY0" fmla="*/ 1 h 588170"/>
                        <a:gd name="connsiteX1" fmla="*/ 185729 w 1685913"/>
                        <a:gd name="connsiteY1" fmla="*/ 0 h 588170"/>
                        <a:gd name="connsiteX2" fmla="*/ 1685913 w 1685913"/>
                        <a:gd name="connsiteY2" fmla="*/ 1 h 588170"/>
                        <a:gd name="connsiteX3" fmla="*/ 1685913 w 1685913"/>
                        <a:gd name="connsiteY3" fmla="*/ 75373 h 588170"/>
                        <a:gd name="connsiteX4" fmla="*/ 1533517 w 1685913"/>
                        <a:gd name="connsiteY4" fmla="*/ 73819 h 588170"/>
                        <a:gd name="connsiteX5" fmla="*/ 1235860 w 1685913"/>
                        <a:gd name="connsiteY5" fmla="*/ 588170 h 588170"/>
                        <a:gd name="connsiteX6" fmla="*/ 457192 w 1685913"/>
                        <a:gd name="connsiteY6" fmla="*/ 588169 h 588170"/>
                        <a:gd name="connsiteX7" fmla="*/ 150010 w 1685913"/>
                        <a:gd name="connsiteY7" fmla="*/ 76201 h 588170"/>
                        <a:gd name="connsiteX8" fmla="*/ 0 w 1685913"/>
                        <a:gd name="connsiteY8" fmla="*/ 75373 h 588170"/>
                        <a:gd name="connsiteX9" fmla="*/ 0 w 1685913"/>
                        <a:gd name="connsiteY9" fmla="*/ 1 h 588170"/>
                        <a:gd name="connsiteX0" fmla="*/ 0 w 1685913"/>
                        <a:gd name="connsiteY0" fmla="*/ 2383 h 590552"/>
                        <a:gd name="connsiteX1" fmla="*/ 185729 w 1685913"/>
                        <a:gd name="connsiteY1" fmla="*/ 2382 h 590552"/>
                        <a:gd name="connsiteX2" fmla="*/ 1500179 w 1685913"/>
                        <a:gd name="connsiteY2" fmla="*/ 0 h 590552"/>
                        <a:gd name="connsiteX3" fmla="*/ 1685913 w 1685913"/>
                        <a:gd name="connsiteY3" fmla="*/ 2383 h 590552"/>
                        <a:gd name="connsiteX4" fmla="*/ 1685913 w 1685913"/>
                        <a:gd name="connsiteY4" fmla="*/ 77755 h 590552"/>
                        <a:gd name="connsiteX5" fmla="*/ 1533517 w 1685913"/>
                        <a:gd name="connsiteY5" fmla="*/ 76201 h 590552"/>
                        <a:gd name="connsiteX6" fmla="*/ 1235860 w 1685913"/>
                        <a:gd name="connsiteY6" fmla="*/ 590552 h 590552"/>
                        <a:gd name="connsiteX7" fmla="*/ 457192 w 1685913"/>
                        <a:gd name="connsiteY7" fmla="*/ 590551 h 590552"/>
                        <a:gd name="connsiteX8" fmla="*/ 150010 w 1685913"/>
                        <a:gd name="connsiteY8" fmla="*/ 78583 h 590552"/>
                        <a:gd name="connsiteX9" fmla="*/ 0 w 1685913"/>
                        <a:gd name="connsiteY9" fmla="*/ 77755 h 590552"/>
                        <a:gd name="connsiteX10" fmla="*/ 0 w 1685913"/>
                        <a:gd name="connsiteY10" fmla="*/ 2383 h 590552"/>
                        <a:gd name="connsiteX0" fmla="*/ 0 w 1685913"/>
                        <a:gd name="connsiteY0" fmla="*/ 2383 h 590552"/>
                        <a:gd name="connsiteX1" fmla="*/ 185729 w 1685913"/>
                        <a:gd name="connsiteY1" fmla="*/ 2382 h 590552"/>
                        <a:gd name="connsiteX2" fmla="*/ 490529 w 1685913"/>
                        <a:gd name="connsiteY2" fmla="*/ 531019 h 590552"/>
                        <a:gd name="connsiteX3" fmla="*/ 1500179 w 1685913"/>
                        <a:gd name="connsiteY3" fmla="*/ 0 h 590552"/>
                        <a:gd name="connsiteX4" fmla="*/ 1685913 w 1685913"/>
                        <a:gd name="connsiteY4" fmla="*/ 2383 h 590552"/>
                        <a:gd name="connsiteX5" fmla="*/ 1685913 w 1685913"/>
                        <a:gd name="connsiteY5" fmla="*/ 77755 h 590552"/>
                        <a:gd name="connsiteX6" fmla="*/ 1533517 w 1685913"/>
                        <a:gd name="connsiteY6" fmla="*/ 76201 h 590552"/>
                        <a:gd name="connsiteX7" fmla="*/ 1235860 w 1685913"/>
                        <a:gd name="connsiteY7" fmla="*/ 590552 h 590552"/>
                        <a:gd name="connsiteX8" fmla="*/ 457192 w 1685913"/>
                        <a:gd name="connsiteY8" fmla="*/ 590551 h 590552"/>
                        <a:gd name="connsiteX9" fmla="*/ 150010 w 1685913"/>
                        <a:gd name="connsiteY9" fmla="*/ 78583 h 590552"/>
                        <a:gd name="connsiteX10" fmla="*/ 0 w 1685913"/>
                        <a:gd name="connsiteY10" fmla="*/ 77755 h 590552"/>
                        <a:gd name="connsiteX11" fmla="*/ 0 w 1685913"/>
                        <a:gd name="connsiteY11" fmla="*/ 2383 h 590552"/>
                        <a:gd name="connsiteX0" fmla="*/ 0 w 1685913"/>
                        <a:gd name="connsiteY0" fmla="*/ 2383 h 590552"/>
                        <a:gd name="connsiteX1" fmla="*/ 185729 w 1685913"/>
                        <a:gd name="connsiteY1" fmla="*/ 2382 h 590552"/>
                        <a:gd name="connsiteX2" fmla="*/ 490529 w 1685913"/>
                        <a:gd name="connsiteY2" fmla="*/ 531019 h 590552"/>
                        <a:gd name="connsiteX3" fmla="*/ 1500179 w 1685913"/>
                        <a:gd name="connsiteY3" fmla="*/ 0 h 590552"/>
                        <a:gd name="connsiteX4" fmla="*/ 1685913 w 1685913"/>
                        <a:gd name="connsiteY4" fmla="*/ 2383 h 590552"/>
                        <a:gd name="connsiteX5" fmla="*/ 1685913 w 1685913"/>
                        <a:gd name="connsiteY5" fmla="*/ 77755 h 590552"/>
                        <a:gd name="connsiteX6" fmla="*/ 1533517 w 1685913"/>
                        <a:gd name="connsiteY6" fmla="*/ 76201 h 590552"/>
                        <a:gd name="connsiteX7" fmla="*/ 1235860 w 1685913"/>
                        <a:gd name="connsiteY7" fmla="*/ 590552 h 590552"/>
                        <a:gd name="connsiteX8" fmla="*/ 457192 w 1685913"/>
                        <a:gd name="connsiteY8" fmla="*/ 590551 h 590552"/>
                        <a:gd name="connsiteX9" fmla="*/ 150010 w 1685913"/>
                        <a:gd name="connsiteY9" fmla="*/ 78583 h 590552"/>
                        <a:gd name="connsiteX10" fmla="*/ 0 w 1685913"/>
                        <a:gd name="connsiteY10" fmla="*/ 77755 h 590552"/>
                        <a:gd name="connsiteX11" fmla="*/ 0 w 1685913"/>
                        <a:gd name="connsiteY11" fmla="*/ 2383 h 590552"/>
                        <a:gd name="connsiteX0" fmla="*/ 0 w 1685913"/>
                        <a:gd name="connsiteY0" fmla="*/ 2383 h 590552"/>
                        <a:gd name="connsiteX1" fmla="*/ 185729 w 1685913"/>
                        <a:gd name="connsiteY1" fmla="*/ 2382 h 590552"/>
                        <a:gd name="connsiteX2" fmla="*/ 490529 w 1685913"/>
                        <a:gd name="connsiteY2" fmla="*/ 531019 h 590552"/>
                        <a:gd name="connsiteX3" fmla="*/ 1204904 w 1685913"/>
                        <a:gd name="connsiteY3" fmla="*/ 526257 h 590552"/>
                        <a:gd name="connsiteX4" fmla="*/ 1500179 w 1685913"/>
                        <a:gd name="connsiteY4" fmla="*/ 0 h 590552"/>
                        <a:gd name="connsiteX5" fmla="*/ 1685913 w 1685913"/>
                        <a:gd name="connsiteY5" fmla="*/ 2383 h 590552"/>
                        <a:gd name="connsiteX6" fmla="*/ 1685913 w 1685913"/>
                        <a:gd name="connsiteY6" fmla="*/ 77755 h 590552"/>
                        <a:gd name="connsiteX7" fmla="*/ 1533517 w 1685913"/>
                        <a:gd name="connsiteY7" fmla="*/ 76201 h 590552"/>
                        <a:gd name="connsiteX8" fmla="*/ 1235860 w 1685913"/>
                        <a:gd name="connsiteY8" fmla="*/ 590552 h 590552"/>
                        <a:gd name="connsiteX9" fmla="*/ 457192 w 1685913"/>
                        <a:gd name="connsiteY9" fmla="*/ 590551 h 590552"/>
                        <a:gd name="connsiteX10" fmla="*/ 150010 w 1685913"/>
                        <a:gd name="connsiteY10" fmla="*/ 78583 h 590552"/>
                        <a:gd name="connsiteX11" fmla="*/ 0 w 1685913"/>
                        <a:gd name="connsiteY11" fmla="*/ 77755 h 590552"/>
                        <a:gd name="connsiteX12" fmla="*/ 0 w 1685913"/>
                        <a:gd name="connsiteY12" fmla="*/ 2383 h 590552"/>
                        <a:gd name="connsiteX0" fmla="*/ 0 w 1685913"/>
                        <a:gd name="connsiteY0" fmla="*/ 2383 h 590552"/>
                        <a:gd name="connsiteX1" fmla="*/ 185729 w 1685913"/>
                        <a:gd name="connsiteY1" fmla="*/ 2382 h 590552"/>
                        <a:gd name="connsiteX2" fmla="*/ 490529 w 1685913"/>
                        <a:gd name="connsiteY2" fmla="*/ 531019 h 590552"/>
                        <a:gd name="connsiteX3" fmla="*/ 1204904 w 1685913"/>
                        <a:gd name="connsiteY3" fmla="*/ 526257 h 590552"/>
                        <a:gd name="connsiteX4" fmla="*/ 1500179 w 1685913"/>
                        <a:gd name="connsiteY4" fmla="*/ 0 h 590552"/>
                        <a:gd name="connsiteX5" fmla="*/ 1685913 w 1685913"/>
                        <a:gd name="connsiteY5" fmla="*/ 2383 h 590552"/>
                        <a:gd name="connsiteX6" fmla="*/ 1685913 w 1685913"/>
                        <a:gd name="connsiteY6" fmla="*/ 77755 h 590552"/>
                        <a:gd name="connsiteX7" fmla="*/ 1533517 w 1685913"/>
                        <a:gd name="connsiteY7" fmla="*/ 76201 h 590552"/>
                        <a:gd name="connsiteX8" fmla="*/ 1235860 w 1685913"/>
                        <a:gd name="connsiteY8" fmla="*/ 590552 h 590552"/>
                        <a:gd name="connsiteX9" fmla="*/ 457192 w 1685913"/>
                        <a:gd name="connsiteY9" fmla="*/ 590551 h 590552"/>
                        <a:gd name="connsiteX10" fmla="*/ 150010 w 1685913"/>
                        <a:gd name="connsiteY10" fmla="*/ 78583 h 590552"/>
                        <a:gd name="connsiteX11" fmla="*/ 0 w 1685913"/>
                        <a:gd name="connsiteY11" fmla="*/ 77755 h 590552"/>
                        <a:gd name="connsiteX12" fmla="*/ 0 w 1685913"/>
                        <a:gd name="connsiteY12" fmla="*/ 2383 h 590552"/>
                        <a:gd name="connsiteX0" fmla="*/ 0 w 1685913"/>
                        <a:gd name="connsiteY0" fmla="*/ 2383 h 590552"/>
                        <a:gd name="connsiteX1" fmla="*/ 185729 w 1685913"/>
                        <a:gd name="connsiteY1" fmla="*/ 2382 h 590552"/>
                        <a:gd name="connsiteX2" fmla="*/ 483386 w 1685913"/>
                        <a:gd name="connsiteY2" fmla="*/ 533400 h 590552"/>
                        <a:gd name="connsiteX3" fmla="*/ 1204904 w 1685913"/>
                        <a:gd name="connsiteY3" fmla="*/ 526257 h 590552"/>
                        <a:gd name="connsiteX4" fmla="*/ 1500179 w 1685913"/>
                        <a:gd name="connsiteY4" fmla="*/ 0 h 590552"/>
                        <a:gd name="connsiteX5" fmla="*/ 1685913 w 1685913"/>
                        <a:gd name="connsiteY5" fmla="*/ 2383 h 590552"/>
                        <a:gd name="connsiteX6" fmla="*/ 1685913 w 1685913"/>
                        <a:gd name="connsiteY6" fmla="*/ 77755 h 590552"/>
                        <a:gd name="connsiteX7" fmla="*/ 1533517 w 1685913"/>
                        <a:gd name="connsiteY7" fmla="*/ 76201 h 590552"/>
                        <a:gd name="connsiteX8" fmla="*/ 1235860 w 1685913"/>
                        <a:gd name="connsiteY8" fmla="*/ 590552 h 590552"/>
                        <a:gd name="connsiteX9" fmla="*/ 457192 w 1685913"/>
                        <a:gd name="connsiteY9" fmla="*/ 590551 h 590552"/>
                        <a:gd name="connsiteX10" fmla="*/ 150010 w 1685913"/>
                        <a:gd name="connsiteY10" fmla="*/ 78583 h 590552"/>
                        <a:gd name="connsiteX11" fmla="*/ 0 w 1685913"/>
                        <a:gd name="connsiteY11" fmla="*/ 77755 h 590552"/>
                        <a:gd name="connsiteX12" fmla="*/ 0 w 1685913"/>
                        <a:gd name="connsiteY12" fmla="*/ 2383 h 590552"/>
                        <a:gd name="connsiteX0" fmla="*/ 0 w 1685913"/>
                        <a:gd name="connsiteY0" fmla="*/ 2383 h 590552"/>
                        <a:gd name="connsiteX1" fmla="*/ 185729 w 1685913"/>
                        <a:gd name="connsiteY1" fmla="*/ 2382 h 590552"/>
                        <a:gd name="connsiteX2" fmla="*/ 490530 w 1685913"/>
                        <a:gd name="connsiteY2" fmla="*/ 526256 h 590552"/>
                        <a:gd name="connsiteX3" fmla="*/ 1204904 w 1685913"/>
                        <a:gd name="connsiteY3" fmla="*/ 526257 h 590552"/>
                        <a:gd name="connsiteX4" fmla="*/ 1500179 w 1685913"/>
                        <a:gd name="connsiteY4" fmla="*/ 0 h 590552"/>
                        <a:gd name="connsiteX5" fmla="*/ 1685913 w 1685913"/>
                        <a:gd name="connsiteY5" fmla="*/ 2383 h 590552"/>
                        <a:gd name="connsiteX6" fmla="*/ 1685913 w 1685913"/>
                        <a:gd name="connsiteY6" fmla="*/ 77755 h 590552"/>
                        <a:gd name="connsiteX7" fmla="*/ 1533517 w 1685913"/>
                        <a:gd name="connsiteY7" fmla="*/ 76201 h 590552"/>
                        <a:gd name="connsiteX8" fmla="*/ 1235860 w 1685913"/>
                        <a:gd name="connsiteY8" fmla="*/ 590552 h 590552"/>
                        <a:gd name="connsiteX9" fmla="*/ 457192 w 1685913"/>
                        <a:gd name="connsiteY9" fmla="*/ 590551 h 590552"/>
                        <a:gd name="connsiteX10" fmla="*/ 150010 w 1685913"/>
                        <a:gd name="connsiteY10" fmla="*/ 78583 h 590552"/>
                        <a:gd name="connsiteX11" fmla="*/ 0 w 1685913"/>
                        <a:gd name="connsiteY11" fmla="*/ 77755 h 590552"/>
                        <a:gd name="connsiteX12" fmla="*/ 0 w 1685913"/>
                        <a:gd name="connsiteY12" fmla="*/ 2383 h 590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85913" h="590552">
                          <a:moveTo>
                            <a:pt x="0" y="2383"/>
                          </a:moveTo>
                          <a:lnTo>
                            <a:pt x="185729" y="2382"/>
                          </a:lnTo>
                          <a:lnTo>
                            <a:pt x="490530" y="526256"/>
                          </a:lnTo>
                          <a:lnTo>
                            <a:pt x="1204904" y="526257"/>
                          </a:lnTo>
                          <a:lnTo>
                            <a:pt x="1500179" y="0"/>
                          </a:lnTo>
                          <a:lnTo>
                            <a:pt x="1685913" y="2383"/>
                          </a:lnTo>
                          <a:lnTo>
                            <a:pt x="1685913" y="77755"/>
                          </a:lnTo>
                          <a:lnTo>
                            <a:pt x="1533517" y="76201"/>
                          </a:lnTo>
                          <a:lnTo>
                            <a:pt x="1235860" y="590552"/>
                          </a:lnTo>
                          <a:lnTo>
                            <a:pt x="457192" y="590551"/>
                          </a:lnTo>
                          <a:lnTo>
                            <a:pt x="150010" y="78583"/>
                          </a:lnTo>
                          <a:lnTo>
                            <a:pt x="0" y="77755"/>
                          </a:lnTo>
                          <a:lnTo>
                            <a:pt x="0" y="2383"/>
                          </a:lnTo>
                          <a:close/>
                        </a:path>
                      </a:pathLst>
                    </a:custGeom>
                    <a:solidFill>
                      <a:sysClr val="window" lastClr="FFFFFF"/>
                    </a:solidFill>
                    <a:ln w="12700" cap="flat" cmpd="sng" algn="ctr">
                      <a:noFill/>
                      <a:prstDash val="solid"/>
                      <a:miter lim="800000"/>
                    </a:ln>
                    <a:effectLst>
                      <a:outerShdw blurRad="50800" dist="38100" dir="5400000" algn="t" rotWithShape="0">
                        <a:prstClr val="black">
                          <a:alpha val="20000"/>
                        </a:prstClr>
                      </a:outerShdw>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0070C0"/>
                        </a:solidFill>
                        <a:effectLst/>
                        <a:uLnTx/>
                        <a:uFillTx/>
                        <a:latin typeface="Calibri" panose="020F0502020204030204"/>
                        <a:ea typeface="+mn-ea"/>
                        <a:cs typeface="+mn-cs"/>
                      </a:endParaRPr>
                    </a:p>
                  </p:txBody>
                </p:sp>
              </p:grpSp>
              <p:grpSp>
                <p:nvGrpSpPr>
                  <p:cNvPr id="70" name="Group 69">
                    <a:extLst>
                      <a:ext uri="{FF2B5EF4-FFF2-40B4-BE49-F238E27FC236}">
                        <a16:creationId xmlns:a16="http://schemas.microsoft.com/office/drawing/2014/main" xmlns="" id="{F2264DD8-112A-49AA-90B5-F40F99736AA4}"/>
                      </a:ext>
                    </a:extLst>
                  </p:cNvPr>
                  <p:cNvGrpSpPr/>
                  <p:nvPr/>
                </p:nvGrpSpPr>
                <p:grpSpPr>
                  <a:xfrm>
                    <a:off x="7716507" y="2320437"/>
                    <a:ext cx="1260676" cy="1086788"/>
                    <a:chOff x="7716507" y="2320437"/>
                    <a:chExt cx="1260676" cy="1086788"/>
                  </a:xfrm>
                </p:grpSpPr>
                <p:grpSp>
                  <p:nvGrpSpPr>
                    <p:cNvPr id="71" name="Group 70">
                      <a:extLst>
                        <a:ext uri="{FF2B5EF4-FFF2-40B4-BE49-F238E27FC236}">
                          <a16:creationId xmlns:a16="http://schemas.microsoft.com/office/drawing/2014/main" xmlns="" id="{E806F7F1-E4CE-44E8-B9DD-D930E0DA1BFA}"/>
                        </a:ext>
                      </a:extLst>
                    </p:cNvPr>
                    <p:cNvGrpSpPr/>
                    <p:nvPr/>
                  </p:nvGrpSpPr>
                  <p:grpSpPr>
                    <a:xfrm>
                      <a:off x="7716507" y="2320437"/>
                      <a:ext cx="1260676" cy="1086788"/>
                      <a:chOff x="1278456" y="1110278"/>
                      <a:chExt cx="1260676" cy="1086788"/>
                    </a:xfrm>
                  </p:grpSpPr>
                  <p:sp>
                    <p:nvSpPr>
                      <p:cNvPr id="90" name="Hexagon 89">
                        <a:extLst>
                          <a:ext uri="{FF2B5EF4-FFF2-40B4-BE49-F238E27FC236}">
                            <a16:creationId xmlns:a16="http://schemas.microsoft.com/office/drawing/2014/main" xmlns="" id="{6D13025C-AA37-41B2-9756-94D0B142DA7B}"/>
                          </a:ext>
                        </a:extLst>
                      </p:cNvPr>
                      <p:cNvSpPr/>
                      <p:nvPr/>
                    </p:nvSpPr>
                    <p:spPr>
                      <a:xfrm>
                        <a:off x="1278456" y="1110278"/>
                        <a:ext cx="1260676" cy="1086788"/>
                      </a:xfrm>
                      <a:prstGeom prst="hexagon">
                        <a:avLst>
                          <a:gd name="adj" fmla="val 28071"/>
                          <a:gd name="vf" fmla="val 115470"/>
                        </a:avLst>
                      </a:prstGeom>
                      <a:solidFill>
                        <a:srgbClr val="2573B5"/>
                      </a:solidFill>
                      <a:ln w="12700" cap="flat" cmpd="sng" algn="ctr">
                        <a:no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0070C0"/>
                          </a:solidFill>
                          <a:effectLst/>
                          <a:uLnTx/>
                          <a:uFillTx/>
                          <a:latin typeface="Calibri" panose="020F0502020204030204"/>
                          <a:ea typeface="+mn-ea"/>
                          <a:cs typeface="+mn-cs"/>
                        </a:endParaRPr>
                      </a:p>
                    </p:txBody>
                  </p:sp>
                  <p:sp>
                    <p:nvSpPr>
                      <p:cNvPr id="91" name="Hexagon 90">
                        <a:extLst>
                          <a:ext uri="{FF2B5EF4-FFF2-40B4-BE49-F238E27FC236}">
                            <a16:creationId xmlns:a16="http://schemas.microsoft.com/office/drawing/2014/main" xmlns="" id="{0D784133-F0AC-4CC5-BCC2-F979E9693636}"/>
                          </a:ext>
                        </a:extLst>
                      </p:cNvPr>
                      <p:cNvSpPr/>
                      <p:nvPr/>
                    </p:nvSpPr>
                    <p:spPr>
                      <a:xfrm>
                        <a:off x="1437953" y="1247774"/>
                        <a:ext cx="941682" cy="811794"/>
                      </a:xfrm>
                      <a:prstGeom prst="hexagon">
                        <a:avLst>
                          <a:gd name="adj" fmla="val 28071"/>
                          <a:gd name="vf" fmla="val 115470"/>
                        </a:avLst>
                      </a:prstGeom>
                      <a:solidFill>
                        <a:sysClr val="window" lastClr="FFFFFF"/>
                      </a:solidFill>
                      <a:ln w="12700" cap="flat" cmpd="sng" algn="ctr">
                        <a:noFill/>
                        <a:prstDash val="solid"/>
                        <a:miter lim="800000"/>
                      </a:ln>
                      <a:effectLst>
                        <a:outerShdw blurRad="50800" dist="38100" dir="5400000" algn="t" rotWithShape="0">
                          <a:prstClr val="black">
                            <a:alpha val="20000"/>
                          </a:prstClr>
                        </a:outerShdw>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0070C0"/>
                          </a:solidFill>
                          <a:effectLst/>
                          <a:uLnTx/>
                          <a:uFillTx/>
                          <a:latin typeface="Calibri" panose="020F0502020204030204"/>
                          <a:ea typeface="+mn-ea"/>
                          <a:cs typeface="+mn-cs"/>
                        </a:endParaRPr>
                      </a:p>
                    </p:txBody>
                  </p:sp>
                </p:grpSp>
                <p:grpSp>
                  <p:nvGrpSpPr>
                    <p:cNvPr id="72" name="Group 71">
                      <a:extLst>
                        <a:ext uri="{FF2B5EF4-FFF2-40B4-BE49-F238E27FC236}">
                          <a16:creationId xmlns:a16="http://schemas.microsoft.com/office/drawing/2014/main" xmlns="" id="{0D5A0AD3-B15C-4783-A024-201EDD9A8210}"/>
                        </a:ext>
                      </a:extLst>
                    </p:cNvPr>
                    <p:cNvGrpSpPr/>
                    <p:nvPr/>
                  </p:nvGrpSpPr>
                  <p:grpSpPr>
                    <a:xfrm>
                      <a:off x="8179520" y="2617196"/>
                      <a:ext cx="335308" cy="304923"/>
                      <a:chOff x="5728408" y="1048175"/>
                      <a:chExt cx="413759" cy="376265"/>
                    </a:xfrm>
                    <a:solidFill>
                      <a:srgbClr val="595959"/>
                    </a:solidFill>
                  </p:grpSpPr>
                  <p:sp>
                    <p:nvSpPr>
                      <p:cNvPr id="73" name="Freeform: Shape 182">
                        <a:extLst>
                          <a:ext uri="{FF2B5EF4-FFF2-40B4-BE49-F238E27FC236}">
                            <a16:creationId xmlns:a16="http://schemas.microsoft.com/office/drawing/2014/main" xmlns="" id="{51D1DF27-CF27-4C05-9D0D-FF5F0FDAB4AC}"/>
                          </a:ext>
                        </a:extLst>
                      </p:cNvPr>
                      <p:cNvSpPr/>
                      <p:nvPr/>
                    </p:nvSpPr>
                    <p:spPr>
                      <a:xfrm>
                        <a:off x="5857726" y="1298710"/>
                        <a:ext cx="40957" cy="43815"/>
                      </a:xfrm>
                      <a:custGeom>
                        <a:avLst/>
                        <a:gdLst>
                          <a:gd name="connsiteX0" fmla="*/ 40958 w 40957"/>
                          <a:gd name="connsiteY0" fmla="*/ 43815 h 43815"/>
                          <a:gd name="connsiteX1" fmla="*/ 23813 w 40957"/>
                          <a:gd name="connsiteY1" fmla="*/ 0 h 43815"/>
                          <a:gd name="connsiteX2" fmla="*/ 0 w 40957"/>
                          <a:gd name="connsiteY2" fmla="*/ 18097 h 43815"/>
                          <a:gd name="connsiteX3" fmla="*/ 40958 w 40957"/>
                          <a:gd name="connsiteY3" fmla="*/ 43815 h 43815"/>
                        </a:gdLst>
                        <a:ahLst/>
                        <a:cxnLst>
                          <a:cxn ang="0">
                            <a:pos x="connsiteX0" y="connsiteY0"/>
                          </a:cxn>
                          <a:cxn ang="0">
                            <a:pos x="connsiteX1" y="connsiteY1"/>
                          </a:cxn>
                          <a:cxn ang="0">
                            <a:pos x="connsiteX2" y="connsiteY2"/>
                          </a:cxn>
                          <a:cxn ang="0">
                            <a:pos x="connsiteX3" y="connsiteY3"/>
                          </a:cxn>
                        </a:cxnLst>
                        <a:rect l="l" t="t" r="r" b="b"/>
                        <a:pathLst>
                          <a:path w="40957" h="43815">
                            <a:moveTo>
                              <a:pt x="40958" y="43815"/>
                            </a:moveTo>
                            <a:cubicBezTo>
                              <a:pt x="33338" y="32385"/>
                              <a:pt x="27622" y="18097"/>
                              <a:pt x="23813" y="0"/>
                            </a:cubicBezTo>
                            <a:cubicBezTo>
                              <a:pt x="15240" y="4763"/>
                              <a:pt x="6668" y="10478"/>
                              <a:pt x="0" y="18097"/>
                            </a:cubicBezTo>
                            <a:cubicBezTo>
                              <a:pt x="13335" y="32385"/>
                              <a:pt x="27622" y="38100"/>
                              <a:pt x="40958" y="43815"/>
                            </a:cubicBezTo>
                            <a:close/>
                          </a:path>
                        </a:pathLst>
                      </a:custGeom>
                      <a:solidFill>
                        <a:srgbClr val="184972"/>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IN" sz="1400" b="0" i="0" u="none" strike="noStrike" kern="0" cap="none" spc="0" normalizeH="0" baseline="0" noProof="0">
                          <a:ln>
                            <a:noFill/>
                          </a:ln>
                          <a:solidFill>
                            <a:srgbClr val="0070C0"/>
                          </a:solidFill>
                          <a:effectLst/>
                          <a:uLnTx/>
                          <a:uFillTx/>
                          <a:latin typeface="Calibri" panose="020F0502020204030204"/>
                          <a:ea typeface="+mn-ea"/>
                          <a:cs typeface="+mn-cs"/>
                        </a:endParaRPr>
                      </a:p>
                    </p:txBody>
                  </p:sp>
                  <p:sp>
                    <p:nvSpPr>
                      <p:cNvPr id="74" name="Freeform: Shape 183">
                        <a:extLst>
                          <a:ext uri="{FF2B5EF4-FFF2-40B4-BE49-F238E27FC236}">
                            <a16:creationId xmlns:a16="http://schemas.microsoft.com/office/drawing/2014/main" xmlns="" id="{097DB8CA-5AB4-47B3-9DAA-66491B565BA4}"/>
                          </a:ext>
                        </a:extLst>
                      </p:cNvPr>
                      <p:cNvSpPr/>
                      <p:nvPr/>
                    </p:nvSpPr>
                    <p:spPr>
                      <a:xfrm>
                        <a:off x="5856773" y="1129166"/>
                        <a:ext cx="40957" cy="43814"/>
                      </a:xfrm>
                      <a:custGeom>
                        <a:avLst/>
                        <a:gdLst>
                          <a:gd name="connsiteX0" fmla="*/ 0 w 40957"/>
                          <a:gd name="connsiteY0" fmla="*/ 25717 h 43814"/>
                          <a:gd name="connsiteX1" fmla="*/ 23813 w 40957"/>
                          <a:gd name="connsiteY1" fmla="*/ 43815 h 43814"/>
                          <a:gd name="connsiteX2" fmla="*/ 40958 w 40957"/>
                          <a:gd name="connsiteY2" fmla="*/ 0 h 43814"/>
                          <a:gd name="connsiteX3" fmla="*/ 0 w 40957"/>
                          <a:gd name="connsiteY3" fmla="*/ 25717 h 43814"/>
                        </a:gdLst>
                        <a:ahLst/>
                        <a:cxnLst>
                          <a:cxn ang="0">
                            <a:pos x="connsiteX0" y="connsiteY0"/>
                          </a:cxn>
                          <a:cxn ang="0">
                            <a:pos x="connsiteX1" y="connsiteY1"/>
                          </a:cxn>
                          <a:cxn ang="0">
                            <a:pos x="connsiteX2" y="connsiteY2"/>
                          </a:cxn>
                          <a:cxn ang="0">
                            <a:pos x="connsiteX3" y="connsiteY3"/>
                          </a:cxn>
                        </a:cxnLst>
                        <a:rect l="l" t="t" r="r" b="b"/>
                        <a:pathLst>
                          <a:path w="40957" h="43814">
                            <a:moveTo>
                              <a:pt x="0" y="25717"/>
                            </a:moveTo>
                            <a:cubicBezTo>
                              <a:pt x="7620" y="32385"/>
                              <a:pt x="15240" y="38100"/>
                              <a:pt x="23813" y="43815"/>
                            </a:cubicBezTo>
                            <a:cubicBezTo>
                              <a:pt x="27623" y="26670"/>
                              <a:pt x="34290" y="11430"/>
                              <a:pt x="40958" y="0"/>
                            </a:cubicBezTo>
                            <a:cubicBezTo>
                              <a:pt x="31433" y="1905"/>
                              <a:pt x="12383" y="12382"/>
                              <a:pt x="0" y="25717"/>
                            </a:cubicBezTo>
                            <a:close/>
                          </a:path>
                        </a:pathLst>
                      </a:custGeom>
                      <a:solidFill>
                        <a:srgbClr val="184972"/>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IN" sz="1400" b="0" i="0" u="none" strike="noStrike" kern="0" cap="none" spc="0" normalizeH="0" baseline="0" noProof="0">
                          <a:ln>
                            <a:noFill/>
                          </a:ln>
                          <a:solidFill>
                            <a:srgbClr val="0070C0"/>
                          </a:solidFill>
                          <a:effectLst/>
                          <a:uLnTx/>
                          <a:uFillTx/>
                          <a:latin typeface="Calibri" panose="020F0502020204030204"/>
                          <a:ea typeface="+mn-ea"/>
                          <a:cs typeface="+mn-cs"/>
                        </a:endParaRPr>
                      </a:p>
                    </p:txBody>
                  </p:sp>
                  <p:sp>
                    <p:nvSpPr>
                      <p:cNvPr id="75" name="Freeform: Shape 184">
                        <a:extLst>
                          <a:ext uri="{FF2B5EF4-FFF2-40B4-BE49-F238E27FC236}">
                            <a16:creationId xmlns:a16="http://schemas.microsoft.com/office/drawing/2014/main" xmlns="" id="{6BC913E6-860F-405D-9EFB-E9A472937B52}"/>
                          </a:ext>
                        </a:extLst>
                      </p:cNvPr>
                      <p:cNvSpPr/>
                      <p:nvPr/>
                    </p:nvSpPr>
                    <p:spPr>
                      <a:xfrm>
                        <a:off x="5994886" y="1169171"/>
                        <a:ext cx="54292" cy="57149"/>
                      </a:xfrm>
                      <a:custGeom>
                        <a:avLst/>
                        <a:gdLst>
                          <a:gd name="connsiteX0" fmla="*/ 2857 w 54292"/>
                          <a:gd name="connsiteY0" fmla="*/ 57150 h 57149"/>
                          <a:gd name="connsiteX1" fmla="*/ 54293 w 54292"/>
                          <a:gd name="connsiteY1" fmla="*/ 57150 h 57149"/>
                          <a:gd name="connsiteX2" fmla="*/ 32385 w 54292"/>
                          <a:gd name="connsiteY2" fmla="*/ 0 h 57149"/>
                          <a:gd name="connsiteX3" fmla="*/ 0 w 54292"/>
                          <a:gd name="connsiteY3" fmla="*/ 22860 h 57149"/>
                          <a:gd name="connsiteX4" fmla="*/ 2857 w 54292"/>
                          <a:gd name="connsiteY4" fmla="*/ 57150 h 571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92" h="57149">
                            <a:moveTo>
                              <a:pt x="2857" y="57150"/>
                            </a:moveTo>
                            <a:lnTo>
                              <a:pt x="54293" y="57150"/>
                            </a:lnTo>
                            <a:cubicBezTo>
                              <a:pt x="52388" y="36195"/>
                              <a:pt x="44768" y="16192"/>
                              <a:pt x="32385" y="0"/>
                            </a:cubicBezTo>
                            <a:cubicBezTo>
                              <a:pt x="22860" y="9525"/>
                              <a:pt x="11430" y="17145"/>
                              <a:pt x="0" y="22860"/>
                            </a:cubicBezTo>
                            <a:cubicBezTo>
                              <a:pt x="953" y="33337"/>
                              <a:pt x="1905" y="44768"/>
                              <a:pt x="2857" y="57150"/>
                            </a:cubicBezTo>
                            <a:close/>
                          </a:path>
                        </a:pathLst>
                      </a:custGeom>
                      <a:solidFill>
                        <a:srgbClr val="184972"/>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IN" sz="1400" b="0" i="0" u="none" strike="noStrike" kern="0" cap="none" spc="0" normalizeH="0" baseline="0" noProof="0" dirty="0">
                          <a:ln>
                            <a:noFill/>
                          </a:ln>
                          <a:solidFill>
                            <a:srgbClr val="0070C0"/>
                          </a:solidFill>
                          <a:effectLst/>
                          <a:uLnTx/>
                          <a:uFillTx/>
                          <a:latin typeface="Calibri" panose="020F0502020204030204"/>
                          <a:ea typeface="+mn-ea"/>
                          <a:cs typeface="+mn-cs"/>
                        </a:endParaRPr>
                      </a:p>
                    </p:txBody>
                  </p:sp>
                  <p:sp>
                    <p:nvSpPr>
                      <p:cNvPr id="78" name="Freeform: Shape 187">
                        <a:extLst>
                          <a:ext uri="{FF2B5EF4-FFF2-40B4-BE49-F238E27FC236}">
                            <a16:creationId xmlns:a16="http://schemas.microsoft.com/office/drawing/2014/main" xmlns="" id="{EFD6591B-8862-4036-8301-FEFB0D939799}"/>
                          </a:ext>
                        </a:extLst>
                      </p:cNvPr>
                      <p:cNvSpPr/>
                      <p:nvPr/>
                    </p:nvSpPr>
                    <p:spPr>
                      <a:xfrm>
                        <a:off x="5993934" y="1245370"/>
                        <a:ext cx="54292" cy="57150"/>
                      </a:xfrm>
                      <a:custGeom>
                        <a:avLst/>
                        <a:gdLst>
                          <a:gd name="connsiteX0" fmla="*/ 54293 w 54292"/>
                          <a:gd name="connsiteY0" fmla="*/ 0 h 57150"/>
                          <a:gd name="connsiteX1" fmla="*/ 2857 w 54292"/>
                          <a:gd name="connsiteY1" fmla="*/ 0 h 57150"/>
                          <a:gd name="connsiteX2" fmla="*/ 0 w 54292"/>
                          <a:gd name="connsiteY2" fmla="*/ 34290 h 57150"/>
                          <a:gd name="connsiteX3" fmla="*/ 32385 w 54292"/>
                          <a:gd name="connsiteY3" fmla="*/ 57150 h 57150"/>
                          <a:gd name="connsiteX4" fmla="*/ 54293 w 54292"/>
                          <a:gd name="connsiteY4" fmla="*/ 0 h 57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92" h="57150">
                            <a:moveTo>
                              <a:pt x="54293" y="0"/>
                            </a:moveTo>
                            <a:lnTo>
                              <a:pt x="2857" y="0"/>
                            </a:lnTo>
                            <a:cubicBezTo>
                              <a:pt x="2857" y="12383"/>
                              <a:pt x="952" y="23813"/>
                              <a:pt x="0" y="34290"/>
                            </a:cubicBezTo>
                            <a:cubicBezTo>
                              <a:pt x="12382" y="40005"/>
                              <a:pt x="22860" y="47625"/>
                              <a:pt x="32385" y="57150"/>
                            </a:cubicBezTo>
                            <a:cubicBezTo>
                              <a:pt x="44768" y="40958"/>
                              <a:pt x="52388" y="20955"/>
                              <a:pt x="54293" y="0"/>
                            </a:cubicBezTo>
                            <a:close/>
                          </a:path>
                        </a:pathLst>
                      </a:custGeom>
                      <a:solidFill>
                        <a:srgbClr val="184972"/>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IN" sz="1400" b="0" i="0" u="none" strike="noStrike" kern="0" cap="none" spc="0" normalizeH="0" baseline="0" noProof="0">
                          <a:ln>
                            <a:noFill/>
                          </a:ln>
                          <a:solidFill>
                            <a:srgbClr val="0070C0"/>
                          </a:solidFill>
                          <a:effectLst/>
                          <a:uLnTx/>
                          <a:uFillTx/>
                          <a:latin typeface="Calibri" panose="020F0502020204030204"/>
                          <a:ea typeface="+mn-ea"/>
                          <a:cs typeface="+mn-cs"/>
                        </a:endParaRPr>
                      </a:p>
                    </p:txBody>
                  </p:sp>
                  <p:sp>
                    <p:nvSpPr>
                      <p:cNvPr id="79" name="Freeform: Shape 188">
                        <a:extLst>
                          <a:ext uri="{FF2B5EF4-FFF2-40B4-BE49-F238E27FC236}">
                            <a16:creationId xmlns:a16="http://schemas.microsoft.com/office/drawing/2014/main" xmlns="" id="{88136EC3-9F03-4236-AFAD-0ADFD99F4D17}"/>
                          </a:ext>
                        </a:extLst>
                      </p:cNvPr>
                      <p:cNvSpPr/>
                      <p:nvPr/>
                    </p:nvSpPr>
                    <p:spPr>
                      <a:xfrm>
                        <a:off x="5822484" y="1245370"/>
                        <a:ext cx="54292" cy="57150"/>
                      </a:xfrm>
                      <a:custGeom>
                        <a:avLst/>
                        <a:gdLst>
                          <a:gd name="connsiteX0" fmla="*/ 54292 w 54292"/>
                          <a:gd name="connsiteY0" fmla="*/ 34290 h 57150"/>
                          <a:gd name="connsiteX1" fmla="*/ 51435 w 54292"/>
                          <a:gd name="connsiteY1" fmla="*/ 0 h 57150"/>
                          <a:gd name="connsiteX2" fmla="*/ 0 w 54292"/>
                          <a:gd name="connsiteY2" fmla="*/ 0 h 57150"/>
                          <a:gd name="connsiteX3" fmla="*/ 21907 w 54292"/>
                          <a:gd name="connsiteY3" fmla="*/ 57150 h 57150"/>
                          <a:gd name="connsiteX4" fmla="*/ 54292 w 54292"/>
                          <a:gd name="connsiteY4" fmla="*/ 34290 h 57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92" h="57150">
                            <a:moveTo>
                              <a:pt x="54292" y="34290"/>
                            </a:moveTo>
                            <a:cubicBezTo>
                              <a:pt x="52388" y="23813"/>
                              <a:pt x="51435" y="12383"/>
                              <a:pt x="51435" y="0"/>
                            </a:cubicBezTo>
                            <a:lnTo>
                              <a:pt x="0" y="0"/>
                            </a:lnTo>
                            <a:cubicBezTo>
                              <a:pt x="1905" y="20955"/>
                              <a:pt x="9525" y="40958"/>
                              <a:pt x="21907" y="57150"/>
                            </a:cubicBezTo>
                            <a:cubicBezTo>
                              <a:pt x="31432" y="47625"/>
                              <a:pt x="42863" y="40005"/>
                              <a:pt x="54292" y="34290"/>
                            </a:cubicBezTo>
                            <a:close/>
                          </a:path>
                        </a:pathLst>
                      </a:custGeom>
                      <a:solidFill>
                        <a:srgbClr val="184972"/>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IN" sz="1400" b="0" i="0" u="none" strike="noStrike" kern="0" cap="none" spc="0" normalizeH="0" baseline="0" noProof="0">
                          <a:ln>
                            <a:noFill/>
                          </a:ln>
                          <a:solidFill>
                            <a:srgbClr val="0070C0"/>
                          </a:solidFill>
                          <a:effectLst/>
                          <a:uLnTx/>
                          <a:uFillTx/>
                          <a:latin typeface="Calibri" panose="020F0502020204030204"/>
                          <a:ea typeface="+mn-ea"/>
                          <a:cs typeface="+mn-cs"/>
                        </a:endParaRPr>
                      </a:p>
                    </p:txBody>
                  </p:sp>
                  <p:sp>
                    <p:nvSpPr>
                      <p:cNvPr id="80" name="Freeform: Shape 189">
                        <a:extLst>
                          <a:ext uri="{FF2B5EF4-FFF2-40B4-BE49-F238E27FC236}">
                            <a16:creationId xmlns:a16="http://schemas.microsoft.com/office/drawing/2014/main" xmlns="" id="{D0F4FCF5-1779-4A37-9628-05EDFF388DCF}"/>
                          </a:ext>
                        </a:extLst>
                      </p:cNvPr>
                      <p:cNvSpPr/>
                      <p:nvPr/>
                    </p:nvSpPr>
                    <p:spPr>
                      <a:xfrm>
                        <a:off x="5892969" y="1245370"/>
                        <a:ext cx="85724" cy="26670"/>
                      </a:xfrm>
                      <a:custGeom>
                        <a:avLst/>
                        <a:gdLst>
                          <a:gd name="connsiteX0" fmla="*/ 85725 w 85724"/>
                          <a:gd name="connsiteY0" fmla="*/ 0 h 26670"/>
                          <a:gd name="connsiteX1" fmla="*/ 0 w 85724"/>
                          <a:gd name="connsiteY1" fmla="*/ 0 h 26670"/>
                          <a:gd name="connsiteX2" fmla="*/ 1905 w 85724"/>
                          <a:gd name="connsiteY2" fmla="*/ 26670 h 26670"/>
                          <a:gd name="connsiteX3" fmla="*/ 42862 w 85724"/>
                          <a:gd name="connsiteY3" fmla="*/ 20003 h 26670"/>
                          <a:gd name="connsiteX4" fmla="*/ 83820 w 85724"/>
                          <a:gd name="connsiteY4" fmla="*/ 26670 h 26670"/>
                          <a:gd name="connsiteX5" fmla="*/ 85725 w 85724"/>
                          <a:gd name="connsiteY5" fmla="*/ 0 h 26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5724" h="26670">
                            <a:moveTo>
                              <a:pt x="85725" y="0"/>
                            </a:moveTo>
                            <a:lnTo>
                              <a:pt x="0" y="0"/>
                            </a:lnTo>
                            <a:cubicBezTo>
                              <a:pt x="0" y="9525"/>
                              <a:pt x="953" y="18098"/>
                              <a:pt x="1905" y="26670"/>
                            </a:cubicBezTo>
                            <a:cubicBezTo>
                              <a:pt x="15240" y="22860"/>
                              <a:pt x="28575" y="20003"/>
                              <a:pt x="42862" y="20003"/>
                            </a:cubicBezTo>
                            <a:cubicBezTo>
                              <a:pt x="57150" y="20003"/>
                              <a:pt x="70485" y="21908"/>
                              <a:pt x="83820" y="26670"/>
                            </a:cubicBezTo>
                            <a:cubicBezTo>
                              <a:pt x="83820" y="18098"/>
                              <a:pt x="84773" y="9525"/>
                              <a:pt x="85725" y="0"/>
                            </a:cubicBezTo>
                            <a:close/>
                          </a:path>
                        </a:pathLst>
                      </a:custGeom>
                      <a:solidFill>
                        <a:srgbClr val="184972"/>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IN" sz="1400" b="0" i="0" u="none" strike="noStrike" kern="0" cap="none" spc="0" normalizeH="0" baseline="0" noProof="0">
                          <a:ln>
                            <a:noFill/>
                          </a:ln>
                          <a:solidFill>
                            <a:srgbClr val="0070C0"/>
                          </a:solidFill>
                          <a:effectLst/>
                          <a:uLnTx/>
                          <a:uFillTx/>
                          <a:latin typeface="Calibri" panose="020F0502020204030204"/>
                          <a:ea typeface="+mn-ea"/>
                          <a:cs typeface="+mn-cs"/>
                        </a:endParaRPr>
                      </a:p>
                    </p:txBody>
                  </p:sp>
                  <p:sp>
                    <p:nvSpPr>
                      <p:cNvPr id="84" name="Freeform: Shape 193">
                        <a:extLst>
                          <a:ext uri="{FF2B5EF4-FFF2-40B4-BE49-F238E27FC236}">
                            <a16:creationId xmlns:a16="http://schemas.microsoft.com/office/drawing/2014/main" xmlns="" id="{5427F858-8929-408B-94A2-3FAEE18AFED7}"/>
                          </a:ext>
                        </a:extLst>
                      </p:cNvPr>
                      <p:cNvSpPr/>
                      <p:nvPr/>
                    </p:nvSpPr>
                    <p:spPr>
                      <a:xfrm>
                        <a:off x="5972979" y="1129166"/>
                        <a:ext cx="41910" cy="43814"/>
                      </a:xfrm>
                      <a:custGeom>
                        <a:avLst/>
                        <a:gdLst>
                          <a:gd name="connsiteX0" fmla="*/ 41910 w 41910"/>
                          <a:gd name="connsiteY0" fmla="*/ 25717 h 43814"/>
                          <a:gd name="connsiteX1" fmla="*/ 40957 w 41910"/>
                          <a:gd name="connsiteY1" fmla="*/ 24765 h 43814"/>
                          <a:gd name="connsiteX2" fmla="*/ 37148 w 41910"/>
                          <a:gd name="connsiteY2" fmla="*/ 21907 h 43814"/>
                          <a:gd name="connsiteX3" fmla="*/ 31432 w 41910"/>
                          <a:gd name="connsiteY3" fmla="*/ 17145 h 43814"/>
                          <a:gd name="connsiteX4" fmla="*/ 27623 w 41910"/>
                          <a:gd name="connsiteY4" fmla="*/ 14288 h 43814"/>
                          <a:gd name="connsiteX5" fmla="*/ 21907 w 41910"/>
                          <a:gd name="connsiteY5" fmla="*/ 10477 h 43814"/>
                          <a:gd name="connsiteX6" fmla="*/ 18098 w 41910"/>
                          <a:gd name="connsiteY6" fmla="*/ 7620 h 43814"/>
                          <a:gd name="connsiteX7" fmla="*/ 12382 w 41910"/>
                          <a:gd name="connsiteY7" fmla="*/ 4763 h 43814"/>
                          <a:gd name="connsiteX8" fmla="*/ 7620 w 41910"/>
                          <a:gd name="connsiteY8" fmla="*/ 2857 h 43814"/>
                          <a:gd name="connsiteX9" fmla="*/ 952 w 41910"/>
                          <a:gd name="connsiteY9" fmla="*/ 0 h 43814"/>
                          <a:gd name="connsiteX10" fmla="*/ 0 w 41910"/>
                          <a:gd name="connsiteY10" fmla="*/ 0 h 43814"/>
                          <a:gd name="connsiteX11" fmla="*/ 17145 w 41910"/>
                          <a:gd name="connsiteY11" fmla="*/ 43815 h 43814"/>
                          <a:gd name="connsiteX12" fmla="*/ 41910 w 41910"/>
                          <a:gd name="connsiteY12" fmla="*/ 25717 h 43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1910" h="43814">
                            <a:moveTo>
                              <a:pt x="41910" y="25717"/>
                            </a:moveTo>
                            <a:cubicBezTo>
                              <a:pt x="41910" y="24765"/>
                              <a:pt x="40957" y="24765"/>
                              <a:pt x="40957" y="24765"/>
                            </a:cubicBezTo>
                            <a:cubicBezTo>
                              <a:pt x="40005" y="23813"/>
                              <a:pt x="39052" y="22860"/>
                              <a:pt x="37148" y="21907"/>
                            </a:cubicBezTo>
                            <a:cubicBezTo>
                              <a:pt x="35243" y="20002"/>
                              <a:pt x="33338" y="19050"/>
                              <a:pt x="31432" y="17145"/>
                            </a:cubicBezTo>
                            <a:cubicBezTo>
                              <a:pt x="30480" y="16192"/>
                              <a:pt x="28575" y="15240"/>
                              <a:pt x="27623" y="14288"/>
                            </a:cubicBezTo>
                            <a:cubicBezTo>
                              <a:pt x="25718" y="13335"/>
                              <a:pt x="23813" y="11430"/>
                              <a:pt x="21907" y="10477"/>
                            </a:cubicBezTo>
                            <a:cubicBezTo>
                              <a:pt x="20955" y="9525"/>
                              <a:pt x="19050" y="8572"/>
                              <a:pt x="18098" y="7620"/>
                            </a:cubicBezTo>
                            <a:cubicBezTo>
                              <a:pt x="16193" y="6667"/>
                              <a:pt x="14288" y="5715"/>
                              <a:pt x="12382" y="4763"/>
                            </a:cubicBezTo>
                            <a:cubicBezTo>
                              <a:pt x="10477" y="3810"/>
                              <a:pt x="9525" y="3810"/>
                              <a:pt x="7620" y="2857"/>
                            </a:cubicBezTo>
                            <a:cubicBezTo>
                              <a:pt x="5715" y="1905"/>
                              <a:pt x="3810" y="952"/>
                              <a:pt x="952" y="0"/>
                            </a:cubicBezTo>
                            <a:cubicBezTo>
                              <a:pt x="952" y="0"/>
                              <a:pt x="0" y="0"/>
                              <a:pt x="0" y="0"/>
                            </a:cubicBezTo>
                            <a:cubicBezTo>
                              <a:pt x="7620" y="11430"/>
                              <a:pt x="13335" y="25717"/>
                              <a:pt x="17145" y="43815"/>
                            </a:cubicBezTo>
                            <a:cubicBezTo>
                              <a:pt x="25718" y="38100"/>
                              <a:pt x="34290" y="32385"/>
                              <a:pt x="41910" y="25717"/>
                            </a:cubicBezTo>
                            <a:close/>
                          </a:path>
                        </a:pathLst>
                      </a:custGeom>
                      <a:solidFill>
                        <a:srgbClr val="184972"/>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IN" sz="1400" b="0" i="0" u="none" strike="noStrike" kern="0" cap="none" spc="0" normalizeH="0" baseline="0" noProof="0" dirty="0">
                          <a:ln>
                            <a:noFill/>
                          </a:ln>
                          <a:solidFill>
                            <a:srgbClr val="0070C0"/>
                          </a:solidFill>
                          <a:effectLst/>
                          <a:uLnTx/>
                          <a:uFillTx/>
                          <a:latin typeface="Calibri" panose="020F0502020204030204"/>
                          <a:ea typeface="+mn-ea"/>
                          <a:cs typeface="+mn-cs"/>
                        </a:endParaRPr>
                      </a:p>
                    </p:txBody>
                  </p:sp>
                  <p:sp>
                    <p:nvSpPr>
                      <p:cNvPr id="85" name="Freeform: Shape 194">
                        <a:extLst>
                          <a:ext uri="{FF2B5EF4-FFF2-40B4-BE49-F238E27FC236}">
                            <a16:creationId xmlns:a16="http://schemas.microsoft.com/office/drawing/2014/main" xmlns="" id="{A1568830-3CB8-45E2-AD5B-E32B00CBF81A}"/>
                          </a:ext>
                        </a:extLst>
                      </p:cNvPr>
                      <p:cNvSpPr/>
                      <p:nvPr/>
                    </p:nvSpPr>
                    <p:spPr>
                      <a:xfrm>
                        <a:off x="5785336" y="1197745"/>
                        <a:ext cx="23812" cy="58102"/>
                      </a:xfrm>
                      <a:custGeom>
                        <a:avLst/>
                        <a:gdLst>
                          <a:gd name="connsiteX0" fmla="*/ 4763 w 23812"/>
                          <a:gd name="connsiteY0" fmla="*/ 0 h 58102"/>
                          <a:gd name="connsiteX1" fmla="*/ 0 w 23812"/>
                          <a:gd name="connsiteY1" fmla="*/ 38100 h 58102"/>
                          <a:gd name="connsiteX2" fmla="*/ 953 w 23812"/>
                          <a:gd name="connsiteY2" fmla="*/ 55245 h 58102"/>
                          <a:gd name="connsiteX3" fmla="*/ 6668 w 23812"/>
                          <a:gd name="connsiteY3" fmla="*/ 54293 h 58102"/>
                          <a:gd name="connsiteX4" fmla="*/ 19050 w 23812"/>
                          <a:gd name="connsiteY4" fmla="*/ 57150 h 58102"/>
                          <a:gd name="connsiteX5" fmla="*/ 20003 w 23812"/>
                          <a:gd name="connsiteY5" fmla="*/ 58103 h 58102"/>
                          <a:gd name="connsiteX6" fmla="*/ 18098 w 23812"/>
                          <a:gd name="connsiteY6" fmla="*/ 38100 h 58102"/>
                          <a:gd name="connsiteX7" fmla="*/ 23813 w 23812"/>
                          <a:gd name="connsiteY7" fmla="*/ 0 h 58102"/>
                          <a:gd name="connsiteX8" fmla="*/ 4763 w 23812"/>
                          <a:gd name="connsiteY8" fmla="*/ 0 h 58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812" h="58102">
                            <a:moveTo>
                              <a:pt x="4763" y="0"/>
                            </a:moveTo>
                            <a:cubicBezTo>
                              <a:pt x="1905" y="12383"/>
                              <a:pt x="0" y="24765"/>
                              <a:pt x="0" y="38100"/>
                            </a:cubicBezTo>
                            <a:cubicBezTo>
                              <a:pt x="0" y="43815"/>
                              <a:pt x="0" y="49530"/>
                              <a:pt x="953" y="55245"/>
                            </a:cubicBezTo>
                            <a:cubicBezTo>
                              <a:pt x="2858" y="55245"/>
                              <a:pt x="4763" y="54293"/>
                              <a:pt x="6668" y="54293"/>
                            </a:cubicBezTo>
                            <a:cubicBezTo>
                              <a:pt x="11430" y="54293"/>
                              <a:pt x="15240" y="55245"/>
                              <a:pt x="19050" y="57150"/>
                            </a:cubicBezTo>
                            <a:cubicBezTo>
                              <a:pt x="19050" y="57150"/>
                              <a:pt x="20003" y="57150"/>
                              <a:pt x="20003" y="58103"/>
                            </a:cubicBezTo>
                            <a:cubicBezTo>
                              <a:pt x="19050" y="51435"/>
                              <a:pt x="18098" y="44768"/>
                              <a:pt x="18098" y="38100"/>
                            </a:cubicBezTo>
                            <a:cubicBezTo>
                              <a:pt x="18098" y="24765"/>
                              <a:pt x="20003" y="12383"/>
                              <a:pt x="23813" y="0"/>
                            </a:cubicBezTo>
                            <a:lnTo>
                              <a:pt x="4763" y="0"/>
                            </a:lnTo>
                            <a:close/>
                          </a:path>
                        </a:pathLst>
                      </a:custGeom>
                      <a:solidFill>
                        <a:srgbClr val="184972"/>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IN" sz="1400" b="0" i="0" u="none" strike="noStrike" kern="0" cap="none" spc="0" normalizeH="0" baseline="0" noProof="0">
                          <a:ln>
                            <a:noFill/>
                          </a:ln>
                          <a:solidFill>
                            <a:srgbClr val="0070C0"/>
                          </a:solidFill>
                          <a:effectLst/>
                          <a:uLnTx/>
                          <a:uFillTx/>
                          <a:latin typeface="Calibri" panose="020F0502020204030204"/>
                          <a:ea typeface="+mn-ea"/>
                          <a:cs typeface="+mn-cs"/>
                        </a:endParaRPr>
                      </a:p>
                    </p:txBody>
                  </p:sp>
                  <p:sp>
                    <p:nvSpPr>
                      <p:cNvPr id="88" name="Freeform: Shape 197">
                        <a:extLst>
                          <a:ext uri="{FF2B5EF4-FFF2-40B4-BE49-F238E27FC236}">
                            <a16:creationId xmlns:a16="http://schemas.microsoft.com/office/drawing/2014/main" xmlns="" id="{7EFF3805-6507-4D58-9F4F-D3D3DDC5F28F}"/>
                          </a:ext>
                        </a:extLst>
                      </p:cNvPr>
                      <p:cNvSpPr/>
                      <p:nvPr/>
                    </p:nvSpPr>
                    <p:spPr>
                      <a:xfrm>
                        <a:off x="5728408" y="1048175"/>
                        <a:ext cx="296192" cy="278157"/>
                      </a:xfrm>
                      <a:custGeom>
                        <a:avLst/>
                        <a:gdLst>
                          <a:gd name="connsiteX0" fmla="*/ 730 w 296192"/>
                          <a:gd name="connsiteY0" fmla="*/ 246725 h 278157"/>
                          <a:gd name="connsiteX1" fmla="*/ 5493 w 296192"/>
                          <a:gd name="connsiteY1" fmla="*/ 259108 h 278157"/>
                          <a:gd name="connsiteX2" fmla="*/ 46450 w 296192"/>
                          <a:gd name="connsiteY2" fmla="*/ 278158 h 278157"/>
                          <a:gd name="connsiteX3" fmla="*/ 55023 w 296192"/>
                          <a:gd name="connsiteY3" fmla="*/ 272443 h 278157"/>
                          <a:gd name="connsiteX4" fmla="*/ 73120 w 296192"/>
                          <a:gd name="connsiteY4" fmla="*/ 236248 h 278157"/>
                          <a:gd name="connsiteX5" fmla="*/ 68358 w 296192"/>
                          <a:gd name="connsiteY5" fmla="*/ 223865 h 278157"/>
                          <a:gd name="connsiteX6" fmla="*/ 55975 w 296192"/>
                          <a:gd name="connsiteY6" fmla="*/ 228628 h 278157"/>
                          <a:gd name="connsiteX7" fmla="*/ 48355 w 296192"/>
                          <a:gd name="connsiteY7" fmla="*/ 243868 h 278157"/>
                          <a:gd name="connsiteX8" fmla="*/ 38830 w 296192"/>
                          <a:gd name="connsiteY8" fmla="*/ 187670 h 278157"/>
                          <a:gd name="connsiteX9" fmla="*/ 81693 w 296192"/>
                          <a:gd name="connsiteY9" fmla="*/ 76228 h 278157"/>
                          <a:gd name="connsiteX10" fmla="*/ 208375 w 296192"/>
                          <a:gd name="connsiteY10" fmla="*/ 19078 h 278157"/>
                          <a:gd name="connsiteX11" fmla="*/ 282670 w 296192"/>
                          <a:gd name="connsiteY11" fmla="*/ 36223 h 278157"/>
                          <a:gd name="connsiteX12" fmla="*/ 295053 w 296192"/>
                          <a:gd name="connsiteY12" fmla="*/ 31460 h 278157"/>
                          <a:gd name="connsiteX13" fmla="*/ 290290 w 296192"/>
                          <a:gd name="connsiteY13" fmla="*/ 19078 h 278157"/>
                          <a:gd name="connsiteX14" fmla="*/ 207422 w 296192"/>
                          <a:gd name="connsiteY14" fmla="*/ 28 h 278157"/>
                          <a:gd name="connsiteX15" fmla="*/ 66453 w 296192"/>
                          <a:gd name="connsiteY15" fmla="*/ 62893 h 278157"/>
                          <a:gd name="connsiteX16" fmla="*/ 18828 w 296192"/>
                          <a:gd name="connsiteY16" fmla="*/ 187670 h 278157"/>
                          <a:gd name="connsiteX17" fmla="*/ 29305 w 296192"/>
                          <a:gd name="connsiteY17" fmla="*/ 250535 h 278157"/>
                          <a:gd name="connsiteX18" fmla="*/ 13113 w 296192"/>
                          <a:gd name="connsiteY18" fmla="*/ 242915 h 278157"/>
                          <a:gd name="connsiteX19" fmla="*/ 730 w 296192"/>
                          <a:gd name="connsiteY19" fmla="*/ 246725 h 278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96192" h="278157">
                            <a:moveTo>
                              <a:pt x="730" y="246725"/>
                            </a:moveTo>
                            <a:cubicBezTo>
                              <a:pt x="-1175" y="251488"/>
                              <a:pt x="730" y="257203"/>
                              <a:pt x="5493" y="259108"/>
                            </a:cubicBezTo>
                            <a:cubicBezTo>
                              <a:pt x="43593" y="277205"/>
                              <a:pt x="41688" y="278158"/>
                              <a:pt x="46450" y="278158"/>
                            </a:cubicBezTo>
                            <a:cubicBezTo>
                              <a:pt x="50260" y="278158"/>
                              <a:pt x="53118" y="276253"/>
                              <a:pt x="55023" y="272443"/>
                            </a:cubicBezTo>
                            <a:cubicBezTo>
                              <a:pt x="56928" y="268633"/>
                              <a:pt x="74073" y="233390"/>
                              <a:pt x="73120" y="236248"/>
                            </a:cubicBezTo>
                            <a:cubicBezTo>
                              <a:pt x="75025" y="231485"/>
                              <a:pt x="73120" y="225770"/>
                              <a:pt x="68358" y="223865"/>
                            </a:cubicBezTo>
                            <a:cubicBezTo>
                              <a:pt x="63595" y="221008"/>
                              <a:pt x="57880" y="223865"/>
                              <a:pt x="55975" y="228628"/>
                            </a:cubicBezTo>
                            <a:lnTo>
                              <a:pt x="48355" y="243868"/>
                            </a:lnTo>
                            <a:cubicBezTo>
                              <a:pt x="41688" y="225770"/>
                              <a:pt x="38830" y="207673"/>
                              <a:pt x="38830" y="187670"/>
                            </a:cubicBezTo>
                            <a:cubicBezTo>
                              <a:pt x="38830" y="146713"/>
                              <a:pt x="54070" y="106708"/>
                              <a:pt x="81693" y="76228"/>
                            </a:cubicBezTo>
                            <a:cubicBezTo>
                              <a:pt x="114078" y="40033"/>
                              <a:pt x="159798" y="19078"/>
                              <a:pt x="208375" y="19078"/>
                            </a:cubicBezTo>
                            <a:cubicBezTo>
                              <a:pt x="235045" y="19078"/>
                              <a:pt x="259810" y="24793"/>
                              <a:pt x="282670" y="36223"/>
                            </a:cubicBezTo>
                            <a:cubicBezTo>
                              <a:pt x="287433" y="39080"/>
                              <a:pt x="293148" y="36223"/>
                              <a:pt x="295053" y="31460"/>
                            </a:cubicBezTo>
                            <a:cubicBezTo>
                              <a:pt x="297910" y="26698"/>
                              <a:pt x="295053" y="20983"/>
                              <a:pt x="290290" y="19078"/>
                            </a:cubicBezTo>
                            <a:cubicBezTo>
                              <a:pt x="264573" y="6695"/>
                              <a:pt x="235997" y="28"/>
                              <a:pt x="207422" y="28"/>
                            </a:cubicBezTo>
                            <a:cubicBezTo>
                              <a:pt x="153130" y="-925"/>
                              <a:pt x="101695" y="22888"/>
                              <a:pt x="66453" y="62893"/>
                            </a:cubicBezTo>
                            <a:cubicBezTo>
                              <a:pt x="35973" y="97183"/>
                              <a:pt x="18828" y="140998"/>
                              <a:pt x="18828" y="187670"/>
                            </a:cubicBezTo>
                            <a:cubicBezTo>
                              <a:pt x="18828" y="209578"/>
                              <a:pt x="22638" y="230533"/>
                              <a:pt x="29305" y="250535"/>
                            </a:cubicBezTo>
                            <a:lnTo>
                              <a:pt x="13113" y="242915"/>
                            </a:lnTo>
                            <a:cubicBezTo>
                              <a:pt x="8350" y="240058"/>
                              <a:pt x="2635" y="241963"/>
                              <a:pt x="730" y="246725"/>
                            </a:cubicBezTo>
                            <a:close/>
                          </a:path>
                        </a:pathLst>
                      </a:custGeom>
                      <a:solidFill>
                        <a:srgbClr val="184972"/>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IN" sz="1400" b="0" i="0" u="none" strike="noStrike" kern="0" cap="none" spc="0" normalizeH="0" baseline="0" noProof="0">
                          <a:ln>
                            <a:noFill/>
                          </a:ln>
                          <a:solidFill>
                            <a:srgbClr val="0070C0"/>
                          </a:solidFill>
                          <a:effectLst/>
                          <a:uLnTx/>
                          <a:uFillTx/>
                          <a:latin typeface="Calibri" panose="020F0502020204030204"/>
                          <a:ea typeface="+mn-ea"/>
                          <a:cs typeface="+mn-cs"/>
                        </a:endParaRPr>
                      </a:p>
                    </p:txBody>
                  </p:sp>
                  <p:sp>
                    <p:nvSpPr>
                      <p:cNvPr id="89" name="Freeform: Shape 198">
                        <a:extLst>
                          <a:ext uri="{FF2B5EF4-FFF2-40B4-BE49-F238E27FC236}">
                            <a16:creationId xmlns:a16="http://schemas.microsoft.com/office/drawing/2014/main" xmlns="" id="{2CB76291-6E02-46ED-8C8B-5143FC401EFE}"/>
                          </a:ext>
                        </a:extLst>
                      </p:cNvPr>
                      <p:cNvSpPr/>
                      <p:nvPr/>
                    </p:nvSpPr>
                    <p:spPr>
                      <a:xfrm>
                        <a:off x="5847061" y="1144761"/>
                        <a:ext cx="295106" cy="279679"/>
                      </a:xfrm>
                      <a:custGeom>
                        <a:avLst/>
                        <a:gdLst>
                          <a:gd name="connsiteX0" fmla="*/ 229740 w 295106"/>
                          <a:gd name="connsiteY0" fmla="*/ 56794 h 279679"/>
                          <a:gd name="connsiteX1" fmla="*/ 242123 w 295106"/>
                          <a:gd name="connsiteY1" fmla="*/ 51079 h 279679"/>
                          <a:gd name="connsiteX2" fmla="*/ 247838 w 295106"/>
                          <a:gd name="connsiteY2" fmla="*/ 34887 h 279679"/>
                          <a:gd name="connsiteX3" fmla="*/ 257363 w 295106"/>
                          <a:gd name="connsiteY3" fmla="*/ 91084 h 279679"/>
                          <a:gd name="connsiteX4" fmla="*/ 87818 w 295106"/>
                          <a:gd name="connsiteY4" fmla="*/ 260629 h 279679"/>
                          <a:gd name="connsiteX5" fmla="*/ 13523 w 295106"/>
                          <a:gd name="connsiteY5" fmla="*/ 243484 h 279679"/>
                          <a:gd name="connsiteX6" fmla="*/ 1140 w 295106"/>
                          <a:gd name="connsiteY6" fmla="*/ 248247 h 279679"/>
                          <a:gd name="connsiteX7" fmla="*/ 5903 w 295106"/>
                          <a:gd name="connsiteY7" fmla="*/ 260629 h 279679"/>
                          <a:gd name="connsiteX8" fmla="*/ 88770 w 295106"/>
                          <a:gd name="connsiteY8" fmla="*/ 279679 h 279679"/>
                          <a:gd name="connsiteX9" fmla="*/ 277365 w 295106"/>
                          <a:gd name="connsiteY9" fmla="*/ 91084 h 279679"/>
                          <a:gd name="connsiteX10" fmla="*/ 265935 w 295106"/>
                          <a:gd name="connsiteY10" fmla="*/ 26314 h 279679"/>
                          <a:gd name="connsiteX11" fmla="*/ 282128 w 295106"/>
                          <a:gd name="connsiteY11" fmla="*/ 32029 h 279679"/>
                          <a:gd name="connsiteX12" fmla="*/ 294510 w 295106"/>
                          <a:gd name="connsiteY12" fmla="*/ 26314 h 279679"/>
                          <a:gd name="connsiteX13" fmla="*/ 288795 w 295106"/>
                          <a:gd name="connsiteY13" fmla="*/ 13932 h 279679"/>
                          <a:gd name="connsiteX14" fmla="*/ 250695 w 295106"/>
                          <a:gd name="connsiteY14" fmla="*/ 597 h 279679"/>
                          <a:gd name="connsiteX15" fmla="*/ 238313 w 295106"/>
                          <a:gd name="connsiteY15" fmla="*/ 6312 h 279679"/>
                          <a:gd name="connsiteX16" fmla="*/ 224978 w 295106"/>
                          <a:gd name="connsiteY16" fmla="*/ 44412 h 279679"/>
                          <a:gd name="connsiteX17" fmla="*/ 229740 w 295106"/>
                          <a:gd name="connsiteY17" fmla="*/ 56794 h 279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95106" h="279679">
                            <a:moveTo>
                              <a:pt x="229740" y="56794"/>
                            </a:moveTo>
                            <a:cubicBezTo>
                              <a:pt x="234503" y="58699"/>
                              <a:pt x="240218" y="55842"/>
                              <a:pt x="242123" y="51079"/>
                            </a:cubicBezTo>
                            <a:lnTo>
                              <a:pt x="247838" y="34887"/>
                            </a:lnTo>
                            <a:cubicBezTo>
                              <a:pt x="254505" y="52984"/>
                              <a:pt x="257363" y="72034"/>
                              <a:pt x="257363" y="91084"/>
                            </a:cubicBezTo>
                            <a:cubicBezTo>
                              <a:pt x="257363" y="184429"/>
                              <a:pt x="181163" y="260629"/>
                              <a:pt x="87818" y="260629"/>
                            </a:cubicBezTo>
                            <a:cubicBezTo>
                              <a:pt x="61148" y="260629"/>
                              <a:pt x="36383" y="254914"/>
                              <a:pt x="13523" y="243484"/>
                            </a:cubicBezTo>
                            <a:cubicBezTo>
                              <a:pt x="8760" y="241579"/>
                              <a:pt x="3045" y="243484"/>
                              <a:pt x="1140" y="248247"/>
                            </a:cubicBezTo>
                            <a:cubicBezTo>
                              <a:pt x="-1717" y="253009"/>
                              <a:pt x="1140" y="258724"/>
                              <a:pt x="5903" y="260629"/>
                            </a:cubicBezTo>
                            <a:cubicBezTo>
                              <a:pt x="31620" y="273012"/>
                              <a:pt x="60195" y="279679"/>
                              <a:pt x="88770" y="279679"/>
                            </a:cubicBezTo>
                            <a:cubicBezTo>
                              <a:pt x="192593" y="279679"/>
                              <a:pt x="277365" y="194907"/>
                              <a:pt x="277365" y="91084"/>
                            </a:cubicBezTo>
                            <a:cubicBezTo>
                              <a:pt x="277365" y="69177"/>
                              <a:pt x="273555" y="47269"/>
                              <a:pt x="265935" y="26314"/>
                            </a:cubicBezTo>
                            <a:lnTo>
                              <a:pt x="282128" y="32029"/>
                            </a:lnTo>
                            <a:cubicBezTo>
                              <a:pt x="286890" y="33934"/>
                              <a:pt x="292605" y="31077"/>
                              <a:pt x="294510" y="26314"/>
                            </a:cubicBezTo>
                            <a:cubicBezTo>
                              <a:pt x="296415" y="21552"/>
                              <a:pt x="293558" y="15837"/>
                              <a:pt x="288795" y="13932"/>
                            </a:cubicBezTo>
                            <a:lnTo>
                              <a:pt x="250695" y="597"/>
                            </a:lnTo>
                            <a:cubicBezTo>
                              <a:pt x="245933" y="-1308"/>
                              <a:pt x="240218" y="1549"/>
                              <a:pt x="238313" y="6312"/>
                            </a:cubicBezTo>
                            <a:lnTo>
                              <a:pt x="224978" y="44412"/>
                            </a:lnTo>
                            <a:cubicBezTo>
                              <a:pt x="223073" y="49174"/>
                              <a:pt x="224978" y="54889"/>
                              <a:pt x="229740" y="56794"/>
                            </a:cubicBezTo>
                            <a:close/>
                          </a:path>
                        </a:pathLst>
                      </a:custGeom>
                      <a:solidFill>
                        <a:srgbClr val="184972"/>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IN" sz="1400" b="0" i="0" u="none" strike="noStrike" kern="0" cap="none" spc="0" normalizeH="0" baseline="0" noProof="0">
                          <a:ln>
                            <a:noFill/>
                          </a:ln>
                          <a:solidFill>
                            <a:srgbClr val="0070C0"/>
                          </a:solidFill>
                          <a:effectLst/>
                          <a:uLnTx/>
                          <a:uFillTx/>
                          <a:latin typeface="Calibri" panose="020F0502020204030204"/>
                          <a:ea typeface="+mn-ea"/>
                          <a:cs typeface="+mn-cs"/>
                        </a:endParaRPr>
                      </a:p>
                    </p:txBody>
                  </p:sp>
                </p:grpSp>
              </p:grpSp>
            </p:grpSp>
            <p:grpSp>
              <p:nvGrpSpPr>
                <p:cNvPr id="30" name="Group 29">
                  <a:extLst>
                    <a:ext uri="{FF2B5EF4-FFF2-40B4-BE49-F238E27FC236}">
                      <a16:creationId xmlns:a16="http://schemas.microsoft.com/office/drawing/2014/main" xmlns="" id="{43CA1961-8AB9-41ED-8A2E-6DF3EA7E3308}"/>
                    </a:ext>
                  </a:extLst>
                </p:cNvPr>
                <p:cNvGrpSpPr/>
                <p:nvPr/>
              </p:nvGrpSpPr>
              <p:grpSpPr>
                <a:xfrm>
                  <a:off x="5019674" y="2320437"/>
                  <a:ext cx="2152651" cy="3353848"/>
                  <a:chOff x="5019674" y="2320437"/>
                  <a:chExt cx="2152651" cy="3353848"/>
                </a:xfrm>
              </p:grpSpPr>
              <p:grpSp>
                <p:nvGrpSpPr>
                  <p:cNvPr id="56" name="Group 55">
                    <a:extLst>
                      <a:ext uri="{FF2B5EF4-FFF2-40B4-BE49-F238E27FC236}">
                        <a16:creationId xmlns:a16="http://schemas.microsoft.com/office/drawing/2014/main" xmlns="" id="{73B040CD-901F-4E45-9814-089578BFB30E}"/>
                      </a:ext>
                    </a:extLst>
                  </p:cNvPr>
                  <p:cNvGrpSpPr/>
                  <p:nvPr/>
                </p:nvGrpSpPr>
                <p:grpSpPr>
                  <a:xfrm>
                    <a:off x="5019674" y="2923818"/>
                    <a:ext cx="2152651" cy="2750467"/>
                    <a:chOff x="876300" y="1713659"/>
                    <a:chExt cx="2152651" cy="2750467"/>
                  </a:xfrm>
                </p:grpSpPr>
                <p:sp>
                  <p:nvSpPr>
                    <p:cNvPr id="67" name="Freeform: Shape 176">
                      <a:extLst>
                        <a:ext uri="{FF2B5EF4-FFF2-40B4-BE49-F238E27FC236}">
                          <a16:creationId xmlns:a16="http://schemas.microsoft.com/office/drawing/2014/main" xmlns="" id="{73A0DCEB-26F4-4163-847B-B8BFE2816E19}"/>
                        </a:ext>
                      </a:extLst>
                    </p:cNvPr>
                    <p:cNvSpPr/>
                    <p:nvPr/>
                  </p:nvSpPr>
                  <p:spPr>
                    <a:xfrm flipV="1">
                      <a:off x="876300" y="1720801"/>
                      <a:ext cx="2152651" cy="2743325"/>
                    </a:xfrm>
                    <a:custGeom>
                      <a:avLst/>
                      <a:gdLst>
                        <a:gd name="connsiteX0" fmla="*/ 232815 w 2152651"/>
                        <a:gd name="connsiteY0" fmla="*/ 2940131 h 2940131"/>
                        <a:gd name="connsiteX1" fmla="*/ 1919835 w 2152651"/>
                        <a:gd name="connsiteY1" fmla="*/ 2940131 h 2940131"/>
                        <a:gd name="connsiteX2" fmla="*/ 2152650 w 2152651"/>
                        <a:gd name="connsiteY2" fmla="*/ 2707316 h 2940131"/>
                        <a:gd name="connsiteX3" fmla="*/ 2152650 w 2152651"/>
                        <a:gd name="connsiteY3" fmla="*/ 2047275 h 2940131"/>
                        <a:gd name="connsiteX4" fmla="*/ 2152651 w 2152651"/>
                        <a:gd name="connsiteY4" fmla="*/ 1023638 h 2940131"/>
                        <a:gd name="connsiteX5" fmla="*/ 1129013 w 2152651"/>
                        <a:gd name="connsiteY5" fmla="*/ 0 h 2940131"/>
                        <a:gd name="connsiteX6" fmla="*/ 1023638 w 2152651"/>
                        <a:gd name="connsiteY6" fmla="*/ 0 h 2940131"/>
                        <a:gd name="connsiteX7" fmla="*/ 0 w 2152651"/>
                        <a:gd name="connsiteY7" fmla="*/ 1023638 h 2940131"/>
                        <a:gd name="connsiteX8" fmla="*/ 0 w 2152651"/>
                        <a:gd name="connsiteY8" fmla="*/ 1863329 h 2940131"/>
                        <a:gd name="connsiteX9" fmla="*/ 0 w 2152651"/>
                        <a:gd name="connsiteY9" fmla="*/ 2047275 h 2940131"/>
                        <a:gd name="connsiteX10" fmla="*/ 0 w 2152651"/>
                        <a:gd name="connsiteY10" fmla="*/ 2707316 h 2940131"/>
                        <a:gd name="connsiteX11" fmla="*/ 232815 w 2152651"/>
                        <a:gd name="connsiteY11" fmla="*/ 2940131 h 2940131"/>
                        <a:gd name="connsiteX0" fmla="*/ 1919835 w 2152651"/>
                        <a:gd name="connsiteY0" fmla="*/ 2940131 h 3043544"/>
                        <a:gd name="connsiteX1" fmla="*/ 2152650 w 2152651"/>
                        <a:gd name="connsiteY1" fmla="*/ 2707316 h 3043544"/>
                        <a:gd name="connsiteX2" fmla="*/ 2152650 w 2152651"/>
                        <a:gd name="connsiteY2" fmla="*/ 2047275 h 3043544"/>
                        <a:gd name="connsiteX3" fmla="*/ 2152651 w 2152651"/>
                        <a:gd name="connsiteY3" fmla="*/ 1023638 h 3043544"/>
                        <a:gd name="connsiteX4" fmla="*/ 1129013 w 2152651"/>
                        <a:gd name="connsiteY4" fmla="*/ 0 h 3043544"/>
                        <a:gd name="connsiteX5" fmla="*/ 1023638 w 2152651"/>
                        <a:gd name="connsiteY5" fmla="*/ 0 h 3043544"/>
                        <a:gd name="connsiteX6" fmla="*/ 0 w 2152651"/>
                        <a:gd name="connsiteY6" fmla="*/ 1023638 h 3043544"/>
                        <a:gd name="connsiteX7" fmla="*/ 0 w 2152651"/>
                        <a:gd name="connsiteY7" fmla="*/ 1863329 h 3043544"/>
                        <a:gd name="connsiteX8" fmla="*/ 0 w 2152651"/>
                        <a:gd name="connsiteY8" fmla="*/ 2047275 h 3043544"/>
                        <a:gd name="connsiteX9" fmla="*/ 0 w 2152651"/>
                        <a:gd name="connsiteY9" fmla="*/ 2707316 h 3043544"/>
                        <a:gd name="connsiteX10" fmla="*/ 232815 w 2152651"/>
                        <a:gd name="connsiteY10" fmla="*/ 2940131 h 3043544"/>
                        <a:gd name="connsiteX11" fmla="*/ 2011275 w 2152651"/>
                        <a:gd name="connsiteY11" fmla="*/ 3043544 h 3043544"/>
                        <a:gd name="connsiteX0" fmla="*/ 1919835 w 2152651"/>
                        <a:gd name="connsiteY0" fmla="*/ 2940131 h 2940131"/>
                        <a:gd name="connsiteX1" fmla="*/ 2152650 w 2152651"/>
                        <a:gd name="connsiteY1" fmla="*/ 2707316 h 2940131"/>
                        <a:gd name="connsiteX2" fmla="*/ 2152650 w 2152651"/>
                        <a:gd name="connsiteY2" fmla="*/ 2047275 h 2940131"/>
                        <a:gd name="connsiteX3" fmla="*/ 2152651 w 2152651"/>
                        <a:gd name="connsiteY3" fmla="*/ 1023638 h 2940131"/>
                        <a:gd name="connsiteX4" fmla="*/ 1129013 w 2152651"/>
                        <a:gd name="connsiteY4" fmla="*/ 0 h 2940131"/>
                        <a:gd name="connsiteX5" fmla="*/ 1023638 w 2152651"/>
                        <a:gd name="connsiteY5" fmla="*/ 0 h 2940131"/>
                        <a:gd name="connsiteX6" fmla="*/ 0 w 2152651"/>
                        <a:gd name="connsiteY6" fmla="*/ 1023638 h 2940131"/>
                        <a:gd name="connsiteX7" fmla="*/ 0 w 2152651"/>
                        <a:gd name="connsiteY7" fmla="*/ 1863329 h 2940131"/>
                        <a:gd name="connsiteX8" fmla="*/ 0 w 2152651"/>
                        <a:gd name="connsiteY8" fmla="*/ 2047275 h 2940131"/>
                        <a:gd name="connsiteX9" fmla="*/ 0 w 2152651"/>
                        <a:gd name="connsiteY9" fmla="*/ 2707316 h 2940131"/>
                        <a:gd name="connsiteX10" fmla="*/ 232815 w 2152651"/>
                        <a:gd name="connsiteY10" fmla="*/ 2940131 h 2940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52651" h="2940131">
                          <a:moveTo>
                            <a:pt x="1919835" y="2940131"/>
                          </a:moveTo>
                          <a:cubicBezTo>
                            <a:pt x="2048415" y="2940131"/>
                            <a:pt x="2152650" y="2835896"/>
                            <a:pt x="2152650" y="2707316"/>
                          </a:cubicBezTo>
                          <a:lnTo>
                            <a:pt x="2152650" y="2047275"/>
                          </a:lnTo>
                          <a:cubicBezTo>
                            <a:pt x="2152650" y="1706063"/>
                            <a:pt x="2152651" y="1364850"/>
                            <a:pt x="2152651" y="1023638"/>
                          </a:cubicBezTo>
                          <a:cubicBezTo>
                            <a:pt x="2152651" y="458298"/>
                            <a:pt x="1694353" y="0"/>
                            <a:pt x="1129013" y="0"/>
                          </a:cubicBezTo>
                          <a:lnTo>
                            <a:pt x="1023638" y="0"/>
                          </a:lnTo>
                          <a:cubicBezTo>
                            <a:pt x="458298" y="0"/>
                            <a:pt x="0" y="458298"/>
                            <a:pt x="0" y="1023638"/>
                          </a:cubicBezTo>
                          <a:lnTo>
                            <a:pt x="0" y="1863329"/>
                          </a:lnTo>
                          <a:lnTo>
                            <a:pt x="0" y="2047275"/>
                          </a:lnTo>
                          <a:lnTo>
                            <a:pt x="0" y="2707316"/>
                          </a:lnTo>
                          <a:cubicBezTo>
                            <a:pt x="0" y="2835896"/>
                            <a:pt x="104235" y="2940131"/>
                            <a:pt x="232815" y="2940131"/>
                          </a:cubicBezTo>
                        </a:path>
                      </a:pathLst>
                    </a:custGeom>
                    <a:solidFill>
                      <a:sysClr val="window" lastClr="FFFFFF"/>
                    </a:solidFill>
                    <a:ln w="12700" cap="flat" cmpd="sng" algn="ctr">
                      <a:solidFill>
                        <a:srgbClr val="1A646C"/>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0070C0"/>
                        </a:solidFill>
                        <a:effectLst/>
                        <a:uLnTx/>
                        <a:uFillTx/>
                        <a:latin typeface="Calibri" panose="020F0502020204030204"/>
                        <a:ea typeface="+mn-ea"/>
                        <a:cs typeface="+mn-cs"/>
                      </a:endParaRPr>
                    </a:p>
                  </p:txBody>
                </p:sp>
                <p:sp>
                  <p:nvSpPr>
                    <p:cNvPr id="68" name="Freeform: Shape 177">
                      <a:extLst>
                        <a:ext uri="{FF2B5EF4-FFF2-40B4-BE49-F238E27FC236}">
                          <a16:creationId xmlns:a16="http://schemas.microsoft.com/office/drawing/2014/main" xmlns="" id="{746E965A-9495-4ABA-AB70-77539D5DDAC6}"/>
                        </a:ext>
                      </a:extLst>
                    </p:cNvPr>
                    <p:cNvSpPr/>
                    <p:nvPr/>
                  </p:nvSpPr>
                  <p:spPr>
                    <a:xfrm>
                      <a:off x="1109669" y="1713659"/>
                      <a:ext cx="1685913" cy="590552"/>
                    </a:xfrm>
                    <a:custGeom>
                      <a:avLst/>
                      <a:gdLst>
                        <a:gd name="connsiteX0" fmla="*/ 126212 w 1938337"/>
                        <a:gd name="connsiteY0" fmla="*/ 0 h 201584"/>
                        <a:gd name="connsiteX1" fmla="*/ 1812125 w 1938337"/>
                        <a:gd name="connsiteY1" fmla="*/ 0 h 201584"/>
                        <a:gd name="connsiteX2" fmla="*/ 1938337 w 1938337"/>
                        <a:gd name="connsiteY2" fmla="*/ 126212 h 201584"/>
                        <a:gd name="connsiteX3" fmla="*/ 1938337 w 1938337"/>
                        <a:gd name="connsiteY3" fmla="*/ 201584 h 201584"/>
                        <a:gd name="connsiteX4" fmla="*/ 1812125 w 1938337"/>
                        <a:gd name="connsiteY4" fmla="*/ 75372 h 201584"/>
                        <a:gd name="connsiteX5" fmla="*/ 126212 w 1938337"/>
                        <a:gd name="connsiteY5" fmla="*/ 75372 h 201584"/>
                        <a:gd name="connsiteX6" fmla="*/ 0 w 1938337"/>
                        <a:gd name="connsiteY6" fmla="*/ 201584 h 201584"/>
                        <a:gd name="connsiteX7" fmla="*/ 0 w 1938337"/>
                        <a:gd name="connsiteY7" fmla="*/ 126212 h 201584"/>
                        <a:gd name="connsiteX8" fmla="*/ 126212 w 1938337"/>
                        <a:gd name="connsiteY8" fmla="*/ 0 h 201584"/>
                        <a:gd name="connsiteX0" fmla="*/ 126212 w 1938337"/>
                        <a:gd name="connsiteY0" fmla="*/ 0 h 201584"/>
                        <a:gd name="connsiteX1" fmla="*/ 1812125 w 1938337"/>
                        <a:gd name="connsiteY1" fmla="*/ 0 h 201584"/>
                        <a:gd name="connsiteX2" fmla="*/ 1938337 w 1938337"/>
                        <a:gd name="connsiteY2" fmla="*/ 126212 h 201584"/>
                        <a:gd name="connsiteX3" fmla="*/ 1938337 w 1938337"/>
                        <a:gd name="connsiteY3" fmla="*/ 201584 h 201584"/>
                        <a:gd name="connsiteX4" fmla="*/ 1812125 w 1938337"/>
                        <a:gd name="connsiteY4" fmla="*/ 75372 h 201584"/>
                        <a:gd name="connsiteX5" fmla="*/ 126212 w 1938337"/>
                        <a:gd name="connsiteY5" fmla="*/ 75372 h 201584"/>
                        <a:gd name="connsiteX6" fmla="*/ 0 w 1938337"/>
                        <a:gd name="connsiteY6" fmla="*/ 201584 h 201584"/>
                        <a:gd name="connsiteX7" fmla="*/ 126212 w 1938337"/>
                        <a:gd name="connsiteY7" fmla="*/ 0 h 201584"/>
                        <a:gd name="connsiteX0" fmla="*/ 210738 w 2022863"/>
                        <a:gd name="connsiteY0" fmla="*/ 0 h 201584"/>
                        <a:gd name="connsiteX1" fmla="*/ 1896651 w 2022863"/>
                        <a:gd name="connsiteY1" fmla="*/ 0 h 201584"/>
                        <a:gd name="connsiteX2" fmla="*/ 2022863 w 2022863"/>
                        <a:gd name="connsiteY2" fmla="*/ 126212 h 201584"/>
                        <a:gd name="connsiteX3" fmla="*/ 2022863 w 2022863"/>
                        <a:gd name="connsiteY3" fmla="*/ 201584 h 201584"/>
                        <a:gd name="connsiteX4" fmla="*/ 1896651 w 2022863"/>
                        <a:gd name="connsiteY4" fmla="*/ 75372 h 201584"/>
                        <a:gd name="connsiteX5" fmla="*/ 210738 w 2022863"/>
                        <a:gd name="connsiteY5" fmla="*/ 75372 h 201584"/>
                        <a:gd name="connsiteX6" fmla="*/ 210738 w 2022863"/>
                        <a:gd name="connsiteY6" fmla="*/ 0 h 201584"/>
                        <a:gd name="connsiteX0" fmla="*/ 0 w 1812125"/>
                        <a:gd name="connsiteY0" fmla="*/ 0 h 201584"/>
                        <a:gd name="connsiteX1" fmla="*/ 1685913 w 1812125"/>
                        <a:gd name="connsiteY1" fmla="*/ 0 h 201584"/>
                        <a:gd name="connsiteX2" fmla="*/ 1812125 w 1812125"/>
                        <a:gd name="connsiteY2" fmla="*/ 126212 h 201584"/>
                        <a:gd name="connsiteX3" fmla="*/ 1812125 w 1812125"/>
                        <a:gd name="connsiteY3" fmla="*/ 201584 h 201584"/>
                        <a:gd name="connsiteX4" fmla="*/ 1685913 w 1812125"/>
                        <a:gd name="connsiteY4" fmla="*/ 75372 h 201584"/>
                        <a:gd name="connsiteX5" fmla="*/ 0 w 1812125"/>
                        <a:gd name="connsiteY5" fmla="*/ 75372 h 201584"/>
                        <a:gd name="connsiteX6" fmla="*/ 0 w 1812125"/>
                        <a:gd name="connsiteY6" fmla="*/ 0 h 201584"/>
                        <a:gd name="connsiteX0" fmla="*/ 0 w 1812125"/>
                        <a:gd name="connsiteY0" fmla="*/ 0 h 126212"/>
                        <a:gd name="connsiteX1" fmla="*/ 1685913 w 1812125"/>
                        <a:gd name="connsiteY1" fmla="*/ 0 h 126212"/>
                        <a:gd name="connsiteX2" fmla="*/ 1812125 w 1812125"/>
                        <a:gd name="connsiteY2" fmla="*/ 126212 h 126212"/>
                        <a:gd name="connsiteX3" fmla="*/ 1685913 w 1812125"/>
                        <a:gd name="connsiteY3" fmla="*/ 75372 h 126212"/>
                        <a:gd name="connsiteX4" fmla="*/ 0 w 1812125"/>
                        <a:gd name="connsiteY4" fmla="*/ 75372 h 126212"/>
                        <a:gd name="connsiteX5" fmla="*/ 0 w 1812125"/>
                        <a:gd name="connsiteY5" fmla="*/ 0 h 126212"/>
                        <a:gd name="connsiteX0" fmla="*/ 0 w 1896651"/>
                        <a:gd name="connsiteY0" fmla="*/ 0 h 75372"/>
                        <a:gd name="connsiteX1" fmla="*/ 1685913 w 1896651"/>
                        <a:gd name="connsiteY1" fmla="*/ 0 h 75372"/>
                        <a:gd name="connsiteX2" fmla="*/ 1685913 w 1896651"/>
                        <a:gd name="connsiteY2" fmla="*/ 75372 h 75372"/>
                        <a:gd name="connsiteX3" fmla="*/ 0 w 1896651"/>
                        <a:gd name="connsiteY3" fmla="*/ 75372 h 75372"/>
                        <a:gd name="connsiteX4" fmla="*/ 0 w 1896651"/>
                        <a:gd name="connsiteY4" fmla="*/ 0 h 75372"/>
                        <a:gd name="connsiteX0" fmla="*/ 0 w 1685913"/>
                        <a:gd name="connsiteY0" fmla="*/ 0 h 75372"/>
                        <a:gd name="connsiteX1" fmla="*/ 1685913 w 1685913"/>
                        <a:gd name="connsiteY1" fmla="*/ 0 h 75372"/>
                        <a:gd name="connsiteX2" fmla="*/ 1685913 w 1685913"/>
                        <a:gd name="connsiteY2" fmla="*/ 75372 h 75372"/>
                        <a:gd name="connsiteX3" fmla="*/ 0 w 1685913"/>
                        <a:gd name="connsiteY3" fmla="*/ 75372 h 75372"/>
                        <a:gd name="connsiteX4" fmla="*/ 0 w 1685913"/>
                        <a:gd name="connsiteY4" fmla="*/ 0 h 75372"/>
                        <a:gd name="connsiteX0" fmla="*/ 0 w 1685913"/>
                        <a:gd name="connsiteY0" fmla="*/ 0 h 76200"/>
                        <a:gd name="connsiteX1" fmla="*/ 1685913 w 1685913"/>
                        <a:gd name="connsiteY1" fmla="*/ 0 h 76200"/>
                        <a:gd name="connsiteX2" fmla="*/ 1685913 w 1685913"/>
                        <a:gd name="connsiteY2" fmla="*/ 75372 h 76200"/>
                        <a:gd name="connsiteX3" fmla="*/ 150010 w 1685913"/>
                        <a:gd name="connsiteY3" fmla="*/ 76200 h 76200"/>
                        <a:gd name="connsiteX4" fmla="*/ 0 w 1685913"/>
                        <a:gd name="connsiteY4" fmla="*/ 75372 h 76200"/>
                        <a:gd name="connsiteX5" fmla="*/ 0 w 1685913"/>
                        <a:gd name="connsiteY5" fmla="*/ 0 h 76200"/>
                        <a:gd name="connsiteX0" fmla="*/ 0 w 1685913"/>
                        <a:gd name="connsiteY0" fmla="*/ 0 h 76200"/>
                        <a:gd name="connsiteX1" fmla="*/ 1685913 w 1685913"/>
                        <a:gd name="connsiteY1" fmla="*/ 0 h 76200"/>
                        <a:gd name="connsiteX2" fmla="*/ 1685913 w 1685913"/>
                        <a:gd name="connsiteY2" fmla="*/ 75372 h 76200"/>
                        <a:gd name="connsiteX3" fmla="*/ 1533517 w 1685913"/>
                        <a:gd name="connsiteY3" fmla="*/ 73818 h 76200"/>
                        <a:gd name="connsiteX4" fmla="*/ 150010 w 1685913"/>
                        <a:gd name="connsiteY4" fmla="*/ 76200 h 76200"/>
                        <a:gd name="connsiteX5" fmla="*/ 0 w 1685913"/>
                        <a:gd name="connsiteY5" fmla="*/ 75372 h 76200"/>
                        <a:gd name="connsiteX6" fmla="*/ 0 w 1685913"/>
                        <a:gd name="connsiteY6" fmla="*/ 0 h 76200"/>
                        <a:gd name="connsiteX0" fmla="*/ 0 w 1685913"/>
                        <a:gd name="connsiteY0" fmla="*/ 0 h 581025"/>
                        <a:gd name="connsiteX1" fmla="*/ 1685913 w 1685913"/>
                        <a:gd name="connsiteY1" fmla="*/ 0 h 581025"/>
                        <a:gd name="connsiteX2" fmla="*/ 1685913 w 1685913"/>
                        <a:gd name="connsiteY2" fmla="*/ 75372 h 581025"/>
                        <a:gd name="connsiteX3" fmla="*/ 1533517 w 1685913"/>
                        <a:gd name="connsiteY3" fmla="*/ 73818 h 581025"/>
                        <a:gd name="connsiteX4" fmla="*/ 1235860 w 1685913"/>
                        <a:gd name="connsiteY4" fmla="*/ 581025 h 581025"/>
                        <a:gd name="connsiteX5" fmla="*/ 150010 w 1685913"/>
                        <a:gd name="connsiteY5" fmla="*/ 76200 h 581025"/>
                        <a:gd name="connsiteX6" fmla="*/ 0 w 1685913"/>
                        <a:gd name="connsiteY6" fmla="*/ 75372 h 581025"/>
                        <a:gd name="connsiteX7" fmla="*/ 0 w 1685913"/>
                        <a:gd name="connsiteY7" fmla="*/ 0 h 581025"/>
                        <a:gd name="connsiteX0" fmla="*/ 0 w 1685913"/>
                        <a:gd name="connsiteY0" fmla="*/ 0 h 581025"/>
                        <a:gd name="connsiteX1" fmla="*/ 1685913 w 1685913"/>
                        <a:gd name="connsiteY1" fmla="*/ 0 h 581025"/>
                        <a:gd name="connsiteX2" fmla="*/ 1685913 w 1685913"/>
                        <a:gd name="connsiteY2" fmla="*/ 75372 h 581025"/>
                        <a:gd name="connsiteX3" fmla="*/ 1533517 w 1685913"/>
                        <a:gd name="connsiteY3" fmla="*/ 73818 h 581025"/>
                        <a:gd name="connsiteX4" fmla="*/ 1235860 w 1685913"/>
                        <a:gd name="connsiteY4" fmla="*/ 581025 h 581025"/>
                        <a:gd name="connsiteX5" fmla="*/ 150010 w 1685913"/>
                        <a:gd name="connsiteY5" fmla="*/ 76200 h 581025"/>
                        <a:gd name="connsiteX6" fmla="*/ 0 w 1685913"/>
                        <a:gd name="connsiteY6" fmla="*/ 75372 h 581025"/>
                        <a:gd name="connsiteX7" fmla="*/ 0 w 1685913"/>
                        <a:gd name="connsiteY7" fmla="*/ 0 h 581025"/>
                        <a:gd name="connsiteX0" fmla="*/ 0 w 1685913"/>
                        <a:gd name="connsiteY0" fmla="*/ 0 h 618530"/>
                        <a:gd name="connsiteX1" fmla="*/ 1685913 w 1685913"/>
                        <a:gd name="connsiteY1" fmla="*/ 0 h 618530"/>
                        <a:gd name="connsiteX2" fmla="*/ 1685913 w 1685913"/>
                        <a:gd name="connsiteY2" fmla="*/ 75372 h 618530"/>
                        <a:gd name="connsiteX3" fmla="*/ 1533517 w 1685913"/>
                        <a:gd name="connsiteY3" fmla="*/ 73818 h 618530"/>
                        <a:gd name="connsiteX4" fmla="*/ 1235860 w 1685913"/>
                        <a:gd name="connsiteY4" fmla="*/ 581025 h 618530"/>
                        <a:gd name="connsiteX5" fmla="*/ 457192 w 1685913"/>
                        <a:gd name="connsiteY5" fmla="*/ 588168 h 618530"/>
                        <a:gd name="connsiteX6" fmla="*/ 150010 w 1685913"/>
                        <a:gd name="connsiteY6" fmla="*/ 76200 h 618530"/>
                        <a:gd name="connsiteX7" fmla="*/ 0 w 1685913"/>
                        <a:gd name="connsiteY7" fmla="*/ 75372 h 618530"/>
                        <a:gd name="connsiteX8" fmla="*/ 0 w 1685913"/>
                        <a:gd name="connsiteY8" fmla="*/ 0 h 618530"/>
                        <a:gd name="connsiteX0" fmla="*/ 0 w 1685913"/>
                        <a:gd name="connsiteY0" fmla="*/ 0 h 588168"/>
                        <a:gd name="connsiteX1" fmla="*/ 1685913 w 1685913"/>
                        <a:gd name="connsiteY1" fmla="*/ 0 h 588168"/>
                        <a:gd name="connsiteX2" fmla="*/ 1685913 w 1685913"/>
                        <a:gd name="connsiteY2" fmla="*/ 75372 h 588168"/>
                        <a:gd name="connsiteX3" fmla="*/ 1533517 w 1685913"/>
                        <a:gd name="connsiteY3" fmla="*/ 73818 h 588168"/>
                        <a:gd name="connsiteX4" fmla="*/ 1235860 w 1685913"/>
                        <a:gd name="connsiteY4" fmla="*/ 581025 h 588168"/>
                        <a:gd name="connsiteX5" fmla="*/ 457192 w 1685913"/>
                        <a:gd name="connsiteY5" fmla="*/ 588168 h 588168"/>
                        <a:gd name="connsiteX6" fmla="*/ 150010 w 1685913"/>
                        <a:gd name="connsiteY6" fmla="*/ 76200 h 588168"/>
                        <a:gd name="connsiteX7" fmla="*/ 0 w 1685913"/>
                        <a:gd name="connsiteY7" fmla="*/ 75372 h 588168"/>
                        <a:gd name="connsiteX8" fmla="*/ 0 w 1685913"/>
                        <a:gd name="connsiteY8" fmla="*/ 0 h 588168"/>
                        <a:gd name="connsiteX0" fmla="*/ 0 w 1685913"/>
                        <a:gd name="connsiteY0" fmla="*/ 0 h 588169"/>
                        <a:gd name="connsiteX1" fmla="*/ 1685913 w 1685913"/>
                        <a:gd name="connsiteY1" fmla="*/ 0 h 588169"/>
                        <a:gd name="connsiteX2" fmla="*/ 1685913 w 1685913"/>
                        <a:gd name="connsiteY2" fmla="*/ 75372 h 588169"/>
                        <a:gd name="connsiteX3" fmla="*/ 1533517 w 1685913"/>
                        <a:gd name="connsiteY3" fmla="*/ 73818 h 588169"/>
                        <a:gd name="connsiteX4" fmla="*/ 1235860 w 1685913"/>
                        <a:gd name="connsiteY4" fmla="*/ 588169 h 588169"/>
                        <a:gd name="connsiteX5" fmla="*/ 457192 w 1685913"/>
                        <a:gd name="connsiteY5" fmla="*/ 588168 h 588169"/>
                        <a:gd name="connsiteX6" fmla="*/ 150010 w 1685913"/>
                        <a:gd name="connsiteY6" fmla="*/ 76200 h 588169"/>
                        <a:gd name="connsiteX7" fmla="*/ 0 w 1685913"/>
                        <a:gd name="connsiteY7" fmla="*/ 75372 h 588169"/>
                        <a:gd name="connsiteX8" fmla="*/ 0 w 1685913"/>
                        <a:gd name="connsiteY8" fmla="*/ 0 h 588169"/>
                        <a:gd name="connsiteX0" fmla="*/ 0 w 1685913"/>
                        <a:gd name="connsiteY0" fmla="*/ 1 h 588170"/>
                        <a:gd name="connsiteX1" fmla="*/ 185729 w 1685913"/>
                        <a:gd name="connsiteY1" fmla="*/ 0 h 588170"/>
                        <a:gd name="connsiteX2" fmla="*/ 1685913 w 1685913"/>
                        <a:gd name="connsiteY2" fmla="*/ 1 h 588170"/>
                        <a:gd name="connsiteX3" fmla="*/ 1685913 w 1685913"/>
                        <a:gd name="connsiteY3" fmla="*/ 75373 h 588170"/>
                        <a:gd name="connsiteX4" fmla="*/ 1533517 w 1685913"/>
                        <a:gd name="connsiteY4" fmla="*/ 73819 h 588170"/>
                        <a:gd name="connsiteX5" fmla="*/ 1235860 w 1685913"/>
                        <a:gd name="connsiteY5" fmla="*/ 588170 h 588170"/>
                        <a:gd name="connsiteX6" fmla="*/ 457192 w 1685913"/>
                        <a:gd name="connsiteY6" fmla="*/ 588169 h 588170"/>
                        <a:gd name="connsiteX7" fmla="*/ 150010 w 1685913"/>
                        <a:gd name="connsiteY7" fmla="*/ 76201 h 588170"/>
                        <a:gd name="connsiteX8" fmla="*/ 0 w 1685913"/>
                        <a:gd name="connsiteY8" fmla="*/ 75373 h 588170"/>
                        <a:gd name="connsiteX9" fmla="*/ 0 w 1685913"/>
                        <a:gd name="connsiteY9" fmla="*/ 1 h 588170"/>
                        <a:gd name="connsiteX0" fmla="*/ 0 w 1685913"/>
                        <a:gd name="connsiteY0" fmla="*/ 2383 h 590552"/>
                        <a:gd name="connsiteX1" fmla="*/ 185729 w 1685913"/>
                        <a:gd name="connsiteY1" fmla="*/ 2382 h 590552"/>
                        <a:gd name="connsiteX2" fmla="*/ 1500179 w 1685913"/>
                        <a:gd name="connsiteY2" fmla="*/ 0 h 590552"/>
                        <a:gd name="connsiteX3" fmla="*/ 1685913 w 1685913"/>
                        <a:gd name="connsiteY3" fmla="*/ 2383 h 590552"/>
                        <a:gd name="connsiteX4" fmla="*/ 1685913 w 1685913"/>
                        <a:gd name="connsiteY4" fmla="*/ 77755 h 590552"/>
                        <a:gd name="connsiteX5" fmla="*/ 1533517 w 1685913"/>
                        <a:gd name="connsiteY5" fmla="*/ 76201 h 590552"/>
                        <a:gd name="connsiteX6" fmla="*/ 1235860 w 1685913"/>
                        <a:gd name="connsiteY6" fmla="*/ 590552 h 590552"/>
                        <a:gd name="connsiteX7" fmla="*/ 457192 w 1685913"/>
                        <a:gd name="connsiteY7" fmla="*/ 590551 h 590552"/>
                        <a:gd name="connsiteX8" fmla="*/ 150010 w 1685913"/>
                        <a:gd name="connsiteY8" fmla="*/ 78583 h 590552"/>
                        <a:gd name="connsiteX9" fmla="*/ 0 w 1685913"/>
                        <a:gd name="connsiteY9" fmla="*/ 77755 h 590552"/>
                        <a:gd name="connsiteX10" fmla="*/ 0 w 1685913"/>
                        <a:gd name="connsiteY10" fmla="*/ 2383 h 590552"/>
                        <a:gd name="connsiteX0" fmla="*/ 0 w 1685913"/>
                        <a:gd name="connsiteY0" fmla="*/ 2383 h 590552"/>
                        <a:gd name="connsiteX1" fmla="*/ 185729 w 1685913"/>
                        <a:gd name="connsiteY1" fmla="*/ 2382 h 590552"/>
                        <a:gd name="connsiteX2" fmla="*/ 490529 w 1685913"/>
                        <a:gd name="connsiteY2" fmla="*/ 531019 h 590552"/>
                        <a:gd name="connsiteX3" fmla="*/ 1500179 w 1685913"/>
                        <a:gd name="connsiteY3" fmla="*/ 0 h 590552"/>
                        <a:gd name="connsiteX4" fmla="*/ 1685913 w 1685913"/>
                        <a:gd name="connsiteY4" fmla="*/ 2383 h 590552"/>
                        <a:gd name="connsiteX5" fmla="*/ 1685913 w 1685913"/>
                        <a:gd name="connsiteY5" fmla="*/ 77755 h 590552"/>
                        <a:gd name="connsiteX6" fmla="*/ 1533517 w 1685913"/>
                        <a:gd name="connsiteY6" fmla="*/ 76201 h 590552"/>
                        <a:gd name="connsiteX7" fmla="*/ 1235860 w 1685913"/>
                        <a:gd name="connsiteY7" fmla="*/ 590552 h 590552"/>
                        <a:gd name="connsiteX8" fmla="*/ 457192 w 1685913"/>
                        <a:gd name="connsiteY8" fmla="*/ 590551 h 590552"/>
                        <a:gd name="connsiteX9" fmla="*/ 150010 w 1685913"/>
                        <a:gd name="connsiteY9" fmla="*/ 78583 h 590552"/>
                        <a:gd name="connsiteX10" fmla="*/ 0 w 1685913"/>
                        <a:gd name="connsiteY10" fmla="*/ 77755 h 590552"/>
                        <a:gd name="connsiteX11" fmla="*/ 0 w 1685913"/>
                        <a:gd name="connsiteY11" fmla="*/ 2383 h 590552"/>
                        <a:gd name="connsiteX0" fmla="*/ 0 w 1685913"/>
                        <a:gd name="connsiteY0" fmla="*/ 2383 h 590552"/>
                        <a:gd name="connsiteX1" fmla="*/ 185729 w 1685913"/>
                        <a:gd name="connsiteY1" fmla="*/ 2382 h 590552"/>
                        <a:gd name="connsiteX2" fmla="*/ 490529 w 1685913"/>
                        <a:gd name="connsiteY2" fmla="*/ 531019 h 590552"/>
                        <a:gd name="connsiteX3" fmla="*/ 1500179 w 1685913"/>
                        <a:gd name="connsiteY3" fmla="*/ 0 h 590552"/>
                        <a:gd name="connsiteX4" fmla="*/ 1685913 w 1685913"/>
                        <a:gd name="connsiteY4" fmla="*/ 2383 h 590552"/>
                        <a:gd name="connsiteX5" fmla="*/ 1685913 w 1685913"/>
                        <a:gd name="connsiteY5" fmla="*/ 77755 h 590552"/>
                        <a:gd name="connsiteX6" fmla="*/ 1533517 w 1685913"/>
                        <a:gd name="connsiteY6" fmla="*/ 76201 h 590552"/>
                        <a:gd name="connsiteX7" fmla="*/ 1235860 w 1685913"/>
                        <a:gd name="connsiteY7" fmla="*/ 590552 h 590552"/>
                        <a:gd name="connsiteX8" fmla="*/ 457192 w 1685913"/>
                        <a:gd name="connsiteY8" fmla="*/ 590551 h 590552"/>
                        <a:gd name="connsiteX9" fmla="*/ 150010 w 1685913"/>
                        <a:gd name="connsiteY9" fmla="*/ 78583 h 590552"/>
                        <a:gd name="connsiteX10" fmla="*/ 0 w 1685913"/>
                        <a:gd name="connsiteY10" fmla="*/ 77755 h 590552"/>
                        <a:gd name="connsiteX11" fmla="*/ 0 w 1685913"/>
                        <a:gd name="connsiteY11" fmla="*/ 2383 h 590552"/>
                        <a:gd name="connsiteX0" fmla="*/ 0 w 1685913"/>
                        <a:gd name="connsiteY0" fmla="*/ 2383 h 590552"/>
                        <a:gd name="connsiteX1" fmla="*/ 185729 w 1685913"/>
                        <a:gd name="connsiteY1" fmla="*/ 2382 h 590552"/>
                        <a:gd name="connsiteX2" fmla="*/ 490529 w 1685913"/>
                        <a:gd name="connsiteY2" fmla="*/ 531019 h 590552"/>
                        <a:gd name="connsiteX3" fmla="*/ 1204904 w 1685913"/>
                        <a:gd name="connsiteY3" fmla="*/ 526257 h 590552"/>
                        <a:gd name="connsiteX4" fmla="*/ 1500179 w 1685913"/>
                        <a:gd name="connsiteY4" fmla="*/ 0 h 590552"/>
                        <a:gd name="connsiteX5" fmla="*/ 1685913 w 1685913"/>
                        <a:gd name="connsiteY5" fmla="*/ 2383 h 590552"/>
                        <a:gd name="connsiteX6" fmla="*/ 1685913 w 1685913"/>
                        <a:gd name="connsiteY6" fmla="*/ 77755 h 590552"/>
                        <a:gd name="connsiteX7" fmla="*/ 1533517 w 1685913"/>
                        <a:gd name="connsiteY7" fmla="*/ 76201 h 590552"/>
                        <a:gd name="connsiteX8" fmla="*/ 1235860 w 1685913"/>
                        <a:gd name="connsiteY8" fmla="*/ 590552 h 590552"/>
                        <a:gd name="connsiteX9" fmla="*/ 457192 w 1685913"/>
                        <a:gd name="connsiteY9" fmla="*/ 590551 h 590552"/>
                        <a:gd name="connsiteX10" fmla="*/ 150010 w 1685913"/>
                        <a:gd name="connsiteY10" fmla="*/ 78583 h 590552"/>
                        <a:gd name="connsiteX11" fmla="*/ 0 w 1685913"/>
                        <a:gd name="connsiteY11" fmla="*/ 77755 h 590552"/>
                        <a:gd name="connsiteX12" fmla="*/ 0 w 1685913"/>
                        <a:gd name="connsiteY12" fmla="*/ 2383 h 590552"/>
                        <a:gd name="connsiteX0" fmla="*/ 0 w 1685913"/>
                        <a:gd name="connsiteY0" fmla="*/ 2383 h 590552"/>
                        <a:gd name="connsiteX1" fmla="*/ 185729 w 1685913"/>
                        <a:gd name="connsiteY1" fmla="*/ 2382 h 590552"/>
                        <a:gd name="connsiteX2" fmla="*/ 490529 w 1685913"/>
                        <a:gd name="connsiteY2" fmla="*/ 531019 h 590552"/>
                        <a:gd name="connsiteX3" fmla="*/ 1204904 w 1685913"/>
                        <a:gd name="connsiteY3" fmla="*/ 526257 h 590552"/>
                        <a:gd name="connsiteX4" fmla="*/ 1500179 w 1685913"/>
                        <a:gd name="connsiteY4" fmla="*/ 0 h 590552"/>
                        <a:gd name="connsiteX5" fmla="*/ 1685913 w 1685913"/>
                        <a:gd name="connsiteY5" fmla="*/ 2383 h 590552"/>
                        <a:gd name="connsiteX6" fmla="*/ 1685913 w 1685913"/>
                        <a:gd name="connsiteY6" fmla="*/ 77755 h 590552"/>
                        <a:gd name="connsiteX7" fmla="*/ 1533517 w 1685913"/>
                        <a:gd name="connsiteY7" fmla="*/ 76201 h 590552"/>
                        <a:gd name="connsiteX8" fmla="*/ 1235860 w 1685913"/>
                        <a:gd name="connsiteY8" fmla="*/ 590552 h 590552"/>
                        <a:gd name="connsiteX9" fmla="*/ 457192 w 1685913"/>
                        <a:gd name="connsiteY9" fmla="*/ 590551 h 590552"/>
                        <a:gd name="connsiteX10" fmla="*/ 150010 w 1685913"/>
                        <a:gd name="connsiteY10" fmla="*/ 78583 h 590552"/>
                        <a:gd name="connsiteX11" fmla="*/ 0 w 1685913"/>
                        <a:gd name="connsiteY11" fmla="*/ 77755 h 590552"/>
                        <a:gd name="connsiteX12" fmla="*/ 0 w 1685913"/>
                        <a:gd name="connsiteY12" fmla="*/ 2383 h 590552"/>
                        <a:gd name="connsiteX0" fmla="*/ 0 w 1685913"/>
                        <a:gd name="connsiteY0" fmla="*/ 2383 h 590552"/>
                        <a:gd name="connsiteX1" fmla="*/ 185729 w 1685913"/>
                        <a:gd name="connsiteY1" fmla="*/ 2382 h 590552"/>
                        <a:gd name="connsiteX2" fmla="*/ 483386 w 1685913"/>
                        <a:gd name="connsiteY2" fmla="*/ 533400 h 590552"/>
                        <a:gd name="connsiteX3" fmla="*/ 1204904 w 1685913"/>
                        <a:gd name="connsiteY3" fmla="*/ 526257 h 590552"/>
                        <a:gd name="connsiteX4" fmla="*/ 1500179 w 1685913"/>
                        <a:gd name="connsiteY4" fmla="*/ 0 h 590552"/>
                        <a:gd name="connsiteX5" fmla="*/ 1685913 w 1685913"/>
                        <a:gd name="connsiteY5" fmla="*/ 2383 h 590552"/>
                        <a:gd name="connsiteX6" fmla="*/ 1685913 w 1685913"/>
                        <a:gd name="connsiteY6" fmla="*/ 77755 h 590552"/>
                        <a:gd name="connsiteX7" fmla="*/ 1533517 w 1685913"/>
                        <a:gd name="connsiteY7" fmla="*/ 76201 h 590552"/>
                        <a:gd name="connsiteX8" fmla="*/ 1235860 w 1685913"/>
                        <a:gd name="connsiteY8" fmla="*/ 590552 h 590552"/>
                        <a:gd name="connsiteX9" fmla="*/ 457192 w 1685913"/>
                        <a:gd name="connsiteY9" fmla="*/ 590551 h 590552"/>
                        <a:gd name="connsiteX10" fmla="*/ 150010 w 1685913"/>
                        <a:gd name="connsiteY10" fmla="*/ 78583 h 590552"/>
                        <a:gd name="connsiteX11" fmla="*/ 0 w 1685913"/>
                        <a:gd name="connsiteY11" fmla="*/ 77755 h 590552"/>
                        <a:gd name="connsiteX12" fmla="*/ 0 w 1685913"/>
                        <a:gd name="connsiteY12" fmla="*/ 2383 h 590552"/>
                        <a:gd name="connsiteX0" fmla="*/ 0 w 1685913"/>
                        <a:gd name="connsiteY0" fmla="*/ 2383 h 590552"/>
                        <a:gd name="connsiteX1" fmla="*/ 185729 w 1685913"/>
                        <a:gd name="connsiteY1" fmla="*/ 2382 h 590552"/>
                        <a:gd name="connsiteX2" fmla="*/ 490530 w 1685913"/>
                        <a:gd name="connsiteY2" fmla="*/ 526256 h 590552"/>
                        <a:gd name="connsiteX3" fmla="*/ 1204904 w 1685913"/>
                        <a:gd name="connsiteY3" fmla="*/ 526257 h 590552"/>
                        <a:gd name="connsiteX4" fmla="*/ 1500179 w 1685913"/>
                        <a:gd name="connsiteY4" fmla="*/ 0 h 590552"/>
                        <a:gd name="connsiteX5" fmla="*/ 1685913 w 1685913"/>
                        <a:gd name="connsiteY5" fmla="*/ 2383 h 590552"/>
                        <a:gd name="connsiteX6" fmla="*/ 1685913 w 1685913"/>
                        <a:gd name="connsiteY6" fmla="*/ 77755 h 590552"/>
                        <a:gd name="connsiteX7" fmla="*/ 1533517 w 1685913"/>
                        <a:gd name="connsiteY7" fmla="*/ 76201 h 590552"/>
                        <a:gd name="connsiteX8" fmla="*/ 1235860 w 1685913"/>
                        <a:gd name="connsiteY8" fmla="*/ 590552 h 590552"/>
                        <a:gd name="connsiteX9" fmla="*/ 457192 w 1685913"/>
                        <a:gd name="connsiteY9" fmla="*/ 590551 h 590552"/>
                        <a:gd name="connsiteX10" fmla="*/ 150010 w 1685913"/>
                        <a:gd name="connsiteY10" fmla="*/ 78583 h 590552"/>
                        <a:gd name="connsiteX11" fmla="*/ 0 w 1685913"/>
                        <a:gd name="connsiteY11" fmla="*/ 77755 h 590552"/>
                        <a:gd name="connsiteX12" fmla="*/ 0 w 1685913"/>
                        <a:gd name="connsiteY12" fmla="*/ 2383 h 590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85913" h="590552">
                          <a:moveTo>
                            <a:pt x="0" y="2383"/>
                          </a:moveTo>
                          <a:lnTo>
                            <a:pt x="185729" y="2382"/>
                          </a:lnTo>
                          <a:lnTo>
                            <a:pt x="490530" y="526256"/>
                          </a:lnTo>
                          <a:lnTo>
                            <a:pt x="1204904" y="526257"/>
                          </a:lnTo>
                          <a:lnTo>
                            <a:pt x="1500179" y="0"/>
                          </a:lnTo>
                          <a:lnTo>
                            <a:pt x="1685913" y="2383"/>
                          </a:lnTo>
                          <a:lnTo>
                            <a:pt x="1685913" y="77755"/>
                          </a:lnTo>
                          <a:lnTo>
                            <a:pt x="1533517" y="76201"/>
                          </a:lnTo>
                          <a:lnTo>
                            <a:pt x="1235860" y="590552"/>
                          </a:lnTo>
                          <a:lnTo>
                            <a:pt x="457192" y="590551"/>
                          </a:lnTo>
                          <a:lnTo>
                            <a:pt x="150010" y="78583"/>
                          </a:lnTo>
                          <a:lnTo>
                            <a:pt x="0" y="77755"/>
                          </a:lnTo>
                          <a:lnTo>
                            <a:pt x="0" y="2383"/>
                          </a:lnTo>
                          <a:close/>
                        </a:path>
                      </a:pathLst>
                    </a:custGeom>
                    <a:solidFill>
                      <a:sysClr val="window" lastClr="FFFFFF"/>
                    </a:solidFill>
                    <a:ln w="12700" cap="flat" cmpd="sng" algn="ctr">
                      <a:noFill/>
                      <a:prstDash val="solid"/>
                      <a:miter lim="800000"/>
                    </a:ln>
                    <a:effectLst>
                      <a:outerShdw blurRad="50800" dist="38100" dir="5400000" algn="t" rotWithShape="0">
                        <a:prstClr val="black">
                          <a:alpha val="20000"/>
                        </a:prstClr>
                      </a:outerShdw>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0070C0"/>
                        </a:solidFill>
                        <a:effectLst/>
                        <a:uLnTx/>
                        <a:uFillTx/>
                        <a:latin typeface="Calibri" panose="020F0502020204030204"/>
                        <a:ea typeface="+mn-ea"/>
                        <a:cs typeface="+mn-cs"/>
                      </a:endParaRPr>
                    </a:p>
                  </p:txBody>
                </p:sp>
              </p:grpSp>
              <p:grpSp>
                <p:nvGrpSpPr>
                  <p:cNvPr id="58" name="Group 57">
                    <a:extLst>
                      <a:ext uri="{FF2B5EF4-FFF2-40B4-BE49-F238E27FC236}">
                        <a16:creationId xmlns:a16="http://schemas.microsoft.com/office/drawing/2014/main" xmlns="" id="{0895021F-CC20-4FB1-851F-1AF79E278E59}"/>
                      </a:ext>
                    </a:extLst>
                  </p:cNvPr>
                  <p:cNvGrpSpPr/>
                  <p:nvPr/>
                </p:nvGrpSpPr>
                <p:grpSpPr>
                  <a:xfrm>
                    <a:off x="5465661" y="2320437"/>
                    <a:ext cx="1260676" cy="1086788"/>
                    <a:chOff x="1278456" y="1110278"/>
                    <a:chExt cx="1260676" cy="1086788"/>
                  </a:xfrm>
                </p:grpSpPr>
                <p:sp>
                  <p:nvSpPr>
                    <p:cNvPr id="65" name="Hexagon 64">
                      <a:extLst>
                        <a:ext uri="{FF2B5EF4-FFF2-40B4-BE49-F238E27FC236}">
                          <a16:creationId xmlns:a16="http://schemas.microsoft.com/office/drawing/2014/main" xmlns="" id="{CACFEFD4-FD6C-48DF-83E8-4424100B3264}"/>
                        </a:ext>
                      </a:extLst>
                    </p:cNvPr>
                    <p:cNvSpPr/>
                    <p:nvPr/>
                  </p:nvSpPr>
                  <p:spPr>
                    <a:xfrm>
                      <a:off x="1278456" y="1110278"/>
                      <a:ext cx="1260676" cy="1086788"/>
                    </a:xfrm>
                    <a:prstGeom prst="hexagon">
                      <a:avLst>
                        <a:gd name="adj" fmla="val 28071"/>
                        <a:gd name="vf" fmla="val 115470"/>
                      </a:avLst>
                    </a:prstGeom>
                    <a:solidFill>
                      <a:srgbClr val="2898A3"/>
                    </a:solidFill>
                    <a:ln w="12700" cap="flat" cmpd="sng" algn="ctr">
                      <a:no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0070C0"/>
                        </a:solidFill>
                        <a:effectLst/>
                        <a:uLnTx/>
                        <a:uFillTx/>
                        <a:latin typeface="Calibri" panose="020F0502020204030204"/>
                        <a:ea typeface="+mn-ea"/>
                        <a:cs typeface="+mn-cs"/>
                      </a:endParaRPr>
                    </a:p>
                  </p:txBody>
                </p:sp>
                <p:sp>
                  <p:nvSpPr>
                    <p:cNvPr id="66" name="Hexagon 65">
                      <a:extLst>
                        <a:ext uri="{FF2B5EF4-FFF2-40B4-BE49-F238E27FC236}">
                          <a16:creationId xmlns:a16="http://schemas.microsoft.com/office/drawing/2014/main" xmlns="" id="{4ECCB556-A236-4CBC-AC1A-0FCB989373DC}"/>
                        </a:ext>
                      </a:extLst>
                    </p:cNvPr>
                    <p:cNvSpPr/>
                    <p:nvPr/>
                  </p:nvSpPr>
                  <p:spPr>
                    <a:xfrm>
                      <a:off x="1437953" y="1247774"/>
                      <a:ext cx="941682" cy="811794"/>
                    </a:xfrm>
                    <a:prstGeom prst="hexagon">
                      <a:avLst>
                        <a:gd name="adj" fmla="val 28071"/>
                        <a:gd name="vf" fmla="val 115470"/>
                      </a:avLst>
                    </a:prstGeom>
                    <a:solidFill>
                      <a:sysClr val="window" lastClr="FFFFFF"/>
                    </a:solidFill>
                    <a:ln w="12700" cap="flat" cmpd="sng" algn="ctr">
                      <a:noFill/>
                      <a:prstDash val="solid"/>
                      <a:miter lim="800000"/>
                    </a:ln>
                    <a:effectLst>
                      <a:outerShdw blurRad="50800" dist="38100" dir="5400000" algn="t" rotWithShape="0">
                        <a:prstClr val="black">
                          <a:alpha val="20000"/>
                        </a:prstClr>
                      </a:outerShdw>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0070C0"/>
                        </a:solidFill>
                        <a:effectLst/>
                        <a:uLnTx/>
                        <a:uFillTx/>
                        <a:latin typeface="Calibri" panose="020F0502020204030204"/>
                        <a:ea typeface="+mn-ea"/>
                        <a:cs typeface="+mn-cs"/>
                      </a:endParaRPr>
                    </a:p>
                  </p:txBody>
                </p:sp>
              </p:grpSp>
            </p:grpSp>
            <p:grpSp>
              <p:nvGrpSpPr>
                <p:cNvPr id="31" name="Group 30">
                  <a:extLst>
                    <a:ext uri="{FF2B5EF4-FFF2-40B4-BE49-F238E27FC236}">
                      <a16:creationId xmlns:a16="http://schemas.microsoft.com/office/drawing/2014/main" xmlns="" id="{3BDCA615-E41B-4CFF-8089-56F301EB1C43}"/>
                    </a:ext>
                  </a:extLst>
                </p:cNvPr>
                <p:cNvGrpSpPr/>
                <p:nvPr/>
              </p:nvGrpSpPr>
              <p:grpSpPr>
                <a:xfrm>
                  <a:off x="517982" y="2320437"/>
                  <a:ext cx="2152651" cy="3353848"/>
                  <a:chOff x="517982" y="2320437"/>
                  <a:chExt cx="2152651" cy="3353848"/>
                </a:xfrm>
              </p:grpSpPr>
              <p:grpSp>
                <p:nvGrpSpPr>
                  <p:cNvPr id="44" name="Group 43">
                    <a:extLst>
                      <a:ext uri="{FF2B5EF4-FFF2-40B4-BE49-F238E27FC236}">
                        <a16:creationId xmlns:a16="http://schemas.microsoft.com/office/drawing/2014/main" xmlns="" id="{B388E040-112D-46CE-8120-2342F8109B19}"/>
                      </a:ext>
                    </a:extLst>
                  </p:cNvPr>
                  <p:cNvGrpSpPr/>
                  <p:nvPr/>
                </p:nvGrpSpPr>
                <p:grpSpPr>
                  <a:xfrm>
                    <a:off x="517982" y="2923818"/>
                    <a:ext cx="2152651" cy="2750467"/>
                    <a:chOff x="876300" y="1713659"/>
                    <a:chExt cx="2152651" cy="2750467"/>
                  </a:xfrm>
                </p:grpSpPr>
                <p:sp>
                  <p:nvSpPr>
                    <p:cNvPr id="54" name="Freeform: Shape 163">
                      <a:extLst>
                        <a:ext uri="{FF2B5EF4-FFF2-40B4-BE49-F238E27FC236}">
                          <a16:creationId xmlns:a16="http://schemas.microsoft.com/office/drawing/2014/main" xmlns="" id="{E7BC9636-06B1-4A6B-BCED-BD1BF5BAD5BD}"/>
                        </a:ext>
                      </a:extLst>
                    </p:cNvPr>
                    <p:cNvSpPr/>
                    <p:nvPr/>
                  </p:nvSpPr>
                  <p:spPr>
                    <a:xfrm flipV="1">
                      <a:off x="876300" y="1720801"/>
                      <a:ext cx="2152651" cy="2743325"/>
                    </a:xfrm>
                    <a:custGeom>
                      <a:avLst/>
                      <a:gdLst>
                        <a:gd name="connsiteX0" fmla="*/ 232815 w 2152651"/>
                        <a:gd name="connsiteY0" fmla="*/ 2940131 h 2940131"/>
                        <a:gd name="connsiteX1" fmla="*/ 1919835 w 2152651"/>
                        <a:gd name="connsiteY1" fmla="*/ 2940131 h 2940131"/>
                        <a:gd name="connsiteX2" fmla="*/ 2152650 w 2152651"/>
                        <a:gd name="connsiteY2" fmla="*/ 2707316 h 2940131"/>
                        <a:gd name="connsiteX3" fmla="*/ 2152650 w 2152651"/>
                        <a:gd name="connsiteY3" fmla="*/ 2047275 h 2940131"/>
                        <a:gd name="connsiteX4" fmla="*/ 2152651 w 2152651"/>
                        <a:gd name="connsiteY4" fmla="*/ 1023638 h 2940131"/>
                        <a:gd name="connsiteX5" fmla="*/ 1129013 w 2152651"/>
                        <a:gd name="connsiteY5" fmla="*/ 0 h 2940131"/>
                        <a:gd name="connsiteX6" fmla="*/ 1023638 w 2152651"/>
                        <a:gd name="connsiteY6" fmla="*/ 0 h 2940131"/>
                        <a:gd name="connsiteX7" fmla="*/ 0 w 2152651"/>
                        <a:gd name="connsiteY7" fmla="*/ 1023638 h 2940131"/>
                        <a:gd name="connsiteX8" fmla="*/ 0 w 2152651"/>
                        <a:gd name="connsiteY8" fmla="*/ 1863329 h 2940131"/>
                        <a:gd name="connsiteX9" fmla="*/ 0 w 2152651"/>
                        <a:gd name="connsiteY9" fmla="*/ 2047275 h 2940131"/>
                        <a:gd name="connsiteX10" fmla="*/ 0 w 2152651"/>
                        <a:gd name="connsiteY10" fmla="*/ 2707316 h 2940131"/>
                        <a:gd name="connsiteX11" fmla="*/ 232815 w 2152651"/>
                        <a:gd name="connsiteY11" fmla="*/ 2940131 h 2940131"/>
                        <a:gd name="connsiteX0" fmla="*/ 1919835 w 2152651"/>
                        <a:gd name="connsiteY0" fmla="*/ 2940131 h 3043544"/>
                        <a:gd name="connsiteX1" fmla="*/ 2152650 w 2152651"/>
                        <a:gd name="connsiteY1" fmla="*/ 2707316 h 3043544"/>
                        <a:gd name="connsiteX2" fmla="*/ 2152650 w 2152651"/>
                        <a:gd name="connsiteY2" fmla="*/ 2047275 h 3043544"/>
                        <a:gd name="connsiteX3" fmla="*/ 2152651 w 2152651"/>
                        <a:gd name="connsiteY3" fmla="*/ 1023638 h 3043544"/>
                        <a:gd name="connsiteX4" fmla="*/ 1129013 w 2152651"/>
                        <a:gd name="connsiteY4" fmla="*/ 0 h 3043544"/>
                        <a:gd name="connsiteX5" fmla="*/ 1023638 w 2152651"/>
                        <a:gd name="connsiteY5" fmla="*/ 0 h 3043544"/>
                        <a:gd name="connsiteX6" fmla="*/ 0 w 2152651"/>
                        <a:gd name="connsiteY6" fmla="*/ 1023638 h 3043544"/>
                        <a:gd name="connsiteX7" fmla="*/ 0 w 2152651"/>
                        <a:gd name="connsiteY7" fmla="*/ 1863329 h 3043544"/>
                        <a:gd name="connsiteX8" fmla="*/ 0 w 2152651"/>
                        <a:gd name="connsiteY8" fmla="*/ 2047275 h 3043544"/>
                        <a:gd name="connsiteX9" fmla="*/ 0 w 2152651"/>
                        <a:gd name="connsiteY9" fmla="*/ 2707316 h 3043544"/>
                        <a:gd name="connsiteX10" fmla="*/ 232815 w 2152651"/>
                        <a:gd name="connsiteY10" fmla="*/ 2940131 h 3043544"/>
                        <a:gd name="connsiteX11" fmla="*/ 2011275 w 2152651"/>
                        <a:gd name="connsiteY11" fmla="*/ 3043544 h 3043544"/>
                        <a:gd name="connsiteX0" fmla="*/ 1919835 w 2152651"/>
                        <a:gd name="connsiteY0" fmla="*/ 2940131 h 2940131"/>
                        <a:gd name="connsiteX1" fmla="*/ 2152650 w 2152651"/>
                        <a:gd name="connsiteY1" fmla="*/ 2707316 h 2940131"/>
                        <a:gd name="connsiteX2" fmla="*/ 2152650 w 2152651"/>
                        <a:gd name="connsiteY2" fmla="*/ 2047275 h 2940131"/>
                        <a:gd name="connsiteX3" fmla="*/ 2152651 w 2152651"/>
                        <a:gd name="connsiteY3" fmla="*/ 1023638 h 2940131"/>
                        <a:gd name="connsiteX4" fmla="*/ 1129013 w 2152651"/>
                        <a:gd name="connsiteY4" fmla="*/ 0 h 2940131"/>
                        <a:gd name="connsiteX5" fmla="*/ 1023638 w 2152651"/>
                        <a:gd name="connsiteY5" fmla="*/ 0 h 2940131"/>
                        <a:gd name="connsiteX6" fmla="*/ 0 w 2152651"/>
                        <a:gd name="connsiteY6" fmla="*/ 1023638 h 2940131"/>
                        <a:gd name="connsiteX7" fmla="*/ 0 w 2152651"/>
                        <a:gd name="connsiteY7" fmla="*/ 1863329 h 2940131"/>
                        <a:gd name="connsiteX8" fmla="*/ 0 w 2152651"/>
                        <a:gd name="connsiteY8" fmla="*/ 2047275 h 2940131"/>
                        <a:gd name="connsiteX9" fmla="*/ 0 w 2152651"/>
                        <a:gd name="connsiteY9" fmla="*/ 2707316 h 2940131"/>
                        <a:gd name="connsiteX10" fmla="*/ 232815 w 2152651"/>
                        <a:gd name="connsiteY10" fmla="*/ 2940131 h 2940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52651" h="2940131">
                          <a:moveTo>
                            <a:pt x="1919835" y="2940131"/>
                          </a:moveTo>
                          <a:cubicBezTo>
                            <a:pt x="2048415" y="2940131"/>
                            <a:pt x="2152650" y="2835896"/>
                            <a:pt x="2152650" y="2707316"/>
                          </a:cubicBezTo>
                          <a:lnTo>
                            <a:pt x="2152650" y="2047275"/>
                          </a:lnTo>
                          <a:cubicBezTo>
                            <a:pt x="2152650" y="1706063"/>
                            <a:pt x="2152651" y="1364850"/>
                            <a:pt x="2152651" y="1023638"/>
                          </a:cubicBezTo>
                          <a:cubicBezTo>
                            <a:pt x="2152651" y="458298"/>
                            <a:pt x="1694353" y="0"/>
                            <a:pt x="1129013" y="0"/>
                          </a:cubicBezTo>
                          <a:lnTo>
                            <a:pt x="1023638" y="0"/>
                          </a:lnTo>
                          <a:cubicBezTo>
                            <a:pt x="458298" y="0"/>
                            <a:pt x="0" y="458298"/>
                            <a:pt x="0" y="1023638"/>
                          </a:cubicBezTo>
                          <a:lnTo>
                            <a:pt x="0" y="1863329"/>
                          </a:lnTo>
                          <a:lnTo>
                            <a:pt x="0" y="2047275"/>
                          </a:lnTo>
                          <a:lnTo>
                            <a:pt x="0" y="2707316"/>
                          </a:lnTo>
                          <a:cubicBezTo>
                            <a:pt x="0" y="2835896"/>
                            <a:pt x="104235" y="2940131"/>
                            <a:pt x="232815" y="2940131"/>
                          </a:cubicBezTo>
                        </a:path>
                      </a:pathLst>
                    </a:custGeom>
                    <a:noFill/>
                    <a:ln w="12700" cap="flat" cmpd="sng" algn="ctr">
                      <a:solidFill>
                        <a:srgbClr val="95C86E"/>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0070C0"/>
                        </a:solidFill>
                        <a:effectLst/>
                        <a:uLnTx/>
                        <a:uFillTx/>
                        <a:latin typeface="Calibri" panose="020F0502020204030204"/>
                        <a:ea typeface="+mn-ea"/>
                        <a:cs typeface="+mn-cs"/>
                      </a:endParaRPr>
                    </a:p>
                  </p:txBody>
                </p:sp>
                <p:sp>
                  <p:nvSpPr>
                    <p:cNvPr id="55" name="Freeform: Shape 164">
                      <a:extLst>
                        <a:ext uri="{FF2B5EF4-FFF2-40B4-BE49-F238E27FC236}">
                          <a16:creationId xmlns:a16="http://schemas.microsoft.com/office/drawing/2014/main" xmlns="" id="{77269931-7546-4100-9FCE-5D8F8BF28BC5}"/>
                        </a:ext>
                      </a:extLst>
                    </p:cNvPr>
                    <p:cNvSpPr/>
                    <p:nvPr/>
                  </p:nvSpPr>
                  <p:spPr>
                    <a:xfrm>
                      <a:off x="1109669" y="1713659"/>
                      <a:ext cx="1695437" cy="590552"/>
                    </a:xfrm>
                    <a:custGeom>
                      <a:avLst/>
                      <a:gdLst>
                        <a:gd name="connsiteX0" fmla="*/ 126212 w 1938337"/>
                        <a:gd name="connsiteY0" fmla="*/ 0 h 201584"/>
                        <a:gd name="connsiteX1" fmla="*/ 1812125 w 1938337"/>
                        <a:gd name="connsiteY1" fmla="*/ 0 h 201584"/>
                        <a:gd name="connsiteX2" fmla="*/ 1938337 w 1938337"/>
                        <a:gd name="connsiteY2" fmla="*/ 126212 h 201584"/>
                        <a:gd name="connsiteX3" fmla="*/ 1938337 w 1938337"/>
                        <a:gd name="connsiteY3" fmla="*/ 201584 h 201584"/>
                        <a:gd name="connsiteX4" fmla="*/ 1812125 w 1938337"/>
                        <a:gd name="connsiteY4" fmla="*/ 75372 h 201584"/>
                        <a:gd name="connsiteX5" fmla="*/ 126212 w 1938337"/>
                        <a:gd name="connsiteY5" fmla="*/ 75372 h 201584"/>
                        <a:gd name="connsiteX6" fmla="*/ 0 w 1938337"/>
                        <a:gd name="connsiteY6" fmla="*/ 201584 h 201584"/>
                        <a:gd name="connsiteX7" fmla="*/ 0 w 1938337"/>
                        <a:gd name="connsiteY7" fmla="*/ 126212 h 201584"/>
                        <a:gd name="connsiteX8" fmla="*/ 126212 w 1938337"/>
                        <a:gd name="connsiteY8" fmla="*/ 0 h 201584"/>
                        <a:gd name="connsiteX0" fmla="*/ 126212 w 1938337"/>
                        <a:gd name="connsiteY0" fmla="*/ 0 h 201584"/>
                        <a:gd name="connsiteX1" fmla="*/ 1812125 w 1938337"/>
                        <a:gd name="connsiteY1" fmla="*/ 0 h 201584"/>
                        <a:gd name="connsiteX2" fmla="*/ 1938337 w 1938337"/>
                        <a:gd name="connsiteY2" fmla="*/ 126212 h 201584"/>
                        <a:gd name="connsiteX3" fmla="*/ 1938337 w 1938337"/>
                        <a:gd name="connsiteY3" fmla="*/ 201584 h 201584"/>
                        <a:gd name="connsiteX4" fmla="*/ 1812125 w 1938337"/>
                        <a:gd name="connsiteY4" fmla="*/ 75372 h 201584"/>
                        <a:gd name="connsiteX5" fmla="*/ 126212 w 1938337"/>
                        <a:gd name="connsiteY5" fmla="*/ 75372 h 201584"/>
                        <a:gd name="connsiteX6" fmla="*/ 0 w 1938337"/>
                        <a:gd name="connsiteY6" fmla="*/ 201584 h 201584"/>
                        <a:gd name="connsiteX7" fmla="*/ 126212 w 1938337"/>
                        <a:gd name="connsiteY7" fmla="*/ 0 h 201584"/>
                        <a:gd name="connsiteX0" fmla="*/ 210738 w 2022863"/>
                        <a:gd name="connsiteY0" fmla="*/ 0 h 201584"/>
                        <a:gd name="connsiteX1" fmla="*/ 1896651 w 2022863"/>
                        <a:gd name="connsiteY1" fmla="*/ 0 h 201584"/>
                        <a:gd name="connsiteX2" fmla="*/ 2022863 w 2022863"/>
                        <a:gd name="connsiteY2" fmla="*/ 126212 h 201584"/>
                        <a:gd name="connsiteX3" fmla="*/ 2022863 w 2022863"/>
                        <a:gd name="connsiteY3" fmla="*/ 201584 h 201584"/>
                        <a:gd name="connsiteX4" fmla="*/ 1896651 w 2022863"/>
                        <a:gd name="connsiteY4" fmla="*/ 75372 h 201584"/>
                        <a:gd name="connsiteX5" fmla="*/ 210738 w 2022863"/>
                        <a:gd name="connsiteY5" fmla="*/ 75372 h 201584"/>
                        <a:gd name="connsiteX6" fmla="*/ 210738 w 2022863"/>
                        <a:gd name="connsiteY6" fmla="*/ 0 h 201584"/>
                        <a:gd name="connsiteX0" fmla="*/ 0 w 1812125"/>
                        <a:gd name="connsiteY0" fmla="*/ 0 h 201584"/>
                        <a:gd name="connsiteX1" fmla="*/ 1685913 w 1812125"/>
                        <a:gd name="connsiteY1" fmla="*/ 0 h 201584"/>
                        <a:gd name="connsiteX2" fmla="*/ 1812125 w 1812125"/>
                        <a:gd name="connsiteY2" fmla="*/ 126212 h 201584"/>
                        <a:gd name="connsiteX3" fmla="*/ 1812125 w 1812125"/>
                        <a:gd name="connsiteY3" fmla="*/ 201584 h 201584"/>
                        <a:gd name="connsiteX4" fmla="*/ 1685913 w 1812125"/>
                        <a:gd name="connsiteY4" fmla="*/ 75372 h 201584"/>
                        <a:gd name="connsiteX5" fmla="*/ 0 w 1812125"/>
                        <a:gd name="connsiteY5" fmla="*/ 75372 h 201584"/>
                        <a:gd name="connsiteX6" fmla="*/ 0 w 1812125"/>
                        <a:gd name="connsiteY6" fmla="*/ 0 h 201584"/>
                        <a:gd name="connsiteX0" fmla="*/ 0 w 1812125"/>
                        <a:gd name="connsiteY0" fmla="*/ 0 h 126212"/>
                        <a:gd name="connsiteX1" fmla="*/ 1685913 w 1812125"/>
                        <a:gd name="connsiteY1" fmla="*/ 0 h 126212"/>
                        <a:gd name="connsiteX2" fmla="*/ 1812125 w 1812125"/>
                        <a:gd name="connsiteY2" fmla="*/ 126212 h 126212"/>
                        <a:gd name="connsiteX3" fmla="*/ 1685913 w 1812125"/>
                        <a:gd name="connsiteY3" fmla="*/ 75372 h 126212"/>
                        <a:gd name="connsiteX4" fmla="*/ 0 w 1812125"/>
                        <a:gd name="connsiteY4" fmla="*/ 75372 h 126212"/>
                        <a:gd name="connsiteX5" fmla="*/ 0 w 1812125"/>
                        <a:gd name="connsiteY5" fmla="*/ 0 h 126212"/>
                        <a:gd name="connsiteX0" fmla="*/ 0 w 1896651"/>
                        <a:gd name="connsiteY0" fmla="*/ 0 h 75372"/>
                        <a:gd name="connsiteX1" fmla="*/ 1685913 w 1896651"/>
                        <a:gd name="connsiteY1" fmla="*/ 0 h 75372"/>
                        <a:gd name="connsiteX2" fmla="*/ 1685913 w 1896651"/>
                        <a:gd name="connsiteY2" fmla="*/ 75372 h 75372"/>
                        <a:gd name="connsiteX3" fmla="*/ 0 w 1896651"/>
                        <a:gd name="connsiteY3" fmla="*/ 75372 h 75372"/>
                        <a:gd name="connsiteX4" fmla="*/ 0 w 1896651"/>
                        <a:gd name="connsiteY4" fmla="*/ 0 h 75372"/>
                        <a:gd name="connsiteX0" fmla="*/ 0 w 1685913"/>
                        <a:gd name="connsiteY0" fmla="*/ 0 h 75372"/>
                        <a:gd name="connsiteX1" fmla="*/ 1685913 w 1685913"/>
                        <a:gd name="connsiteY1" fmla="*/ 0 h 75372"/>
                        <a:gd name="connsiteX2" fmla="*/ 1685913 w 1685913"/>
                        <a:gd name="connsiteY2" fmla="*/ 75372 h 75372"/>
                        <a:gd name="connsiteX3" fmla="*/ 0 w 1685913"/>
                        <a:gd name="connsiteY3" fmla="*/ 75372 h 75372"/>
                        <a:gd name="connsiteX4" fmla="*/ 0 w 1685913"/>
                        <a:gd name="connsiteY4" fmla="*/ 0 h 75372"/>
                        <a:gd name="connsiteX0" fmla="*/ 0 w 1685913"/>
                        <a:gd name="connsiteY0" fmla="*/ 0 h 76200"/>
                        <a:gd name="connsiteX1" fmla="*/ 1685913 w 1685913"/>
                        <a:gd name="connsiteY1" fmla="*/ 0 h 76200"/>
                        <a:gd name="connsiteX2" fmla="*/ 1685913 w 1685913"/>
                        <a:gd name="connsiteY2" fmla="*/ 75372 h 76200"/>
                        <a:gd name="connsiteX3" fmla="*/ 150010 w 1685913"/>
                        <a:gd name="connsiteY3" fmla="*/ 76200 h 76200"/>
                        <a:gd name="connsiteX4" fmla="*/ 0 w 1685913"/>
                        <a:gd name="connsiteY4" fmla="*/ 75372 h 76200"/>
                        <a:gd name="connsiteX5" fmla="*/ 0 w 1685913"/>
                        <a:gd name="connsiteY5" fmla="*/ 0 h 76200"/>
                        <a:gd name="connsiteX0" fmla="*/ 0 w 1685913"/>
                        <a:gd name="connsiteY0" fmla="*/ 0 h 76200"/>
                        <a:gd name="connsiteX1" fmla="*/ 1685913 w 1685913"/>
                        <a:gd name="connsiteY1" fmla="*/ 0 h 76200"/>
                        <a:gd name="connsiteX2" fmla="*/ 1685913 w 1685913"/>
                        <a:gd name="connsiteY2" fmla="*/ 75372 h 76200"/>
                        <a:gd name="connsiteX3" fmla="*/ 1533517 w 1685913"/>
                        <a:gd name="connsiteY3" fmla="*/ 73818 h 76200"/>
                        <a:gd name="connsiteX4" fmla="*/ 150010 w 1685913"/>
                        <a:gd name="connsiteY4" fmla="*/ 76200 h 76200"/>
                        <a:gd name="connsiteX5" fmla="*/ 0 w 1685913"/>
                        <a:gd name="connsiteY5" fmla="*/ 75372 h 76200"/>
                        <a:gd name="connsiteX6" fmla="*/ 0 w 1685913"/>
                        <a:gd name="connsiteY6" fmla="*/ 0 h 76200"/>
                        <a:gd name="connsiteX0" fmla="*/ 0 w 1685913"/>
                        <a:gd name="connsiteY0" fmla="*/ 0 h 581025"/>
                        <a:gd name="connsiteX1" fmla="*/ 1685913 w 1685913"/>
                        <a:gd name="connsiteY1" fmla="*/ 0 h 581025"/>
                        <a:gd name="connsiteX2" fmla="*/ 1685913 w 1685913"/>
                        <a:gd name="connsiteY2" fmla="*/ 75372 h 581025"/>
                        <a:gd name="connsiteX3" fmla="*/ 1533517 w 1685913"/>
                        <a:gd name="connsiteY3" fmla="*/ 73818 h 581025"/>
                        <a:gd name="connsiteX4" fmla="*/ 1235860 w 1685913"/>
                        <a:gd name="connsiteY4" fmla="*/ 581025 h 581025"/>
                        <a:gd name="connsiteX5" fmla="*/ 150010 w 1685913"/>
                        <a:gd name="connsiteY5" fmla="*/ 76200 h 581025"/>
                        <a:gd name="connsiteX6" fmla="*/ 0 w 1685913"/>
                        <a:gd name="connsiteY6" fmla="*/ 75372 h 581025"/>
                        <a:gd name="connsiteX7" fmla="*/ 0 w 1685913"/>
                        <a:gd name="connsiteY7" fmla="*/ 0 h 581025"/>
                        <a:gd name="connsiteX0" fmla="*/ 0 w 1685913"/>
                        <a:gd name="connsiteY0" fmla="*/ 0 h 581025"/>
                        <a:gd name="connsiteX1" fmla="*/ 1685913 w 1685913"/>
                        <a:gd name="connsiteY1" fmla="*/ 0 h 581025"/>
                        <a:gd name="connsiteX2" fmla="*/ 1685913 w 1685913"/>
                        <a:gd name="connsiteY2" fmla="*/ 75372 h 581025"/>
                        <a:gd name="connsiteX3" fmla="*/ 1533517 w 1685913"/>
                        <a:gd name="connsiteY3" fmla="*/ 73818 h 581025"/>
                        <a:gd name="connsiteX4" fmla="*/ 1235860 w 1685913"/>
                        <a:gd name="connsiteY4" fmla="*/ 581025 h 581025"/>
                        <a:gd name="connsiteX5" fmla="*/ 150010 w 1685913"/>
                        <a:gd name="connsiteY5" fmla="*/ 76200 h 581025"/>
                        <a:gd name="connsiteX6" fmla="*/ 0 w 1685913"/>
                        <a:gd name="connsiteY6" fmla="*/ 75372 h 581025"/>
                        <a:gd name="connsiteX7" fmla="*/ 0 w 1685913"/>
                        <a:gd name="connsiteY7" fmla="*/ 0 h 581025"/>
                        <a:gd name="connsiteX0" fmla="*/ 0 w 1685913"/>
                        <a:gd name="connsiteY0" fmla="*/ 0 h 618530"/>
                        <a:gd name="connsiteX1" fmla="*/ 1685913 w 1685913"/>
                        <a:gd name="connsiteY1" fmla="*/ 0 h 618530"/>
                        <a:gd name="connsiteX2" fmla="*/ 1685913 w 1685913"/>
                        <a:gd name="connsiteY2" fmla="*/ 75372 h 618530"/>
                        <a:gd name="connsiteX3" fmla="*/ 1533517 w 1685913"/>
                        <a:gd name="connsiteY3" fmla="*/ 73818 h 618530"/>
                        <a:gd name="connsiteX4" fmla="*/ 1235860 w 1685913"/>
                        <a:gd name="connsiteY4" fmla="*/ 581025 h 618530"/>
                        <a:gd name="connsiteX5" fmla="*/ 457192 w 1685913"/>
                        <a:gd name="connsiteY5" fmla="*/ 588168 h 618530"/>
                        <a:gd name="connsiteX6" fmla="*/ 150010 w 1685913"/>
                        <a:gd name="connsiteY6" fmla="*/ 76200 h 618530"/>
                        <a:gd name="connsiteX7" fmla="*/ 0 w 1685913"/>
                        <a:gd name="connsiteY7" fmla="*/ 75372 h 618530"/>
                        <a:gd name="connsiteX8" fmla="*/ 0 w 1685913"/>
                        <a:gd name="connsiteY8" fmla="*/ 0 h 618530"/>
                        <a:gd name="connsiteX0" fmla="*/ 0 w 1685913"/>
                        <a:gd name="connsiteY0" fmla="*/ 0 h 588168"/>
                        <a:gd name="connsiteX1" fmla="*/ 1685913 w 1685913"/>
                        <a:gd name="connsiteY1" fmla="*/ 0 h 588168"/>
                        <a:gd name="connsiteX2" fmla="*/ 1685913 w 1685913"/>
                        <a:gd name="connsiteY2" fmla="*/ 75372 h 588168"/>
                        <a:gd name="connsiteX3" fmla="*/ 1533517 w 1685913"/>
                        <a:gd name="connsiteY3" fmla="*/ 73818 h 588168"/>
                        <a:gd name="connsiteX4" fmla="*/ 1235860 w 1685913"/>
                        <a:gd name="connsiteY4" fmla="*/ 581025 h 588168"/>
                        <a:gd name="connsiteX5" fmla="*/ 457192 w 1685913"/>
                        <a:gd name="connsiteY5" fmla="*/ 588168 h 588168"/>
                        <a:gd name="connsiteX6" fmla="*/ 150010 w 1685913"/>
                        <a:gd name="connsiteY6" fmla="*/ 76200 h 588168"/>
                        <a:gd name="connsiteX7" fmla="*/ 0 w 1685913"/>
                        <a:gd name="connsiteY7" fmla="*/ 75372 h 588168"/>
                        <a:gd name="connsiteX8" fmla="*/ 0 w 1685913"/>
                        <a:gd name="connsiteY8" fmla="*/ 0 h 588168"/>
                        <a:gd name="connsiteX0" fmla="*/ 0 w 1685913"/>
                        <a:gd name="connsiteY0" fmla="*/ 0 h 588169"/>
                        <a:gd name="connsiteX1" fmla="*/ 1685913 w 1685913"/>
                        <a:gd name="connsiteY1" fmla="*/ 0 h 588169"/>
                        <a:gd name="connsiteX2" fmla="*/ 1685913 w 1685913"/>
                        <a:gd name="connsiteY2" fmla="*/ 75372 h 588169"/>
                        <a:gd name="connsiteX3" fmla="*/ 1533517 w 1685913"/>
                        <a:gd name="connsiteY3" fmla="*/ 73818 h 588169"/>
                        <a:gd name="connsiteX4" fmla="*/ 1235860 w 1685913"/>
                        <a:gd name="connsiteY4" fmla="*/ 588169 h 588169"/>
                        <a:gd name="connsiteX5" fmla="*/ 457192 w 1685913"/>
                        <a:gd name="connsiteY5" fmla="*/ 588168 h 588169"/>
                        <a:gd name="connsiteX6" fmla="*/ 150010 w 1685913"/>
                        <a:gd name="connsiteY6" fmla="*/ 76200 h 588169"/>
                        <a:gd name="connsiteX7" fmla="*/ 0 w 1685913"/>
                        <a:gd name="connsiteY7" fmla="*/ 75372 h 588169"/>
                        <a:gd name="connsiteX8" fmla="*/ 0 w 1685913"/>
                        <a:gd name="connsiteY8" fmla="*/ 0 h 588169"/>
                        <a:gd name="connsiteX0" fmla="*/ 0 w 1685913"/>
                        <a:gd name="connsiteY0" fmla="*/ 1 h 588170"/>
                        <a:gd name="connsiteX1" fmla="*/ 185729 w 1685913"/>
                        <a:gd name="connsiteY1" fmla="*/ 0 h 588170"/>
                        <a:gd name="connsiteX2" fmla="*/ 1685913 w 1685913"/>
                        <a:gd name="connsiteY2" fmla="*/ 1 h 588170"/>
                        <a:gd name="connsiteX3" fmla="*/ 1685913 w 1685913"/>
                        <a:gd name="connsiteY3" fmla="*/ 75373 h 588170"/>
                        <a:gd name="connsiteX4" fmla="*/ 1533517 w 1685913"/>
                        <a:gd name="connsiteY4" fmla="*/ 73819 h 588170"/>
                        <a:gd name="connsiteX5" fmla="*/ 1235860 w 1685913"/>
                        <a:gd name="connsiteY5" fmla="*/ 588170 h 588170"/>
                        <a:gd name="connsiteX6" fmla="*/ 457192 w 1685913"/>
                        <a:gd name="connsiteY6" fmla="*/ 588169 h 588170"/>
                        <a:gd name="connsiteX7" fmla="*/ 150010 w 1685913"/>
                        <a:gd name="connsiteY7" fmla="*/ 76201 h 588170"/>
                        <a:gd name="connsiteX8" fmla="*/ 0 w 1685913"/>
                        <a:gd name="connsiteY8" fmla="*/ 75373 h 588170"/>
                        <a:gd name="connsiteX9" fmla="*/ 0 w 1685913"/>
                        <a:gd name="connsiteY9" fmla="*/ 1 h 588170"/>
                        <a:gd name="connsiteX0" fmla="*/ 0 w 1685913"/>
                        <a:gd name="connsiteY0" fmla="*/ 2383 h 590552"/>
                        <a:gd name="connsiteX1" fmla="*/ 185729 w 1685913"/>
                        <a:gd name="connsiteY1" fmla="*/ 2382 h 590552"/>
                        <a:gd name="connsiteX2" fmla="*/ 1500179 w 1685913"/>
                        <a:gd name="connsiteY2" fmla="*/ 0 h 590552"/>
                        <a:gd name="connsiteX3" fmla="*/ 1685913 w 1685913"/>
                        <a:gd name="connsiteY3" fmla="*/ 2383 h 590552"/>
                        <a:gd name="connsiteX4" fmla="*/ 1685913 w 1685913"/>
                        <a:gd name="connsiteY4" fmla="*/ 77755 h 590552"/>
                        <a:gd name="connsiteX5" fmla="*/ 1533517 w 1685913"/>
                        <a:gd name="connsiteY5" fmla="*/ 76201 h 590552"/>
                        <a:gd name="connsiteX6" fmla="*/ 1235860 w 1685913"/>
                        <a:gd name="connsiteY6" fmla="*/ 590552 h 590552"/>
                        <a:gd name="connsiteX7" fmla="*/ 457192 w 1685913"/>
                        <a:gd name="connsiteY7" fmla="*/ 590551 h 590552"/>
                        <a:gd name="connsiteX8" fmla="*/ 150010 w 1685913"/>
                        <a:gd name="connsiteY8" fmla="*/ 78583 h 590552"/>
                        <a:gd name="connsiteX9" fmla="*/ 0 w 1685913"/>
                        <a:gd name="connsiteY9" fmla="*/ 77755 h 590552"/>
                        <a:gd name="connsiteX10" fmla="*/ 0 w 1685913"/>
                        <a:gd name="connsiteY10" fmla="*/ 2383 h 590552"/>
                        <a:gd name="connsiteX0" fmla="*/ 0 w 1685913"/>
                        <a:gd name="connsiteY0" fmla="*/ 2383 h 590552"/>
                        <a:gd name="connsiteX1" fmla="*/ 185729 w 1685913"/>
                        <a:gd name="connsiteY1" fmla="*/ 2382 h 590552"/>
                        <a:gd name="connsiteX2" fmla="*/ 490529 w 1685913"/>
                        <a:gd name="connsiteY2" fmla="*/ 531019 h 590552"/>
                        <a:gd name="connsiteX3" fmla="*/ 1500179 w 1685913"/>
                        <a:gd name="connsiteY3" fmla="*/ 0 h 590552"/>
                        <a:gd name="connsiteX4" fmla="*/ 1685913 w 1685913"/>
                        <a:gd name="connsiteY4" fmla="*/ 2383 h 590552"/>
                        <a:gd name="connsiteX5" fmla="*/ 1685913 w 1685913"/>
                        <a:gd name="connsiteY5" fmla="*/ 77755 h 590552"/>
                        <a:gd name="connsiteX6" fmla="*/ 1533517 w 1685913"/>
                        <a:gd name="connsiteY6" fmla="*/ 76201 h 590552"/>
                        <a:gd name="connsiteX7" fmla="*/ 1235860 w 1685913"/>
                        <a:gd name="connsiteY7" fmla="*/ 590552 h 590552"/>
                        <a:gd name="connsiteX8" fmla="*/ 457192 w 1685913"/>
                        <a:gd name="connsiteY8" fmla="*/ 590551 h 590552"/>
                        <a:gd name="connsiteX9" fmla="*/ 150010 w 1685913"/>
                        <a:gd name="connsiteY9" fmla="*/ 78583 h 590552"/>
                        <a:gd name="connsiteX10" fmla="*/ 0 w 1685913"/>
                        <a:gd name="connsiteY10" fmla="*/ 77755 h 590552"/>
                        <a:gd name="connsiteX11" fmla="*/ 0 w 1685913"/>
                        <a:gd name="connsiteY11" fmla="*/ 2383 h 590552"/>
                        <a:gd name="connsiteX0" fmla="*/ 0 w 1685913"/>
                        <a:gd name="connsiteY0" fmla="*/ 2383 h 590552"/>
                        <a:gd name="connsiteX1" fmla="*/ 185729 w 1685913"/>
                        <a:gd name="connsiteY1" fmla="*/ 2382 h 590552"/>
                        <a:gd name="connsiteX2" fmla="*/ 490529 w 1685913"/>
                        <a:gd name="connsiteY2" fmla="*/ 531019 h 590552"/>
                        <a:gd name="connsiteX3" fmla="*/ 1500179 w 1685913"/>
                        <a:gd name="connsiteY3" fmla="*/ 0 h 590552"/>
                        <a:gd name="connsiteX4" fmla="*/ 1685913 w 1685913"/>
                        <a:gd name="connsiteY4" fmla="*/ 2383 h 590552"/>
                        <a:gd name="connsiteX5" fmla="*/ 1685913 w 1685913"/>
                        <a:gd name="connsiteY5" fmla="*/ 77755 h 590552"/>
                        <a:gd name="connsiteX6" fmla="*/ 1533517 w 1685913"/>
                        <a:gd name="connsiteY6" fmla="*/ 76201 h 590552"/>
                        <a:gd name="connsiteX7" fmla="*/ 1235860 w 1685913"/>
                        <a:gd name="connsiteY7" fmla="*/ 590552 h 590552"/>
                        <a:gd name="connsiteX8" fmla="*/ 457192 w 1685913"/>
                        <a:gd name="connsiteY8" fmla="*/ 590551 h 590552"/>
                        <a:gd name="connsiteX9" fmla="*/ 150010 w 1685913"/>
                        <a:gd name="connsiteY9" fmla="*/ 78583 h 590552"/>
                        <a:gd name="connsiteX10" fmla="*/ 0 w 1685913"/>
                        <a:gd name="connsiteY10" fmla="*/ 77755 h 590552"/>
                        <a:gd name="connsiteX11" fmla="*/ 0 w 1685913"/>
                        <a:gd name="connsiteY11" fmla="*/ 2383 h 590552"/>
                        <a:gd name="connsiteX0" fmla="*/ 0 w 1685913"/>
                        <a:gd name="connsiteY0" fmla="*/ 2383 h 590552"/>
                        <a:gd name="connsiteX1" fmla="*/ 185729 w 1685913"/>
                        <a:gd name="connsiteY1" fmla="*/ 2382 h 590552"/>
                        <a:gd name="connsiteX2" fmla="*/ 490529 w 1685913"/>
                        <a:gd name="connsiteY2" fmla="*/ 531019 h 590552"/>
                        <a:gd name="connsiteX3" fmla="*/ 1204904 w 1685913"/>
                        <a:gd name="connsiteY3" fmla="*/ 526257 h 590552"/>
                        <a:gd name="connsiteX4" fmla="*/ 1500179 w 1685913"/>
                        <a:gd name="connsiteY4" fmla="*/ 0 h 590552"/>
                        <a:gd name="connsiteX5" fmla="*/ 1685913 w 1685913"/>
                        <a:gd name="connsiteY5" fmla="*/ 2383 h 590552"/>
                        <a:gd name="connsiteX6" fmla="*/ 1685913 w 1685913"/>
                        <a:gd name="connsiteY6" fmla="*/ 77755 h 590552"/>
                        <a:gd name="connsiteX7" fmla="*/ 1533517 w 1685913"/>
                        <a:gd name="connsiteY7" fmla="*/ 76201 h 590552"/>
                        <a:gd name="connsiteX8" fmla="*/ 1235860 w 1685913"/>
                        <a:gd name="connsiteY8" fmla="*/ 590552 h 590552"/>
                        <a:gd name="connsiteX9" fmla="*/ 457192 w 1685913"/>
                        <a:gd name="connsiteY9" fmla="*/ 590551 h 590552"/>
                        <a:gd name="connsiteX10" fmla="*/ 150010 w 1685913"/>
                        <a:gd name="connsiteY10" fmla="*/ 78583 h 590552"/>
                        <a:gd name="connsiteX11" fmla="*/ 0 w 1685913"/>
                        <a:gd name="connsiteY11" fmla="*/ 77755 h 590552"/>
                        <a:gd name="connsiteX12" fmla="*/ 0 w 1685913"/>
                        <a:gd name="connsiteY12" fmla="*/ 2383 h 590552"/>
                        <a:gd name="connsiteX0" fmla="*/ 0 w 1685913"/>
                        <a:gd name="connsiteY0" fmla="*/ 2383 h 590552"/>
                        <a:gd name="connsiteX1" fmla="*/ 185729 w 1685913"/>
                        <a:gd name="connsiteY1" fmla="*/ 2382 h 590552"/>
                        <a:gd name="connsiteX2" fmla="*/ 490529 w 1685913"/>
                        <a:gd name="connsiteY2" fmla="*/ 531019 h 590552"/>
                        <a:gd name="connsiteX3" fmla="*/ 1204904 w 1685913"/>
                        <a:gd name="connsiteY3" fmla="*/ 526257 h 590552"/>
                        <a:gd name="connsiteX4" fmla="*/ 1500179 w 1685913"/>
                        <a:gd name="connsiteY4" fmla="*/ 0 h 590552"/>
                        <a:gd name="connsiteX5" fmla="*/ 1685913 w 1685913"/>
                        <a:gd name="connsiteY5" fmla="*/ 2383 h 590552"/>
                        <a:gd name="connsiteX6" fmla="*/ 1685913 w 1685913"/>
                        <a:gd name="connsiteY6" fmla="*/ 77755 h 590552"/>
                        <a:gd name="connsiteX7" fmla="*/ 1533517 w 1685913"/>
                        <a:gd name="connsiteY7" fmla="*/ 76201 h 590552"/>
                        <a:gd name="connsiteX8" fmla="*/ 1235860 w 1685913"/>
                        <a:gd name="connsiteY8" fmla="*/ 590552 h 590552"/>
                        <a:gd name="connsiteX9" fmla="*/ 457192 w 1685913"/>
                        <a:gd name="connsiteY9" fmla="*/ 590551 h 590552"/>
                        <a:gd name="connsiteX10" fmla="*/ 150010 w 1685913"/>
                        <a:gd name="connsiteY10" fmla="*/ 78583 h 590552"/>
                        <a:gd name="connsiteX11" fmla="*/ 0 w 1685913"/>
                        <a:gd name="connsiteY11" fmla="*/ 77755 h 590552"/>
                        <a:gd name="connsiteX12" fmla="*/ 0 w 1685913"/>
                        <a:gd name="connsiteY12" fmla="*/ 2383 h 590552"/>
                        <a:gd name="connsiteX0" fmla="*/ 0 w 1685913"/>
                        <a:gd name="connsiteY0" fmla="*/ 2383 h 590552"/>
                        <a:gd name="connsiteX1" fmla="*/ 185729 w 1685913"/>
                        <a:gd name="connsiteY1" fmla="*/ 2382 h 590552"/>
                        <a:gd name="connsiteX2" fmla="*/ 483386 w 1685913"/>
                        <a:gd name="connsiteY2" fmla="*/ 533400 h 590552"/>
                        <a:gd name="connsiteX3" fmla="*/ 1204904 w 1685913"/>
                        <a:gd name="connsiteY3" fmla="*/ 526257 h 590552"/>
                        <a:gd name="connsiteX4" fmla="*/ 1500179 w 1685913"/>
                        <a:gd name="connsiteY4" fmla="*/ 0 h 590552"/>
                        <a:gd name="connsiteX5" fmla="*/ 1685913 w 1685913"/>
                        <a:gd name="connsiteY5" fmla="*/ 2383 h 590552"/>
                        <a:gd name="connsiteX6" fmla="*/ 1685913 w 1685913"/>
                        <a:gd name="connsiteY6" fmla="*/ 77755 h 590552"/>
                        <a:gd name="connsiteX7" fmla="*/ 1533517 w 1685913"/>
                        <a:gd name="connsiteY7" fmla="*/ 76201 h 590552"/>
                        <a:gd name="connsiteX8" fmla="*/ 1235860 w 1685913"/>
                        <a:gd name="connsiteY8" fmla="*/ 590552 h 590552"/>
                        <a:gd name="connsiteX9" fmla="*/ 457192 w 1685913"/>
                        <a:gd name="connsiteY9" fmla="*/ 590551 h 590552"/>
                        <a:gd name="connsiteX10" fmla="*/ 150010 w 1685913"/>
                        <a:gd name="connsiteY10" fmla="*/ 78583 h 590552"/>
                        <a:gd name="connsiteX11" fmla="*/ 0 w 1685913"/>
                        <a:gd name="connsiteY11" fmla="*/ 77755 h 590552"/>
                        <a:gd name="connsiteX12" fmla="*/ 0 w 1685913"/>
                        <a:gd name="connsiteY12" fmla="*/ 2383 h 590552"/>
                        <a:gd name="connsiteX0" fmla="*/ 0 w 1685913"/>
                        <a:gd name="connsiteY0" fmla="*/ 2383 h 590552"/>
                        <a:gd name="connsiteX1" fmla="*/ 185729 w 1685913"/>
                        <a:gd name="connsiteY1" fmla="*/ 2382 h 590552"/>
                        <a:gd name="connsiteX2" fmla="*/ 490530 w 1685913"/>
                        <a:gd name="connsiteY2" fmla="*/ 526256 h 590552"/>
                        <a:gd name="connsiteX3" fmla="*/ 1204904 w 1685913"/>
                        <a:gd name="connsiteY3" fmla="*/ 526257 h 590552"/>
                        <a:gd name="connsiteX4" fmla="*/ 1500179 w 1685913"/>
                        <a:gd name="connsiteY4" fmla="*/ 0 h 590552"/>
                        <a:gd name="connsiteX5" fmla="*/ 1685913 w 1685913"/>
                        <a:gd name="connsiteY5" fmla="*/ 2383 h 590552"/>
                        <a:gd name="connsiteX6" fmla="*/ 1685913 w 1685913"/>
                        <a:gd name="connsiteY6" fmla="*/ 77755 h 590552"/>
                        <a:gd name="connsiteX7" fmla="*/ 1533517 w 1685913"/>
                        <a:gd name="connsiteY7" fmla="*/ 76201 h 590552"/>
                        <a:gd name="connsiteX8" fmla="*/ 1235860 w 1685913"/>
                        <a:gd name="connsiteY8" fmla="*/ 590552 h 590552"/>
                        <a:gd name="connsiteX9" fmla="*/ 457192 w 1685913"/>
                        <a:gd name="connsiteY9" fmla="*/ 590551 h 590552"/>
                        <a:gd name="connsiteX10" fmla="*/ 150010 w 1685913"/>
                        <a:gd name="connsiteY10" fmla="*/ 78583 h 590552"/>
                        <a:gd name="connsiteX11" fmla="*/ 0 w 1685913"/>
                        <a:gd name="connsiteY11" fmla="*/ 77755 h 590552"/>
                        <a:gd name="connsiteX12" fmla="*/ 0 w 1685913"/>
                        <a:gd name="connsiteY12" fmla="*/ 2383 h 590552"/>
                        <a:gd name="connsiteX0" fmla="*/ 0 w 1693056"/>
                        <a:gd name="connsiteY0" fmla="*/ 4763 h 592932"/>
                        <a:gd name="connsiteX1" fmla="*/ 185729 w 1693056"/>
                        <a:gd name="connsiteY1" fmla="*/ 4762 h 592932"/>
                        <a:gd name="connsiteX2" fmla="*/ 490530 w 1693056"/>
                        <a:gd name="connsiteY2" fmla="*/ 528636 h 592932"/>
                        <a:gd name="connsiteX3" fmla="*/ 1204904 w 1693056"/>
                        <a:gd name="connsiteY3" fmla="*/ 528637 h 592932"/>
                        <a:gd name="connsiteX4" fmla="*/ 1500179 w 1693056"/>
                        <a:gd name="connsiteY4" fmla="*/ 2380 h 592932"/>
                        <a:gd name="connsiteX5" fmla="*/ 1693056 w 1693056"/>
                        <a:gd name="connsiteY5" fmla="*/ 0 h 592932"/>
                        <a:gd name="connsiteX6" fmla="*/ 1685913 w 1693056"/>
                        <a:gd name="connsiteY6" fmla="*/ 80135 h 592932"/>
                        <a:gd name="connsiteX7" fmla="*/ 1533517 w 1693056"/>
                        <a:gd name="connsiteY7" fmla="*/ 78581 h 592932"/>
                        <a:gd name="connsiteX8" fmla="*/ 1235860 w 1693056"/>
                        <a:gd name="connsiteY8" fmla="*/ 592932 h 592932"/>
                        <a:gd name="connsiteX9" fmla="*/ 457192 w 1693056"/>
                        <a:gd name="connsiteY9" fmla="*/ 592931 h 592932"/>
                        <a:gd name="connsiteX10" fmla="*/ 150010 w 1693056"/>
                        <a:gd name="connsiteY10" fmla="*/ 80963 h 592932"/>
                        <a:gd name="connsiteX11" fmla="*/ 0 w 1693056"/>
                        <a:gd name="connsiteY11" fmla="*/ 80135 h 592932"/>
                        <a:gd name="connsiteX12" fmla="*/ 0 w 1693056"/>
                        <a:gd name="connsiteY12" fmla="*/ 4763 h 592932"/>
                        <a:gd name="connsiteX0" fmla="*/ 0 w 1693056"/>
                        <a:gd name="connsiteY0" fmla="*/ 4763 h 592932"/>
                        <a:gd name="connsiteX1" fmla="*/ 185729 w 1693056"/>
                        <a:gd name="connsiteY1" fmla="*/ 4762 h 592932"/>
                        <a:gd name="connsiteX2" fmla="*/ 490530 w 1693056"/>
                        <a:gd name="connsiteY2" fmla="*/ 528636 h 592932"/>
                        <a:gd name="connsiteX3" fmla="*/ 1204904 w 1693056"/>
                        <a:gd name="connsiteY3" fmla="*/ 528637 h 592932"/>
                        <a:gd name="connsiteX4" fmla="*/ 1500179 w 1693056"/>
                        <a:gd name="connsiteY4" fmla="*/ 2380 h 592932"/>
                        <a:gd name="connsiteX5" fmla="*/ 1693056 w 1693056"/>
                        <a:gd name="connsiteY5" fmla="*/ 0 h 592932"/>
                        <a:gd name="connsiteX6" fmla="*/ 1685913 w 1693056"/>
                        <a:gd name="connsiteY6" fmla="*/ 72991 h 592932"/>
                        <a:gd name="connsiteX7" fmla="*/ 1533517 w 1693056"/>
                        <a:gd name="connsiteY7" fmla="*/ 78581 h 592932"/>
                        <a:gd name="connsiteX8" fmla="*/ 1235860 w 1693056"/>
                        <a:gd name="connsiteY8" fmla="*/ 592932 h 592932"/>
                        <a:gd name="connsiteX9" fmla="*/ 457192 w 1693056"/>
                        <a:gd name="connsiteY9" fmla="*/ 592931 h 592932"/>
                        <a:gd name="connsiteX10" fmla="*/ 150010 w 1693056"/>
                        <a:gd name="connsiteY10" fmla="*/ 80963 h 592932"/>
                        <a:gd name="connsiteX11" fmla="*/ 0 w 1693056"/>
                        <a:gd name="connsiteY11" fmla="*/ 80135 h 592932"/>
                        <a:gd name="connsiteX12" fmla="*/ 0 w 1693056"/>
                        <a:gd name="connsiteY12" fmla="*/ 4763 h 592932"/>
                        <a:gd name="connsiteX0" fmla="*/ 0 w 1695438"/>
                        <a:gd name="connsiteY0" fmla="*/ 4763 h 592932"/>
                        <a:gd name="connsiteX1" fmla="*/ 185729 w 1695438"/>
                        <a:gd name="connsiteY1" fmla="*/ 4762 h 592932"/>
                        <a:gd name="connsiteX2" fmla="*/ 490530 w 1695438"/>
                        <a:gd name="connsiteY2" fmla="*/ 528636 h 592932"/>
                        <a:gd name="connsiteX3" fmla="*/ 1204904 w 1695438"/>
                        <a:gd name="connsiteY3" fmla="*/ 528637 h 592932"/>
                        <a:gd name="connsiteX4" fmla="*/ 1500179 w 1695438"/>
                        <a:gd name="connsiteY4" fmla="*/ 2380 h 592932"/>
                        <a:gd name="connsiteX5" fmla="*/ 1693056 w 1695438"/>
                        <a:gd name="connsiteY5" fmla="*/ 0 h 592932"/>
                        <a:gd name="connsiteX6" fmla="*/ 1695438 w 1695438"/>
                        <a:gd name="connsiteY6" fmla="*/ 75372 h 592932"/>
                        <a:gd name="connsiteX7" fmla="*/ 1533517 w 1695438"/>
                        <a:gd name="connsiteY7" fmla="*/ 78581 h 592932"/>
                        <a:gd name="connsiteX8" fmla="*/ 1235860 w 1695438"/>
                        <a:gd name="connsiteY8" fmla="*/ 592932 h 592932"/>
                        <a:gd name="connsiteX9" fmla="*/ 457192 w 1695438"/>
                        <a:gd name="connsiteY9" fmla="*/ 592931 h 592932"/>
                        <a:gd name="connsiteX10" fmla="*/ 150010 w 1695438"/>
                        <a:gd name="connsiteY10" fmla="*/ 80963 h 592932"/>
                        <a:gd name="connsiteX11" fmla="*/ 0 w 1695438"/>
                        <a:gd name="connsiteY11" fmla="*/ 80135 h 592932"/>
                        <a:gd name="connsiteX12" fmla="*/ 0 w 1695438"/>
                        <a:gd name="connsiteY12" fmla="*/ 4763 h 592932"/>
                        <a:gd name="connsiteX0" fmla="*/ 0 w 1693057"/>
                        <a:gd name="connsiteY0" fmla="*/ 4763 h 592932"/>
                        <a:gd name="connsiteX1" fmla="*/ 185729 w 1693057"/>
                        <a:gd name="connsiteY1" fmla="*/ 4762 h 592932"/>
                        <a:gd name="connsiteX2" fmla="*/ 490530 w 1693057"/>
                        <a:gd name="connsiteY2" fmla="*/ 528636 h 592932"/>
                        <a:gd name="connsiteX3" fmla="*/ 1204904 w 1693057"/>
                        <a:gd name="connsiteY3" fmla="*/ 528637 h 592932"/>
                        <a:gd name="connsiteX4" fmla="*/ 1500179 w 1693057"/>
                        <a:gd name="connsiteY4" fmla="*/ 2380 h 592932"/>
                        <a:gd name="connsiteX5" fmla="*/ 1693056 w 1693057"/>
                        <a:gd name="connsiteY5" fmla="*/ 0 h 592932"/>
                        <a:gd name="connsiteX6" fmla="*/ 1693057 w 1693057"/>
                        <a:gd name="connsiteY6" fmla="*/ 75372 h 592932"/>
                        <a:gd name="connsiteX7" fmla="*/ 1533517 w 1693057"/>
                        <a:gd name="connsiteY7" fmla="*/ 78581 h 592932"/>
                        <a:gd name="connsiteX8" fmla="*/ 1235860 w 1693057"/>
                        <a:gd name="connsiteY8" fmla="*/ 592932 h 592932"/>
                        <a:gd name="connsiteX9" fmla="*/ 457192 w 1693057"/>
                        <a:gd name="connsiteY9" fmla="*/ 592931 h 592932"/>
                        <a:gd name="connsiteX10" fmla="*/ 150010 w 1693057"/>
                        <a:gd name="connsiteY10" fmla="*/ 80963 h 592932"/>
                        <a:gd name="connsiteX11" fmla="*/ 0 w 1693057"/>
                        <a:gd name="connsiteY11" fmla="*/ 80135 h 592932"/>
                        <a:gd name="connsiteX12" fmla="*/ 0 w 1693057"/>
                        <a:gd name="connsiteY12" fmla="*/ 4763 h 592932"/>
                        <a:gd name="connsiteX0" fmla="*/ 0 w 1693057"/>
                        <a:gd name="connsiteY0" fmla="*/ 4763 h 592932"/>
                        <a:gd name="connsiteX1" fmla="*/ 185729 w 1693057"/>
                        <a:gd name="connsiteY1" fmla="*/ 4762 h 592932"/>
                        <a:gd name="connsiteX2" fmla="*/ 490530 w 1693057"/>
                        <a:gd name="connsiteY2" fmla="*/ 528636 h 592932"/>
                        <a:gd name="connsiteX3" fmla="*/ 1204904 w 1693057"/>
                        <a:gd name="connsiteY3" fmla="*/ 528637 h 592932"/>
                        <a:gd name="connsiteX4" fmla="*/ 1500179 w 1693057"/>
                        <a:gd name="connsiteY4" fmla="*/ 2380 h 592932"/>
                        <a:gd name="connsiteX5" fmla="*/ 1693056 w 1693057"/>
                        <a:gd name="connsiteY5" fmla="*/ 0 h 592932"/>
                        <a:gd name="connsiteX6" fmla="*/ 1693057 w 1693057"/>
                        <a:gd name="connsiteY6" fmla="*/ 77753 h 592932"/>
                        <a:gd name="connsiteX7" fmla="*/ 1533517 w 1693057"/>
                        <a:gd name="connsiteY7" fmla="*/ 78581 h 592932"/>
                        <a:gd name="connsiteX8" fmla="*/ 1235860 w 1693057"/>
                        <a:gd name="connsiteY8" fmla="*/ 592932 h 592932"/>
                        <a:gd name="connsiteX9" fmla="*/ 457192 w 1693057"/>
                        <a:gd name="connsiteY9" fmla="*/ 592931 h 592932"/>
                        <a:gd name="connsiteX10" fmla="*/ 150010 w 1693057"/>
                        <a:gd name="connsiteY10" fmla="*/ 80963 h 592932"/>
                        <a:gd name="connsiteX11" fmla="*/ 0 w 1693057"/>
                        <a:gd name="connsiteY11" fmla="*/ 80135 h 592932"/>
                        <a:gd name="connsiteX12" fmla="*/ 0 w 1693057"/>
                        <a:gd name="connsiteY12" fmla="*/ 4763 h 592932"/>
                        <a:gd name="connsiteX0" fmla="*/ 0 w 1695437"/>
                        <a:gd name="connsiteY0" fmla="*/ 2383 h 590552"/>
                        <a:gd name="connsiteX1" fmla="*/ 185729 w 1695437"/>
                        <a:gd name="connsiteY1" fmla="*/ 2382 h 590552"/>
                        <a:gd name="connsiteX2" fmla="*/ 490530 w 1695437"/>
                        <a:gd name="connsiteY2" fmla="*/ 526256 h 590552"/>
                        <a:gd name="connsiteX3" fmla="*/ 1204904 w 1695437"/>
                        <a:gd name="connsiteY3" fmla="*/ 526257 h 590552"/>
                        <a:gd name="connsiteX4" fmla="*/ 1500179 w 1695437"/>
                        <a:gd name="connsiteY4" fmla="*/ 0 h 590552"/>
                        <a:gd name="connsiteX5" fmla="*/ 1695437 w 1695437"/>
                        <a:gd name="connsiteY5" fmla="*/ 1 h 590552"/>
                        <a:gd name="connsiteX6" fmla="*/ 1693057 w 1695437"/>
                        <a:gd name="connsiteY6" fmla="*/ 75373 h 590552"/>
                        <a:gd name="connsiteX7" fmla="*/ 1533517 w 1695437"/>
                        <a:gd name="connsiteY7" fmla="*/ 76201 h 590552"/>
                        <a:gd name="connsiteX8" fmla="*/ 1235860 w 1695437"/>
                        <a:gd name="connsiteY8" fmla="*/ 590552 h 590552"/>
                        <a:gd name="connsiteX9" fmla="*/ 457192 w 1695437"/>
                        <a:gd name="connsiteY9" fmla="*/ 590551 h 590552"/>
                        <a:gd name="connsiteX10" fmla="*/ 150010 w 1695437"/>
                        <a:gd name="connsiteY10" fmla="*/ 78583 h 590552"/>
                        <a:gd name="connsiteX11" fmla="*/ 0 w 1695437"/>
                        <a:gd name="connsiteY11" fmla="*/ 77755 h 590552"/>
                        <a:gd name="connsiteX12" fmla="*/ 0 w 1695437"/>
                        <a:gd name="connsiteY12" fmla="*/ 2383 h 590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95437" h="590552">
                          <a:moveTo>
                            <a:pt x="0" y="2383"/>
                          </a:moveTo>
                          <a:lnTo>
                            <a:pt x="185729" y="2382"/>
                          </a:lnTo>
                          <a:lnTo>
                            <a:pt x="490530" y="526256"/>
                          </a:lnTo>
                          <a:lnTo>
                            <a:pt x="1204904" y="526257"/>
                          </a:lnTo>
                          <a:lnTo>
                            <a:pt x="1500179" y="0"/>
                          </a:lnTo>
                          <a:lnTo>
                            <a:pt x="1695437" y="1"/>
                          </a:lnTo>
                          <a:cubicBezTo>
                            <a:pt x="1695437" y="25125"/>
                            <a:pt x="1693057" y="50249"/>
                            <a:pt x="1693057" y="75373"/>
                          </a:cubicBezTo>
                          <a:lnTo>
                            <a:pt x="1533517" y="76201"/>
                          </a:lnTo>
                          <a:lnTo>
                            <a:pt x="1235860" y="590552"/>
                          </a:lnTo>
                          <a:lnTo>
                            <a:pt x="457192" y="590551"/>
                          </a:lnTo>
                          <a:lnTo>
                            <a:pt x="150010" y="78583"/>
                          </a:lnTo>
                          <a:lnTo>
                            <a:pt x="0" y="77755"/>
                          </a:lnTo>
                          <a:lnTo>
                            <a:pt x="0" y="2383"/>
                          </a:lnTo>
                          <a:close/>
                        </a:path>
                      </a:pathLst>
                    </a:custGeom>
                    <a:solidFill>
                      <a:sysClr val="window" lastClr="FFFFFF"/>
                    </a:solidFill>
                    <a:ln w="12700" cap="flat" cmpd="sng" algn="ctr">
                      <a:noFill/>
                      <a:prstDash val="solid"/>
                      <a:miter lim="800000"/>
                    </a:ln>
                    <a:effectLst>
                      <a:outerShdw blurRad="50800" dist="38100" dir="5400000" algn="t" rotWithShape="0">
                        <a:prstClr val="black">
                          <a:alpha val="20000"/>
                        </a:prstClr>
                      </a:outerShdw>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0070C0"/>
                        </a:solidFill>
                        <a:effectLst/>
                        <a:uLnTx/>
                        <a:uFillTx/>
                        <a:latin typeface="Calibri" panose="020F0502020204030204"/>
                        <a:ea typeface="+mn-ea"/>
                        <a:cs typeface="+mn-cs"/>
                      </a:endParaRPr>
                    </a:p>
                  </p:txBody>
                </p:sp>
              </p:grpSp>
              <p:grpSp>
                <p:nvGrpSpPr>
                  <p:cNvPr id="45" name="Group 44">
                    <a:extLst>
                      <a:ext uri="{FF2B5EF4-FFF2-40B4-BE49-F238E27FC236}">
                        <a16:creationId xmlns:a16="http://schemas.microsoft.com/office/drawing/2014/main" xmlns="" id="{032C4427-EF9D-49AE-AFAE-C26C6418AF09}"/>
                      </a:ext>
                    </a:extLst>
                  </p:cNvPr>
                  <p:cNvGrpSpPr/>
                  <p:nvPr/>
                </p:nvGrpSpPr>
                <p:grpSpPr>
                  <a:xfrm>
                    <a:off x="963969" y="2320437"/>
                    <a:ext cx="1260676" cy="1086788"/>
                    <a:chOff x="963969" y="2320437"/>
                    <a:chExt cx="1260676" cy="1086788"/>
                  </a:xfrm>
                </p:grpSpPr>
                <p:grpSp>
                  <p:nvGrpSpPr>
                    <p:cNvPr id="46" name="Group 45">
                      <a:extLst>
                        <a:ext uri="{FF2B5EF4-FFF2-40B4-BE49-F238E27FC236}">
                          <a16:creationId xmlns:a16="http://schemas.microsoft.com/office/drawing/2014/main" xmlns="" id="{19F2B8FF-C28A-42C0-809F-A5BD3C934B56}"/>
                        </a:ext>
                      </a:extLst>
                    </p:cNvPr>
                    <p:cNvGrpSpPr/>
                    <p:nvPr/>
                  </p:nvGrpSpPr>
                  <p:grpSpPr>
                    <a:xfrm>
                      <a:off x="963969" y="2320437"/>
                      <a:ext cx="1260676" cy="1086788"/>
                      <a:chOff x="1278456" y="1110278"/>
                      <a:chExt cx="1260676" cy="1086788"/>
                    </a:xfrm>
                  </p:grpSpPr>
                  <p:sp>
                    <p:nvSpPr>
                      <p:cNvPr id="52" name="Hexagon 51">
                        <a:extLst>
                          <a:ext uri="{FF2B5EF4-FFF2-40B4-BE49-F238E27FC236}">
                            <a16:creationId xmlns:a16="http://schemas.microsoft.com/office/drawing/2014/main" xmlns="" id="{913FE6B0-B3AA-4D56-873D-425F6145DA87}"/>
                          </a:ext>
                        </a:extLst>
                      </p:cNvPr>
                      <p:cNvSpPr/>
                      <p:nvPr/>
                    </p:nvSpPr>
                    <p:spPr>
                      <a:xfrm>
                        <a:off x="1278456" y="1110278"/>
                        <a:ext cx="1260676" cy="1086788"/>
                      </a:xfrm>
                      <a:prstGeom prst="hexagon">
                        <a:avLst>
                          <a:gd name="adj" fmla="val 28071"/>
                          <a:gd name="vf" fmla="val 115470"/>
                        </a:avLst>
                      </a:prstGeom>
                      <a:solidFill>
                        <a:srgbClr val="B0D794"/>
                      </a:solidFill>
                      <a:ln w="12700" cap="flat" cmpd="sng" algn="ctr">
                        <a:no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0070C0"/>
                          </a:solidFill>
                          <a:effectLst/>
                          <a:uLnTx/>
                          <a:uFillTx/>
                          <a:latin typeface="Calibri" panose="020F0502020204030204"/>
                          <a:ea typeface="+mn-ea"/>
                          <a:cs typeface="+mn-cs"/>
                        </a:endParaRPr>
                      </a:p>
                    </p:txBody>
                  </p:sp>
                  <p:sp>
                    <p:nvSpPr>
                      <p:cNvPr id="53" name="Hexagon 52">
                        <a:extLst>
                          <a:ext uri="{FF2B5EF4-FFF2-40B4-BE49-F238E27FC236}">
                            <a16:creationId xmlns:a16="http://schemas.microsoft.com/office/drawing/2014/main" xmlns="" id="{B0E1E179-7C53-4860-AC60-BBE01C6D7B01}"/>
                          </a:ext>
                        </a:extLst>
                      </p:cNvPr>
                      <p:cNvSpPr/>
                      <p:nvPr/>
                    </p:nvSpPr>
                    <p:spPr>
                      <a:xfrm>
                        <a:off x="1437953" y="1247775"/>
                        <a:ext cx="941682" cy="811794"/>
                      </a:xfrm>
                      <a:prstGeom prst="hexagon">
                        <a:avLst>
                          <a:gd name="adj" fmla="val 28071"/>
                          <a:gd name="vf" fmla="val 115470"/>
                        </a:avLst>
                      </a:prstGeom>
                      <a:solidFill>
                        <a:sysClr val="window" lastClr="FFFFFF"/>
                      </a:solidFill>
                      <a:ln w="12700" cap="flat" cmpd="sng" algn="ctr">
                        <a:noFill/>
                        <a:prstDash val="solid"/>
                        <a:miter lim="800000"/>
                      </a:ln>
                      <a:effectLst>
                        <a:outerShdw blurRad="50800" dist="38100" dir="5400000" algn="tl" rotWithShape="0">
                          <a:prstClr val="black">
                            <a:alpha val="20000"/>
                          </a:prstClr>
                        </a:outerShdw>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0070C0"/>
                          </a:solidFill>
                          <a:effectLst/>
                          <a:uLnTx/>
                          <a:uFillTx/>
                          <a:latin typeface="Calibri" panose="020F0502020204030204"/>
                          <a:ea typeface="+mn-ea"/>
                          <a:cs typeface="+mn-cs"/>
                        </a:endParaRPr>
                      </a:p>
                    </p:txBody>
                  </p:sp>
                </p:grpSp>
                <p:grpSp>
                  <p:nvGrpSpPr>
                    <p:cNvPr id="47" name="Group 46">
                      <a:extLst>
                        <a:ext uri="{FF2B5EF4-FFF2-40B4-BE49-F238E27FC236}">
                          <a16:creationId xmlns:a16="http://schemas.microsoft.com/office/drawing/2014/main" xmlns="" id="{DF17710A-2E54-4186-9AB6-15D531F15858}"/>
                        </a:ext>
                      </a:extLst>
                    </p:cNvPr>
                    <p:cNvGrpSpPr/>
                    <p:nvPr/>
                  </p:nvGrpSpPr>
                  <p:grpSpPr>
                    <a:xfrm>
                      <a:off x="1414242" y="2576066"/>
                      <a:ext cx="467846" cy="467829"/>
                      <a:chOff x="923836" y="1151716"/>
                      <a:chExt cx="690465" cy="690441"/>
                    </a:xfrm>
                    <a:solidFill>
                      <a:sysClr val="windowText" lastClr="000000">
                        <a:lumMod val="65000"/>
                        <a:lumOff val="35000"/>
                      </a:sysClr>
                    </a:solidFill>
                  </p:grpSpPr>
                  <p:sp>
                    <p:nvSpPr>
                      <p:cNvPr id="49" name="Freeform: Shape 158">
                        <a:extLst>
                          <a:ext uri="{FF2B5EF4-FFF2-40B4-BE49-F238E27FC236}">
                            <a16:creationId xmlns:a16="http://schemas.microsoft.com/office/drawing/2014/main" xmlns="" id="{31739C76-0C0B-4642-99D9-ED7C06085451}"/>
                          </a:ext>
                        </a:extLst>
                      </p:cNvPr>
                      <p:cNvSpPr/>
                      <p:nvPr/>
                    </p:nvSpPr>
                    <p:spPr>
                      <a:xfrm>
                        <a:off x="1193872" y="1151716"/>
                        <a:ext cx="420429" cy="420397"/>
                      </a:xfrm>
                      <a:custGeom>
                        <a:avLst/>
                        <a:gdLst>
                          <a:gd name="connsiteX0" fmla="*/ 8780 w 420429"/>
                          <a:gd name="connsiteY0" fmla="*/ 369182 h 420397"/>
                          <a:gd name="connsiteX1" fmla="*/ 8780 w 420429"/>
                          <a:gd name="connsiteY1" fmla="*/ 411615 h 420397"/>
                          <a:gd name="connsiteX2" fmla="*/ 30001 w 420429"/>
                          <a:gd name="connsiteY2" fmla="*/ 420397 h 420397"/>
                          <a:gd name="connsiteX3" fmla="*/ 51233 w 420429"/>
                          <a:gd name="connsiteY3" fmla="*/ 411615 h 420397"/>
                          <a:gd name="connsiteX4" fmla="*/ 214386 w 420429"/>
                          <a:gd name="connsiteY4" fmla="*/ 248471 h 420397"/>
                          <a:gd name="connsiteX5" fmla="*/ 281776 w 420429"/>
                          <a:gd name="connsiteY5" fmla="*/ 251481 h 420397"/>
                          <a:gd name="connsiteX6" fmla="*/ 303712 w 420429"/>
                          <a:gd name="connsiteY6" fmla="*/ 242966 h 420397"/>
                          <a:gd name="connsiteX7" fmla="*/ 412897 w 420429"/>
                          <a:gd name="connsiteY7" fmla="*/ 133781 h 420397"/>
                          <a:gd name="connsiteX8" fmla="*/ 404134 w 420429"/>
                          <a:gd name="connsiteY8" fmla="*/ 111225 h 420397"/>
                          <a:gd name="connsiteX9" fmla="*/ 313256 w 420429"/>
                          <a:gd name="connsiteY9" fmla="*/ 107168 h 420397"/>
                          <a:gd name="connsiteX10" fmla="*/ 309179 w 420429"/>
                          <a:gd name="connsiteY10" fmla="*/ 16290 h 420397"/>
                          <a:gd name="connsiteX11" fmla="*/ 286624 w 420429"/>
                          <a:gd name="connsiteY11" fmla="*/ 7536 h 420397"/>
                          <a:gd name="connsiteX12" fmla="*/ 177439 w 420429"/>
                          <a:gd name="connsiteY12" fmla="*/ 116712 h 420397"/>
                          <a:gd name="connsiteX13" fmla="*/ 168904 w 420429"/>
                          <a:gd name="connsiteY13" fmla="*/ 138648 h 420397"/>
                          <a:gd name="connsiteX14" fmla="*/ 171924 w 420429"/>
                          <a:gd name="connsiteY14" fmla="*/ 206037 h 420397"/>
                          <a:gd name="connsiteX15" fmla="*/ 8780 w 420429"/>
                          <a:gd name="connsiteY15" fmla="*/ 369182 h 420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20429" h="420397">
                            <a:moveTo>
                              <a:pt x="8780" y="369182"/>
                            </a:moveTo>
                            <a:cubicBezTo>
                              <a:pt x="-2927" y="380897"/>
                              <a:pt x="-2927" y="399900"/>
                              <a:pt x="8780" y="411615"/>
                            </a:cubicBezTo>
                            <a:cubicBezTo>
                              <a:pt x="14628" y="417473"/>
                              <a:pt x="22324" y="420397"/>
                              <a:pt x="30001" y="420397"/>
                            </a:cubicBezTo>
                            <a:cubicBezTo>
                              <a:pt x="37698" y="420397"/>
                              <a:pt x="45356" y="417464"/>
                              <a:pt x="51233" y="411615"/>
                            </a:cubicBezTo>
                            <a:lnTo>
                              <a:pt x="214386" y="248471"/>
                            </a:lnTo>
                            <a:lnTo>
                              <a:pt x="281776" y="251481"/>
                            </a:lnTo>
                            <a:cubicBezTo>
                              <a:pt x="290996" y="251881"/>
                              <a:pt x="297168" y="249500"/>
                              <a:pt x="303712" y="242966"/>
                            </a:cubicBezTo>
                            <a:lnTo>
                              <a:pt x="412897" y="133781"/>
                            </a:lnTo>
                            <a:cubicBezTo>
                              <a:pt x="425556" y="121122"/>
                              <a:pt x="422012" y="112026"/>
                              <a:pt x="404134" y="111225"/>
                            </a:cubicBezTo>
                            <a:lnTo>
                              <a:pt x="313256" y="107168"/>
                            </a:lnTo>
                            <a:lnTo>
                              <a:pt x="309179" y="16290"/>
                            </a:lnTo>
                            <a:cubicBezTo>
                              <a:pt x="308379" y="-1589"/>
                              <a:pt x="299273" y="-5122"/>
                              <a:pt x="286624" y="7536"/>
                            </a:cubicBezTo>
                            <a:lnTo>
                              <a:pt x="177439" y="116712"/>
                            </a:lnTo>
                            <a:cubicBezTo>
                              <a:pt x="170895" y="123237"/>
                              <a:pt x="168504" y="129418"/>
                              <a:pt x="168904" y="138648"/>
                            </a:cubicBezTo>
                            <a:lnTo>
                              <a:pt x="171924" y="206037"/>
                            </a:lnTo>
                            <a:lnTo>
                              <a:pt x="8780" y="369182"/>
                            </a:lnTo>
                            <a:close/>
                          </a:path>
                        </a:pathLst>
                      </a:custGeom>
                      <a:solidFill>
                        <a:srgbClr val="B0D794"/>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IN" sz="1400" b="0" i="0" u="none" strike="noStrike" kern="0" cap="none" spc="0" normalizeH="0" baseline="0" noProof="0" dirty="0">
                          <a:ln>
                            <a:noFill/>
                          </a:ln>
                          <a:solidFill>
                            <a:srgbClr val="0070C0"/>
                          </a:solidFill>
                          <a:effectLst/>
                          <a:uLnTx/>
                          <a:uFillTx/>
                          <a:latin typeface="Calibri" panose="020F0502020204030204"/>
                          <a:ea typeface="+mn-ea"/>
                          <a:cs typeface="+mn-cs"/>
                        </a:endParaRPr>
                      </a:p>
                    </p:txBody>
                  </p:sp>
                  <p:sp>
                    <p:nvSpPr>
                      <p:cNvPr id="51" name="Freeform: Shape 160">
                        <a:extLst>
                          <a:ext uri="{FF2B5EF4-FFF2-40B4-BE49-F238E27FC236}">
                            <a16:creationId xmlns:a16="http://schemas.microsoft.com/office/drawing/2014/main" xmlns="" id="{B6156854-C984-42A4-A2FA-539DDCBB0BA4}"/>
                          </a:ext>
                        </a:extLst>
                      </p:cNvPr>
                      <p:cNvSpPr/>
                      <p:nvPr/>
                    </p:nvSpPr>
                    <p:spPr>
                      <a:xfrm>
                        <a:off x="923836" y="1310662"/>
                        <a:ext cx="531495" cy="531495"/>
                      </a:xfrm>
                      <a:custGeom>
                        <a:avLst/>
                        <a:gdLst>
                          <a:gd name="connsiteX0" fmla="*/ 370494 w 531495"/>
                          <a:gd name="connsiteY0" fmla="*/ 21584 h 531495"/>
                          <a:gd name="connsiteX1" fmla="*/ 265748 w 531495"/>
                          <a:gd name="connsiteY1" fmla="*/ 0 h 531495"/>
                          <a:gd name="connsiteX2" fmla="*/ 0 w 531495"/>
                          <a:gd name="connsiteY2" fmla="*/ 265748 h 531495"/>
                          <a:gd name="connsiteX3" fmla="*/ 265748 w 531495"/>
                          <a:gd name="connsiteY3" fmla="*/ 531495 h 531495"/>
                          <a:gd name="connsiteX4" fmla="*/ 531495 w 531495"/>
                          <a:gd name="connsiteY4" fmla="*/ 265748 h 531495"/>
                          <a:gd name="connsiteX5" fmla="*/ 509892 w 531495"/>
                          <a:gd name="connsiteY5" fmla="*/ 161001 h 531495"/>
                          <a:gd name="connsiteX6" fmla="*/ 449085 w 531495"/>
                          <a:gd name="connsiteY6" fmla="*/ 221818 h 531495"/>
                          <a:gd name="connsiteX7" fmla="*/ 454323 w 531495"/>
                          <a:gd name="connsiteY7" fmla="*/ 265748 h 531495"/>
                          <a:gd name="connsiteX8" fmla="*/ 265728 w 531495"/>
                          <a:gd name="connsiteY8" fmla="*/ 454343 h 531495"/>
                          <a:gd name="connsiteX9" fmla="*/ 77153 w 531495"/>
                          <a:gd name="connsiteY9" fmla="*/ 265748 h 531495"/>
                          <a:gd name="connsiteX10" fmla="*/ 265748 w 531495"/>
                          <a:gd name="connsiteY10" fmla="*/ 77153 h 531495"/>
                          <a:gd name="connsiteX11" fmla="*/ 309667 w 531495"/>
                          <a:gd name="connsiteY11" fmla="*/ 82391 h 531495"/>
                          <a:gd name="connsiteX12" fmla="*/ 370494 w 531495"/>
                          <a:gd name="connsiteY12" fmla="*/ 21584 h 5314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31495" h="531495">
                            <a:moveTo>
                              <a:pt x="370494" y="21584"/>
                            </a:moveTo>
                            <a:cubicBezTo>
                              <a:pt x="338338" y="7763"/>
                              <a:pt x="302962" y="0"/>
                              <a:pt x="265748" y="0"/>
                            </a:cubicBezTo>
                            <a:cubicBezTo>
                              <a:pt x="118977" y="0"/>
                              <a:pt x="0" y="118986"/>
                              <a:pt x="0" y="265748"/>
                            </a:cubicBezTo>
                            <a:cubicBezTo>
                              <a:pt x="0" y="412509"/>
                              <a:pt x="118977" y="531495"/>
                              <a:pt x="265748" y="531495"/>
                            </a:cubicBezTo>
                            <a:cubicBezTo>
                              <a:pt x="412509" y="531495"/>
                              <a:pt x="531495" y="412509"/>
                              <a:pt x="531495" y="265748"/>
                            </a:cubicBezTo>
                            <a:cubicBezTo>
                              <a:pt x="531495" y="228524"/>
                              <a:pt x="523732" y="193157"/>
                              <a:pt x="509892" y="161001"/>
                            </a:cubicBezTo>
                            <a:lnTo>
                              <a:pt x="449085" y="221818"/>
                            </a:lnTo>
                            <a:cubicBezTo>
                              <a:pt x="452476" y="235925"/>
                              <a:pt x="454323" y="250612"/>
                              <a:pt x="454323" y="265748"/>
                            </a:cubicBezTo>
                            <a:cubicBezTo>
                              <a:pt x="454323" y="369741"/>
                              <a:pt x="369722" y="454343"/>
                              <a:pt x="265728" y="454343"/>
                            </a:cubicBezTo>
                            <a:cubicBezTo>
                              <a:pt x="161735" y="454343"/>
                              <a:pt x="77153" y="369741"/>
                              <a:pt x="77153" y="265748"/>
                            </a:cubicBezTo>
                            <a:cubicBezTo>
                              <a:pt x="77153" y="161754"/>
                              <a:pt x="161754" y="77153"/>
                              <a:pt x="265748" y="77153"/>
                            </a:cubicBezTo>
                            <a:cubicBezTo>
                              <a:pt x="280883" y="77153"/>
                              <a:pt x="295580" y="78991"/>
                              <a:pt x="309667" y="82391"/>
                            </a:cubicBezTo>
                            <a:lnTo>
                              <a:pt x="370494" y="21584"/>
                            </a:lnTo>
                            <a:close/>
                          </a:path>
                        </a:pathLst>
                      </a:custGeom>
                      <a:solidFill>
                        <a:srgbClr val="95C86E"/>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IN" sz="1400" b="0" i="0" u="none" strike="noStrike" kern="0" cap="none" spc="0" normalizeH="0" baseline="0" noProof="0">
                          <a:ln>
                            <a:noFill/>
                          </a:ln>
                          <a:solidFill>
                            <a:srgbClr val="0070C0"/>
                          </a:solidFill>
                          <a:effectLst/>
                          <a:uLnTx/>
                          <a:uFillTx/>
                          <a:latin typeface="Calibri" panose="020F0502020204030204"/>
                          <a:ea typeface="+mn-ea"/>
                          <a:cs typeface="+mn-cs"/>
                        </a:endParaRPr>
                      </a:p>
                    </p:txBody>
                  </p:sp>
                </p:grpSp>
              </p:grpSp>
            </p:grpSp>
            <p:grpSp>
              <p:nvGrpSpPr>
                <p:cNvPr id="32" name="Group 31">
                  <a:extLst>
                    <a:ext uri="{FF2B5EF4-FFF2-40B4-BE49-F238E27FC236}">
                      <a16:creationId xmlns:a16="http://schemas.microsoft.com/office/drawing/2014/main" xmlns="" id="{482C6BA4-6E40-4DF1-BB56-31BFFDA86F06}"/>
                    </a:ext>
                  </a:extLst>
                </p:cNvPr>
                <p:cNvGrpSpPr/>
                <p:nvPr/>
              </p:nvGrpSpPr>
              <p:grpSpPr>
                <a:xfrm>
                  <a:off x="2768828" y="2320437"/>
                  <a:ext cx="2152651" cy="3353848"/>
                  <a:chOff x="2768828" y="2320437"/>
                  <a:chExt cx="2152651" cy="3353848"/>
                </a:xfrm>
              </p:grpSpPr>
              <p:grpSp>
                <p:nvGrpSpPr>
                  <p:cNvPr id="33" name="Group 32">
                    <a:extLst>
                      <a:ext uri="{FF2B5EF4-FFF2-40B4-BE49-F238E27FC236}">
                        <a16:creationId xmlns:a16="http://schemas.microsoft.com/office/drawing/2014/main" xmlns="" id="{C625E53A-DE2A-4350-9BD1-7A82465084F8}"/>
                      </a:ext>
                    </a:extLst>
                  </p:cNvPr>
                  <p:cNvGrpSpPr/>
                  <p:nvPr/>
                </p:nvGrpSpPr>
                <p:grpSpPr>
                  <a:xfrm>
                    <a:off x="2768828" y="2923818"/>
                    <a:ext cx="2152651" cy="2750467"/>
                    <a:chOff x="876300" y="1713659"/>
                    <a:chExt cx="2152651" cy="2750467"/>
                  </a:xfrm>
                </p:grpSpPr>
                <p:sp>
                  <p:nvSpPr>
                    <p:cNvPr id="42" name="Freeform: Shape 151">
                      <a:extLst>
                        <a:ext uri="{FF2B5EF4-FFF2-40B4-BE49-F238E27FC236}">
                          <a16:creationId xmlns:a16="http://schemas.microsoft.com/office/drawing/2014/main" xmlns="" id="{2D5F5DBC-FD34-4FBD-AA51-0112F677748B}"/>
                        </a:ext>
                      </a:extLst>
                    </p:cNvPr>
                    <p:cNvSpPr/>
                    <p:nvPr/>
                  </p:nvSpPr>
                  <p:spPr>
                    <a:xfrm flipV="1">
                      <a:off x="876300" y="1720801"/>
                      <a:ext cx="2152651" cy="2743325"/>
                    </a:xfrm>
                    <a:custGeom>
                      <a:avLst/>
                      <a:gdLst>
                        <a:gd name="connsiteX0" fmla="*/ 232815 w 2152651"/>
                        <a:gd name="connsiteY0" fmla="*/ 2940131 h 2940131"/>
                        <a:gd name="connsiteX1" fmla="*/ 1919835 w 2152651"/>
                        <a:gd name="connsiteY1" fmla="*/ 2940131 h 2940131"/>
                        <a:gd name="connsiteX2" fmla="*/ 2152650 w 2152651"/>
                        <a:gd name="connsiteY2" fmla="*/ 2707316 h 2940131"/>
                        <a:gd name="connsiteX3" fmla="*/ 2152650 w 2152651"/>
                        <a:gd name="connsiteY3" fmla="*/ 2047275 h 2940131"/>
                        <a:gd name="connsiteX4" fmla="*/ 2152651 w 2152651"/>
                        <a:gd name="connsiteY4" fmla="*/ 1023638 h 2940131"/>
                        <a:gd name="connsiteX5" fmla="*/ 1129013 w 2152651"/>
                        <a:gd name="connsiteY5" fmla="*/ 0 h 2940131"/>
                        <a:gd name="connsiteX6" fmla="*/ 1023638 w 2152651"/>
                        <a:gd name="connsiteY6" fmla="*/ 0 h 2940131"/>
                        <a:gd name="connsiteX7" fmla="*/ 0 w 2152651"/>
                        <a:gd name="connsiteY7" fmla="*/ 1023638 h 2940131"/>
                        <a:gd name="connsiteX8" fmla="*/ 0 w 2152651"/>
                        <a:gd name="connsiteY8" fmla="*/ 1863329 h 2940131"/>
                        <a:gd name="connsiteX9" fmla="*/ 0 w 2152651"/>
                        <a:gd name="connsiteY9" fmla="*/ 2047275 h 2940131"/>
                        <a:gd name="connsiteX10" fmla="*/ 0 w 2152651"/>
                        <a:gd name="connsiteY10" fmla="*/ 2707316 h 2940131"/>
                        <a:gd name="connsiteX11" fmla="*/ 232815 w 2152651"/>
                        <a:gd name="connsiteY11" fmla="*/ 2940131 h 2940131"/>
                        <a:gd name="connsiteX0" fmla="*/ 1919835 w 2152651"/>
                        <a:gd name="connsiteY0" fmla="*/ 2940131 h 3043544"/>
                        <a:gd name="connsiteX1" fmla="*/ 2152650 w 2152651"/>
                        <a:gd name="connsiteY1" fmla="*/ 2707316 h 3043544"/>
                        <a:gd name="connsiteX2" fmla="*/ 2152650 w 2152651"/>
                        <a:gd name="connsiteY2" fmla="*/ 2047275 h 3043544"/>
                        <a:gd name="connsiteX3" fmla="*/ 2152651 w 2152651"/>
                        <a:gd name="connsiteY3" fmla="*/ 1023638 h 3043544"/>
                        <a:gd name="connsiteX4" fmla="*/ 1129013 w 2152651"/>
                        <a:gd name="connsiteY4" fmla="*/ 0 h 3043544"/>
                        <a:gd name="connsiteX5" fmla="*/ 1023638 w 2152651"/>
                        <a:gd name="connsiteY5" fmla="*/ 0 h 3043544"/>
                        <a:gd name="connsiteX6" fmla="*/ 0 w 2152651"/>
                        <a:gd name="connsiteY6" fmla="*/ 1023638 h 3043544"/>
                        <a:gd name="connsiteX7" fmla="*/ 0 w 2152651"/>
                        <a:gd name="connsiteY7" fmla="*/ 1863329 h 3043544"/>
                        <a:gd name="connsiteX8" fmla="*/ 0 w 2152651"/>
                        <a:gd name="connsiteY8" fmla="*/ 2047275 h 3043544"/>
                        <a:gd name="connsiteX9" fmla="*/ 0 w 2152651"/>
                        <a:gd name="connsiteY9" fmla="*/ 2707316 h 3043544"/>
                        <a:gd name="connsiteX10" fmla="*/ 232815 w 2152651"/>
                        <a:gd name="connsiteY10" fmla="*/ 2940131 h 3043544"/>
                        <a:gd name="connsiteX11" fmla="*/ 2011275 w 2152651"/>
                        <a:gd name="connsiteY11" fmla="*/ 3043544 h 3043544"/>
                        <a:gd name="connsiteX0" fmla="*/ 1919835 w 2152651"/>
                        <a:gd name="connsiteY0" fmla="*/ 2940131 h 2940131"/>
                        <a:gd name="connsiteX1" fmla="*/ 2152650 w 2152651"/>
                        <a:gd name="connsiteY1" fmla="*/ 2707316 h 2940131"/>
                        <a:gd name="connsiteX2" fmla="*/ 2152650 w 2152651"/>
                        <a:gd name="connsiteY2" fmla="*/ 2047275 h 2940131"/>
                        <a:gd name="connsiteX3" fmla="*/ 2152651 w 2152651"/>
                        <a:gd name="connsiteY3" fmla="*/ 1023638 h 2940131"/>
                        <a:gd name="connsiteX4" fmla="*/ 1129013 w 2152651"/>
                        <a:gd name="connsiteY4" fmla="*/ 0 h 2940131"/>
                        <a:gd name="connsiteX5" fmla="*/ 1023638 w 2152651"/>
                        <a:gd name="connsiteY5" fmla="*/ 0 h 2940131"/>
                        <a:gd name="connsiteX6" fmla="*/ 0 w 2152651"/>
                        <a:gd name="connsiteY6" fmla="*/ 1023638 h 2940131"/>
                        <a:gd name="connsiteX7" fmla="*/ 0 w 2152651"/>
                        <a:gd name="connsiteY7" fmla="*/ 1863329 h 2940131"/>
                        <a:gd name="connsiteX8" fmla="*/ 0 w 2152651"/>
                        <a:gd name="connsiteY8" fmla="*/ 2047275 h 2940131"/>
                        <a:gd name="connsiteX9" fmla="*/ 0 w 2152651"/>
                        <a:gd name="connsiteY9" fmla="*/ 2707316 h 2940131"/>
                        <a:gd name="connsiteX10" fmla="*/ 232815 w 2152651"/>
                        <a:gd name="connsiteY10" fmla="*/ 2940131 h 2940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52651" h="2940131">
                          <a:moveTo>
                            <a:pt x="1919835" y="2940131"/>
                          </a:moveTo>
                          <a:cubicBezTo>
                            <a:pt x="2048415" y="2940131"/>
                            <a:pt x="2152650" y="2835896"/>
                            <a:pt x="2152650" y="2707316"/>
                          </a:cubicBezTo>
                          <a:lnTo>
                            <a:pt x="2152650" y="2047275"/>
                          </a:lnTo>
                          <a:cubicBezTo>
                            <a:pt x="2152650" y="1706063"/>
                            <a:pt x="2152651" y="1364850"/>
                            <a:pt x="2152651" y="1023638"/>
                          </a:cubicBezTo>
                          <a:cubicBezTo>
                            <a:pt x="2152651" y="458298"/>
                            <a:pt x="1694353" y="0"/>
                            <a:pt x="1129013" y="0"/>
                          </a:cubicBezTo>
                          <a:lnTo>
                            <a:pt x="1023638" y="0"/>
                          </a:lnTo>
                          <a:cubicBezTo>
                            <a:pt x="458298" y="0"/>
                            <a:pt x="0" y="458298"/>
                            <a:pt x="0" y="1023638"/>
                          </a:cubicBezTo>
                          <a:lnTo>
                            <a:pt x="0" y="1863329"/>
                          </a:lnTo>
                          <a:lnTo>
                            <a:pt x="0" y="2047275"/>
                          </a:lnTo>
                          <a:lnTo>
                            <a:pt x="0" y="2707316"/>
                          </a:lnTo>
                          <a:cubicBezTo>
                            <a:pt x="0" y="2835896"/>
                            <a:pt x="104235" y="2940131"/>
                            <a:pt x="232815" y="2940131"/>
                          </a:cubicBezTo>
                        </a:path>
                      </a:pathLst>
                    </a:custGeom>
                    <a:noFill/>
                    <a:ln w="12700" cap="flat" cmpd="sng" algn="ctr">
                      <a:solidFill>
                        <a:srgbClr val="3E9282"/>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0070C0"/>
                        </a:solidFill>
                        <a:effectLst/>
                        <a:uLnTx/>
                        <a:uFillTx/>
                        <a:latin typeface="Calibri" panose="020F0502020204030204"/>
                        <a:ea typeface="+mn-ea"/>
                        <a:cs typeface="+mn-cs"/>
                      </a:endParaRPr>
                    </a:p>
                  </p:txBody>
                </p:sp>
                <p:sp>
                  <p:nvSpPr>
                    <p:cNvPr id="43" name="Freeform: Shape 152">
                      <a:extLst>
                        <a:ext uri="{FF2B5EF4-FFF2-40B4-BE49-F238E27FC236}">
                          <a16:creationId xmlns:a16="http://schemas.microsoft.com/office/drawing/2014/main" xmlns="" id="{B5F0A8D4-AB44-4E5C-9DD1-854FCBBD7E49}"/>
                        </a:ext>
                      </a:extLst>
                    </p:cNvPr>
                    <p:cNvSpPr/>
                    <p:nvPr/>
                  </p:nvSpPr>
                  <p:spPr>
                    <a:xfrm>
                      <a:off x="1109669" y="1713659"/>
                      <a:ext cx="1685913" cy="590552"/>
                    </a:xfrm>
                    <a:custGeom>
                      <a:avLst/>
                      <a:gdLst>
                        <a:gd name="connsiteX0" fmla="*/ 126212 w 1938337"/>
                        <a:gd name="connsiteY0" fmla="*/ 0 h 201584"/>
                        <a:gd name="connsiteX1" fmla="*/ 1812125 w 1938337"/>
                        <a:gd name="connsiteY1" fmla="*/ 0 h 201584"/>
                        <a:gd name="connsiteX2" fmla="*/ 1938337 w 1938337"/>
                        <a:gd name="connsiteY2" fmla="*/ 126212 h 201584"/>
                        <a:gd name="connsiteX3" fmla="*/ 1938337 w 1938337"/>
                        <a:gd name="connsiteY3" fmla="*/ 201584 h 201584"/>
                        <a:gd name="connsiteX4" fmla="*/ 1812125 w 1938337"/>
                        <a:gd name="connsiteY4" fmla="*/ 75372 h 201584"/>
                        <a:gd name="connsiteX5" fmla="*/ 126212 w 1938337"/>
                        <a:gd name="connsiteY5" fmla="*/ 75372 h 201584"/>
                        <a:gd name="connsiteX6" fmla="*/ 0 w 1938337"/>
                        <a:gd name="connsiteY6" fmla="*/ 201584 h 201584"/>
                        <a:gd name="connsiteX7" fmla="*/ 0 w 1938337"/>
                        <a:gd name="connsiteY7" fmla="*/ 126212 h 201584"/>
                        <a:gd name="connsiteX8" fmla="*/ 126212 w 1938337"/>
                        <a:gd name="connsiteY8" fmla="*/ 0 h 201584"/>
                        <a:gd name="connsiteX0" fmla="*/ 126212 w 1938337"/>
                        <a:gd name="connsiteY0" fmla="*/ 0 h 201584"/>
                        <a:gd name="connsiteX1" fmla="*/ 1812125 w 1938337"/>
                        <a:gd name="connsiteY1" fmla="*/ 0 h 201584"/>
                        <a:gd name="connsiteX2" fmla="*/ 1938337 w 1938337"/>
                        <a:gd name="connsiteY2" fmla="*/ 126212 h 201584"/>
                        <a:gd name="connsiteX3" fmla="*/ 1938337 w 1938337"/>
                        <a:gd name="connsiteY3" fmla="*/ 201584 h 201584"/>
                        <a:gd name="connsiteX4" fmla="*/ 1812125 w 1938337"/>
                        <a:gd name="connsiteY4" fmla="*/ 75372 h 201584"/>
                        <a:gd name="connsiteX5" fmla="*/ 126212 w 1938337"/>
                        <a:gd name="connsiteY5" fmla="*/ 75372 h 201584"/>
                        <a:gd name="connsiteX6" fmla="*/ 0 w 1938337"/>
                        <a:gd name="connsiteY6" fmla="*/ 201584 h 201584"/>
                        <a:gd name="connsiteX7" fmla="*/ 126212 w 1938337"/>
                        <a:gd name="connsiteY7" fmla="*/ 0 h 201584"/>
                        <a:gd name="connsiteX0" fmla="*/ 210738 w 2022863"/>
                        <a:gd name="connsiteY0" fmla="*/ 0 h 201584"/>
                        <a:gd name="connsiteX1" fmla="*/ 1896651 w 2022863"/>
                        <a:gd name="connsiteY1" fmla="*/ 0 h 201584"/>
                        <a:gd name="connsiteX2" fmla="*/ 2022863 w 2022863"/>
                        <a:gd name="connsiteY2" fmla="*/ 126212 h 201584"/>
                        <a:gd name="connsiteX3" fmla="*/ 2022863 w 2022863"/>
                        <a:gd name="connsiteY3" fmla="*/ 201584 h 201584"/>
                        <a:gd name="connsiteX4" fmla="*/ 1896651 w 2022863"/>
                        <a:gd name="connsiteY4" fmla="*/ 75372 h 201584"/>
                        <a:gd name="connsiteX5" fmla="*/ 210738 w 2022863"/>
                        <a:gd name="connsiteY5" fmla="*/ 75372 h 201584"/>
                        <a:gd name="connsiteX6" fmla="*/ 210738 w 2022863"/>
                        <a:gd name="connsiteY6" fmla="*/ 0 h 201584"/>
                        <a:gd name="connsiteX0" fmla="*/ 0 w 1812125"/>
                        <a:gd name="connsiteY0" fmla="*/ 0 h 201584"/>
                        <a:gd name="connsiteX1" fmla="*/ 1685913 w 1812125"/>
                        <a:gd name="connsiteY1" fmla="*/ 0 h 201584"/>
                        <a:gd name="connsiteX2" fmla="*/ 1812125 w 1812125"/>
                        <a:gd name="connsiteY2" fmla="*/ 126212 h 201584"/>
                        <a:gd name="connsiteX3" fmla="*/ 1812125 w 1812125"/>
                        <a:gd name="connsiteY3" fmla="*/ 201584 h 201584"/>
                        <a:gd name="connsiteX4" fmla="*/ 1685913 w 1812125"/>
                        <a:gd name="connsiteY4" fmla="*/ 75372 h 201584"/>
                        <a:gd name="connsiteX5" fmla="*/ 0 w 1812125"/>
                        <a:gd name="connsiteY5" fmla="*/ 75372 h 201584"/>
                        <a:gd name="connsiteX6" fmla="*/ 0 w 1812125"/>
                        <a:gd name="connsiteY6" fmla="*/ 0 h 201584"/>
                        <a:gd name="connsiteX0" fmla="*/ 0 w 1812125"/>
                        <a:gd name="connsiteY0" fmla="*/ 0 h 126212"/>
                        <a:gd name="connsiteX1" fmla="*/ 1685913 w 1812125"/>
                        <a:gd name="connsiteY1" fmla="*/ 0 h 126212"/>
                        <a:gd name="connsiteX2" fmla="*/ 1812125 w 1812125"/>
                        <a:gd name="connsiteY2" fmla="*/ 126212 h 126212"/>
                        <a:gd name="connsiteX3" fmla="*/ 1685913 w 1812125"/>
                        <a:gd name="connsiteY3" fmla="*/ 75372 h 126212"/>
                        <a:gd name="connsiteX4" fmla="*/ 0 w 1812125"/>
                        <a:gd name="connsiteY4" fmla="*/ 75372 h 126212"/>
                        <a:gd name="connsiteX5" fmla="*/ 0 w 1812125"/>
                        <a:gd name="connsiteY5" fmla="*/ 0 h 126212"/>
                        <a:gd name="connsiteX0" fmla="*/ 0 w 1896651"/>
                        <a:gd name="connsiteY0" fmla="*/ 0 h 75372"/>
                        <a:gd name="connsiteX1" fmla="*/ 1685913 w 1896651"/>
                        <a:gd name="connsiteY1" fmla="*/ 0 h 75372"/>
                        <a:gd name="connsiteX2" fmla="*/ 1685913 w 1896651"/>
                        <a:gd name="connsiteY2" fmla="*/ 75372 h 75372"/>
                        <a:gd name="connsiteX3" fmla="*/ 0 w 1896651"/>
                        <a:gd name="connsiteY3" fmla="*/ 75372 h 75372"/>
                        <a:gd name="connsiteX4" fmla="*/ 0 w 1896651"/>
                        <a:gd name="connsiteY4" fmla="*/ 0 h 75372"/>
                        <a:gd name="connsiteX0" fmla="*/ 0 w 1685913"/>
                        <a:gd name="connsiteY0" fmla="*/ 0 h 75372"/>
                        <a:gd name="connsiteX1" fmla="*/ 1685913 w 1685913"/>
                        <a:gd name="connsiteY1" fmla="*/ 0 h 75372"/>
                        <a:gd name="connsiteX2" fmla="*/ 1685913 w 1685913"/>
                        <a:gd name="connsiteY2" fmla="*/ 75372 h 75372"/>
                        <a:gd name="connsiteX3" fmla="*/ 0 w 1685913"/>
                        <a:gd name="connsiteY3" fmla="*/ 75372 h 75372"/>
                        <a:gd name="connsiteX4" fmla="*/ 0 w 1685913"/>
                        <a:gd name="connsiteY4" fmla="*/ 0 h 75372"/>
                        <a:gd name="connsiteX0" fmla="*/ 0 w 1685913"/>
                        <a:gd name="connsiteY0" fmla="*/ 0 h 76200"/>
                        <a:gd name="connsiteX1" fmla="*/ 1685913 w 1685913"/>
                        <a:gd name="connsiteY1" fmla="*/ 0 h 76200"/>
                        <a:gd name="connsiteX2" fmla="*/ 1685913 w 1685913"/>
                        <a:gd name="connsiteY2" fmla="*/ 75372 h 76200"/>
                        <a:gd name="connsiteX3" fmla="*/ 150010 w 1685913"/>
                        <a:gd name="connsiteY3" fmla="*/ 76200 h 76200"/>
                        <a:gd name="connsiteX4" fmla="*/ 0 w 1685913"/>
                        <a:gd name="connsiteY4" fmla="*/ 75372 h 76200"/>
                        <a:gd name="connsiteX5" fmla="*/ 0 w 1685913"/>
                        <a:gd name="connsiteY5" fmla="*/ 0 h 76200"/>
                        <a:gd name="connsiteX0" fmla="*/ 0 w 1685913"/>
                        <a:gd name="connsiteY0" fmla="*/ 0 h 76200"/>
                        <a:gd name="connsiteX1" fmla="*/ 1685913 w 1685913"/>
                        <a:gd name="connsiteY1" fmla="*/ 0 h 76200"/>
                        <a:gd name="connsiteX2" fmla="*/ 1685913 w 1685913"/>
                        <a:gd name="connsiteY2" fmla="*/ 75372 h 76200"/>
                        <a:gd name="connsiteX3" fmla="*/ 1533517 w 1685913"/>
                        <a:gd name="connsiteY3" fmla="*/ 73818 h 76200"/>
                        <a:gd name="connsiteX4" fmla="*/ 150010 w 1685913"/>
                        <a:gd name="connsiteY4" fmla="*/ 76200 h 76200"/>
                        <a:gd name="connsiteX5" fmla="*/ 0 w 1685913"/>
                        <a:gd name="connsiteY5" fmla="*/ 75372 h 76200"/>
                        <a:gd name="connsiteX6" fmla="*/ 0 w 1685913"/>
                        <a:gd name="connsiteY6" fmla="*/ 0 h 76200"/>
                        <a:gd name="connsiteX0" fmla="*/ 0 w 1685913"/>
                        <a:gd name="connsiteY0" fmla="*/ 0 h 581025"/>
                        <a:gd name="connsiteX1" fmla="*/ 1685913 w 1685913"/>
                        <a:gd name="connsiteY1" fmla="*/ 0 h 581025"/>
                        <a:gd name="connsiteX2" fmla="*/ 1685913 w 1685913"/>
                        <a:gd name="connsiteY2" fmla="*/ 75372 h 581025"/>
                        <a:gd name="connsiteX3" fmla="*/ 1533517 w 1685913"/>
                        <a:gd name="connsiteY3" fmla="*/ 73818 h 581025"/>
                        <a:gd name="connsiteX4" fmla="*/ 1235860 w 1685913"/>
                        <a:gd name="connsiteY4" fmla="*/ 581025 h 581025"/>
                        <a:gd name="connsiteX5" fmla="*/ 150010 w 1685913"/>
                        <a:gd name="connsiteY5" fmla="*/ 76200 h 581025"/>
                        <a:gd name="connsiteX6" fmla="*/ 0 w 1685913"/>
                        <a:gd name="connsiteY6" fmla="*/ 75372 h 581025"/>
                        <a:gd name="connsiteX7" fmla="*/ 0 w 1685913"/>
                        <a:gd name="connsiteY7" fmla="*/ 0 h 581025"/>
                        <a:gd name="connsiteX0" fmla="*/ 0 w 1685913"/>
                        <a:gd name="connsiteY0" fmla="*/ 0 h 581025"/>
                        <a:gd name="connsiteX1" fmla="*/ 1685913 w 1685913"/>
                        <a:gd name="connsiteY1" fmla="*/ 0 h 581025"/>
                        <a:gd name="connsiteX2" fmla="*/ 1685913 w 1685913"/>
                        <a:gd name="connsiteY2" fmla="*/ 75372 h 581025"/>
                        <a:gd name="connsiteX3" fmla="*/ 1533517 w 1685913"/>
                        <a:gd name="connsiteY3" fmla="*/ 73818 h 581025"/>
                        <a:gd name="connsiteX4" fmla="*/ 1235860 w 1685913"/>
                        <a:gd name="connsiteY4" fmla="*/ 581025 h 581025"/>
                        <a:gd name="connsiteX5" fmla="*/ 150010 w 1685913"/>
                        <a:gd name="connsiteY5" fmla="*/ 76200 h 581025"/>
                        <a:gd name="connsiteX6" fmla="*/ 0 w 1685913"/>
                        <a:gd name="connsiteY6" fmla="*/ 75372 h 581025"/>
                        <a:gd name="connsiteX7" fmla="*/ 0 w 1685913"/>
                        <a:gd name="connsiteY7" fmla="*/ 0 h 581025"/>
                        <a:gd name="connsiteX0" fmla="*/ 0 w 1685913"/>
                        <a:gd name="connsiteY0" fmla="*/ 0 h 618530"/>
                        <a:gd name="connsiteX1" fmla="*/ 1685913 w 1685913"/>
                        <a:gd name="connsiteY1" fmla="*/ 0 h 618530"/>
                        <a:gd name="connsiteX2" fmla="*/ 1685913 w 1685913"/>
                        <a:gd name="connsiteY2" fmla="*/ 75372 h 618530"/>
                        <a:gd name="connsiteX3" fmla="*/ 1533517 w 1685913"/>
                        <a:gd name="connsiteY3" fmla="*/ 73818 h 618530"/>
                        <a:gd name="connsiteX4" fmla="*/ 1235860 w 1685913"/>
                        <a:gd name="connsiteY4" fmla="*/ 581025 h 618530"/>
                        <a:gd name="connsiteX5" fmla="*/ 457192 w 1685913"/>
                        <a:gd name="connsiteY5" fmla="*/ 588168 h 618530"/>
                        <a:gd name="connsiteX6" fmla="*/ 150010 w 1685913"/>
                        <a:gd name="connsiteY6" fmla="*/ 76200 h 618530"/>
                        <a:gd name="connsiteX7" fmla="*/ 0 w 1685913"/>
                        <a:gd name="connsiteY7" fmla="*/ 75372 h 618530"/>
                        <a:gd name="connsiteX8" fmla="*/ 0 w 1685913"/>
                        <a:gd name="connsiteY8" fmla="*/ 0 h 618530"/>
                        <a:gd name="connsiteX0" fmla="*/ 0 w 1685913"/>
                        <a:gd name="connsiteY0" fmla="*/ 0 h 588168"/>
                        <a:gd name="connsiteX1" fmla="*/ 1685913 w 1685913"/>
                        <a:gd name="connsiteY1" fmla="*/ 0 h 588168"/>
                        <a:gd name="connsiteX2" fmla="*/ 1685913 w 1685913"/>
                        <a:gd name="connsiteY2" fmla="*/ 75372 h 588168"/>
                        <a:gd name="connsiteX3" fmla="*/ 1533517 w 1685913"/>
                        <a:gd name="connsiteY3" fmla="*/ 73818 h 588168"/>
                        <a:gd name="connsiteX4" fmla="*/ 1235860 w 1685913"/>
                        <a:gd name="connsiteY4" fmla="*/ 581025 h 588168"/>
                        <a:gd name="connsiteX5" fmla="*/ 457192 w 1685913"/>
                        <a:gd name="connsiteY5" fmla="*/ 588168 h 588168"/>
                        <a:gd name="connsiteX6" fmla="*/ 150010 w 1685913"/>
                        <a:gd name="connsiteY6" fmla="*/ 76200 h 588168"/>
                        <a:gd name="connsiteX7" fmla="*/ 0 w 1685913"/>
                        <a:gd name="connsiteY7" fmla="*/ 75372 h 588168"/>
                        <a:gd name="connsiteX8" fmla="*/ 0 w 1685913"/>
                        <a:gd name="connsiteY8" fmla="*/ 0 h 588168"/>
                        <a:gd name="connsiteX0" fmla="*/ 0 w 1685913"/>
                        <a:gd name="connsiteY0" fmla="*/ 0 h 588169"/>
                        <a:gd name="connsiteX1" fmla="*/ 1685913 w 1685913"/>
                        <a:gd name="connsiteY1" fmla="*/ 0 h 588169"/>
                        <a:gd name="connsiteX2" fmla="*/ 1685913 w 1685913"/>
                        <a:gd name="connsiteY2" fmla="*/ 75372 h 588169"/>
                        <a:gd name="connsiteX3" fmla="*/ 1533517 w 1685913"/>
                        <a:gd name="connsiteY3" fmla="*/ 73818 h 588169"/>
                        <a:gd name="connsiteX4" fmla="*/ 1235860 w 1685913"/>
                        <a:gd name="connsiteY4" fmla="*/ 588169 h 588169"/>
                        <a:gd name="connsiteX5" fmla="*/ 457192 w 1685913"/>
                        <a:gd name="connsiteY5" fmla="*/ 588168 h 588169"/>
                        <a:gd name="connsiteX6" fmla="*/ 150010 w 1685913"/>
                        <a:gd name="connsiteY6" fmla="*/ 76200 h 588169"/>
                        <a:gd name="connsiteX7" fmla="*/ 0 w 1685913"/>
                        <a:gd name="connsiteY7" fmla="*/ 75372 h 588169"/>
                        <a:gd name="connsiteX8" fmla="*/ 0 w 1685913"/>
                        <a:gd name="connsiteY8" fmla="*/ 0 h 588169"/>
                        <a:gd name="connsiteX0" fmla="*/ 0 w 1685913"/>
                        <a:gd name="connsiteY0" fmla="*/ 1 h 588170"/>
                        <a:gd name="connsiteX1" fmla="*/ 185729 w 1685913"/>
                        <a:gd name="connsiteY1" fmla="*/ 0 h 588170"/>
                        <a:gd name="connsiteX2" fmla="*/ 1685913 w 1685913"/>
                        <a:gd name="connsiteY2" fmla="*/ 1 h 588170"/>
                        <a:gd name="connsiteX3" fmla="*/ 1685913 w 1685913"/>
                        <a:gd name="connsiteY3" fmla="*/ 75373 h 588170"/>
                        <a:gd name="connsiteX4" fmla="*/ 1533517 w 1685913"/>
                        <a:gd name="connsiteY4" fmla="*/ 73819 h 588170"/>
                        <a:gd name="connsiteX5" fmla="*/ 1235860 w 1685913"/>
                        <a:gd name="connsiteY5" fmla="*/ 588170 h 588170"/>
                        <a:gd name="connsiteX6" fmla="*/ 457192 w 1685913"/>
                        <a:gd name="connsiteY6" fmla="*/ 588169 h 588170"/>
                        <a:gd name="connsiteX7" fmla="*/ 150010 w 1685913"/>
                        <a:gd name="connsiteY7" fmla="*/ 76201 h 588170"/>
                        <a:gd name="connsiteX8" fmla="*/ 0 w 1685913"/>
                        <a:gd name="connsiteY8" fmla="*/ 75373 h 588170"/>
                        <a:gd name="connsiteX9" fmla="*/ 0 w 1685913"/>
                        <a:gd name="connsiteY9" fmla="*/ 1 h 588170"/>
                        <a:gd name="connsiteX0" fmla="*/ 0 w 1685913"/>
                        <a:gd name="connsiteY0" fmla="*/ 2383 h 590552"/>
                        <a:gd name="connsiteX1" fmla="*/ 185729 w 1685913"/>
                        <a:gd name="connsiteY1" fmla="*/ 2382 h 590552"/>
                        <a:gd name="connsiteX2" fmla="*/ 1500179 w 1685913"/>
                        <a:gd name="connsiteY2" fmla="*/ 0 h 590552"/>
                        <a:gd name="connsiteX3" fmla="*/ 1685913 w 1685913"/>
                        <a:gd name="connsiteY3" fmla="*/ 2383 h 590552"/>
                        <a:gd name="connsiteX4" fmla="*/ 1685913 w 1685913"/>
                        <a:gd name="connsiteY4" fmla="*/ 77755 h 590552"/>
                        <a:gd name="connsiteX5" fmla="*/ 1533517 w 1685913"/>
                        <a:gd name="connsiteY5" fmla="*/ 76201 h 590552"/>
                        <a:gd name="connsiteX6" fmla="*/ 1235860 w 1685913"/>
                        <a:gd name="connsiteY6" fmla="*/ 590552 h 590552"/>
                        <a:gd name="connsiteX7" fmla="*/ 457192 w 1685913"/>
                        <a:gd name="connsiteY7" fmla="*/ 590551 h 590552"/>
                        <a:gd name="connsiteX8" fmla="*/ 150010 w 1685913"/>
                        <a:gd name="connsiteY8" fmla="*/ 78583 h 590552"/>
                        <a:gd name="connsiteX9" fmla="*/ 0 w 1685913"/>
                        <a:gd name="connsiteY9" fmla="*/ 77755 h 590552"/>
                        <a:gd name="connsiteX10" fmla="*/ 0 w 1685913"/>
                        <a:gd name="connsiteY10" fmla="*/ 2383 h 590552"/>
                        <a:gd name="connsiteX0" fmla="*/ 0 w 1685913"/>
                        <a:gd name="connsiteY0" fmla="*/ 2383 h 590552"/>
                        <a:gd name="connsiteX1" fmla="*/ 185729 w 1685913"/>
                        <a:gd name="connsiteY1" fmla="*/ 2382 h 590552"/>
                        <a:gd name="connsiteX2" fmla="*/ 490529 w 1685913"/>
                        <a:gd name="connsiteY2" fmla="*/ 531019 h 590552"/>
                        <a:gd name="connsiteX3" fmla="*/ 1500179 w 1685913"/>
                        <a:gd name="connsiteY3" fmla="*/ 0 h 590552"/>
                        <a:gd name="connsiteX4" fmla="*/ 1685913 w 1685913"/>
                        <a:gd name="connsiteY4" fmla="*/ 2383 h 590552"/>
                        <a:gd name="connsiteX5" fmla="*/ 1685913 w 1685913"/>
                        <a:gd name="connsiteY5" fmla="*/ 77755 h 590552"/>
                        <a:gd name="connsiteX6" fmla="*/ 1533517 w 1685913"/>
                        <a:gd name="connsiteY6" fmla="*/ 76201 h 590552"/>
                        <a:gd name="connsiteX7" fmla="*/ 1235860 w 1685913"/>
                        <a:gd name="connsiteY7" fmla="*/ 590552 h 590552"/>
                        <a:gd name="connsiteX8" fmla="*/ 457192 w 1685913"/>
                        <a:gd name="connsiteY8" fmla="*/ 590551 h 590552"/>
                        <a:gd name="connsiteX9" fmla="*/ 150010 w 1685913"/>
                        <a:gd name="connsiteY9" fmla="*/ 78583 h 590552"/>
                        <a:gd name="connsiteX10" fmla="*/ 0 w 1685913"/>
                        <a:gd name="connsiteY10" fmla="*/ 77755 h 590552"/>
                        <a:gd name="connsiteX11" fmla="*/ 0 w 1685913"/>
                        <a:gd name="connsiteY11" fmla="*/ 2383 h 590552"/>
                        <a:gd name="connsiteX0" fmla="*/ 0 w 1685913"/>
                        <a:gd name="connsiteY0" fmla="*/ 2383 h 590552"/>
                        <a:gd name="connsiteX1" fmla="*/ 185729 w 1685913"/>
                        <a:gd name="connsiteY1" fmla="*/ 2382 h 590552"/>
                        <a:gd name="connsiteX2" fmla="*/ 490529 w 1685913"/>
                        <a:gd name="connsiteY2" fmla="*/ 531019 h 590552"/>
                        <a:gd name="connsiteX3" fmla="*/ 1500179 w 1685913"/>
                        <a:gd name="connsiteY3" fmla="*/ 0 h 590552"/>
                        <a:gd name="connsiteX4" fmla="*/ 1685913 w 1685913"/>
                        <a:gd name="connsiteY4" fmla="*/ 2383 h 590552"/>
                        <a:gd name="connsiteX5" fmla="*/ 1685913 w 1685913"/>
                        <a:gd name="connsiteY5" fmla="*/ 77755 h 590552"/>
                        <a:gd name="connsiteX6" fmla="*/ 1533517 w 1685913"/>
                        <a:gd name="connsiteY6" fmla="*/ 76201 h 590552"/>
                        <a:gd name="connsiteX7" fmla="*/ 1235860 w 1685913"/>
                        <a:gd name="connsiteY7" fmla="*/ 590552 h 590552"/>
                        <a:gd name="connsiteX8" fmla="*/ 457192 w 1685913"/>
                        <a:gd name="connsiteY8" fmla="*/ 590551 h 590552"/>
                        <a:gd name="connsiteX9" fmla="*/ 150010 w 1685913"/>
                        <a:gd name="connsiteY9" fmla="*/ 78583 h 590552"/>
                        <a:gd name="connsiteX10" fmla="*/ 0 w 1685913"/>
                        <a:gd name="connsiteY10" fmla="*/ 77755 h 590552"/>
                        <a:gd name="connsiteX11" fmla="*/ 0 w 1685913"/>
                        <a:gd name="connsiteY11" fmla="*/ 2383 h 590552"/>
                        <a:gd name="connsiteX0" fmla="*/ 0 w 1685913"/>
                        <a:gd name="connsiteY0" fmla="*/ 2383 h 590552"/>
                        <a:gd name="connsiteX1" fmla="*/ 185729 w 1685913"/>
                        <a:gd name="connsiteY1" fmla="*/ 2382 h 590552"/>
                        <a:gd name="connsiteX2" fmla="*/ 490529 w 1685913"/>
                        <a:gd name="connsiteY2" fmla="*/ 531019 h 590552"/>
                        <a:gd name="connsiteX3" fmla="*/ 1204904 w 1685913"/>
                        <a:gd name="connsiteY3" fmla="*/ 526257 h 590552"/>
                        <a:gd name="connsiteX4" fmla="*/ 1500179 w 1685913"/>
                        <a:gd name="connsiteY4" fmla="*/ 0 h 590552"/>
                        <a:gd name="connsiteX5" fmla="*/ 1685913 w 1685913"/>
                        <a:gd name="connsiteY5" fmla="*/ 2383 h 590552"/>
                        <a:gd name="connsiteX6" fmla="*/ 1685913 w 1685913"/>
                        <a:gd name="connsiteY6" fmla="*/ 77755 h 590552"/>
                        <a:gd name="connsiteX7" fmla="*/ 1533517 w 1685913"/>
                        <a:gd name="connsiteY7" fmla="*/ 76201 h 590552"/>
                        <a:gd name="connsiteX8" fmla="*/ 1235860 w 1685913"/>
                        <a:gd name="connsiteY8" fmla="*/ 590552 h 590552"/>
                        <a:gd name="connsiteX9" fmla="*/ 457192 w 1685913"/>
                        <a:gd name="connsiteY9" fmla="*/ 590551 h 590552"/>
                        <a:gd name="connsiteX10" fmla="*/ 150010 w 1685913"/>
                        <a:gd name="connsiteY10" fmla="*/ 78583 h 590552"/>
                        <a:gd name="connsiteX11" fmla="*/ 0 w 1685913"/>
                        <a:gd name="connsiteY11" fmla="*/ 77755 h 590552"/>
                        <a:gd name="connsiteX12" fmla="*/ 0 w 1685913"/>
                        <a:gd name="connsiteY12" fmla="*/ 2383 h 590552"/>
                        <a:gd name="connsiteX0" fmla="*/ 0 w 1685913"/>
                        <a:gd name="connsiteY0" fmla="*/ 2383 h 590552"/>
                        <a:gd name="connsiteX1" fmla="*/ 185729 w 1685913"/>
                        <a:gd name="connsiteY1" fmla="*/ 2382 h 590552"/>
                        <a:gd name="connsiteX2" fmla="*/ 490529 w 1685913"/>
                        <a:gd name="connsiteY2" fmla="*/ 531019 h 590552"/>
                        <a:gd name="connsiteX3" fmla="*/ 1204904 w 1685913"/>
                        <a:gd name="connsiteY3" fmla="*/ 526257 h 590552"/>
                        <a:gd name="connsiteX4" fmla="*/ 1500179 w 1685913"/>
                        <a:gd name="connsiteY4" fmla="*/ 0 h 590552"/>
                        <a:gd name="connsiteX5" fmla="*/ 1685913 w 1685913"/>
                        <a:gd name="connsiteY5" fmla="*/ 2383 h 590552"/>
                        <a:gd name="connsiteX6" fmla="*/ 1685913 w 1685913"/>
                        <a:gd name="connsiteY6" fmla="*/ 77755 h 590552"/>
                        <a:gd name="connsiteX7" fmla="*/ 1533517 w 1685913"/>
                        <a:gd name="connsiteY7" fmla="*/ 76201 h 590552"/>
                        <a:gd name="connsiteX8" fmla="*/ 1235860 w 1685913"/>
                        <a:gd name="connsiteY8" fmla="*/ 590552 h 590552"/>
                        <a:gd name="connsiteX9" fmla="*/ 457192 w 1685913"/>
                        <a:gd name="connsiteY9" fmla="*/ 590551 h 590552"/>
                        <a:gd name="connsiteX10" fmla="*/ 150010 w 1685913"/>
                        <a:gd name="connsiteY10" fmla="*/ 78583 h 590552"/>
                        <a:gd name="connsiteX11" fmla="*/ 0 w 1685913"/>
                        <a:gd name="connsiteY11" fmla="*/ 77755 h 590552"/>
                        <a:gd name="connsiteX12" fmla="*/ 0 w 1685913"/>
                        <a:gd name="connsiteY12" fmla="*/ 2383 h 590552"/>
                        <a:gd name="connsiteX0" fmla="*/ 0 w 1685913"/>
                        <a:gd name="connsiteY0" fmla="*/ 2383 h 590552"/>
                        <a:gd name="connsiteX1" fmla="*/ 185729 w 1685913"/>
                        <a:gd name="connsiteY1" fmla="*/ 2382 h 590552"/>
                        <a:gd name="connsiteX2" fmla="*/ 483386 w 1685913"/>
                        <a:gd name="connsiteY2" fmla="*/ 533400 h 590552"/>
                        <a:gd name="connsiteX3" fmla="*/ 1204904 w 1685913"/>
                        <a:gd name="connsiteY3" fmla="*/ 526257 h 590552"/>
                        <a:gd name="connsiteX4" fmla="*/ 1500179 w 1685913"/>
                        <a:gd name="connsiteY4" fmla="*/ 0 h 590552"/>
                        <a:gd name="connsiteX5" fmla="*/ 1685913 w 1685913"/>
                        <a:gd name="connsiteY5" fmla="*/ 2383 h 590552"/>
                        <a:gd name="connsiteX6" fmla="*/ 1685913 w 1685913"/>
                        <a:gd name="connsiteY6" fmla="*/ 77755 h 590552"/>
                        <a:gd name="connsiteX7" fmla="*/ 1533517 w 1685913"/>
                        <a:gd name="connsiteY7" fmla="*/ 76201 h 590552"/>
                        <a:gd name="connsiteX8" fmla="*/ 1235860 w 1685913"/>
                        <a:gd name="connsiteY8" fmla="*/ 590552 h 590552"/>
                        <a:gd name="connsiteX9" fmla="*/ 457192 w 1685913"/>
                        <a:gd name="connsiteY9" fmla="*/ 590551 h 590552"/>
                        <a:gd name="connsiteX10" fmla="*/ 150010 w 1685913"/>
                        <a:gd name="connsiteY10" fmla="*/ 78583 h 590552"/>
                        <a:gd name="connsiteX11" fmla="*/ 0 w 1685913"/>
                        <a:gd name="connsiteY11" fmla="*/ 77755 h 590552"/>
                        <a:gd name="connsiteX12" fmla="*/ 0 w 1685913"/>
                        <a:gd name="connsiteY12" fmla="*/ 2383 h 590552"/>
                        <a:gd name="connsiteX0" fmla="*/ 0 w 1685913"/>
                        <a:gd name="connsiteY0" fmla="*/ 2383 h 590552"/>
                        <a:gd name="connsiteX1" fmla="*/ 185729 w 1685913"/>
                        <a:gd name="connsiteY1" fmla="*/ 2382 h 590552"/>
                        <a:gd name="connsiteX2" fmla="*/ 490530 w 1685913"/>
                        <a:gd name="connsiteY2" fmla="*/ 526256 h 590552"/>
                        <a:gd name="connsiteX3" fmla="*/ 1204904 w 1685913"/>
                        <a:gd name="connsiteY3" fmla="*/ 526257 h 590552"/>
                        <a:gd name="connsiteX4" fmla="*/ 1500179 w 1685913"/>
                        <a:gd name="connsiteY4" fmla="*/ 0 h 590552"/>
                        <a:gd name="connsiteX5" fmla="*/ 1685913 w 1685913"/>
                        <a:gd name="connsiteY5" fmla="*/ 2383 h 590552"/>
                        <a:gd name="connsiteX6" fmla="*/ 1685913 w 1685913"/>
                        <a:gd name="connsiteY6" fmla="*/ 77755 h 590552"/>
                        <a:gd name="connsiteX7" fmla="*/ 1533517 w 1685913"/>
                        <a:gd name="connsiteY7" fmla="*/ 76201 h 590552"/>
                        <a:gd name="connsiteX8" fmla="*/ 1235860 w 1685913"/>
                        <a:gd name="connsiteY8" fmla="*/ 590552 h 590552"/>
                        <a:gd name="connsiteX9" fmla="*/ 457192 w 1685913"/>
                        <a:gd name="connsiteY9" fmla="*/ 590551 h 590552"/>
                        <a:gd name="connsiteX10" fmla="*/ 150010 w 1685913"/>
                        <a:gd name="connsiteY10" fmla="*/ 78583 h 590552"/>
                        <a:gd name="connsiteX11" fmla="*/ 0 w 1685913"/>
                        <a:gd name="connsiteY11" fmla="*/ 77755 h 590552"/>
                        <a:gd name="connsiteX12" fmla="*/ 0 w 1685913"/>
                        <a:gd name="connsiteY12" fmla="*/ 2383 h 590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85913" h="590552">
                          <a:moveTo>
                            <a:pt x="0" y="2383"/>
                          </a:moveTo>
                          <a:lnTo>
                            <a:pt x="185729" y="2382"/>
                          </a:lnTo>
                          <a:lnTo>
                            <a:pt x="490530" y="526256"/>
                          </a:lnTo>
                          <a:lnTo>
                            <a:pt x="1204904" y="526257"/>
                          </a:lnTo>
                          <a:lnTo>
                            <a:pt x="1500179" y="0"/>
                          </a:lnTo>
                          <a:lnTo>
                            <a:pt x="1685913" y="2383"/>
                          </a:lnTo>
                          <a:lnTo>
                            <a:pt x="1685913" y="77755"/>
                          </a:lnTo>
                          <a:lnTo>
                            <a:pt x="1533517" y="76201"/>
                          </a:lnTo>
                          <a:lnTo>
                            <a:pt x="1235860" y="590552"/>
                          </a:lnTo>
                          <a:lnTo>
                            <a:pt x="457192" y="590551"/>
                          </a:lnTo>
                          <a:lnTo>
                            <a:pt x="150010" y="78583"/>
                          </a:lnTo>
                          <a:lnTo>
                            <a:pt x="0" y="77755"/>
                          </a:lnTo>
                          <a:lnTo>
                            <a:pt x="0" y="2383"/>
                          </a:lnTo>
                          <a:close/>
                        </a:path>
                      </a:pathLst>
                    </a:custGeom>
                    <a:solidFill>
                      <a:sysClr val="window" lastClr="FFFFFF"/>
                    </a:solidFill>
                    <a:ln w="12700" cap="flat" cmpd="sng" algn="ctr">
                      <a:noFill/>
                      <a:prstDash val="solid"/>
                      <a:miter lim="800000"/>
                    </a:ln>
                    <a:effectLst>
                      <a:outerShdw blurRad="50800" dist="38100" dir="5400000" algn="t" rotWithShape="0">
                        <a:prstClr val="black">
                          <a:alpha val="20000"/>
                        </a:prstClr>
                      </a:outerShdw>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0070C0"/>
                        </a:solidFill>
                        <a:effectLst/>
                        <a:uLnTx/>
                        <a:uFillTx/>
                        <a:latin typeface="Calibri" panose="020F0502020204030204"/>
                        <a:ea typeface="+mn-ea"/>
                        <a:cs typeface="+mn-cs"/>
                      </a:endParaRPr>
                    </a:p>
                  </p:txBody>
                </p:sp>
              </p:grpSp>
              <p:grpSp>
                <p:nvGrpSpPr>
                  <p:cNvPr id="35" name="Group 34">
                    <a:extLst>
                      <a:ext uri="{FF2B5EF4-FFF2-40B4-BE49-F238E27FC236}">
                        <a16:creationId xmlns:a16="http://schemas.microsoft.com/office/drawing/2014/main" xmlns="" id="{7C8D404B-C463-4841-9597-0F395F6E8426}"/>
                      </a:ext>
                    </a:extLst>
                  </p:cNvPr>
                  <p:cNvGrpSpPr/>
                  <p:nvPr/>
                </p:nvGrpSpPr>
                <p:grpSpPr>
                  <a:xfrm>
                    <a:off x="3214815" y="2320437"/>
                    <a:ext cx="1260676" cy="1086788"/>
                    <a:chOff x="1278456" y="1110278"/>
                    <a:chExt cx="1260676" cy="1086788"/>
                  </a:xfrm>
                </p:grpSpPr>
                <p:sp>
                  <p:nvSpPr>
                    <p:cNvPr id="40" name="Hexagon 39">
                      <a:extLst>
                        <a:ext uri="{FF2B5EF4-FFF2-40B4-BE49-F238E27FC236}">
                          <a16:creationId xmlns:a16="http://schemas.microsoft.com/office/drawing/2014/main" xmlns="" id="{8B6BD057-AC97-4176-97BB-D3D709270BCD}"/>
                        </a:ext>
                      </a:extLst>
                    </p:cNvPr>
                    <p:cNvSpPr/>
                    <p:nvPr/>
                  </p:nvSpPr>
                  <p:spPr>
                    <a:xfrm>
                      <a:off x="1278456" y="1110278"/>
                      <a:ext cx="1260676" cy="1086788"/>
                    </a:xfrm>
                    <a:prstGeom prst="hexagon">
                      <a:avLst>
                        <a:gd name="adj" fmla="val 28071"/>
                        <a:gd name="vf" fmla="val 115470"/>
                      </a:avLst>
                    </a:prstGeom>
                    <a:solidFill>
                      <a:srgbClr val="4BB29F"/>
                    </a:solidFill>
                    <a:ln w="12700" cap="flat" cmpd="sng" algn="ctr">
                      <a:no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0070C0"/>
                        </a:solidFill>
                        <a:effectLst/>
                        <a:uLnTx/>
                        <a:uFillTx/>
                        <a:latin typeface="Calibri" panose="020F0502020204030204"/>
                        <a:ea typeface="+mn-ea"/>
                        <a:cs typeface="+mn-cs"/>
                      </a:endParaRPr>
                    </a:p>
                  </p:txBody>
                </p:sp>
                <p:sp>
                  <p:nvSpPr>
                    <p:cNvPr id="41" name="Hexagon 40">
                      <a:extLst>
                        <a:ext uri="{FF2B5EF4-FFF2-40B4-BE49-F238E27FC236}">
                          <a16:creationId xmlns:a16="http://schemas.microsoft.com/office/drawing/2014/main" xmlns="" id="{62B902CF-7C9F-4C54-A6A5-836A7267232F}"/>
                        </a:ext>
                      </a:extLst>
                    </p:cNvPr>
                    <p:cNvSpPr/>
                    <p:nvPr/>
                  </p:nvSpPr>
                  <p:spPr>
                    <a:xfrm>
                      <a:off x="1437953" y="1247774"/>
                      <a:ext cx="941682" cy="811794"/>
                    </a:xfrm>
                    <a:prstGeom prst="hexagon">
                      <a:avLst>
                        <a:gd name="adj" fmla="val 28071"/>
                        <a:gd name="vf" fmla="val 115470"/>
                      </a:avLst>
                    </a:prstGeom>
                    <a:solidFill>
                      <a:sysClr val="window" lastClr="FFFFFF"/>
                    </a:solidFill>
                    <a:ln w="12700" cap="flat" cmpd="sng" algn="ctr">
                      <a:noFill/>
                      <a:prstDash val="solid"/>
                      <a:miter lim="800000"/>
                    </a:ln>
                    <a:effectLst>
                      <a:outerShdw blurRad="50800" dist="38100" dir="5400000" algn="t" rotWithShape="0">
                        <a:prstClr val="black">
                          <a:alpha val="20000"/>
                        </a:prstClr>
                      </a:outerShdw>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0070C0"/>
                        </a:solidFill>
                        <a:effectLst/>
                        <a:uLnTx/>
                        <a:uFillTx/>
                        <a:latin typeface="Calibri" panose="020F0502020204030204"/>
                        <a:ea typeface="+mn-ea"/>
                        <a:cs typeface="+mn-cs"/>
                      </a:endParaRPr>
                    </a:p>
                  </p:txBody>
                </p:sp>
              </p:grpSp>
            </p:grpSp>
          </p:grpSp>
          <p:grpSp>
            <p:nvGrpSpPr>
              <p:cNvPr id="12" name="Group 11">
                <a:extLst>
                  <a:ext uri="{FF2B5EF4-FFF2-40B4-BE49-F238E27FC236}">
                    <a16:creationId xmlns:a16="http://schemas.microsoft.com/office/drawing/2014/main" xmlns="" id="{FFE1230F-1EEE-4A98-B210-BFDDDD534F67}"/>
                  </a:ext>
                </a:extLst>
              </p:cNvPr>
              <p:cNvGrpSpPr/>
              <p:nvPr/>
            </p:nvGrpSpPr>
            <p:grpSpPr>
              <a:xfrm>
                <a:off x="524070" y="3633225"/>
                <a:ext cx="11251302" cy="1741946"/>
                <a:chOff x="398955" y="2694726"/>
                <a:chExt cx="11251302" cy="1741946"/>
              </a:xfrm>
            </p:grpSpPr>
            <p:grpSp>
              <p:nvGrpSpPr>
                <p:cNvPr id="13" name="Group 12">
                  <a:extLst>
                    <a:ext uri="{FF2B5EF4-FFF2-40B4-BE49-F238E27FC236}">
                      <a16:creationId xmlns:a16="http://schemas.microsoft.com/office/drawing/2014/main" xmlns="" id="{C9599919-113E-4CA1-A261-B5CA0B714C99}"/>
                    </a:ext>
                  </a:extLst>
                </p:cNvPr>
                <p:cNvGrpSpPr/>
                <p:nvPr/>
              </p:nvGrpSpPr>
              <p:grpSpPr>
                <a:xfrm>
                  <a:off x="398955" y="2694726"/>
                  <a:ext cx="2240607" cy="1741946"/>
                  <a:chOff x="398955" y="2694726"/>
                  <a:chExt cx="2240607" cy="1741946"/>
                </a:xfrm>
              </p:grpSpPr>
              <p:sp>
                <p:nvSpPr>
                  <p:cNvPr id="26" name="TextBox 25">
                    <a:extLst>
                      <a:ext uri="{FF2B5EF4-FFF2-40B4-BE49-F238E27FC236}">
                        <a16:creationId xmlns:a16="http://schemas.microsoft.com/office/drawing/2014/main" xmlns="" id="{C557F57C-501D-4A7A-852E-2D69A840BD78}"/>
                      </a:ext>
                    </a:extLst>
                  </p:cNvPr>
                  <p:cNvSpPr txBox="1"/>
                  <p:nvPr/>
                </p:nvSpPr>
                <p:spPr>
                  <a:xfrm>
                    <a:off x="398955" y="2694726"/>
                    <a:ext cx="2240607" cy="435349"/>
                  </a:xfrm>
                  <a:prstGeom prst="rect">
                    <a:avLst/>
                  </a:prstGeom>
                  <a:noFill/>
                </p:spPr>
                <p:txBody>
                  <a:bodyPr wrap="square"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NIST Cybersecurity Framework</a:t>
                    </a:r>
                    <a:endParaRPr kumimoji="0" lang="en-IN" sz="1400" b="1" i="0" u="none" strike="noStrike" kern="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endParaRPr>
                  </a:p>
                </p:txBody>
              </p:sp>
              <p:sp>
                <p:nvSpPr>
                  <p:cNvPr id="27" name="TextBox 26">
                    <a:extLst>
                      <a:ext uri="{FF2B5EF4-FFF2-40B4-BE49-F238E27FC236}">
                        <a16:creationId xmlns:a16="http://schemas.microsoft.com/office/drawing/2014/main" xmlns="" id="{0A787187-D06B-4383-A58E-829D5D8E5CB6}"/>
                      </a:ext>
                    </a:extLst>
                  </p:cNvPr>
                  <p:cNvSpPr txBox="1"/>
                  <p:nvPr/>
                </p:nvSpPr>
                <p:spPr>
                  <a:xfrm>
                    <a:off x="626236" y="3092212"/>
                    <a:ext cx="1916123" cy="1344460"/>
                  </a:xfrm>
                  <a:prstGeom prst="rect">
                    <a:avLst/>
                  </a:prstGeom>
                  <a:noFill/>
                </p:spPr>
                <p:txBody>
                  <a:bodyPr wrap="square"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rgbClr val="0070C0"/>
                        </a:solidFill>
                        <a:effectLst/>
                        <a:uLnTx/>
                        <a:uFillTx/>
                        <a:latin typeface="Century Gothic" panose="020B0502020202020204" pitchFamily="34" charset="0"/>
                        <a:ea typeface="+mn-ea"/>
                        <a:cs typeface="Arial" panose="020B0604020202020204" pitchFamily="34" charset="0"/>
                      </a:rPr>
                      <a:t>The National Institute of Standards and Technology (NIST) Cybersecurity Framework is a voluntary framework that provides guidelines for organizations to manage and reduce cybersecurity risks. </a:t>
                    </a:r>
                  </a:p>
                </p:txBody>
              </p:sp>
            </p:grpSp>
            <p:grpSp>
              <p:nvGrpSpPr>
                <p:cNvPr id="14" name="Group 13">
                  <a:extLst>
                    <a:ext uri="{FF2B5EF4-FFF2-40B4-BE49-F238E27FC236}">
                      <a16:creationId xmlns:a16="http://schemas.microsoft.com/office/drawing/2014/main" xmlns="" id="{609CF863-E44E-4F68-8F30-3BF7D1C46617}"/>
                    </a:ext>
                  </a:extLst>
                </p:cNvPr>
                <p:cNvGrpSpPr/>
                <p:nvPr/>
              </p:nvGrpSpPr>
              <p:grpSpPr>
                <a:xfrm>
                  <a:off x="2718485" y="2777881"/>
                  <a:ext cx="2269657" cy="1184530"/>
                  <a:chOff x="2718485" y="2777881"/>
                  <a:chExt cx="2269657" cy="1184530"/>
                </a:xfrm>
              </p:grpSpPr>
              <p:sp>
                <p:nvSpPr>
                  <p:cNvPr id="24" name="TextBox 23">
                    <a:extLst>
                      <a:ext uri="{FF2B5EF4-FFF2-40B4-BE49-F238E27FC236}">
                        <a16:creationId xmlns:a16="http://schemas.microsoft.com/office/drawing/2014/main" xmlns="" id="{55F893EA-1E0C-4BF8-A458-7D9E9459EF3F}"/>
                      </a:ext>
                    </a:extLst>
                  </p:cNvPr>
                  <p:cNvSpPr txBox="1"/>
                  <p:nvPr/>
                </p:nvSpPr>
                <p:spPr>
                  <a:xfrm>
                    <a:off x="2718485" y="2777881"/>
                    <a:ext cx="1942705" cy="256088"/>
                  </a:xfrm>
                  <a:prstGeom prst="rect">
                    <a:avLst/>
                  </a:prstGeom>
                  <a:noFill/>
                </p:spPr>
                <p:txBody>
                  <a:bodyPr wrap="square"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ISO 27001</a:t>
                    </a:r>
                    <a:endParaRPr kumimoji="0" lang="en-IN" sz="1400" b="1" i="0" u="none" strike="noStrike" kern="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endParaRPr>
                  </a:p>
                </p:txBody>
              </p:sp>
              <p:sp>
                <p:nvSpPr>
                  <p:cNvPr id="25" name="TextBox 24">
                    <a:extLst>
                      <a:ext uri="{FF2B5EF4-FFF2-40B4-BE49-F238E27FC236}">
                        <a16:creationId xmlns:a16="http://schemas.microsoft.com/office/drawing/2014/main" xmlns="" id="{7AA02D92-905B-4027-B508-0A560CD695C8}"/>
                      </a:ext>
                    </a:extLst>
                  </p:cNvPr>
                  <p:cNvSpPr txBox="1"/>
                  <p:nvPr/>
                </p:nvSpPr>
                <p:spPr>
                  <a:xfrm>
                    <a:off x="2769115" y="3711500"/>
                    <a:ext cx="2219027" cy="250911"/>
                  </a:xfrm>
                  <a:prstGeom prst="rect">
                    <a:avLst/>
                  </a:prstGeom>
                  <a:noFill/>
                </p:spPr>
                <p:txBody>
                  <a:bodyPr wrap="square"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endParaRPr>
                  </a:p>
                </p:txBody>
              </p:sp>
            </p:grpSp>
            <p:grpSp>
              <p:nvGrpSpPr>
                <p:cNvPr id="15" name="Group 14">
                  <a:extLst>
                    <a:ext uri="{FF2B5EF4-FFF2-40B4-BE49-F238E27FC236}">
                      <a16:creationId xmlns:a16="http://schemas.microsoft.com/office/drawing/2014/main" xmlns="" id="{64168EEA-DD8B-4141-BAF7-A419FEB6C122}"/>
                    </a:ext>
                  </a:extLst>
                </p:cNvPr>
                <p:cNvGrpSpPr/>
                <p:nvPr/>
              </p:nvGrpSpPr>
              <p:grpSpPr>
                <a:xfrm>
                  <a:off x="4889177" y="2776264"/>
                  <a:ext cx="2219027" cy="954331"/>
                  <a:chOff x="4889177" y="2776264"/>
                  <a:chExt cx="2219027" cy="954331"/>
                </a:xfrm>
              </p:grpSpPr>
              <p:sp>
                <p:nvSpPr>
                  <p:cNvPr id="22" name="TextBox 21">
                    <a:extLst>
                      <a:ext uri="{FF2B5EF4-FFF2-40B4-BE49-F238E27FC236}">
                        <a16:creationId xmlns:a16="http://schemas.microsoft.com/office/drawing/2014/main" xmlns="" id="{ABA42F49-817D-4F0F-B0D5-3EF9CB8D5DD6}"/>
                      </a:ext>
                    </a:extLst>
                  </p:cNvPr>
                  <p:cNvSpPr txBox="1"/>
                  <p:nvPr/>
                </p:nvSpPr>
                <p:spPr>
                  <a:xfrm>
                    <a:off x="5016026" y="2776264"/>
                    <a:ext cx="1937073" cy="256088"/>
                  </a:xfrm>
                  <a:prstGeom prst="rect">
                    <a:avLst/>
                  </a:prstGeom>
                  <a:noFill/>
                </p:spPr>
                <p:txBody>
                  <a:bodyPr wrap="square"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HIPAA</a:t>
                    </a:r>
                  </a:p>
                </p:txBody>
              </p:sp>
              <p:sp>
                <p:nvSpPr>
                  <p:cNvPr id="23" name="TextBox 22">
                    <a:extLst>
                      <a:ext uri="{FF2B5EF4-FFF2-40B4-BE49-F238E27FC236}">
                        <a16:creationId xmlns:a16="http://schemas.microsoft.com/office/drawing/2014/main" xmlns="" id="{A57877D5-F5B9-439B-9C7F-01F8D49DB69D}"/>
                      </a:ext>
                    </a:extLst>
                  </p:cNvPr>
                  <p:cNvSpPr txBox="1"/>
                  <p:nvPr/>
                </p:nvSpPr>
                <p:spPr>
                  <a:xfrm>
                    <a:off x="4889177" y="3479684"/>
                    <a:ext cx="2219027" cy="250911"/>
                  </a:xfrm>
                  <a:prstGeom prst="rect">
                    <a:avLst/>
                  </a:prstGeom>
                  <a:noFill/>
                </p:spPr>
                <p:txBody>
                  <a:bodyPr wrap="square" rtlCol="0" anchor="ctr">
                    <a:spAutoFit/>
                  </a:bodyPr>
                  <a:lstStyle/>
                  <a:p>
                    <a:pPr marL="137160" marR="0" lvl="0" indent="-137160" algn="l" defTabSz="457200" rtl="0" eaLnBrk="1" fontAlgn="auto" latinLnBrk="0" hangingPunct="1">
                      <a:lnSpc>
                        <a:spcPct val="100000"/>
                      </a:lnSpc>
                      <a:spcBef>
                        <a:spcPts val="0"/>
                      </a:spcBef>
                      <a:spcAft>
                        <a:spcPts val="0"/>
                      </a:spcAft>
                      <a:buClrTx/>
                      <a:buSzTx/>
                      <a:buFont typeface="Arial Nova" panose="020B0504020202020204" pitchFamily="34" charset="0"/>
                      <a:buChar char="›"/>
                      <a:tabLst/>
                      <a:defRPr/>
                    </a:pPr>
                    <a:endParaRPr kumimoji="0" lang="en-IN" sz="1000" b="0" i="0" u="none" strike="noStrike" kern="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endParaRPr>
                  </a:p>
                </p:txBody>
              </p:sp>
            </p:grpSp>
            <p:grpSp>
              <p:nvGrpSpPr>
                <p:cNvPr id="16" name="Group 15">
                  <a:extLst>
                    <a:ext uri="{FF2B5EF4-FFF2-40B4-BE49-F238E27FC236}">
                      <a16:creationId xmlns:a16="http://schemas.microsoft.com/office/drawing/2014/main" xmlns="" id="{D87B9BC7-7AB7-430D-B122-569A3F767CE7}"/>
                    </a:ext>
                  </a:extLst>
                </p:cNvPr>
                <p:cNvGrpSpPr/>
                <p:nvPr/>
              </p:nvGrpSpPr>
              <p:grpSpPr>
                <a:xfrm>
                  <a:off x="7108204" y="2694726"/>
                  <a:ext cx="2111742" cy="1114279"/>
                  <a:chOff x="7108204" y="2694726"/>
                  <a:chExt cx="2111742" cy="1114279"/>
                </a:xfrm>
              </p:grpSpPr>
              <p:sp>
                <p:nvSpPr>
                  <p:cNvPr id="20" name="TextBox 19">
                    <a:extLst>
                      <a:ext uri="{FF2B5EF4-FFF2-40B4-BE49-F238E27FC236}">
                        <a16:creationId xmlns:a16="http://schemas.microsoft.com/office/drawing/2014/main" xmlns="" id="{92815D2B-87DB-41CE-AB15-49F85116F288}"/>
                      </a:ext>
                    </a:extLst>
                  </p:cNvPr>
                  <p:cNvSpPr txBox="1"/>
                  <p:nvPr/>
                </p:nvSpPr>
                <p:spPr>
                  <a:xfrm>
                    <a:off x="7186467" y="2694726"/>
                    <a:ext cx="1878220" cy="435349"/>
                  </a:xfrm>
                  <a:prstGeom prst="rect">
                    <a:avLst/>
                  </a:prstGeom>
                  <a:noFill/>
                </p:spPr>
                <p:txBody>
                  <a:bodyPr wrap="square"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Data Protection Act (DPA)</a:t>
                    </a:r>
                    <a:endParaRPr kumimoji="0" lang="en-IN" sz="1400" b="1" i="0" u="none" strike="noStrike" kern="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endParaRPr>
                  </a:p>
                </p:txBody>
              </p:sp>
              <p:sp>
                <p:nvSpPr>
                  <p:cNvPr id="21" name="TextBox 20">
                    <a:extLst>
                      <a:ext uri="{FF2B5EF4-FFF2-40B4-BE49-F238E27FC236}">
                        <a16:creationId xmlns:a16="http://schemas.microsoft.com/office/drawing/2014/main" xmlns="" id="{C14BF20E-0A76-4E57-91EF-0C8D59F7E7F2}"/>
                      </a:ext>
                    </a:extLst>
                  </p:cNvPr>
                  <p:cNvSpPr txBox="1"/>
                  <p:nvPr/>
                </p:nvSpPr>
                <p:spPr>
                  <a:xfrm>
                    <a:off x="7108204" y="3558094"/>
                    <a:ext cx="2111742" cy="250911"/>
                  </a:xfrm>
                  <a:prstGeom prst="rect">
                    <a:avLst/>
                  </a:prstGeom>
                  <a:noFill/>
                </p:spPr>
                <p:txBody>
                  <a:bodyPr wrap="square" rtlCol="0" anchor="ctr">
                    <a:spAutoFit/>
                  </a:bodyPr>
                  <a:lstStyle/>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000" b="0" i="0" u="none" strike="noStrike" kern="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endParaRPr>
                  </a:p>
                </p:txBody>
              </p:sp>
            </p:grpSp>
            <p:grpSp>
              <p:nvGrpSpPr>
                <p:cNvPr id="17" name="Group 16">
                  <a:extLst>
                    <a:ext uri="{FF2B5EF4-FFF2-40B4-BE49-F238E27FC236}">
                      <a16:creationId xmlns:a16="http://schemas.microsoft.com/office/drawing/2014/main" xmlns="" id="{AE168C59-CAB5-4360-84D8-9ACF668E9762}"/>
                    </a:ext>
                  </a:extLst>
                </p:cNvPr>
                <p:cNvGrpSpPr/>
                <p:nvPr/>
              </p:nvGrpSpPr>
              <p:grpSpPr>
                <a:xfrm>
                  <a:off x="9426423" y="2896863"/>
                  <a:ext cx="2223834" cy="962005"/>
                  <a:chOff x="9426423" y="2896863"/>
                  <a:chExt cx="2223834" cy="962005"/>
                </a:xfrm>
              </p:grpSpPr>
              <p:sp>
                <p:nvSpPr>
                  <p:cNvPr id="18" name="TextBox 17">
                    <a:extLst>
                      <a:ext uri="{FF2B5EF4-FFF2-40B4-BE49-F238E27FC236}">
                        <a16:creationId xmlns:a16="http://schemas.microsoft.com/office/drawing/2014/main" xmlns="" id="{CE4D1C3D-D259-4302-8299-0F7AF373AAAD}"/>
                      </a:ext>
                    </a:extLst>
                  </p:cNvPr>
                  <p:cNvSpPr txBox="1"/>
                  <p:nvPr/>
                </p:nvSpPr>
                <p:spPr>
                  <a:xfrm>
                    <a:off x="9475176" y="2896863"/>
                    <a:ext cx="2119704" cy="256088"/>
                  </a:xfrm>
                  <a:prstGeom prst="rect">
                    <a:avLst/>
                  </a:prstGeom>
                  <a:noFill/>
                </p:spPr>
                <p:txBody>
                  <a:bodyPr wrap="square"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IN" sz="1400" b="1" i="0" u="none" strike="noStrike" kern="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PCI-DSS</a:t>
                    </a:r>
                  </a:p>
                </p:txBody>
              </p:sp>
              <p:sp>
                <p:nvSpPr>
                  <p:cNvPr id="19" name="TextBox 18">
                    <a:extLst>
                      <a:ext uri="{FF2B5EF4-FFF2-40B4-BE49-F238E27FC236}">
                        <a16:creationId xmlns:a16="http://schemas.microsoft.com/office/drawing/2014/main" xmlns="" id="{9400C3CF-87EF-437B-9739-C5F6744C8F23}"/>
                      </a:ext>
                    </a:extLst>
                  </p:cNvPr>
                  <p:cNvSpPr txBox="1"/>
                  <p:nvPr/>
                </p:nvSpPr>
                <p:spPr>
                  <a:xfrm>
                    <a:off x="9426423" y="3607956"/>
                    <a:ext cx="2223834" cy="250912"/>
                  </a:xfrm>
                  <a:prstGeom prst="rect">
                    <a:avLst/>
                  </a:prstGeom>
                  <a:noFill/>
                </p:spPr>
                <p:txBody>
                  <a:bodyPr wrap="square" rtlCol="0" anchor="ctr">
                    <a:spAutoFit/>
                  </a:bodyPr>
                  <a:lstStyle/>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000" b="0" i="0" u="none" strike="noStrike" kern="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endParaRPr>
                  </a:p>
                </p:txBody>
              </p:sp>
            </p:grpSp>
          </p:grpSp>
        </p:grpSp>
        <p:grpSp>
          <p:nvGrpSpPr>
            <p:cNvPr id="5" name="Group 4">
              <a:extLst>
                <a:ext uri="{FF2B5EF4-FFF2-40B4-BE49-F238E27FC236}">
                  <a16:creationId xmlns:a16="http://schemas.microsoft.com/office/drawing/2014/main" xmlns="" id="{97C8ED01-D3B6-4952-ABC0-7174DE6D13C9}"/>
                </a:ext>
              </a:extLst>
            </p:cNvPr>
            <p:cNvGrpSpPr/>
            <p:nvPr/>
          </p:nvGrpSpPr>
          <p:grpSpPr>
            <a:xfrm>
              <a:off x="1368934" y="2002791"/>
              <a:ext cx="9454130" cy="376368"/>
              <a:chOff x="1368934" y="2002791"/>
              <a:chExt cx="9454130" cy="376368"/>
            </a:xfrm>
          </p:grpSpPr>
          <p:sp>
            <p:nvSpPr>
              <p:cNvPr id="6" name="TextBox 5">
                <a:extLst>
                  <a:ext uri="{FF2B5EF4-FFF2-40B4-BE49-F238E27FC236}">
                    <a16:creationId xmlns:a16="http://schemas.microsoft.com/office/drawing/2014/main" xmlns="" id="{7CDC839C-AF0D-4627-BB9C-BB475C6786E7}"/>
                  </a:ext>
                </a:extLst>
              </p:cNvPr>
              <p:cNvSpPr txBox="1"/>
              <p:nvPr/>
            </p:nvSpPr>
            <p:spPr>
              <a:xfrm>
                <a:off x="1368934" y="2002792"/>
                <a:ext cx="450745" cy="376367"/>
              </a:xfrm>
              <a:prstGeom prst="rect">
                <a:avLst/>
              </a:prstGeom>
              <a:noFill/>
            </p:spPr>
            <p:txBody>
              <a:bodyPr wrap="none"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70C0"/>
                    </a:solidFill>
                    <a:effectLst/>
                    <a:uLnTx/>
                    <a:uFillTx/>
                    <a:latin typeface="Tahoma" panose="020B0604030504040204" pitchFamily="34" charset="0"/>
                    <a:ea typeface="Tahoma" panose="020B0604030504040204" pitchFamily="34" charset="0"/>
                    <a:cs typeface="Tahoma" panose="020B0604030504040204" pitchFamily="34" charset="0"/>
                  </a:rPr>
                  <a:t>01</a:t>
                </a:r>
              </a:p>
            </p:txBody>
          </p:sp>
          <p:sp>
            <p:nvSpPr>
              <p:cNvPr id="7" name="TextBox 6">
                <a:extLst>
                  <a:ext uri="{FF2B5EF4-FFF2-40B4-BE49-F238E27FC236}">
                    <a16:creationId xmlns:a16="http://schemas.microsoft.com/office/drawing/2014/main" xmlns="" id="{76145833-F763-4CA6-B8C4-24445E6EC39E}"/>
                  </a:ext>
                </a:extLst>
              </p:cNvPr>
              <p:cNvSpPr txBox="1"/>
              <p:nvPr/>
            </p:nvSpPr>
            <p:spPr>
              <a:xfrm>
                <a:off x="3619780" y="2002791"/>
                <a:ext cx="450745" cy="376367"/>
              </a:xfrm>
              <a:prstGeom prst="rect">
                <a:avLst/>
              </a:prstGeom>
              <a:noFill/>
            </p:spPr>
            <p:txBody>
              <a:bodyPr wrap="none"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70C0"/>
                    </a:solidFill>
                    <a:effectLst/>
                    <a:uLnTx/>
                    <a:uFillTx/>
                    <a:latin typeface="Tahoma" panose="020B0604030504040204" pitchFamily="34" charset="0"/>
                    <a:ea typeface="Tahoma" panose="020B0604030504040204" pitchFamily="34" charset="0"/>
                    <a:cs typeface="Tahoma" panose="020B0604030504040204" pitchFamily="34" charset="0"/>
                  </a:rPr>
                  <a:t>02</a:t>
                </a:r>
              </a:p>
            </p:txBody>
          </p:sp>
          <p:sp>
            <p:nvSpPr>
              <p:cNvPr id="8" name="TextBox 7">
                <a:extLst>
                  <a:ext uri="{FF2B5EF4-FFF2-40B4-BE49-F238E27FC236}">
                    <a16:creationId xmlns:a16="http://schemas.microsoft.com/office/drawing/2014/main" xmlns="" id="{1870E78A-D727-4090-B720-388C85C55B40}"/>
                  </a:ext>
                </a:extLst>
              </p:cNvPr>
              <p:cNvSpPr txBox="1"/>
              <p:nvPr/>
            </p:nvSpPr>
            <p:spPr>
              <a:xfrm>
                <a:off x="5870627" y="2002791"/>
                <a:ext cx="450745" cy="376367"/>
              </a:xfrm>
              <a:prstGeom prst="rect">
                <a:avLst/>
              </a:prstGeom>
              <a:noFill/>
            </p:spPr>
            <p:txBody>
              <a:bodyPr wrap="none"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70C0"/>
                    </a:solidFill>
                    <a:effectLst/>
                    <a:uLnTx/>
                    <a:uFillTx/>
                    <a:latin typeface="Tahoma" panose="020B0604030504040204" pitchFamily="34" charset="0"/>
                    <a:ea typeface="Tahoma" panose="020B0604030504040204" pitchFamily="34" charset="0"/>
                    <a:cs typeface="Tahoma" panose="020B0604030504040204" pitchFamily="34" charset="0"/>
                  </a:rPr>
                  <a:t>03</a:t>
                </a:r>
              </a:p>
            </p:txBody>
          </p:sp>
          <p:sp>
            <p:nvSpPr>
              <p:cNvPr id="9" name="TextBox 8">
                <a:extLst>
                  <a:ext uri="{FF2B5EF4-FFF2-40B4-BE49-F238E27FC236}">
                    <a16:creationId xmlns:a16="http://schemas.microsoft.com/office/drawing/2014/main" xmlns="" id="{F7127632-0BFD-4FDB-BD68-A3C16019C103}"/>
                  </a:ext>
                </a:extLst>
              </p:cNvPr>
              <p:cNvSpPr txBox="1"/>
              <p:nvPr/>
            </p:nvSpPr>
            <p:spPr>
              <a:xfrm>
                <a:off x="8121471" y="2002791"/>
                <a:ext cx="450745" cy="376367"/>
              </a:xfrm>
              <a:prstGeom prst="rect">
                <a:avLst/>
              </a:prstGeom>
              <a:noFill/>
            </p:spPr>
            <p:txBody>
              <a:bodyPr wrap="none"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70C0"/>
                    </a:solidFill>
                    <a:effectLst/>
                    <a:uLnTx/>
                    <a:uFillTx/>
                    <a:latin typeface="Tahoma" panose="020B0604030504040204" pitchFamily="34" charset="0"/>
                    <a:ea typeface="Tahoma" panose="020B0604030504040204" pitchFamily="34" charset="0"/>
                    <a:cs typeface="Tahoma" panose="020B0604030504040204" pitchFamily="34" charset="0"/>
                  </a:rPr>
                  <a:t>04</a:t>
                </a:r>
              </a:p>
            </p:txBody>
          </p:sp>
          <p:sp>
            <p:nvSpPr>
              <p:cNvPr id="10" name="TextBox 9">
                <a:extLst>
                  <a:ext uri="{FF2B5EF4-FFF2-40B4-BE49-F238E27FC236}">
                    <a16:creationId xmlns:a16="http://schemas.microsoft.com/office/drawing/2014/main" xmlns="" id="{511CD680-D2B3-4898-BC29-E7213A6D06A9}"/>
                  </a:ext>
                </a:extLst>
              </p:cNvPr>
              <p:cNvSpPr txBox="1"/>
              <p:nvPr/>
            </p:nvSpPr>
            <p:spPr>
              <a:xfrm>
                <a:off x="10372319" y="2002791"/>
                <a:ext cx="450745" cy="376367"/>
              </a:xfrm>
              <a:prstGeom prst="rect">
                <a:avLst/>
              </a:prstGeom>
              <a:noFill/>
            </p:spPr>
            <p:txBody>
              <a:bodyPr wrap="none"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70C0"/>
                    </a:solidFill>
                    <a:effectLst/>
                    <a:uLnTx/>
                    <a:uFillTx/>
                    <a:latin typeface="Tahoma" panose="020B0604030504040204" pitchFamily="34" charset="0"/>
                    <a:ea typeface="Tahoma" panose="020B0604030504040204" pitchFamily="34" charset="0"/>
                    <a:cs typeface="Tahoma" panose="020B0604030504040204" pitchFamily="34" charset="0"/>
                  </a:rPr>
                  <a:t>05</a:t>
                </a:r>
              </a:p>
            </p:txBody>
          </p:sp>
        </p:grpSp>
      </p:grpSp>
      <p:sp>
        <p:nvSpPr>
          <p:cNvPr id="108" name="TextBox 107">
            <a:extLst>
              <a:ext uri="{FF2B5EF4-FFF2-40B4-BE49-F238E27FC236}">
                <a16:creationId xmlns:a16="http://schemas.microsoft.com/office/drawing/2014/main" xmlns="" id="{0A787187-D06B-4383-A58E-829D5D8E5CB6}"/>
              </a:ext>
            </a:extLst>
          </p:cNvPr>
          <p:cNvSpPr txBox="1"/>
          <p:nvPr/>
        </p:nvSpPr>
        <p:spPr>
          <a:xfrm>
            <a:off x="2931541" y="3854042"/>
            <a:ext cx="1863043" cy="1615827"/>
          </a:xfrm>
          <a:prstGeom prst="rect">
            <a:avLst/>
          </a:prstGeom>
          <a:noFill/>
        </p:spPr>
        <p:txBody>
          <a:bodyPr wrap="square"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100" b="0" i="0" u="none" strike="noStrike" kern="0" cap="none" spc="0" normalizeH="0" baseline="0" noProof="0" dirty="0">
                <a:ln>
                  <a:noFill/>
                </a:ln>
                <a:solidFill>
                  <a:srgbClr val="0070C0"/>
                </a:solidFill>
                <a:effectLst/>
                <a:uLnTx/>
                <a:uFillTx/>
                <a:latin typeface="Century Gothic" panose="020B0502020202020204" pitchFamily="34" charset="0"/>
                <a:ea typeface="+mn-ea"/>
                <a:cs typeface="Arial" panose="020B0604020202020204" pitchFamily="34" charset="0"/>
              </a:rPr>
              <a:t>ISO 27001 is an international standard that provides a framework for managing information security risks by organizations that handle sensitive information.</a:t>
            </a:r>
            <a:endParaRPr kumimoji="0" lang="en-US" sz="1100" b="0" i="0" u="none" strike="noStrike" kern="0" cap="none" spc="0" normalizeH="0" baseline="0" noProof="0" dirty="0">
              <a:ln>
                <a:noFill/>
              </a:ln>
              <a:solidFill>
                <a:srgbClr val="0070C0"/>
              </a:solidFill>
              <a:effectLst/>
              <a:uLnTx/>
              <a:uFillTx/>
              <a:latin typeface="Century Gothic" panose="020B0502020202020204" pitchFamily="34" charset="0"/>
              <a:ea typeface="+mn-ea"/>
              <a:cs typeface="Arial" panose="020B0604020202020204" pitchFamily="34" charset="0"/>
            </a:endParaRPr>
          </a:p>
        </p:txBody>
      </p:sp>
      <p:pic>
        <p:nvPicPr>
          <p:cNvPr id="112" name="Picture 1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8513" y="2025510"/>
            <a:ext cx="1095608" cy="768653"/>
          </a:xfrm>
          <a:prstGeom prst="ellipse">
            <a:avLst/>
          </a:prstGeom>
          <a:ln>
            <a:noFill/>
          </a:ln>
          <a:effectLst>
            <a:softEdge rad="112500"/>
          </a:effectLst>
        </p:spPr>
      </p:pic>
      <p:sp>
        <p:nvSpPr>
          <p:cNvPr id="109" name="TextBox 108">
            <a:extLst>
              <a:ext uri="{FF2B5EF4-FFF2-40B4-BE49-F238E27FC236}">
                <a16:creationId xmlns:a16="http://schemas.microsoft.com/office/drawing/2014/main" xmlns="" id="{0A787187-D06B-4383-A58E-829D5D8E5CB6}"/>
              </a:ext>
            </a:extLst>
          </p:cNvPr>
          <p:cNvSpPr txBox="1"/>
          <p:nvPr/>
        </p:nvSpPr>
        <p:spPr>
          <a:xfrm>
            <a:off x="5190803" y="3736812"/>
            <a:ext cx="2011810" cy="1785104"/>
          </a:xfrm>
          <a:prstGeom prst="rect">
            <a:avLst/>
          </a:prstGeom>
          <a:noFill/>
        </p:spPr>
        <p:txBody>
          <a:bodyPr wrap="square"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100" b="0" i="0" u="none" strike="noStrike" kern="0" cap="none" spc="0" normalizeH="0" baseline="0" noProof="0" dirty="0">
                <a:ln>
                  <a:noFill/>
                </a:ln>
                <a:solidFill>
                  <a:srgbClr val="0070C0"/>
                </a:solidFill>
                <a:effectLst/>
                <a:uLnTx/>
                <a:uFillTx/>
                <a:latin typeface="Century Gothic" panose="020B0502020202020204" pitchFamily="34" charset="0"/>
                <a:ea typeface="+mn-ea"/>
                <a:cs typeface="Arial" panose="020B0604020202020204" pitchFamily="34" charset="0"/>
              </a:rPr>
              <a:t>The Health Insurance Portability and Accountability Act is a federal law in the United States that sets standards for the privacy and security of health care information by organizations that handle health records.</a:t>
            </a:r>
            <a:endParaRPr kumimoji="0" lang="en-US" sz="1100" b="0" i="0" u="none" strike="noStrike" kern="0" cap="none" spc="0" normalizeH="0" baseline="0" noProof="0" dirty="0">
              <a:ln>
                <a:noFill/>
              </a:ln>
              <a:solidFill>
                <a:srgbClr val="0070C0"/>
              </a:solidFill>
              <a:effectLst/>
              <a:uLnTx/>
              <a:uFillTx/>
              <a:latin typeface="Century Gothic" panose="020B0502020202020204" pitchFamily="34" charset="0"/>
              <a:ea typeface="+mn-ea"/>
              <a:cs typeface="Arial" panose="020B0604020202020204" pitchFamily="34" charset="0"/>
            </a:endParaRPr>
          </a:p>
        </p:txBody>
      </p:sp>
      <p:sp>
        <p:nvSpPr>
          <p:cNvPr id="110" name="TextBox 109">
            <a:extLst>
              <a:ext uri="{FF2B5EF4-FFF2-40B4-BE49-F238E27FC236}">
                <a16:creationId xmlns:a16="http://schemas.microsoft.com/office/drawing/2014/main" xmlns="" id="{0A787187-D06B-4383-A58E-829D5D8E5CB6}"/>
              </a:ext>
            </a:extLst>
          </p:cNvPr>
          <p:cNvSpPr txBox="1"/>
          <p:nvPr/>
        </p:nvSpPr>
        <p:spPr>
          <a:xfrm>
            <a:off x="7538210" y="3983390"/>
            <a:ext cx="1863043" cy="1446550"/>
          </a:xfrm>
          <a:prstGeom prst="rect">
            <a:avLst/>
          </a:prstGeom>
          <a:noFill/>
        </p:spPr>
        <p:txBody>
          <a:bodyPr wrap="square"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100" b="0" i="0" u="none" strike="noStrike" kern="0" cap="none" spc="0" normalizeH="0" baseline="0" noProof="0" dirty="0">
                <a:ln>
                  <a:noFill/>
                </a:ln>
                <a:solidFill>
                  <a:srgbClr val="0070C0"/>
                </a:solidFill>
                <a:effectLst/>
                <a:uLnTx/>
                <a:uFillTx/>
                <a:latin typeface="Century Gothic" panose="020B0502020202020204" pitchFamily="34" charset="0"/>
                <a:ea typeface="+mn-ea"/>
                <a:cs typeface="Arial" panose="020B0604020202020204" pitchFamily="34" charset="0"/>
              </a:rPr>
              <a:t>The Zimbabwe Data Protection Act is a law that sets standards for the collection, use, and storage of personal data by organizations that operate within Zimbabwe.</a:t>
            </a:r>
          </a:p>
        </p:txBody>
      </p:sp>
      <p:sp>
        <p:nvSpPr>
          <p:cNvPr id="111" name="TextBox 110">
            <a:extLst>
              <a:ext uri="{FF2B5EF4-FFF2-40B4-BE49-F238E27FC236}">
                <a16:creationId xmlns:a16="http://schemas.microsoft.com/office/drawing/2014/main" xmlns="" id="{0A787187-D06B-4383-A58E-829D5D8E5CB6}"/>
              </a:ext>
            </a:extLst>
          </p:cNvPr>
          <p:cNvSpPr txBox="1"/>
          <p:nvPr/>
        </p:nvSpPr>
        <p:spPr>
          <a:xfrm>
            <a:off x="9793736" y="3906089"/>
            <a:ext cx="1990001" cy="1615827"/>
          </a:xfrm>
          <a:prstGeom prst="rect">
            <a:avLst/>
          </a:prstGeom>
          <a:noFill/>
        </p:spPr>
        <p:txBody>
          <a:bodyPr wrap="square"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100" b="0" i="0" u="none" strike="noStrike" kern="0" cap="none" spc="0" normalizeH="0" baseline="0" noProof="0" dirty="0">
                <a:ln>
                  <a:noFill/>
                </a:ln>
                <a:solidFill>
                  <a:srgbClr val="0070C0"/>
                </a:solidFill>
                <a:effectLst/>
                <a:uLnTx/>
                <a:uFillTx/>
                <a:latin typeface="Century Gothic" panose="020B0502020202020204" pitchFamily="34" charset="0"/>
                <a:ea typeface="+mn-ea"/>
                <a:cs typeface="Arial" panose="020B0604020202020204" pitchFamily="34" charset="0"/>
              </a:rPr>
              <a:t>The Payment Card Industry Data Security Standard (PCI-DSS) is set of security standards designed to ensure that all cardholder information is protected by organizations that handle credit card payments.</a:t>
            </a:r>
            <a:endParaRPr kumimoji="0" lang="en-US" sz="1100" b="0" i="0" u="none" strike="noStrike" kern="0" cap="none" spc="0" normalizeH="0" baseline="0" noProof="0" dirty="0">
              <a:ln>
                <a:noFill/>
              </a:ln>
              <a:solidFill>
                <a:srgbClr val="0070C0"/>
              </a:solidFill>
              <a:effectLst/>
              <a:uLnTx/>
              <a:uFillTx/>
              <a:latin typeface="Century Gothic" panose="020B0502020202020204" pitchFamily="34" charset="0"/>
              <a:ea typeface="+mn-ea"/>
              <a:cs typeface="Arial" panose="020B0604020202020204" pitchFamily="34" charset="0"/>
            </a:endParaRPr>
          </a:p>
        </p:txBody>
      </p:sp>
      <p:pic>
        <p:nvPicPr>
          <p:cNvPr id="114" name="Picture 1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20859" y="2081041"/>
            <a:ext cx="974242" cy="753996"/>
          </a:xfrm>
          <a:prstGeom prst="rect">
            <a:avLst/>
          </a:prstGeom>
          <a:ln>
            <a:noFill/>
          </a:ln>
          <a:effectLst>
            <a:softEdge rad="112500"/>
          </a:effectLst>
        </p:spPr>
      </p:pic>
      <p:pic>
        <p:nvPicPr>
          <p:cNvPr id="115" name="Picture 11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62796" y="2010132"/>
            <a:ext cx="953306" cy="845858"/>
          </a:xfrm>
          <a:prstGeom prst="ellipse">
            <a:avLst/>
          </a:prstGeom>
          <a:ln>
            <a:noFill/>
          </a:ln>
          <a:effectLst>
            <a:softEdge rad="112500"/>
          </a:effectLst>
        </p:spPr>
      </p:pic>
      <p:pic>
        <p:nvPicPr>
          <p:cNvPr id="116" name="Picture 11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961964" y="1991109"/>
            <a:ext cx="909379" cy="923808"/>
          </a:xfrm>
          <a:prstGeom prst="ellipse">
            <a:avLst/>
          </a:prstGeom>
          <a:ln>
            <a:noFill/>
          </a:ln>
          <a:effectLst>
            <a:softEdge rad="112500"/>
          </a:effectLst>
        </p:spPr>
      </p:pic>
      <p:pic>
        <p:nvPicPr>
          <p:cNvPr id="117" name="Picture 11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301358" y="2025510"/>
            <a:ext cx="863925" cy="906693"/>
          </a:xfrm>
          <a:prstGeom prst="ellipse">
            <a:avLst/>
          </a:prstGeom>
          <a:ln>
            <a:noFill/>
          </a:ln>
          <a:effectLst>
            <a:softEdge rad="112500"/>
          </a:effectLst>
        </p:spPr>
      </p:pic>
    </p:spTree>
    <p:extLst>
      <p:ext uri="{BB962C8B-B14F-4D97-AF65-F5344CB8AC3E}">
        <p14:creationId xmlns:p14="http://schemas.microsoft.com/office/powerpoint/2010/main" val="1998014648"/>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eelOff"/>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1639512" y="1486833"/>
            <a:ext cx="9615077" cy="4439295"/>
            <a:chOff x="129525" y="1996218"/>
            <a:chExt cx="9043089" cy="4185825"/>
          </a:xfrm>
        </p:grpSpPr>
        <p:grpSp>
          <p:nvGrpSpPr>
            <p:cNvPr id="3" name="Group 2"/>
            <p:cNvGrpSpPr/>
            <p:nvPr/>
          </p:nvGrpSpPr>
          <p:grpSpPr>
            <a:xfrm>
              <a:off x="351078" y="1996218"/>
              <a:ext cx="8441843" cy="1555570"/>
              <a:chOff x="351078" y="1996218"/>
              <a:chExt cx="8441843" cy="1555570"/>
            </a:xfrm>
          </p:grpSpPr>
          <p:grpSp>
            <p:nvGrpSpPr>
              <p:cNvPr id="20" name="Group 19"/>
              <p:cNvGrpSpPr/>
              <p:nvPr/>
            </p:nvGrpSpPr>
            <p:grpSpPr>
              <a:xfrm>
                <a:off x="351078" y="1996218"/>
                <a:ext cx="1649425" cy="1555570"/>
                <a:chOff x="771764" y="2531164"/>
                <a:chExt cx="1580154" cy="1490240"/>
              </a:xfrm>
            </p:grpSpPr>
            <p:grpSp>
              <p:nvGrpSpPr>
                <p:cNvPr id="57" name="Group 56"/>
                <p:cNvGrpSpPr/>
                <p:nvPr/>
              </p:nvGrpSpPr>
              <p:grpSpPr>
                <a:xfrm>
                  <a:off x="771764" y="2531164"/>
                  <a:ext cx="1580154" cy="1490240"/>
                  <a:chOff x="430690" y="1166018"/>
                  <a:chExt cx="4487838" cy="4232487"/>
                </a:xfrm>
              </p:grpSpPr>
              <p:sp>
                <p:nvSpPr>
                  <p:cNvPr id="59" name="Rectangle 2"/>
                  <p:cNvSpPr/>
                  <p:nvPr/>
                </p:nvSpPr>
                <p:spPr>
                  <a:xfrm>
                    <a:off x="2900365" y="5149689"/>
                    <a:ext cx="2018163" cy="248816"/>
                  </a:xfrm>
                  <a:custGeom>
                    <a:avLst/>
                    <a:gdLst>
                      <a:gd name="connsiteX0" fmla="*/ 0 w 719137"/>
                      <a:gd name="connsiteY0" fmla="*/ 0 h 209550"/>
                      <a:gd name="connsiteX1" fmla="*/ 719137 w 719137"/>
                      <a:gd name="connsiteY1" fmla="*/ 0 h 209550"/>
                      <a:gd name="connsiteX2" fmla="*/ 719137 w 719137"/>
                      <a:gd name="connsiteY2" fmla="*/ 209550 h 209550"/>
                      <a:gd name="connsiteX3" fmla="*/ 0 w 719137"/>
                      <a:gd name="connsiteY3" fmla="*/ 209550 h 209550"/>
                      <a:gd name="connsiteX4" fmla="*/ 0 w 719137"/>
                      <a:gd name="connsiteY4" fmla="*/ 0 h 209550"/>
                      <a:gd name="connsiteX0" fmla="*/ 0 w 719137"/>
                      <a:gd name="connsiteY0" fmla="*/ 19050 h 228600"/>
                      <a:gd name="connsiteX1" fmla="*/ 285749 w 719137"/>
                      <a:gd name="connsiteY1" fmla="*/ 0 h 228600"/>
                      <a:gd name="connsiteX2" fmla="*/ 719137 w 719137"/>
                      <a:gd name="connsiteY2" fmla="*/ 228600 h 228600"/>
                      <a:gd name="connsiteX3" fmla="*/ 0 w 719137"/>
                      <a:gd name="connsiteY3" fmla="*/ 228600 h 228600"/>
                      <a:gd name="connsiteX4" fmla="*/ 0 w 719137"/>
                      <a:gd name="connsiteY4" fmla="*/ 19050 h 228600"/>
                      <a:gd name="connsiteX0" fmla="*/ 0 w 719137"/>
                      <a:gd name="connsiteY0" fmla="*/ 4762 h 214312"/>
                      <a:gd name="connsiteX1" fmla="*/ 511967 w 719137"/>
                      <a:gd name="connsiteY1" fmla="*/ 0 h 214312"/>
                      <a:gd name="connsiteX2" fmla="*/ 719137 w 719137"/>
                      <a:gd name="connsiteY2" fmla="*/ 214312 h 214312"/>
                      <a:gd name="connsiteX3" fmla="*/ 0 w 719137"/>
                      <a:gd name="connsiteY3" fmla="*/ 214312 h 214312"/>
                      <a:gd name="connsiteX4" fmla="*/ 0 w 719137"/>
                      <a:gd name="connsiteY4" fmla="*/ 4762 h 214312"/>
                      <a:gd name="connsiteX0" fmla="*/ 0 w 621506"/>
                      <a:gd name="connsiteY0" fmla="*/ 4762 h 214312"/>
                      <a:gd name="connsiteX1" fmla="*/ 511967 w 621506"/>
                      <a:gd name="connsiteY1" fmla="*/ 0 h 214312"/>
                      <a:gd name="connsiteX2" fmla="*/ 621506 w 621506"/>
                      <a:gd name="connsiteY2" fmla="*/ 61912 h 214312"/>
                      <a:gd name="connsiteX3" fmla="*/ 0 w 621506"/>
                      <a:gd name="connsiteY3" fmla="*/ 214312 h 214312"/>
                      <a:gd name="connsiteX4" fmla="*/ 0 w 621506"/>
                      <a:gd name="connsiteY4" fmla="*/ 4762 h 214312"/>
                      <a:gd name="connsiteX0" fmla="*/ 0 w 621506"/>
                      <a:gd name="connsiteY0" fmla="*/ 7144 h 216694"/>
                      <a:gd name="connsiteX1" fmla="*/ 526254 w 621506"/>
                      <a:gd name="connsiteY1" fmla="*/ 0 h 216694"/>
                      <a:gd name="connsiteX2" fmla="*/ 621506 w 621506"/>
                      <a:gd name="connsiteY2" fmla="*/ 64294 h 216694"/>
                      <a:gd name="connsiteX3" fmla="*/ 0 w 621506"/>
                      <a:gd name="connsiteY3" fmla="*/ 216694 h 216694"/>
                      <a:gd name="connsiteX4" fmla="*/ 0 w 621506"/>
                      <a:gd name="connsiteY4" fmla="*/ 7144 h 216694"/>
                      <a:gd name="connsiteX0" fmla="*/ 328613 w 950119"/>
                      <a:gd name="connsiteY0" fmla="*/ 140493 h 197643"/>
                      <a:gd name="connsiteX1" fmla="*/ 854867 w 950119"/>
                      <a:gd name="connsiteY1" fmla="*/ 133349 h 197643"/>
                      <a:gd name="connsiteX2" fmla="*/ 950119 w 950119"/>
                      <a:gd name="connsiteY2" fmla="*/ 197643 h 197643"/>
                      <a:gd name="connsiteX3" fmla="*/ 0 w 950119"/>
                      <a:gd name="connsiteY3" fmla="*/ 0 h 197643"/>
                      <a:gd name="connsiteX4" fmla="*/ 328613 w 950119"/>
                      <a:gd name="connsiteY4" fmla="*/ 140493 h 197643"/>
                      <a:gd name="connsiteX0" fmla="*/ 0 w 621506"/>
                      <a:gd name="connsiteY0" fmla="*/ 7144 h 64294"/>
                      <a:gd name="connsiteX1" fmla="*/ 526254 w 621506"/>
                      <a:gd name="connsiteY1" fmla="*/ 0 h 64294"/>
                      <a:gd name="connsiteX2" fmla="*/ 621506 w 621506"/>
                      <a:gd name="connsiteY2" fmla="*/ 64294 h 64294"/>
                      <a:gd name="connsiteX3" fmla="*/ 104775 w 621506"/>
                      <a:gd name="connsiteY3" fmla="*/ 59532 h 64294"/>
                      <a:gd name="connsiteX4" fmla="*/ 0 w 621506"/>
                      <a:gd name="connsiteY4" fmla="*/ 7144 h 64294"/>
                      <a:gd name="connsiteX0" fmla="*/ 0 w 516731"/>
                      <a:gd name="connsiteY0" fmla="*/ 59532 h 64294"/>
                      <a:gd name="connsiteX1" fmla="*/ 421479 w 516731"/>
                      <a:gd name="connsiteY1" fmla="*/ 0 h 64294"/>
                      <a:gd name="connsiteX2" fmla="*/ 516731 w 516731"/>
                      <a:gd name="connsiteY2" fmla="*/ 64294 h 64294"/>
                      <a:gd name="connsiteX3" fmla="*/ 0 w 516731"/>
                      <a:gd name="connsiteY3" fmla="*/ 59532 h 64294"/>
                      <a:gd name="connsiteX0" fmla="*/ 0 w 516731"/>
                      <a:gd name="connsiteY0" fmla="*/ 47626 h 64294"/>
                      <a:gd name="connsiteX1" fmla="*/ 421479 w 516731"/>
                      <a:gd name="connsiteY1" fmla="*/ 0 h 64294"/>
                      <a:gd name="connsiteX2" fmla="*/ 516731 w 516731"/>
                      <a:gd name="connsiteY2" fmla="*/ 64294 h 64294"/>
                      <a:gd name="connsiteX3" fmla="*/ 0 w 516731"/>
                      <a:gd name="connsiteY3" fmla="*/ 47626 h 64294"/>
                      <a:gd name="connsiteX0" fmla="*/ 0 w 521494"/>
                      <a:gd name="connsiteY0" fmla="*/ 45245 h 64294"/>
                      <a:gd name="connsiteX1" fmla="*/ 426242 w 521494"/>
                      <a:gd name="connsiteY1" fmla="*/ 0 h 64294"/>
                      <a:gd name="connsiteX2" fmla="*/ 521494 w 521494"/>
                      <a:gd name="connsiteY2" fmla="*/ 64294 h 64294"/>
                      <a:gd name="connsiteX3" fmla="*/ 0 w 521494"/>
                      <a:gd name="connsiteY3" fmla="*/ 45245 h 64294"/>
                    </a:gdLst>
                    <a:ahLst/>
                    <a:cxnLst>
                      <a:cxn ang="0">
                        <a:pos x="connsiteX0" y="connsiteY0"/>
                      </a:cxn>
                      <a:cxn ang="0">
                        <a:pos x="connsiteX1" y="connsiteY1"/>
                      </a:cxn>
                      <a:cxn ang="0">
                        <a:pos x="connsiteX2" y="connsiteY2"/>
                      </a:cxn>
                      <a:cxn ang="0">
                        <a:pos x="connsiteX3" y="connsiteY3"/>
                      </a:cxn>
                    </a:cxnLst>
                    <a:rect l="l" t="t" r="r" b="b"/>
                    <a:pathLst>
                      <a:path w="521494" h="64294">
                        <a:moveTo>
                          <a:pt x="0" y="45245"/>
                        </a:moveTo>
                        <a:lnTo>
                          <a:pt x="426242" y="0"/>
                        </a:lnTo>
                        <a:lnTo>
                          <a:pt x="521494" y="64294"/>
                        </a:lnTo>
                        <a:lnTo>
                          <a:pt x="0" y="45245"/>
                        </a:lnTo>
                        <a:close/>
                      </a:path>
                    </a:pathLst>
                  </a:custGeom>
                  <a:gradFill flip="none" rotWithShape="1">
                    <a:gsLst>
                      <a:gs pos="0">
                        <a:schemeClr val="tx1">
                          <a:alpha val="29000"/>
                        </a:schemeClr>
                      </a:gs>
                      <a:gs pos="100000">
                        <a:schemeClr val="tx1">
                          <a:alpha val="0"/>
                        </a:schemeClr>
                      </a:gs>
                    </a:gsLst>
                    <a:lin ang="54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prstClr val="white"/>
                      </a:solidFill>
                    </a:endParaRPr>
                  </a:p>
                </p:txBody>
              </p:sp>
              <p:grpSp>
                <p:nvGrpSpPr>
                  <p:cNvPr id="60" name="Group 59"/>
                  <p:cNvGrpSpPr/>
                  <p:nvPr/>
                </p:nvGrpSpPr>
                <p:grpSpPr>
                  <a:xfrm>
                    <a:off x="430690" y="1166018"/>
                    <a:ext cx="4127614" cy="3993672"/>
                    <a:chOff x="2030890" y="1369218"/>
                    <a:chExt cx="4127614" cy="3993672"/>
                  </a:xfrm>
                </p:grpSpPr>
                <p:sp>
                  <p:nvSpPr>
                    <p:cNvPr id="61" name="Rectangle 60"/>
                    <p:cNvSpPr/>
                    <p:nvPr/>
                  </p:nvSpPr>
                  <p:spPr>
                    <a:xfrm>
                      <a:off x="2036991" y="1490571"/>
                      <a:ext cx="3235325" cy="3150634"/>
                    </a:xfrm>
                    <a:prstGeom prst="rect">
                      <a:avLst/>
                    </a:prstGeom>
                    <a:solidFill>
                      <a:srgbClr val="A8A6C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prstClr val="white"/>
                        </a:solidFill>
                      </a:endParaRPr>
                    </a:p>
                  </p:txBody>
                </p:sp>
                <p:sp>
                  <p:nvSpPr>
                    <p:cNvPr id="62" name="Rectangle 4"/>
                    <p:cNvSpPr/>
                    <p:nvPr/>
                  </p:nvSpPr>
                  <p:spPr>
                    <a:xfrm>
                      <a:off x="5250725" y="1370005"/>
                      <a:ext cx="903013" cy="3992885"/>
                    </a:xfrm>
                    <a:custGeom>
                      <a:avLst/>
                      <a:gdLst>
                        <a:gd name="connsiteX0" fmla="*/ 0 w 4531233"/>
                        <a:gd name="connsiteY0" fmla="*/ 0 h 4610637"/>
                        <a:gd name="connsiteX1" fmla="*/ 4531233 w 4531233"/>
                        <a:gd name="connsiteY1" fmla="*/ 0 h 4610637"/>
                        <a:gd name="connsiteX2" fmla="*/ 4531233 w 4531233"/>
                        <a:gd name="connsiteY2" fmla="*/ 4610637 h 4610637"/>
                        <a:gd name="connsiteX3" fmla="*/ 0 w 4531233"/>
                        <a:gd name="connsiteY3" fmla="*/ 4610637 h 4610637"/>
                        <a:gd name="connsiteX4" fmla="*/ 0 w 4531233"/>
                        <a:gd name="connsiteY4" fmla="*/ 0 h 4610637"/>
                        <a:gd name="connsiteX0" fmla="*/ 0 w 4531233"/>
                        <a:gd name="connsiteY0" fmla="*/ 0 h 4610637"/>
                        <a:gd name="connsiteX1" fmla="*/ 3436528 w 4531233"/>
                        <a:gd name="connsiteY1" fmla="*/ 425003 h 4610637"/>
                        <a:gd name="connsiteX2" fmla="*/ 4531233 w 4531233"/>
                        <a:gd name="connsiteY2" fmla="*/ 4610637 h 4610637"/>
                        <a:gd name="connsiteX3" fmla="*/ 0 w 4531233"/>
                        <a:gd name="connsiteY3" fmla="*/ 4610637 h 4610637"/>
                        <a:gd name="connsiteX4" fmla="*/ 0 w 4531233"/>
                        <a:gd name="connsiteY4" fmla="*/ 0 h 4610637"/>
                        <a:gd name="connsiteX0" fmla="*/ 0 w 4131988"/>
                        <a:gd name="connsiteY0" fmla="*/ 0 h 4610637"/>
                        <a:gd name="connsiteX1" fmla="*/ 3436528 w 4131988"/>
                        <a:gd name="connsiteY1" fmla="*/ 425003 h 4610637"/>
                        <a:gd name="connsiteX2" fmla="*/ 4131988 w 4131988"/>
                        <a:gd name="connsiteY2" fmla="*/ 4391696 h 4610637"/>
                        <a:gd name="connsiteX3" fmla="*/ 0 w 4131988"/>
                        <a:gd name="connsiteY3" fmla="*/ 4610637 h 4610637"/>
                        <a:gd name="connsiteX4" fmla="*/ 0 w 4131988"/>
                        <a:gd name="connsiteY4" fmla="*/ 0 h 4610637"/>
                        <a:gd name="connsiteX0" fmla="*/ 0 w 4131988"/>
                        <a:gd name="connsiteY0" fmla="*/ 0 h 4610637"/>
                        <a:gd name="connsiteX1" fmla="*/ 3383188 w 4131988"/>
                        <a:gd name="connsiteY1" fmla="*/ 402143 h 4610637"/>
                        <a:gd name="connsiteX2" fmla="*/ 4131988 w 4131988"/>
                        <a:gd name="connsiteY2" fmla="*/ 4391696 h 4610637"/>
                        <a:gd name="connsiteX3" fmla="*/ 0 w 4131988"/>
                        <a:gd name="connsiteY3" fmla="*/ 4610637 h 4610637"/>
                        <a:gd name="connsiteX4" fmla="*/ 0 w 4131988"/>
                        <a:gd name="connsiteY4" fmla="*/ 0 h 4610637"/>
                        <a:gd name="connsiteX0" fmla="*/ 0 w 4131988"/>
                        <a:gd name="connsiteY0" fmla="*/ 0 h 4391696"/>
                        <a:gd name="connsiteX1" fmla="*/ 3383188 w 4131988"/>
                        <a:gd name="connsiteY1" fmla="*/ 402143 h 4391696"/>
                        <a:gd name="connsiteX2" fmla="*/ 4131988 w 4131988"/>
                        <a:gd name="connsiteY2" fmla="*/ 4391696 h 4391696"/>
                        <a:gd name="connsiteX3" fmla="*/ 3230880 w 4131988"/>
                        <a:gd name="connsiteY3" fmla="*/ 3673377 h 4391696"/>
                        <a:gd name="connsiteX4" fmla="*/ 0 w 4131988"/>
                        <a:gd name="connsiteY4" fmla="*/ 0 h 4391696"/>
                        <a:gd name="connsiteX0" fmla="*/ 0 w 901108"/>
                        <a:gd name="connsiteY0" fmla="*/ 77917 h 3989553"/>
                        <a:gd name="connsiteX1" fmla="*/ 152308 w 901108"/>
                        <a:gd name="connsiteY1" fmla="*/ 0 h 3989553"/>
                        <a:gd name="connsiteX2" fmla="*/ 901108 w 901108"/>
                        <a:gd name="connsiteY2" fmla="*/ 3989553 h 3989553"/>
                        <a:gd name="connsiteX3" fmla="*/ 0 w 901108"/>
                        <a:gd name="connsiteY3" fmla="*/ 3271234 h 3989553"/>
                        <a:gd name="connsiteX4" fmla="*/ 0 w 901108"/>
                        <a:gd name="connsiteY4" fmla="*/ 77917 h 3989553"/>
                        <a:gd name="connsiteX0" fmla="*/ 0 w 908728"/>
                        <a:gd name="connsiteY0" fmla="*/ 100777 h 3989553"/>
                        <a:gd name="connsiteX1" fmla="*/ 159928 w 908728"/>
                        <a:gd name="connsiteY1" fmla="*/ 0 h 3989553"/>
                        <a:gd name="connsiteX2" fmla="*/ 908728 w 908728"/>
                        <a:gd name="connsiteY2" fmla="*/ 3989553 h 3989553"/>
                        <a:gd name="connsiteX3" fmla="*/ 7620 w 908728"/>
                        <a:gd name="connsiteY3" fmla="*/ 3271234 h 3989553"/>
                        <a:gd name="connsiteX4" fmla="*/ 0 w 908728"/>
                        <a:gd name="connsiteY4" fmla="*/ 100777 h 3989553"/>
                        <a:gd name="connsiteX0" fmla="*/ 0 w 908728"/>
                        <a:gd name="connsiteY0" fmla="*/ 100777 h 3989553"/>
                        <a:gd name="connsiteX1" fmla="*/ 159928 w 908728"/>
                        <a:gd name="connsiteY1" fmla="*/ 0 h 3989553"/>
                        <a:gd name="connsiteX2" fmla="*/ 908728 w 908728"/>
                        <a:gd name="connsiteY2" fmla="*/ 3989553 h 3989553"/>
                        <a:gd name="connsiteX3" fmla="*/ 190500 w 908728"/>
                        <a:gd name="connsiteY3" fmla="*/ 3088354 h 3989553"/>
                        <a:gd name="connsiteX4" fmla="*/ 0 w 908728"/>
                        <a:gd name="connsiteY4" fmla="*/ 100777 h 3989553"/>
                        <a:gd name="connsiteX0" fmla="*/ 7620 w 916348"/>
                        <a:gd name="connsiteY0" fmla="*/ 100777 h 3989553"/>
                        <a:gd name="connsiteX1" fmla="*/ 167548 w 916348"/>
                        <a:gd name="connsiteY1" fmla="*/ 0 h 3989553"/>
                        <a:gd name="connsiteX2" fmla="*/ 916348 w 916348"/>
                        <a:gd name="connsiteY2" fmla="*/ 3989553 h 3989553"/>
                        <a:gd name="connsiteX3" fmla="*/ 0 w 916348"/>
                        <a:gd name="connsiteY3" fmla="*/ 3248374 h 3989553"/>
                        <a:gd name="connsiteX4" fmla="*/ 7620 w 916348"/>
                        <a:gd name="connsiteY4" fmla="*/ 100777 h 3989553"/>
                        <a:gd name="connsiteX0" fmla="*/ 0 w 908728"/>
                        <a:gd name="connsiteY0" fmla="*/ 100777 h 3989553"/>
                        <a:gd name="connsiteX1" fmla="*/ 159928 w 908728"/>
                        <a:gd name="connsiteY1" fmla="*/ 0 h 3989553"/>
                        <a:gd name="connsiteX2" fmla="*/ 908728 w 908728"/>
                        <a:gd name="connsiteY2" fmla="*/ 3989553 h 3989553"/>
                        <a:gd name="connsiteX3" fmla="*/ 15240 w 908728"/>
                        <a:gd name="connsiteY3" fmla="*/ 3248374 h 3989553"/>
                        <a:gd name="connsiteX4" fmla="*/ 0 w 908728"/>
                        <a:gd name="connsiteY4" fmla="*/ 100777 h 3989553"/>
                        <a:gd name="connsiteX0" fmla="*/ 0 w 893488"/>
                        <a:gd name="connsiteY0" fmla="*/ 100777 h 3966693"/>
                        <a:gd name="connsiteX1" fmla="*/ 159928 w 893488"/>
                        <a:gd name="connsiteY1" fmla="*/ 0 h 3966693"/>
                        <a:gd name="connsiteX2" fmla="*/ 893488 w 893488"/>
                        <a:gd name="connsiteY2" fmla="*/ 3966693 h 3966693"/>
                        <a:gd name="connsiteX3" fmla="*/ 15240 w 893488"/>
                        <a:gd name="connsiteY3" fmla="*/ 3248374 h 3966693"/>
                        <a:gd name="connsiteX4" fmla="*/ 0 w 893488"/>
                        <a:gd name="connsiteY4" fmla="*/ 100777 h 3966693"/>
                        <a:gd name="connsiteX0" fmla="*/ 0 w 893488"/>
                        <a:gd name="connsiteY0" fmla="*/ 124590 h 3990506"/>
                        <a:gd name="connsiteX1" fmla="*/ 169453 w 893488"/>
                        <a:gd name="connsiteY1" fmla="*/ 0 h 3990506"/>
                        <a:gd name="connsiteX2" fmla="*/ 893488 w 893488"/>
                        <a:gd name="connsiteY2" fmla="*/ 3990506 h 3990506"/>
                        <a:gd name="connsiteX3" fmla="*/ 15240 w 893488"/>
                        <a:gd name="connsiteY3" fmla="*/ 3272187 h 3990506"/>
                        <a:gd name="connsiteX4" fmla="*/ 0 w 893488"/>
                        <a:gd name="connsiteY4" fmla="*/ 124590 h 3990506"/>
                        <a:gd name="connsiteX0" fmla="*/ 0 w 903013"/>
                        <a:gd name="connsiteY0" fmla="*/ 124590 h 3990506"/>
                        <a:gd name="connsiteX1" fmla="*/ 178978 w 903013"/>
                        <a:gd name="connsiteY1" fmla="*/ 0 h 3990506"/>
                        <a:gd name="connsiteX2" fmla="*/ 903013 w 903013"/>
                        <a:gd name="connsiteY2" fmla="*/ 3990506 h 3990506"/>
                        <a:gd name="connsiteX3" fmla="*/ 24765 w 903013"/>
                        <a:gd name="connsiteY3" fmla="*/ 3272187 h 3990506"/>
                        <a:gd name="connsiteX4" fmla="*/ 0 w 903013"/>
                        <a:gd name="connsiteY4" fmla="*/ 124590 h 3990506"/>
                        <a:gd name="connsiteX0" fmla="*/ 0 w 903013"/>
                        <a:gd name="connsiteY0" fmla="*/ 124590 h 3990506"/>
                        <a:gd name="connsiteX1" fmla="*/ 178978 w 903013"/>
                        <a:gd name="connsiteY1" fmla="*/ 0 h 3990506"/>
                        <a:gd name="connsiteX2" fmla="*/ 903013 w 903013"/>
                        <a:gd name="connsiteY2" fmla="*/ 3990506 h 3990506"/>
                        <a:gd name="connsiteX3" fmla="*/ 20002 w 903013"/>
                        <a:gd name="connsiteY3" fmla="*/ 3272187 h 3990506"/>
                        <a:gd name="connsiteX4" fmla="*/ 0 w 903013"/>
                        <a:gd name="connsiteY4" fmla="*/ 124590 h 3990506"/>
                        <a:gd name="connsiteX0" fmla="*/ 0 w 907775"/>
                        <a:gd name="connsiteY0" fmla="*/ 124590 h 4000031"/>
                        <a:gd name="connsiteX1" fmla="*/ 178978 w 907775"/>
                        <a:gd name="connsiteY1" fmla="*/ 0 h 4000031"/>
                        <a:gd name="connsiteX2" fmla="*/ 907775 w 907775"/>
                        <a:gd name="connsiteY2" fmla="*/ 4000031 h 4000031"/>
                        <a:gd name="connsiteX3" fmla="*/ 20002 w 907775"/>
                        <a:gd name="connsiteY3" fmla="*/ 3272187 h 4000031"/>
                        <a:gd name="connsiteX4" fmla="*/ 0 w 907775"/>
                        <a:gd name="connsiteY4" fmla="*/ 124590 h 4000031"/>
                        <a:gd name="connsiteX0" fmla="*/ 0 w 907775"/>
                        <a:gd name="connsiteY0" fmla="*/ 124590 h 3995269"/>
                        <a:gd name="connsiteX1" fmla="*/ 178978 w 907775"/>
                        <a:gd name="connsiteY1" fmla="*/ 0 h 3995269"/>
                        <a:gd name="connsiteX2" fmla="*/ 907775 w 907775"/>
                        <a:gd name="connsiteY2" fmla="*/ 3995269 h 3995269"/>
                        <a:gd name="connsiteX3" fmla="*/ 20002 w 907775"/>
                        <a:gd name="connsiteY3" fmla="*/ 3272187 h 3995269"/>
                        <a:gd name="connsiteX4" fmla="*/ 0 w 907775"/>
                        <a:gd name="connsiteY4" fmla="*/ 124590 h 3995269"/>
                        <a:gd name="connsiteX0" fmla="*/ 0 w 907775"/>
                        <a:gd name="connsiteY0" fmla="*/ 124590 h 3992888"/>
                        <a:gd name="connsiteX1" fmla="*/ 178978 w 907775"/>
                        <a:gd name="connsiteY1" fmla="*/ 0 h 3992888"/>
                        <a:gd name="connsiteX2" fmla="*/ 907775 w 907775"/>
                        <a:gd name="connsiteY2" fmla="*/ 3992888 h 3992888"/>
                        <a:gd name="connsiteX3" fmla="*/ 20002 w 907775"/>
                        <a:gd name="connsiteY3" fmla="*/ 3272187 h 3992888"/>
                        <a:gd name="connsiteX4" fmla="*/ 0 w 907775"/>
                        <a:gd name="connsiteY4" fmla="*/ 124590 h 3992888"/>
                        <a:gd name="connsiteX0" fmla="*/ 0 w 907775"/>
                        <a:gd name="connsiteY0" fmla="*/ 124590 h 3992888"/>
                        <a:gd name="connsiteX1" fmla="*/ 178978 w 907775"/>
                        <a:gd name="connsiteY1" fmla="*/ 0 h 3992888"/>
                        <a:gd name="connsiteX2" fmla="*/ 907775 w 907775"/>
                        <a:gd name="connsiteY2" fmla="*/ 3992888 h 3992888"/>
                        <a:gd name="connsiteX3" fmla="*/ 15240 w 907775"/>
                        <a:gd name="connsiteY3" fmla="*/ 3272187 h 3992888"/>
                        <a:gd name="connsiteX4" fmla="*/ 0 w 907775"/>
                        <a:gd name="connsiteY4" fmla="*/ 124590 h 3992888"/>
                        <a:gd name="connsiteX0" fmla="*/ 0 w 903012"/>
                        <a:gd name="connsiteY0" fmla="*/ 124590 h 3992888"/>
                        <a:gd name="connsiteX1" fmla="*/ 178978 w 903012"/>
                        <a:gd name="connsiteY1" fmla="*/ 0 h 3992888"/>
                        <a:gd name="connsiteX2" fmla="*/ 903012 w 903012"/>
                        <a:gd name="connsiteY2" fmla="*/ 3992888 h 3992888"/>
                        <a:gd name="connsiteX3" fmla="*/ 15240 w 903012"/>
                        <a:gd name="connsiteY3" fmla="*/ 3272187 h 3992888"/>
                        <a:gd name="connsiteX4" fmla="*/ 0 w 903012"/>
                        <a:gd name="connsiteY4" fmla="*/ 124590 h 3992888"/>
                        <a:gd name="connsiteX0" fmla="*/ 0 w 903012"/>
                        <a:gd name="connsiteY0" fmla="*/ 111063 h 3992888"/>
                        <a:gd name="connsiteX1" fmla="*/ 178978 w 903012"/>
                        <a:gd name="connsiteY1" fmla="*/ 0 h 3992888"/>
                        <a:gd name="connsiteX2" fmla="*/ 903012 w 903012"/>
                        <a:gd name="connsiteY2" fmla="*/ 3992888 h 3992888"/>
                        <a:gd name="connsiteX3" fmla="*/ 15240 w 903012"/>
                        <a:gd name="connsiteY3" fmla="*/ 3272187 h 3992888"/>
                        <a:gd name="connsiteX4" fmla="*/ 0 w 903012"/>
                        <a:gd name="connsiteY4" fmla="*/ 111063 h 3992888"/>
                        <a:gd name="connsiteX0" fmla="*/ 0 w 903012"/>
                        <a:gd name="connsiteY0" fmla="*/ 124591 h 4006416"/>
                        <a:gd name="connsiteX1" fmla="*/ 178979 w 903012"/>
                        <a:gd name="connsiteY1" fmla="*/ 0 h 4006416"/>
                        <a:gd name="connsiteX2" fmla="*/ 903012 w 903012"/>
                        <a:gd name="connsiteY2" fmla="*/ 4006416 h 4006416"/>
                        <a:gd name="connsiteX3" fmla="*/ 15240 w 903012"/>
                        <a:gd name="connsiteY3" fmla="*/ 3285715 h 4006416"/>
                        <a:gd name="connsiteX4" fmla="*/ 0 w 903012"/>
                        <a:gd name="connsiteY4" fmla="*/ 124591 h 4006416"/>
                        <a:gd name="connsiteX0" fmla="*/ 0 w 903012"/>
                        <a:gd name="connsiteY0" fmla="*/ 124591 h 4006416"/>
                        <a:gd name="connsiteX1" fmla="*/ 178979 w 903012"/>
                        <a:gd name="connsiteY1" fmla="*/ 0 h 4006416"/>
                        <a:gd name="connsiteX2" fmla="*/ 903012 w 903012"/>
                        <a:gd name="connsiteY2" fmla="*/ 4006416 h 4006416"/>
                        <a:gd name="connsiteX3" fmla="*/ 15240 w 903012"/>
                        <a:gd name="connsiteY3" fmla="*/ 3285715 h 4006416"/>
                        <a:gd name="connsiteX4" fmla="*/ 0 w 903012"/>
                        <a:gd name="connsiteY4" fmla="*/ 124591 h 4006416"/>
                        <a:gd name="connsiteX0" fmla="*/ 0 w 903012"/>
                        <a:gd name="connsiteY0" fmla="*/ 111063 h 3992888"/>
                        <a:gd name="connsiteX1" fmla="*/ 178979 w 903012"/>
                        <a:gd name="connsiteY1" fmla="*/ 0 h 3992888"/>
                        <a:gd name="connsiteX2" fmla="*/ 903012 w 903012"/>
                        <a:gd name="connsiteY2" fmla="*/ 3992888 h 3992888"/>
                        <a:gd name="connsiteX3" fmla="*/ 15240 w 903012"/>
                        <a:gd name="connsiteY3" fmla="*/ 3272187 h 3992888"/>
                        <a:gd name="connsiteX4" fmla="*/ 0 w 903012"/>
                        <a:gd name="connsiteY4" fmla="*/ 111063 h 3992888"/>
                        <a:gd name="connsiteX0" fmla="*/ 0 w 903012"/>
                        <a:gd name="connsiteY0" fmla="*/ 117828 h 3999653"/>
                        <a:gd name="connsiteX1" fmla="*/ 192504 w 903012"/>
                        <a:gd name="connsiteY1" fmla="*/ 0 h 3999653"/>
                        <a:gd name="connsiteX2" fmla="*/ 903012 w 903012"/>
                        <a:gd name="connsiteY2" fmla="*/ 3999653 h 3999653"/>
                        <a:gd name="connsiteX3" fmla="*/ 15240 w 903012"/>
                        <a:gd name="connsiteY3" fmla="*/ 3278952 h 3999653"/>
                        <a:gd name="connsiteX4" fmla="*/ 0 w 903012"/>
                        <a:gd name="connsiteY4" fmla="*/ 117828 h 3999653"/>
                        <a:gd name="connsiteX0" fmla="*/ 0 w 903012"/>
                        <a:gd name="connsiteY0" fmla="*/ 117828 h 3999653"/>
                        <a:gd name="connsiteX1" fmla="*/ 185741 w 903012"/>
                        <a:gd name="connsiteY1" fmla="*/ 0 h 3999653"/>
                        <a:gd name="connsiteX2" fmla="*/ 903012 w 903012"/>
                        <a:gd name="connsiteY2" fmla="*/ 3999653 h 3999653"/>
                        <a:gd name="connsiteX3" fmla="*/ 15240 w 903012"/>
                        <a:gd name="connsiteY3" fmla="*/ 3278952 h 3999653"/>
                        <a:gd name="connsiteX4" fmla="*/ 0 w 903012"/>
                        <a:gd name="connsiteY4" fmla="*/ 117828 h 3999653"/>
                        <a:gd name="connsiteX0" fmla="*/ 0 w 903012"/>
                        <a:gd name="connsiteY0" fmla="*/ 104300 h 3986125"/>
                        <a:gd name="connsiteX1" fmla="*/ 199266 w 903012"/>
                        <a:gd name="connsiteY1" fmla="*/ 0 h 3986125"/>
                        <a:gd name="connsiteX2" fmla="*/ 903012 w 903012"/>
                        <a:gd name="connsiteY2" fmla="*/ 3986125 h 3986125"/>
                        <a:gd name="connsiteX3" fmla="*/ 15240 w 903012"/>
                        <a:gd name="connsiteY3" fmla="*/ 3265424 h 3986125"/>
                        <a:gd name="connsiteX4" fmla="*/ 0 w 903012"/>
                        <a:gd name="connsiteY4" fmla="*/ 104300 h 3986125"/>
                        <a:gd name="connsiteX0" fmla="*/ 0 w 903012"/>
                        <a:gd name="connsiteY0" fmla="*/ 111062 h 3992887"/>
                        <a:gd name="connsiteX1" fmla="*/ 199266 w 903012"/>
                        <a:gd name="connsiteY1" fmla="*/ 0 h 3992887"/>
                        <a:gd name="connsiteX2" fmla="*/ 903012 w 903012"/>
                        <a:gd name="connsiteY2" fmla="*/ 3992887 h 3992887"/>
                        <a:gd name="connsiteX3" fmla="*/ 15240 w 903012"/>
                        <a:gd name="connsiteY3" fmla="*/ 3272186 h 3992887"/>
                        <a:gd name="connsiteX4" fmla="*/ 0 w 903012"/>
                        <a:gd name="connsiteY4" fmla="*/ 111062 h 3992887"/>
                        <a:gd name="connsiteX0" fmla="*/ 0 w 903012"/>
                        <a:gd name="connsiteY0" fmla="*/ 117824 h 3999649"/>
                        <a:gd name="connsiteX1" fmla="*/ 199266 w 903012"/>
                        <a:gd name="connsiteY1" fmla="*/ 0 h 3999649"/>
                        <a:gd name="connsiteX2" fmla="*/ 903012 w 903012"/>
                        <a:gd name="connsiteY2" fmla="*/ 3999649 h 3999649"/>
                        <a:gd name="connsiteX3" fmla="*/ 15240 w 903012"/>
                        <a:gd name="connsiteY3" fmla="*/ 3278948 h 3999649"/>
                        <a:gd name="connsiteX4" fmla="*/ 0 w 903012"/>
                        <a:gd name="connsiteY4" fmla="*/ 117824 h 3999649"/>
                        <a:gd name="connsiteX0" fmla="*/ 0 w 903012"/>
                        <a:gd name="connsiteY0" fmla="*/ 117824 h 3999649"/>
                        <a:gd name="connsiteX1" fmla="*/ 199266 w 903012"/>
                        <a:gd name="connsiteY1" fmla="*/ 0 h 3999649"/>
                        <a:gd name="connsiteX2" fmla="*/ 903012 w 903012"/>
                        <a:gd name="connsiteY2" fmla="*/ 3999649 h 3999649"/>
                        <a:gd name="connsiteX3" fmla="*/ 15240 w 903012"/>
                        <a:gd name="connsiteY3" fmla="*/ 3278948 h 3999649"/>
                        <a:gd name="connsiteX4" fmla="*/ 0 w 903012"/>
                        <a:gd name="connsiteY4" fmla="*/ 117824 h 3999649"/>
                        <a:gd name="connsiteX0" fmla="*/ 0 w 903012"/>
                        <a:gd name="connsiteY0" fmla="*/ 104296 h 3986121"/>
                        <a:gd name="connsiteX1" fmla="*/ 212791 w 903012"/>
                        <a:gd name="connsiteY1" fmla="*/ 0 h 3986121"/>
                        <a:gd name="connsiteX2" fmla="*/ 903012 w 903012"/>
                        <a:gd name="connsiteY2" fmla="*/ 3986121 h 3986121"/>
                        <a:gd name="connsiteX3" fmla="*/ 15240 w 903012"/>
                        <a:gd name="connsiteY3" fmla="*/ 3265420 h 3986121"/>
                        <a:gd name="connsiteX4" fmla="*/ 0 w 903012"/>
                        <a:gd name="connsiteY4" fmla="*/ 104296 h 3986121"/>
                        <a:gd name="connsiteX0" fmla="*/ 0 w 903012"/>
                        <a:gd name="connsiteY0" fmla="*/ 124583 h 4006408"/>
                        <a:gd name="connsiteX1" fmla="*/ 212791 w 903012"/>
                        <a:gd name="connsiteY1" fmla="*/ 0 h 4006408"/>
                        <a:gd name="connsiteX2" fmla="*/ 903012 w 903012"/>
                        <a:gd name="connsiteY2" fmla="*/ 4006408 h 4006408"/>
                        <a:gd name="connsiteX3" fmla="*/ 15240 w 903012"/>
                        <a:gd name="connsiteY3" fmla="*/ 3285707 h 4006408"/>
                        <a:gd name="connsiteX4" fmla="*/ 0 w 903012"/>
                        <a:gd name="connsiteY4" fmla="*/ 124583 h 4006408"/>
                        <a:gd name="connsiteX0" fmla="*/ 0 w 903012"/>
                        <a:gd name="connsiteY0" fmla="*/ 111058 h 3992883"/>
                        <a:gd name="connsiteX1" fmla="*/ 199263 w 903012"/>
                        <a:gd name="connsiteY1" fmla="*/ 0 h 3992883"/>
                        <a:gd name="connsiteX2" fmla="*/ 903012 w 903012"/>
                        <a:gd name="connsiteY2" fmla="*/ 3992883 h 3992883"/>
                        <a:gd name="connsiteX3" fmla="*/ 15240 w 903012"/>
                        <a:gd name="connsiteY3" fmla="*/ 3272182 h 3992883"/>
                        <a:gd name="connsiteX4" fmla="*/ 0 w 903012"/>
                        <a:gd name="connsiteY4" fmla="*/ 111058 h 3992883"/>
                        <a:gd name="connsiteX0" fmla="*/ 0 w 903012"/>
                        <a:gd name="connsiteY0" fmla="*/ 124583 h 4006408"/>
                        <a:gd name="connsiteX1" fmla="*/ 185736 w 903012"/>
                        <a:gd name="connsiteY1" fmla="*/ 0 h 4006408"/>
                        <a:gd name="connsiteX2" fmla="*/ 903012 w 903012"/>
                        <a:gd name="connsiteY2" fmla="*/ 4006408 h 4006408"/>
                        <a:gd name="connsiteX3" fmla="*/ 15240 w 903012"/>
                        <a:gd name="connsiteY3" fmla="*/ 3285707 h 4006408"/>
                        <a:gd name="connsiteX4" fmla="*/ 0 w 903012"/>
                        <a:gd name="connsiteY4" fmla="*/ 124583 h 4006408"/>
                        <a:gd name="connsiteX0" fmla="*/ 0 w 903012"/>
                        <a:gd name="connsiteY0" fmla="*/ 124583 h 4006408"/>
                        <a:gd name="connsiteX1" fmla="*/ 192498 w 903012"/>
                        <a:gd name="connsiteY1" fmla="*/ 0 h 4006408"/>
                        <a:gd name="connsiteX2" fmla="*/ 903012 w 903012"/>
                        <a:gd name="connsiteY2" fmla="*/ 4006408 h 4006408"/>
                        <a:gd name="connsiteX3" fmla="*/ 15240 w 903012"/>
                        <a:gd name="connsiteY3" fmla="*/ 3285707 h 4006408"/>
                        <a:gd name="connsiteX4" fmla="*/ 0 w 903012"/>
                        <a:gd name="connsiteY4" fmla="*/ 124583 h 4006408"/>
                        <a:gd name="connsiteX0" fmla="*/ 0 w 903012"/>
                        <a:gd name="connsiteY0" fmla="*/ 117821 h 3999646"/>
                        <a:gd name="connsiteX1" fmla="*/ 192498 w 903012"/>
                        <a:gd name="connsiteY1" fmla="*/ 0 h 3999646"/>
                        <a:gd name="connsiteX2" fmla="*/ 903012 w 903012"/>
                        <a:gd name="connsiteY2" fmla="*/ 3999646 h 3999646"/>
                        <a:gd name="connsiteX3" fmla="*/ 15240 w 903012"/>
                        <a:gd name="connsiteY3" fmla="*/ 3278945 h 3999646"/>
                        <a:gd name="connsiteX4" fmla="*/ 0 w 903012"/>
                        <a:gd name="connsiteY4" fmla="*/ 117821 h 3999646"/>
                        <a:gd name="connsiteX0" fmla="*/ 0 w 903012"/>
                        <a:gd name="connsiteY0" fmla="*/ 77244 h 3959069"/>
                        <a:gd name="connsiteX1" fmla="*/ 185736 w 903012"/>
                        <a:gd name="connsiteY1" fmla="*/ 0 h 3959069"/>
                        <a:gd name="connsiteX2" fmla="*/ 903012 w 903012"/>
                        <a:gd name="connsiteY2" fmla="*/ 3959069 h 3959069"/>
                        <a:gd name="connsiteX3" fmla="*/ 15240 w 903012"/>
                        <a:gd name="connsiteY3" fmla="*/ 3238368 h 3959069"/>
                        <a:gd name="connsiteX4" fmla="*/ 0 w 903012"/>
                        <a:gd name="connsiteY4" fmla="*/ 77244 h 3959069"/>
                        <a:gd name="connsiteX0" fmla="*/ 0 w 903012"/>
                        <a:gd name="connsiteY0" fmla="*/ 131348 h 4013173"/>
                        <a:gd name="connsiteX1" fmla="*/ 192498 w 903012"/>
                        <a:gd name="connsiteY1" fmla="*/ 0 h 4013173"/>
                        <a:gd name="connsiteX2" fmla="*/ 903012 w 903012"/>
                        <a:gd name="connsiteY2" fmla="*/ 4013173 h 4013173"/>
                        <a:gd name="connsiteX3" fmla="*/ 15240 w 903012"/>
                        <a:gd name="connsiteY3" fmla="*/ 3292472 h 4013173"/>
                        <a:gd name="connsiteX4" fmla="*/ 0 w 903012"/>
                        <a:gd name="connsiteY4" fmla="*/ 131348 h 4013173"/>
                        <a:gd name="connsiteX0" fmla="*/ 0 w 903012"/>
                        <a:gd name="connsiteY0" fmla="*/ 117823 h 3999648"/>
                        <a:gd name="connsiteX1" fmla="*/ 185736 w 903012"/>
                        <a:gd name="connsiteY1" fmla="*/ 0 h 3999648"/>
                        <a:gd name="connsiteX2" fmla="*/ 903012 w 903012"/>
                        <a:gd name="connsiteY2" fmla="*/ 3999648 h 3999648"/>
                        <a:gd name="connsiteX3" fmla="*/ 15240 w 903012"/>
                        <a:gd name="connsiteY3" fmla="*/ 3278947 h 3999648"/>
                        <a:gd name="connsiteX4" fmla="*/ 0 w 903012"/>
                        <a:gd name="connsiteY4" fmla="*/ 117823 h 3999648"/>
                        <a:gd name="connsiteX0" fmla="*/ 0 w 903012"/>
                        <a:gd name="connsiteY0" fmla="*/ 97533 h 3979358"/>
                        <a:gd name="connsiteX1" fmla="*/ 185736 w 903012"/>
                        <a:gd name="connsiteY1" fmla="*/ 0 h 3979358"/>
                        <a:gd name="connsiteX2" fmla="*/ 903012 w 903012"/>
                        <a:gd name="connsiteY2" fmla="*/ 3979358 h 3979358"/>
                        <a:gd name="connsiteX3" fmla="*/ 15240 w 903012"/>
                        <a:gd name="connsiteY3" fmla="*/ 3258657 h 3979358"/>
                        <a:gd name="connsiteX4" fmla="*/ 0 w 903012"/>
                        <a:gd name="connsiteY4" fmla="*/ 97533 h 3979358"/>
                        <a:gd name="connsiteX0" fmla="*/ 0 w 903012"/>
                        <a:gd name="connsiteY0" fmla="*/ 111058 h 3992883"/>
                        <a:gd name="connsiteX1" fmla="*/ 185736 w 903012"/>
                        <a:gd name="connsiteY1" fmla="*/ 0 h 3992883"/>
                        <a:gd name="connsiteX2" fmla="*/ 903012 w 903012"/>
                        <a:gd name="connsiteY2" fmla="*/ 3992883 h 3992883"/>
                        <a:gd name="connsiteX3" fmla="*/ 15240 w 903012"/>
                        <a:gd name="connsiteY3" fmla="*/ 3272182 h 3992883"/>
                        <a:gd name="connsiteX4" fmla="*/ 0 w 903012"/>
                        <a:gd name="connsiteY4" fmla="*/ 111058 h 39928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012" h="3992883">
                          <a:moveTo>
                            <a:pt x="0" y="111058"/>
                          </a:moveTo>
                          <a:lnTo>
                            <a:pt x="185736" y="0"/>
                          </a:lnTo>
                          <a:lnTo>
                            <a:pt x="903012" y="3992883"/>
                          </a:lnTo>
                          <a:lnTo>
                            <a:pt x="15240" y="3272182"/>
                          </a:lnTo>
                          <a:lnTo>
                            <a:pt x="0" y="111058"/>
                          </a:lnTo>
                          <a:close/>
                        </a:path>
                      </a:pathLst>
                    </a:custGeom>
                    <a:solidFill>
                      <a:srgbClr val="8C8AB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prstClr val="white"/>
                        </a:solidFill>
                      </a:endParaRPr>
                    </a:p>
                  </p:txBody>
                </p:sp>
                <p:sp>
                  <p:nvSpPr>
                    <p:cNvPr id="63" name="Rectangle 5"/>
                    <p:cNvSpPr/>
                    <p:nvPr/>
                  </p:nvSpPr>
                  <p:spPr>
                    <a:xfrm>
                      <a:off x="2036928" y="1369218"/>
                      <a:ext cx="3405375" cy="118394"/>
                    </a:xfrm>
                    <a:custGeom>
                      <a:avLst/>
                      <a:gdLst>
                        <a:gd name="connsiteX0" fmla="*/ 0 w 3794760"/>
                        <a:gd name="connsiteY0" fmla="*/ 0 h 617220"/>
                        <a:gd name="connsiteX1" fmla="*/ 3794760 w 3794760"/>
                        <a:gd name="connsiteY1" fmla="*/ 0 h 617220"/>
                        <a:gd name="connsiteX2" fmla="*/ 3794760 w 3794760"/>
                        <a:gd name="connsiteY2" fmla="*/ 617220 h 617220"/>
                        <a:gd name="connsiteX3" fmla="*/ 0 w 3794760"/>
                        <a:gd name="connsiteY3" fmla="*/ 617220 h 617220"/>
                        <a:gd name="connsiteX4" fmla="*/ 0 w 3794760"/>
                        <a:gd name="connsiteY4" fmla="*/ 0 h 617220"/>
                        <a:gd name="connsiteX0" fmla="*/ 0 w 3931920"/>
                        <a:gd name="connsiteY0" fmla="*/ 0 h 617220"/>
                        <a:gd name="connsiteX1" fmla="*/ 3794760 w 3931920"/>
                        <a:gd name="connsiteY1" fmla="*/ 0 h 617220"/>
                        <a:gd name="connsiteX2" fmla="*/ 3931920 w 3931920"/>
                        <a:gd name="connsiteY2" fmla="*/ 373380 h 617220"/>
                        <a:gd name="connsiteX3" fmla="*/ 0 w 3931920"/>
                        <a:gd name="connsiteY3" fmla="*/ 617220 h 617220"/>
                        <a:gd name="connsiteX4" fmla="*/ 0 w 3931920"/>
                        <a:gd name="connsiteY4" fmla="*/ 0 h 617220"/>
                        <a:gd name="connsiteX0" fmla="*/ 0 w 4107180"/>
                        <a:gd name="connsiteY0" fmla="*/ 0 h 617220"/>
                        <a:gd name="connsiteX1" fmla="*/ 4107180 w 4107180"/>
                        <a:gd name="connsiteY1" fmla="*/ 228600 h 617220"/>
                        <a:gd name="connsiteX2" fmla="*/ 3931920 w 4107180"/>
                        <a:gd name="connsiteY2" fmla="*/ 373380 h 617220"/>
                        <a:gd name="connsiteX3" fmla="*/ 0 w 4107180"/>
                        <a:gd name="connsiteY3" fmla="*/ 617220 h 617220"/>
                        <a:gd name="connsiteX4" fmla="*/ 0 w 4107180"/>
                        <a:gd name="connsiteY4" fmla="*/ 0 h 617220"/>
                        <a:gd name="connsiteX0" fmla="*/ 0 w 4107180"/>
                        <a:gd name="connsiteY0" fmla="*/ 0 h 617220"/>
                        <a:gd name="connsiteX1" fmla="*/ 4107180 w 4107180"/>
                        <a:gd name="connsiteY1" fmla="*/ 228600 h 617220"/>
                        <a:gd name="connsiteX2" fmla="*/ 3916680 w 4107180"/>
                        <a:gd name="connsiteY2" fmla="*/ 358140 h 617220"/>
                        <a:gd name="connsiteX3" fmla="*/ 0 w 4107180"/>
                        <a:gd name="connsiteY3" fmla="*/ 617220 h 617220"/>
                        <a:gd name="connsiteX4" fmla="*/ 0 w 4107180"/>
                        <a:gd name="connsiteY4" fmla="*/ 0 h 617220"/>
                        <a:gd name="connsiteX0" fmla="*/ 1226820 w 4107180"/>
                        <a:gd name="connsiteY0" fmla="*/ 7620 h 388620"/>
                        <a:gd name="connsiteX1" fmla="*/ 4107180 w 4107180"/>
                        <a:gd name="connsiteY1" fmla="*/ 0 h 388620"/>
                        <a:gd name="connsiteX2" fmla="*/ 3916680 w 4107180"/>
                        <a:gd name="connsiteY2" fmla="*/ 129540 h 388620"/>
                        <a:gd name="connsiteX3" fmla="*/ 0 w 4107180"/>
                        <a:gd name="connsiteY3" fmla="*/ 388620 h 388620"/>
                        <a:gd name="connsiteX4" fmla="*/ 1226820 w 4107180"/>
                        <a:gd name="connsiteY4" fmla="*/ 7620 h 388620"/>
                        <a:gd name="connsiteX0" fmla="*/ 556260 w 3436620"/>
                        <a:gd name="connsiteY0" fmla="*/ 7620 h 129540"/>
                        <a:gd name="connsiteX1" fmla="*/ 3436620 w 3436620"/>
                        <a:gd name="connsiteY1" fmla="*/ 0 h 129540"/>
                        <a:gd name="connsiteX2" fmla="*/ 3246120 w 3436620"/>
                        <a:gd name="connsiteY2" fmla="*/ 129540 h 129540"/>
                        <a:gd name="connsiteX3" fmla="*/ 0 w 3436620"/>
                        <a:gd name="connsiteY3" fmla="*/ 114300 h 129540"/>
                        <a:gd name="connsiteX4" fmla="*/ 556260 w 3436620"/>
                        <a:gd name="connsiteY4" fmla="*/ 7620 h 129540"/>
                        <a:gd name="connsiteX0" fmla="*/ 563880 w 3444240"/>
                        <a:gd name="connsiteY0" fmla="*/ 7620 h 129540"/>
                        <a:gd name="connsiteX1" fmla="*/ 3444240 w 3444240"/>
                        <a:gd name="connsiteY1" fmla="*/ 0 h 129540"/>
                        <a:gd name="connsiteX2" fmla="*/ 3253740 w 3444240"/>
                        <a:gd name="connsiteY2" fmla="*/ 129540 h 129540"/>
                        <a:gd name="connsiteX3" fmla="*/ 0 w 3444240"/>
                        <a:gd name="connsiteY3" fmla="*/ 114300 h 129540"/>
                        <a:gd name="connsiteX4" fmla="*/ 563880 w 3444240"/>
                        <a:gd name="connsiteY4" fmla="*/ 7620 h 129540"/>
                        <a:gd name="connsiteX0" fmla="*/ 525780 w 3406140"/>
                        <a:gd name="connsiteY0" fmla="*/ 7620 h 129540"/>
                        <a:gd name="connsiteX1" fmla="*/ 3406140 w 3406140"/>
                        <a:gd name="connsiteY1" fmla="*/ 0 h 129540"/>
                        <a:gd name="connsiteX2" fmla="*/ 3215640 w 3406140"/>
                        <a:gd name="connsiteY2" fmla="*/ 129540 h 129540"/>
                        <a:gd name="connsiteX3" fmla="*/ 0 w 3406140"/>
                        <a:gd name="connsiteY3" fmla="*/ 116681 h 129540"/>
                        <a:gd name="connsiteX4" fmla="*/ 525780 w 3406140"/>
                        <a:gd name="connsiteY4" fmla="*/ 7620 h 129540"/>
                        <a:gd name="connsiteX0" fmla="*/ 525780 w 3406140"/>
                        <a:gd name="connsiteY0" fmla="*/ 7620 h 129540"/>
                        <a:gd name="connsiteX1" fmla="*/ 3406140 w 3406140"/>
                        <a:gd name="connsiteY1" fmla="*/ 0 h 129540"/>
                        <a:gd name="connsiteX2" fmla="*/ 3215640 w 3406140"/>
                        <a:gd name="connsiteY2" fmla="*/ 129540 h 129540"/>
                        <a:gd name="connsiteX3" fmla="*/ 0 w 3406140"/>
                        <a:gd name="connsiteY3" fmla="*/ 116681 h 129540"/>
                        <a:gd name="connsiteX4" fmla="*/ 525780 w 3406140"/>
                        <a:gd name="connsiteY4" fmla="*/ 7620 h 129540"/>
                        <a:gd name="connsiteX0" fmla="*/ 518636 w 3398996"/>
                        <a:gd name="connsiteY0" fmla="*/ 7620 h 129540"/>
                        <a:gd name="connsiteX1" fmla="*/ 3398996 w 3398996"/>
                        <a:gd name="connsiteY1" fmla="*/ 0 h 129540"/>
                        <a:gd name="connsiteX2" fmla="*/ 3208496 w 3398996"/>
                        <a:gd name="connsiteY2" fmla="*/ 129540 h 129540"/>
                        <a:gd name="connsiteX3" fmla="*/ 0 w 3398996"/>
                        <a:gd name="connsiteY3" fmla="*/ 119062 h 129540"/>
                        <a:gd name="connsiteX4" fmla="*/ 518636 w 3398996"/>
                        <a:gd name="connsiteY4" fmla="*/ 7620 h 129540"/>
                        <a:gd name="connsiteX0" fmla="*/ 523399 w 3403759"/>
                        <a:gd name="connsiteY0" fmla="*/ 7620 h 129540"/>
                        <a:gd name="connsiteX1" fmla="*/ 3403759 w 3403759"/>
                        <a:gd name="connsiteY1" fmla="*/ 0 h 129540"/>
                        <a:gd name="connsiteX2" fmla="*/ 3213259 w 3403759"/>
                        <a:gd name="connsiteY2" fmla="*/ 129540 h 129540"/>
                        <a:gd name="connsiteX3" fmla="*/ 0 w 3403759"/>
                        <a:gd name="connsiteY3" fmla="*/ 121443 h 129540"/>
                        <a:gd name="connsiteX4" fmla="*/ 523399 w 3403759"/>
                        <a:gd name="connsiteY4" fmla="*/ 7620 h 129540"/>
                        <a:gd name="connsiteX0" fmla="*/ 523399 w 3403759"/>
                        <a:gd name="connsiteY0" fmla="*/ 7620 h 129540"/>
                        <a:gd name="connsiteX1" fmla="*/ 3403759 w 3403759"/>
                        <a:gd name="connsiteY1" fmla="*/ 0 h 129540"/>
                        <a:gd name="connsiteX2" fmla="*/ 3213259 w 3403759"/>
                        <a:gd name="connsiteY2" fmla="*/ 129540 h 129540"/>
                        <a:gd name="connsiteX3" fmla="*/ 0 w 3403759"/>
                        <a:gd name="connsiteY3" fmla="*/ 119061 h 129540"/>
                        <a:gd name="connsiteX4" fmla="*/ 523399 w 3403759"/>
                        <a:gd name="connsiteY4" fmla="*/ 7620 h 129540"/>
                        <a:gd name="connsiteX0" fmla="*/ 523399 w 3382328"/>
                        <a:gd name="connsiteY0" fmla="*/ 7620 h 129540"/>
                        <a:gd name="connsiteX1" fmla="*/ 3382328 w 3382328"/>
                        <a:gd name="connsiteY1" fmla="*/ 0 h 129540"/>
                        <a:gd name="connsiteX2" fmla="*/ 3213259 w 3382328"/>
                        <a:gd name="connsiteY2" fmla="*/ 129540 h 129540"/>
                        <a:gd name="connsiteX3" fmla="*/ 0 w 3382328"/>
                        <a:gd name="connsiteY3" fmla="*/ 119061 h 129540"/>
                        <a:gd name="connsiteX4" fmla="*/ 523399 w 3382328"/>
                        <a:gd name="connsiteY4" fmla="*/ 7620 h 129540"/>
                        <a:gd name="connsiteX0" fmla="*/ 523399 w 3389472"/>
                        <a:gd name="connsiteY0" fmla="*/ 7620 h 129540"/>
                        <a:gd name="connsiteX1" fmla="*/ 3389472 w 3389472"/>
                        <a:gd name="connsiteY1" fmla="*/ 0 h 129540"/>
                        <a:gd name="connsiteX2" fmla="*/ 3213259 w 3389472"/>
                        <a:gd name="connsiteY2" fmla="*/ 129540 h 129540"/>
                        <a:gd name="connsiteX3" fmla="*/ 0 w 3389472"/>
                        <a:gd name="connsiteY3" fmla="*/ 119061 h 129540"/>
                        <a:gd name="connsiteX4" fmla="*/ 523399 w 3389472"/>
                        <a:gd name="connsiteY4" fmla="*/ 7620 h 129540"/>
                        <a:gd name="connsiteX0" fmla="*/ 523399 w 3391853"/>
                        <a:gd name="connsiteY0" fmla="*/ 10002 h 131922"/>
                        <a:gd name="connsiteX1" fmla="*/ 3391853 w 3391853"/>
                        <a:gd name="connsiteY1" fmla="*/ 0 h 131922"/>
                        <a:gd name="connsiteX2" fmla="*/ 3213259 w 3391853"/>
                        <a:gd name="connsiteY2" fmla="*/ 131922 h 131922"/>
                        <a:gd name="connsiteX3" fmla="*/ 0 w 3391853"/>
                        <a:gd name="connsiteY3" fmla="*/ 121443 h 131922"/>
                        <a:gd name="connsiteX4" fmla="*/ 523399 w 3391853"/>
                        <a:gd name="connsiteY4" fmla="*/ 10002 h 131922"/>
                        <a:gd name="connsiteX0" fmla="*/ 523399 w 3391853"/>
                        <a:gd name="connsiteY0" fmla="*/ 10002 h 131922"/>
                        <a:gd name="connsiteX1" fmla="*/ 3391853 w 3391853"/>
                        <a:gd name="connsiteY1" fmla="*/ 0 h 131922"/>
                        <a:gd name="connsiteX2" fmla="*/ 3213259 w 3391853"/>
                        <a:gd name="connsiteY2" fmla="*/ 131922 h 131922"/>
                        <a:gd name="connsiteX3" fmla="*/ 0 w 3391853"/>
                        <a:gd name="connsiteY3" fmla="*/ 123825 h 131922"/>
                        <a:gd name="connsiteX4" fmla="*/ 523399 w 3391853"/>
                        <a:gd name="connsiteY4" fmla="*/ 10002 h 131922"/>
                        <a:gd name="connsiteX0" fmla="*/ 513874 w 3391853"/>
                        <a:gd name="connsiteY0" fmla="*/ 7621 h 131922"/>
                        <a:gd name="connsiteX1" fmla="*/ 3391853 w 3391853"/>
                        <a:gd name="connsiteY1" fmla="*/ 0 h 131922"/>
                        <a:gd name="connsiteX2" fmla="*/ 3213259 w 3391853"/>
                        <a:gd name="connsiteY2" fmla="*/ 131922 h 131922"/>
                        <a:gd name="connsiteX3" fmla="*/ 0 w 3391853"/>
                        <a:gd name="connsiteY3" fmla="*/ 123825 h 131922"/>
                        <a:gd name="connsiteX4" fmla="*/ 513874 w 3391853"/>
                        <a:gd name="connsiteY4" fmla="*/ 7621 h 131922"/>
                        <a:gd name="connsiteX0" fmla="*/ 499587 w 3391853"/>
                        <a:gd name="connsiteY0" fmla="*/ 7621 h 131922"/>
                        <a:gd name="connsiteX1" fmla="*/ 3391853 w 3391853"/>
                        <a:gd name="connsiteY1" fmla="*/ 0 h 131922"/>
                        <a:gd name="connsiteX2" fmla="*/ 3213259 w 3391853"/>
                        <a:gd name="connsiteY2" fmla="*/ 131922 h 131922"/>
                        <a:gd name="connsiteX3" fmla="*/ 0 w 3391853"/>
                        <a:gd name="connsiteY3" fmla="*/ 123825 h 131922"/>
                        <a:gd name="connsiteX4" fmla="*/ 499587 w 3391853"/>
                        <a:gd name="connsiteY4" fmla="*/ 7621 h 131922"/>
                        <a:gd name="connsiteX0" fmla="*/ 486059 w 3378325"/>
                        <a:gd name="connsiteY0" fmla="*/ 7621 h 131922"/>
                        <a:gd name="connsiteX1" fmla="*/ 3378325 w 3378325"/>
                        <a:gd name="connsiteY1" fmla="*/ 0 h 131922"/>
                        <a:gd name="connsiteX2" fmla="*/ 3199731 w 3378325"/>
                        <a:gd name="connsiteY2" fmla="*/ 131922 h 131922"/>
                        <a:gd name="connsiteX3" fmla="*/ 0 w 3378325"/>
                        <a:gd name="connsiteY3" fmla="*/ 130590 h 131922"/>
                        <a:gd name="connsiteX4" fmla="*/ 486059 w 3378325"/>
                        <a:gd name="connsiteY4" fmla="*/ 7621 h 131922"/>
                        <a:gd name="connsiteX0" fmla="*/ 499584 w 3391850"/>
                        <a:gd name="connsiteY0" fmla="*/ 7621 h 131922"/>
                        <a:gd name="connsiteX1" fmla="*/ 3391850 w 3391850"/>
                        <a:gd name="connsiteY1" fmla="*/ 0 h 131922"/>
                        <a:gd name="connsiteX2" fmla="*/ 3213256 w 3391850"/>
                        <a:gd name="connsiteY2" fmla="*/ 131922 h 131922"/>
                        <a:gd name="connsiteX3" fmla="*/ 0 w 3391850"/>
                        <a:gd name="connsiteY3" fmla="*/ 123828 h 131922"/>
                        <a:gd name="connsiteX4" fmla="*/ 499584 w 3391850"/>
                        <a:gd name="connsiteY4" fmla="*/ 7621 h 131922"/>
                        <a:gd name="connsiteX0" fmla="*/ 479297 w 3391850"/>
                        <a:gd name="connsiteY0" fmla="*/ 0 h 137830"/>
                        <a:gd name="connsiteX1" fmla="*/ 3391850 w 3391850"/>
                        <a:gd name="connsiteY1" fmla="*/ 5908 h 137830"/>
                        <a:gd name="connsiteX2" fmla="*/ 3213256 w 3391850"/>
                        <a:gd name="connsiteY2" fmla="*/ 137830 h 137830"/>
                        <a:gd name="connsiteX3" fmla="*/ 0 w 3391850"/>
                        <a:gd name="connsiteY3" fmla="*/ 129736 h 137830"/>
                        <a:gd name="connsiteX4" fmla="*/ 479297 w 3391850"/>
                        <a:gd name="connsiteY4" fmla="*/ 0 h 137830"/>
                        <a:gd name="connsiteX0" fmla="*/ 452245 w 3391850"/>
                        <a:gd name="connsiteY0" fmla="*/ 854 h 131922"/>
                        <a:gd name="connsiteX1" fmla="*/ 3391850 w 3391850"/>
                        <a:gd name="connsiteY1" fmla="*/ 0 h 131922"/>
                        <a:gd name="connsiteX2" fmla="*/ 3213256 w 3391850"/>
                        <a:gd name="connsiteY2" fmla="*/ 131922 h 131922"/>
                        <a:gd name="connsiteX3" fmla="*/ 0 w 3391850"/>
                        <a:gd name="connsiteY3" fmla="*/ 123828 h 131922"/>
                        <a:gd name="connsiteX4" fmla="*/ 452245 w 3391850"/>
                        <a:gd name="connsiteY4" fmla="*/ 854 h 131922"/>
                        <a:gd name="connsiteX0" fmla="*/ 452245 w 3391850"/>
                        <a:gd name="connsiteY0" fmla="*/ 854 h 131922"/>
                        <a:gd name="connsiteX1" fmla="*/ 3391850 w 3391850"/>
                        <a:gd name="connsiteY1" fmla="*/ 0 h 131922"/>
                        <a:gd name="connsiteX2" fmla="*/ 3213256 w 3391850"/>
                        <a:gd name="connsiteY2" fmla="*/ 131922 h 131922"/>
                        <a:gd name="connsiteX3" fmla="*/ 0 w 3391850"/>
                        <a:gd name="connsiteY3" fmla="*/ 130593 h 131922"/>
                        <a:gd name="connsiteX4" fmla="*/ 452245 w 3391850"/>
                        <a:gd name="connsiteY4" fmla="*/ 854 h 131922"/>
                        <a:gd name="connsiteX0" fmla="*/ 452245 w 3391850"/>
                        <a:gd name="connsiteY0" fmla="*/ 854 h 131922"/>
                        <a:gd name="connsiteX1" fmla="*/ 3391850 w 3391850"/>
                        <a:gd name="connsiteY1" fmla="*/ 0 h 131922"/>
                        <a:gd name="connsiteX2" fmla="*/ 3213256 w 3391850"/>
                        <a:gd name="connsiteY2" fmla="*/ 131922 h 131922"/>
                        <a:gd name="connsiteX3" fmla="*/ 0 w 3391850"/>
                        <a:gd name="connsiteY3" fmla="*/ 123828 h 131922"/>
                        <a:gd name="connsiteX4" fmla="*/ 452245 w 3391850"/>
                        <a:gd name="connsiteY4" fmla="*/ 854 h 131922"/>
                        <a:gd name="connsiteX0" fmla="*/ 452245 w 3391850"/>
                        <a:gd name="connsiteY0" fmla="*/ 854 h 131922"/>
                        <a:gd name="connsiteX1" fmla="*/ 3391850 w 3391850"/>
                        <a:gd name="connsiteY1" fmla="*/ 0 h 131922"/>
                        <a:gd name="connsiteX2" fmla="*/ 3213256 w 3391850"/>
                        <a:gd name="connsiteY2" fmla="*/ 131922 h 131922"/>
                        <a:gd name="connsiteX3" fmla="*/ 0 w 3391850"/>
                        <a:gd name="connsiteY3" fmla="*/ 110303 h 131922"/>
                        <a:gd name="connsiteX4" fmla="*/ 452245 w 3391850"/>
                        <a:gd name="connsiteY4" fmla="*/ 854 h 131922"/>
                        <a:gd name="connsiteX0" fmla="*/ 452245 w 3391850"/>
                        <a:gd name="connsiteY0" fmla="*/ 854 h 131922"/>
                        <a:gd name="connsiteX1" fmla="*/ 3391850 w 3391850"/>
                        <a:gd name="connsiteY1" fmla="*/ 0 h 131922"/>
                        <a:gd name="connsiteX2" fmla="*/ 3213256 w 3391850"/>
                        <a:gd name="connsiteY2" fmla="*/ 131922 h 131922"/>
                        <a:gd name="connsiteX3" fmla="*/ 0 w 3391850"/>
                        <a:gd name="connsiteY3" fmla="*/ 117065 h 131922"/>
                        <a:gd name="connsiteX4" fmla="*/ 452245 w 3391850"/>
                        <a:gd name="connsiteY4" fmla="*/ 854 h 131922"/>
                        <a:gd name="connsiteX0" fmla="*/ 452245 w 3391850"/>
                        <a:gd name="connsiteY0" fmla="*/ 854 h 125160"/>
                        <a:gd name="connsiteX1" fmla="*/ 3391850 w 3391850"/>
                        <a:gd name="connsiteY1" fmla="*/ 0 h 125160"/>
                        <a:gd name="connsiteX2" fmla="*/ 3213257 w 3391850"/>
                        <a:gd name="connsiteY2" fmla="*/ 125160 h 125160"/>
                        <a:gd name="connsiteX3" fmla="*/ 0 w 3391850"/>
                        <a:gd name="connsiteY3" fmla="*/ 117065 h 125160"/>
                        <a:gd name="connsiteX4" fmla="*/ 452245 w 3391850"/>
                        <a:gd name="connsiteY4" fmla="*/ 854 h 125160"/>
                        <a:gd name="connsiteX0" fmla="*/ 452245 w 3391850"/>
                        <a:gd name="connsiteY0" fmla="*/ 854 h 118395"/>
                        <a:gd name="connsiteX1" fmla="*/ 3391850 w 3391850"/>
                        <a:gd name="connsiteY1" fmla="*/ 0 h 118395"/>
                        <a:gd name="connsiteX2" fmla="*/ 3213257 w 3391850"/>
                        <a:gd name="connsiteY2" fmla="*/ 118395 h 118395"/>
                        <a:gd name="connsiteX3" fmla="*/ 0 w 3391850"/>
                        <a:gd name="connsiteY3" fmla="*/ 117065 h 118395"/>
                        <a:gd name="connsiteX4" fmla="*/ 452245 w 3391850"/>
                        <a:gd name="connsiteY4" fmla="*/ 854 h 118395"/>
                        <a:gd name="connsiteX0" fmla="*/ 452245 w 3398612"/>
                        <a:gd name="connsiteY0" fmla="*/ 854 h 118395"/>
                        <a:gd name="connsiteX1" fmla="*/ 3398612 w 3398612"/>
                        <a:gd name="connsiteY1" fmla="*/ 0 h 118395"/>
                        <a:gd name="connsiteX2" fmla="*/ 3213257 w 3398612"/>
                        <a:gd name="connsiteY2" fmla="*/ 118395 h 118395"/>
                        <a:gd name="connsiteX3" fmla="*/ 0 w 3398612"/>
                        <a:gd name="connsiteY3" fmla="*/ 117065 h 118395"/>
                        <a:gd name="connsiteX4" fmla="*/ 452245 w 3398612"/>
                        <a:gd name="connsiteY4" fmla="*/ 854 h 118395"/>
                        <a:gd name="connsiteX0" fmla="*/ 452245 w 3405374"/>
                        <a:gd name="connsiteY0" fmla="*/ 854 h 118395"/>
                        <a:gd name="connsiteX1" fmla="*/ 3405374 w 3405374"/>
                        <a:gd name="connsiteY1" fmla="*/ 0 h 118395"/>
                        <a:gd name="connsiteX2" fmla="*/ 3213257 w 3405374"/>
                        <a:gd name="connsiteY2" fmla="*/ 118395 h 118395"/>
                        <a:gd name="connsiteX3" fmla="*/ 0 w 3405374"/>
                        <a:gd name="connsiteY3" fmla="*/ 117065 h 118395"/>
                        <a:gd name="connsiteX4" fmla="*/ 452245 w 3405374"/>
                        <a:gd name="connsiteY4" fmla="*/ 854 h 1183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05374" h="118395">
                          <a:moveTo>
                            <a:pt x="452245" y="854"/>
                          </a:moveTo>
                          <a:lnTo>
                            <a:pt x="3405374" y="0"/>
                          </a:lnTo>
                          <a:lnTo>
                            <a:pt x="3213257" y="118395"/>
                          </a:lnTo>
                          <a:lnTo>
                            <a:pt x="0" y="117065"/>
                          </a:lnTo>
                          <a:lnTo>
                            <a:pt x="452245" y="854"/>
                          </a:lnTo>
                          <a:close/>
                        </a:path>
                      </a:pathLst>
                    </a:custGeom>
                    <a:solidFill>
                      <a:srgbClr val="807DB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prstClr val="white"/>
                        </a:solidFill>
                      </a:endParaRPr>
                    </a:p>
                  </p:txBody>
                </p:sp>
                <p:sp>
                  <p:nvSpPr>
                    <p:cNvPr id="64" name="Rectangle 6"/>
                    <p:cNvSpPr/>
                    <p:nvPr/>
                  </p:nvSpPr>
                  <p:spPr>
                    <a:xfrm>
                      <a:off x="2030890" y="4635818"/>
                      <a:ext cx="4127614" cy="726597"/>
                    </a:xfrm>
                    <a:custGeom>
                      <a:avLst/>
                      <a:gdLst>
                        <a:gd name="connsiteX0" fmla="*/ 0 w 4347800"/>
                        <a:gd name="connsiteY0" fmla="*/ 0 h 1070449"/>
                        <a:gd name="connsiteX1" fmla="*/ 4347800 w 4347800"/>
                        <a:gd name="connsiteY1" fmla="*/ 0 h 1070449"/>
                        <a:gd name="connsiteX2" fmla="*/ 4347800 w 4347800"/>
                        <a:gd name="connsiteY2" fmla="*/ 1070449 h 1070449"/>
                        <a:gd name="connsiteX3" fmla="*/ 0 w 4347800"/>
                        <a:gd name="connsiteY3" fmla="*/ 1070449 h 1070449"/>
                        <a:gd name="connsiteX4" fmla="*/ 0 w 4347800"/>
                        <a:gd name="connsiteY4" fmla="*/ 0 h 1070449"/>
                        <a:gd name="connsiteX0" fmla="*/ 0 w 4347800"/>
                        <a:gd name="connsiteY0" fmla="*/ 0 h 1070449"/>
                        <a:gd name="connsiteX1" fmla="*/ 4347800 w 4347800"/>
                        <a:gd name="connsiteY1" fmla="*/ 0 h 1070449"/>
                        <a:gd name="connsiteX2" fmla="*/ 4347800 w 4347800"/>
                        <a:gd name="connsiteY2" fmla="*/ 1062829 h 1070449"/>
                        <a:gd name="connsiteX3" fmla="*/ 0 w 4347800"/>
                        <a:gd name="connsiteY3" fmla="*/ 1070449 h 1070449"/>
                        <a:gd name="connsiteX4" fmla="*/ 0 w 4347800"/>
                        <a:gd name="connsiteY4" fmla="*/ 0 h 1070449"/>
                        <a:gd name="connsiteX0" fmla="*/ 0 w 4347800"/>
                        <a:gd name="connsiteY0" fmla="*/ 0 h 1062829"/>
                        <a:gd name="connsiteX1" fmla="*/ 4347800 w 4347800"/>
                        <a:gd name="connsiteY1" fmla="*/ 0 h 1062829"/>
                        <a:gd name="connsiteX2" fmla="*/ 4347800 w 4347800"/>
                        <a:gd name="connsiteY2" fmla="*/ 1062829 h 1062829"/>
                        <a:gd name="connsiteX3" fmla="*/ 220980 w 4347800"/>
                        <a:gd name="connsiteY3" fmla="*/ 346549 h 1062829"/>
                        <a:gd name="connsiteX4" fmla="*/ 0 w 4347800"/>
                        <a:gd name="connsiteY4" fmla="*/ 0 h 1062829"/>
                        <a:gd name="connsiteX0" fmla="*/ 0 w 4347800"/>
                        <a:gd name="connsiteY0" fmla="*/ 0 h 1062829"/>
                        <a:gd name="connsiteX1" fmla="*/ 3463880 w 4347800"/>
                        <a:gd name="connsiteY1" fmla="*/ 350520 h 1062829"/>
                        <a:gd name="connsiteX2" fmla="*/ 4347800 w 4347800"/>
                        <a:gd name="connsiteY2" fmla="*/ 1062829 h 1062829"/>
                        <a:gd name="connsiteX3" fmla="*/ 220980 w 4347800"/>
                        <a:gd name="connsiteY3" fmla="*/ 346549 h 1062829"/>
                        <a:gd name="connsiteX4" fmla="*/ 0 w 4347800"/>
                        <a:gd name="connsiteY4" fmla="*/ 0 h 1062829"/>
                        <a:gd name="connsiteX0" fmla="*/ 1554480 w 4126820"/>
                        <a:gd name="connsiteY0" fmla="*/ 26831 h 716280"/>
                        <a:gd name="connsiteX1" fmla="*/ 3242900 w 4126820"/>
                        <a:gd name="connsiteY1" fmla="*/ 3971 h 716280"/>
                        <a:gd name="connsiteX2" fmla="*/ 4126820 w 4126820"/>
                        <a:gd name="connsiteY2" fmla="*/ 716280 h 716280"/>
                        <a:gd name="connsiteX3" fmla="*/ 0 w 4126820"/>
                        <a:gd name="connsiteY3" fmla="*/ 0 h 716280"/>
                        <a:gd name="connsiteX4" fmla="*/ 1554480 w 4126820"/>
                        <a:gd name="connsiteY4" fmla="*/ 26831 h 716280"/>
                        <a:gd name="connsiteX0" fmla="*/ 0 w 4126820"/>
                        <a:gd name="connsiteY0" fmla="*/ 0 h 716280"/>
                        <a:gd name="connsiteX1" fmla="*/ 3242900 w 4126820"/>
                        <a:gd name="connsiteY1" fmla="*/ 3971 h 716280"/>
                        <a:gd name="connsiteX2" fmla="*/ 4126820 w 4126820"/>
                        <a:gd name="connsiteY2" fmla="*/ 716280 h 716280"/>
                        <a:gd name="connsiteX3" fmla="*/ 0 w 4126820"/>
                        <a:gd name="connsiteY3" fmla="*/ 0 h 716280"/>
                        <a:gd name="connsiteX0" fmla="*/ 0 w 4126820"/>
                        <a:gd name="connsiteY0" fmla="*/ 0 h 716280"/>
                        <a:gd name="connsiteX1" fmla="*/ 3250520 w 4126820"/>
                        <a:gd name="connsiteY1" fmla="*/ 3971 h 716280"/>
                        <a:gd name="connsiteX2" fmla="*/ 4126820 w 4126820"/>
                        <a:gd name="connsiteY2" fmla="*/ 716280 h 716280"/>
                        <a:gd name="connsiteX3" fmla="*/ 0 w 4126820"/>
                        <a:gd name="connsiteY3" fmla="*/ 0 h 716280"/>
                        <a:gd name="connsiteX0" fmla="*/ 0 w 4131583"/>
                        <a:gd name="connsiteY0" fmla="*/ 0 h 725805"/>
                        <a:gd name="connsiteX1" fmla="*/ 3250520 w 4131583"/>
                        <a:gd name="connsiteY1" fmla="*/ 3971 h 725805"/>
                        <a:gd name="connsiteX2" fmla="*/ 4131583 w 4131583"/>
                        <a:gd name="connsiteY2" fmla="*/ 725805 h 725805"/>
                        <a:gd name="connsiteX3" fmla="*/ 0 w 4131583"/>
                        <a:gd name="connsiteY3" fmla="*/ 0 h 725805"/>
                        <a:gd name="connsiteX0" fmla="*/ 0 w 4128408"/>
                        <a:gd name="connsiteY0" fmla="*/ 21429 h 721834"/>
                        <a:gd name="connsiteX1" fmla="*/ 3247345 w 4128408"/>
                        <a:gd name="connsiteY1" fmla="*/ 0 h 721834"/>
                        <a:gd name="connsiteX2" fmla="*/ 4128408 w 4128408"/>
                        <a:gd name="connsiteY2" fmla="*/ 721834 h 721834"/>
                        <a:gd name="connsiteX3" fmla="*/ 0 w 4128408"/>
                        <a:gd name="connsiteY3" fmla="*/ 21429 h 721834"/>
                        <a:gd name="connsiteX0" fmla="*/ 0 w 4125233"/>
                        <a:gd name="connsiteY0" fmla="*/ 0 h 722630"/>
                        <a:gd name="connsiteX1" fmla="*/ 3244170 w 4125233"/>
                        <a:gd name="connsiteY1" fmla="*/ 796 h 722630"/>
                        <a:gd name="connsiteX2" fmla="*/ 4125233 w 4125233"/>
                        <a:gd name="connsiteY2" fmla="*/ 722630 h 722630"/>
                        <a:gd name="connsiteX3" fmla="*/ 0 w 4125233"/>
                        <a:gd name="connsiteY3" fmla="*/ 0 h 722630"/>
                        <a:gd name="connsiteX0" fmla="*/ 0 w 4127614"/>
                        <a:gd name="connsiteY0" fmla="*/ 0 h 722630"/>
                        <a:gd name="connsiteX1" fmla="*/ 3246551 w 4127614"/>
                        <a:gd name="connsiteY1" fmla="*/ 796 h 722630"/>
                        <a:gd name="connsiteX2" fmla="*/ 4127614 w 4127614"/>
                        <a:gd name="connsiteY2" fmla="*/ 722630 h 722630"/>
                        <a:gd name="connsiteX3" fmla="*/ 0 w 4127614"/>
                        <a:gd name="connsiteY3" fmla="*/ 0 h 722630"/>
                        <a:gd name="connsiteX0" fmla="*/ 0 w 4127614"/>
                        <a:gd name="connsiteY0" fmla="*/ 0 h 722630"/>
                        <a:gd name="connsiteX1" fmla="*/ 3220357 w 4127614"/>
                        <a:gd name="connsiteY1" fmla="*/ 31752 h 722630"/>
                        <a:gd name="connsiteX2" fmla="*/ 4127614 w 4127614"/>
                        <a:gd name="connsiteY2" fmla="*/ 722630 h 722630"/>
                        <a:gd name="connsiteX3" fmla="*/ 0 w 4127614"/>
                        <a:gd name="connsiteY3" fmla="*/ 0 h 722630"/>
                        <a:gd name="connsiteX0" fmla="*/ 0 w 4127614"/>
                        <a:gd name="connsiteY0" fmla="*/ 0 h 722630"/>
                        <a:gd name="connsiteX1" fmla="*/ 3237026 w 4127614"/>
                        <a:gd name="connsiteY1" fmla="*/ 3177 h 722630"/>
                        <a:gd name="connsiteX2" fmla="*/ 4127614 w 4127614"/>
                        <a:gd name="connsiteY2" fmla="*/ 722630 h 722630"/>
                        <a:gd name="connsiteX3" fmla="*/ 0 w 4127614"/>
                        <a:gd name="connsiteY3" fmla="*/ 0 h 722630"/>
                        <a:gd name="connsiteX0" fmla="*/ 0 w 4127614"/>
                        <a:gd name="connsiteY0" fmla="*/ 0 h 722630"/>
                        <a:gd name="connsiteX1" fmla="*/ 3239408 w 4127614"/>
                        <a:gd name="connsiteY1" fmla="*/ 796 h 722630"/>
                        <a:gd name="connsiteX2" fmla="*/ 4127614 w 4127614"/>
                        <a:gd name="connsiteY2" fmla="*/ 722630 h 722630"/>
                        <a:gd name="connsiteX3" fmla="*/ 0 w 4127614"/>
                        <a:gd name="connsiteY3" fmla="*/ 0 h 722630"/>
                        <a:gd name="connsiteX0" fmla="*/ 0 w 4127614"/>
                        <a:gd name="connsiteY0" fmla="*/ 0 h 722630"/>
                        <a:gd name="connsiteX1" fmla="*/ 3239408 w 4127614"/>
                        <a:gd name="connsiteY1" fmla="*/ 796 h 722630"/>
                        <a:gd name="connsiteX2" fmla="*/ 4127614 w 4127614"/>
                        <a:gd name="connsiteY2" fmla="*/ 722630 h 722630"/>
                        <a:gd name="connsiteX3" fmla="*/ 0 w 4127614"/>
                        <a:gd name="connsiteY3" fmla="*/ 0 h 722630"/>
                        <a:gd name="connsiteX0" fmla="*/ 0 w 4127614"/>
                        <a:gd name="connsiteY0" fmla="*/ 3967 h 726597"/>
                        <a:gd name="connsiteX1" fmla="*/ 3239408 w 4127614"/>
                        <a:gd name="connsiteY1" fmla="*/ 0 h 726597"/>
                        <a:gd name="connsiteX2" fmla="*/ 4127614 w 4127614"/>
                        <a:gd name="connsiteY2" fmla="*/ 726597 h 726597"/>
                        <a:gd name="connsiteX3" fmla="*/ 0 w 4127614"/>
                        <a:gd name="connsiteY3" fmla="*/ 3967 h 726597"/>
                      </a:gdLst>
                      <a:ahLst/>
                      <a:cxnLst>
                        <a:cxn ang="0">
                          <a:pos x="connsiteX0" y="connsiteY0"/>
                        </a:cxn>
                        <a:cxn ang="0">
                          <a:pos x="connsiteX1" y="connsiteY1"/>
                        </a:cxn>
                        <a:cxn ang="0">
                          <a:pos x="connsiteX2" y="connsiteY2"/>
                        </a:cxn>
                        <a:cxn ang="0">
                          <a:pos x="connsiteX3" y="connsiteY3"/>
                        </a:cxn>
                      </a:cxnLst>
                      <a:rect l="l" t="t" r="r" b="b"/>
                      <a:pathLst>
                        <a:path w="4127614" h="726597">
                          <a:moveTo>
                            <a:pt x="0" y="3967"/>
                          </a:moveTo>
                          <a:lnTo>
                            <a:pt x="3239408" y="0"/>
                          </a:lnTo>
                          <a:lnTo>
                            <a:pt x="4127614" y="726597"/>
                          </a:lnTo>
                          <a:lnTo>
                            <a:pt x="0" y="3967"/>
                          </a:lnTo>
                          <a:close/>
                        </a:path>
                      </a:pathLst>
                    </a:custGeom>
                    <a:solidFill>
                      <a:srgbClr val="7A77B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prstClr val="white"/>
                        </a:solidFill>
                      </a:endParaRPr>
                    </a:p>
                  </p:txBody>
                </p:sp>
              </p:grpSp>
            </p:grpSp>
            <p:sp>
              <p:nvSpPr>
                <p:cNvPr id="58" name="TextBox 155"/>
                <p:cNvSpPr txBox="1"/>
                <p:nvPr/>
              </p:nvSpPr>
              <p:spPr>
                <a:xfrm>
                  <a:off x="999511" y="2885252"/>
                  <a:ext cx="629947" cy="44227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400" b="1" dirty="0">
                      <a:solidFill>
                        <a:prstClr val="white"/>
                      </a:solidFill>
                      <a:latin typeface="Arial" panose="020B0604020202020204" pitchFamily="34" charset="0"/>
                      <a:cs typeface="Arial" panose="020B0604020202020204" pitchFamily="34" charset="0"/>
                    </a:rPr>
                    <a:t>01</a:t>
                  </a:r>
                </a:p>
              </p:txBody>
            </p:sp>
          </p:grpSp>
          <p:grpSp>
            <p:nvGrpSpPr>
              <p:cNvPr id="21" name="Group 20"/>
              <p:cNvGrpSpPr/>
              <p:nvPr/>
            </p:nvGrpSpPr>
            <p:grpSpPr>
              <a:xfrm>
                <a:off x="2049182" y="1996218"/>
                <a:ext cx="1649424" cy="1555570"/>
                <a:chOff x="2398553" y="2531164"/>
                <a:chExt cx="1580153" cy="1490240"/>
              </a:xfrm>
            </p:grpSpPr>
            <p:grpSp>
              <p:nvGrpSpPr>
                <p:cNvPr id="49" name="Group 48"/>
                <p:cNvGrpSpPr/>
                <p:nvPr/>
              </p:nvGrpSpPr>
              <p:grpSpPr>
                <a:xfrm>
                  <a:off x="2398553" y="2531164"/>
                  <a:ext cx="1580153" cy="1490240"/>
                  <a:chOff x="430690" y="1166018"/>
                  <a:chExt cx="4487838" cy="4232487"/>
                </a:xfrm>
              </p:grpSpPr>
              <p:sp>
                <p:nvSpPr>
                  <p:cNvPr id="51" name="Rectangle 2"/>
                  <p:cNvSpPr/>
                  <p:nvPr/>
                </p:nvSpPr>
                <p:spPr>
                  <a:xfrm>
                    <a:off x="2900364" y="5149689"/>
                    <a:ext cx="2018164" cy="248816"/>
                  </a:xfrm>
                  <a:custGeom>
                    <a:avLst/>
                    <a:gdLst>
                      <a:gd name="connsiteX0" fmla="*/ 0 w 719137"/>
                      <a:gd name="connsiteY0" fmla="*/ 0 h 209550"/>
                      <a:gd name="connsiteX1" fmla="*/ 719137 w 719137"/>
                      <a:gd name="connsiteY1" fmla="*/ 0 h 209550"/>
                      <a:gd name="connsiteX2" fmla="*/ 719137 w 719137"/>
                      <a:gd name="connsiteY2" fmla="*/ 209550 h 209550"/>
                      <a:gd name="connsiteX3" fmla="*/ 0 w 719137"/>
                      <a:gd name="connsiteY3" fmla="*/ 209550 h 209550"/>
                      <a:gd name="connsiteX4" fmla="*/ 0 w 719137"/>
                      <a:gd name="connsiteY4" fmla="*/ 0 h 209550"/>
                      <a:gd name="connsiteX0" fmla="*/ 0 w 719137"/>
                      <a:gd name="connsiteY0" fmla="*/ 19050 h 228600"/>
                      <a:gd name="connsiteX1" fmla="*/ 285749 w 719137"/>
                      <a:gd name="connsiteY1" fmla="*/ 0 h 228600"/>
                      <a:gd name="connsiteX2" fmla="*/ 719137 w 719137"/>
                      <a:gd name="connsiteY2" fmla="*/ 228600 h 228600"/>
                      <a:gd name="connsiteX3" fmla="*/ 0 w 719137"/>
                      <a:gd name="connsiteY3" fmla="*/ 228600 h 228600"/>
                      <a:gd name="connsiteX4" fmla="*/ 0 w 719137"/>
                      <a:gd name="connsiteY4" fmla="*/ 19050 h 228600"/>
                      <a:gd name="connsiteX0" fmla="*/ 0 w 719137"/>
                      <a:gd name="connsiteY0" fmla="*/ 4762 h 214312"/>
                      <a:gd name="connsiteX1" fmla="*/ 511967 w 719137"/>
                      <a:gd name="connsiteY1" fmla="*/ 0 h 214312"/>
                      <a:gd name="connsiteX2" fmla="*/ 719137 w 719137"/>
                      <a:gd name="connsiteY2" fmla="*/ 214312 h 214312"/>
                      <a:gd name="connsiteX3" fmla="*/ 0 w 719137"/>
                      <a:gd name="connsiteY3" fmla="*/ 214312 h 214312"/>
                      <a:gd name="connsiteX4" fmla="*/ 0 w 719137"/>
                      <a:gd name="connsiteY4" fmla="*/ 4762 h 214312"/>
                      <a:gd name="connsiteX0" fmla="*/ 0 w 621506"/>
                      <a:gd name="connsiteY0" fmla="*/ 4762 h 214312"/>
                      <a:gd name="connsiteX1" fmla="*/ 511967 w 621506"/>
                      <a:gd name="connsiteY1" fmla="*/ 0 h 214312"/>
                      <a:gd name="connsiteX2" fmla="*/ 621506 w 621506"/>
                      <a:gd name="connsiteY2" fmla="*/ 61912 h 214312"/>
                      <a:gd name="connsiteX3" fmla="*/ 0 w 621506"/>
                      <a:gd name="connsiteY3" fmla="*/ 214312 h 214312"/>
                      <a:gd name="connsiteX4" fmla="*/ 0 w 621506"/>
                      <a:gd name="connsiteY4" fmla="*/ 4762 h 214312"/>
                      <a:gd name="connsiteX0" fmla="*/ 0 w 621506"/>
                      <a:gd name="connsiteY0" fmla="*/ 7144 h 216694"/>
                      <a:gd name="connsiteX1" fmla="*/ 526254 w 621506"/>
                      <a:gd name="connsiteY1" fmla="*/ 0 h 216694"/>
                      <a:gd name="connsiteX2" fmla="*/ 621506 w 621506"/>
                      <a:gd name="connsiteY2" fmla="*/ 64294 h 216694"/>
                      <a:gd name="connsiteX3" fmla="*/ 0 w 621506"/>
                      <a:gd name="connsiteY3" fmla="*/ 216694 h 216694"/>
                      <a:gd name="connsiteX4" fmla="*/ 0 w 621506"/>
                      <a:gd name="connsiteY4" fmla="*/ 7144 h 216694"/>
                      <a:gd name="connsiteX0" fmla="*/ 328613 w 950119"/>
                      <a:gd name="connsiteY0" fmla="*/ 140493 h 197643"/>
                      <a:gd name="connsiteX1" fmla="*/ 854867 w 950119"/>
                      <a:gd name="connsiteY1" fmla="*/ 133349 h 197643"/>
                      <a:gd name="connsiteX2" fmla="*/ 950119 w 950119"/>
                      <a:gd name="connsiteY2" fmla="*/ 197643 h 197643"/>
                      <a:gd name="connsiteX3" fmla="*/ 0 w 950119"/>
                      <a:gd name="connsiteY3" fmla="*/ 0 h 197643"/>
                      <a:gd name="connsiteX4" fmla="*/ 328613 w 950119"/>
                      <a:gd name="connsiteY4" fmla="*/ 140493 h 197643"/>
                      <a:gd name="connsiteX0" fmla="*/ 0 w 621506"/>
                      <a:gd name="connsiteY0" fmla="*/ 7144 h 64294"/>
                      <a:gd name="connsiteX1" fmla="*/ 526254 w 621506"/>
                      <a:gd name="connsiteY1" fmla="*/ 0 h 64294"/>
                      <a:gd name="connsiteX2" fmla="*/ 621506 w 621506"/>
                      <a:gd name="connsiteY2" fmla="*/ 64294 h 64294"/>
                      <a:gd name="connsiteX3" fmla="*/ 104775 w 621506"/>
                      <a:gd name="connsiteY3" fmla="*/ 59532 h 64294"/>
                      <a:gd name="connsiteX4" fmla="*/ 0 w 621506"/>
                      <a:gd name="connsiteY4" fmla="*/ 7144 h 64294"/>
                      <a:gd name="connsiteX0" fmla="*/ 0 w 516731"/>
                      <a:gd name="connsiteY0" fmla="*/ 59532 h 64294"/>
                      <a:gd name="connsiteX1" fmla="*/ 421479 w 516731"/>
                      <a:gd name="connsiteY1" fmla="*/ 0 h 64294"/>
                      <a:gd name="connsiteX2" fmla="*/ 516731 w 516731"/>
                      <a:gd name="connsiteY2" fmla="*/ 64294 h 64294"/>
                      <a:gd name="connsiteX3" fmla="*/ 0 w 516731"/>
                      <a:gd name="connsiteY3" fmla="*/ 59532 h 64294"/>
                      <a:gd name="connsiteX0" fmla="*/ 0 w 516731"/>
                      <a:gd name="connsiteY0" fmla="*/ 47626 h 64294"/>
                      <a:gd name="connsiteX1" fmla="*/ 421479 w 516731"/>
                      <a:gd name="connsiteY1" fmla="*/ 0 h 64294"/>
                      <a:gd name="connsiteX2" fmla="*/ 516731 w 516731"/>
                      <a:gd name="connsiteY2" fmla="*/ 64294 h 64294"/>
                      <a:gd name="connsiteX3" fmla="*/ 0 w 516731"/>
                      <a:gd name="connsiteY3" fmla="*/ 47626 h 64294"/>
                      <a:gd name="connsiteX0" fmla="*/ 0 w 521494"/>
                      <a:gd name="connsiteY0" fmla="*/ 45245 h 64294"/>
                      <a:gd name="connsiteX1" fmla="*/ 426242 w 521494"/>
                      <a:gd name="connsiteY1" fmla="*/ 0 h 64294"/>
                      <a:gd name="connsiteX2" fmla="*/ 521494 w 521494"/>
                      <a:gd name="connsiteY2" fmla="*/ 64294 h 64294"/>
                      <a:gd name="connsiteX3" fmla="*/ 0 w 521494"/>
                      <a:gd name="connsiteY3" fmla="*/ 45245 h 64294"/>
                    </a:gdLst>
                    <a:ahLst/>
                    <a:cxnLst>
                      <a:cxn ang="0">
                        <a:pos x="connsiteX0" y="connsiteY0"/>
                      </a:cxn>
                      <a:cxn ang="0">
                        <a:pos x="connsiteX1" y="connsiteY1"/>
                      </a:cxn>
                      <a:cxn ang="0">
                        <a:pos x="connsiteX2" y="connsiteY2"/>
                      </a:cxn>
                      <a:cxn ang="0">
                        <a:pos x="connsiteX3" y="connsiteY3"/>
                      </a:cxn>
                    </a:cxnLst>
                    <a:rect l="l" t="t" r="r" b="b"/>
                    <a:pathLst>
                      <a:path w="521494" h="64294">
                        <a:moveTo>
                          <a:pt x="0" y="45245"/>
                        </a:moveTo>
                        <a:lnTo>
                          <a:pt x="426242" y="0"/>
                        </a:lnTo>
                        <a:lnTo>
                          <a:pt x="521494" y="64294"/>
                        </a:lnTo>
                        <a:lnTo>
                          <a:pt x="0" y="45245"/>
                        </a:lnTo>
                        <a:close/>
                      </a:path>
                    </a:pathLst>
                  </a:custGeom>
                  <a:gradFill flip="none" rotWithShape="1">
                    <a:gsLst>
                      <a:gs pos="0">
                        <a:schemeClr val="tx1">
                          <a:alpha val="29000"/>
                        </a:schemeClr>
                      </a:gs>
                      <a:gs pos="100000">
                        <a:schemeClr val="tx1">
                          <a:alpha val="0"/>
                        </a:schemeClr>
                      </a:gs>
                    </a:gsLst>
                    <a:lin ang="54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prstClr val="white"/>
                      </a:solidFill>
                    </a:endParaRPr>
                  </a:p>
                </p:txBody>
              </p:sp>
              <p:grpSp>
                <p:nvGrpSpPr>
                  <p:cNvPr id="52" name="Group 51"/>
                  <p:cNvGrpSpPr/>
                  <p:nvPr/>
                </p:nvGrpSpPr>
                <p:grpSpPr>
                  <a:xfrm>
                    <a:off x="430690" y="1166018"/>
                    <a:ext cx="4127614" cy="3993672"/>
                    <a:chOff x="2030890" y="1369218"/>
                    <a:chExt cx="4127614" cy="3993672"/>
                  </a:xfrm>
                </p:grpSpPr>
                <p:sp>
                  <p:nvSpPr>
                    <p:cNvPr id="53" name="Rectangle 52"/>
                    <p:cNvSpPr/>
                    <p:nvPr/>
                  </p:nvSpPr>
                  <p:spPr>
                    <a:xfrm>
                      <a:off x="2036991" y="1490571"/>
                      <a:ext cx="3235325" cy="3150634"/>
                    </a:xfrm>
                    <a:prstGeom prst="rect">
                      <a:avLst/>
                    </a:prstGeom>
                    <a:solidFill>
                      <a:srgbClr val="838DB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prstClr val="white"/>
                        </a:solidFill>
                      </a:endParaRPr>
                    </a:p>
                  </p:txBody>
                </p:sp>
                <p:sp>
                  <p:nvSpPr>
                    <p:cNvPr id="54" name="Rectangle 4"/>
                    <p:cNvSpPr/>
                    <p:nvPr/>
                  </p:nvSpPr>
                  <p:spPr>
                    <a:xfrm>
                      <a:off x="5250725" y="1370005"/>
                      <a:ext cx="903013" cy="3992885"/>
                    </a:xfrm>
                    <a:custGeom>
                      <a:avLst/>
                      <a:gdLst>
                        <a:gd name="connsiteX0" fmla="*/ 0 w 4531233"/>
                        <a:gd name="connsiteY0" fmla="*/ 0 h 4610637"/>
                        <a:gd name="connsiteX1" fmla="*/ 4531233 w 4531233"/>
                        <a:gd name="connsiteY1" fmla="*/ 0 h 4610637"/>
                        <a:gd name="connsiteX2" fmla="*/ 4531233 w 4531233"/>
                        <a:gd name="connsiteY2" fmla="*/ 4610637 h 4610637"/>
                        <a:gd name="connsiteX3" fmla="*/ 0 w 4531233"/>
                        <a:gd name="connsiteY3" fmla="*/ 4610637 h 4610637"/>
                        <a:gd name="connsiteX4" fmla="*/ 0 w 4531233"/>
                        <a:gd name="connsiteY4" fmla="*/ 0 h 4610637"/>
                        <a:gd name="connsiteX0" fmla="*/ 0 w 4531233"/>
                        <a:gd name="connsiteY0" fmla="*/ 0 h 4610637"/>
                        <a:gd name="connsiteX1" fmla="*/ 3436528 w 4531233"/>
                        <a:gd name="connsiteY1" fmla="*/ 425003 h 4610637"/>
                        <a:gd name="connsiteX2" fmla="*/ 4531233 w 4531233"/>
                        <a:gd name="connsiteY2" fmla="*/ 4610637 h 4610637"/>
                        <a:gd name="connsiteX3" fmla="*/ 0 w 4531233"/>
                        <a:gd name="connsiteY3" fmla="*/ 4610637 h 4610637"/>
                        <a:gd name="connsiteX4" fmla="*/ 0 w 4531233"/>
                        <a:gd name="connsiteY4" fmla="*/ 0 h 4610637"/>
                        <a:gd name="connsiteX0" fmla="*/ 0 w 4131988"/>
                        <a:gd name="connsiteY0" fmla="*/ 0 h 4610637"/>
                        <a:gd name="connsiteX1" fmla="*/ 3436528 w 4131988"/>
                        <a:gd name="connsiteY1" fmla="*/ 425003 h 4610637"/>
                        <a:gd name="connsiteX2" fmla="*/ 4131988 w 4131988"/>
                        <a:gd name="connsiteY2" fmla="*/ 4391696 h 4610637"/>
                        <a:gd name="connsiteX3" fmla="*/ 0 w 4131988"/>
                        <a:gd name="connsiteY3" fmla="*/ 4610637 h 4610637"/>
                        <a:gd name="connsiteX4" fmla="*/ 0 w 4131988"/>
                        <a:gd name="connsiteY4" fmla="*/ 0 h 4610637"/>
                        <a:gd name="connsiteX0" fmla="*/ 0 w 4131988"/>
                        <a:gd name="connsiteY0" fmla="*/ 0 h 4610637"/>
                        <a:gd name="connsiteX1" fmla="*/ 3383188 w 4131988"/>
                        <a:gd name="connsiteY1" fmla="*/ 402143 h 4610637"/>
                        <a:gd name="connsiteX2" fmla="*/ 4131988 w 4131988"/>
                        <a:gd name="connsiteY2" fmla="*/ 4391696 h 4610637"/>
                        <a:gd name="connsiteX3" fmla="*/ 0 w 4131988"/>
                        <a:gd name="connsiteY3" fmla="*/ 4610637 h 4610637"/>
                        <a:gd name="connsiteX4" fmla="*/ 0 w 4131988"/>
                        <a:gd name="connsiteY4" fmla="*/ 0 h 4610637"/>
                        <a:gd name="connsiteX0" fmla="*/ 0 w 4131988"/>
                        <a:gd name="connsiteY0" fmla="*/ 0 h 4391696"/>
                        <a:gd name="connsiteX1" fmla="*/ 3383188 w 4131988"/>
                        <a:gd name="connsiteY1" fmla="*/ 402143 h 4391696"/>
                        <a:gd name="connsiteX2" fmla="*/ 4131988 w 4131988"/>
                        <a:gd name="connsiteY2" fmla="*/ 4391696 h 4391696"/>
                        <a:gd name="connsiteX3" fmla="*/ 3230880 w 4131988"/>
                        <a:gd name="connsiteY3" fmla="*/ 3673377 h 4391696"/>
                        <a:gd name="connsiteX4" fmla="*/ 0 w 4131988"/>
                        <a:gd name="connsiteY4" fmla="*/ 0 h 4391696"/>
                        <a:gd name="connsiteX0" fmla="*/ 0 w 901108"/>
                        <a:gd name="connsiteY0" fmla="*/ 77917 h 3989553"/>
                        <a:gd name="connsiteX1" fmla="*/ 152308 w 901108"/>
                        <a:gd name="connsiteY1" fmla="*/ 0 h 3989553"/>
                        <a:gd name="connsiteX2" fmla="*/ 901108 w 901108"/>
                        <a:gd name="connsiteY2" fmla="*/ 3989553 h 3989553"/>
                        <a:gd name="connsiteX3" fmla="*/ 0 w 901108"/>
                        <a:gd name="connsiteY3" fmla="*/ 3271234 h 3989553"/>
                        <a:gd name="connsiteX4" fmla="*/ 0 w 901108"/>
                        <a:gd name="connsiteY4" fmla="*/ 77917 h 3989553"/>
                        <a:gd name="connsiteX0" fmla="*/ 0 w 908728"/>
                        <a:gd name="connsiteY0" fmla="*/ 100777 h 3989553"/>
                        <a:gd name="connsiteX1" fmla="*/ 159928 w 908728"/>
                        <a:gd name="connsiteY1" fmla="*/ 0 h 3989553"/>
                        <a:gd name="connsiteX2" fmla="*/ 908728 w 908728"/>
                        <a:gd name="connsiteY2" fmla="*/ 3989553 h 3989553"/>
                        <a:gd name="connsiteX3" fmla="*/ 7620 w 908728"/>
                        <a:gd name="connsiteY3" fmla="*/ 3271234 h 3989553"/>
                        <a:gd name="connsiteX4" fmla="*/ 0 w 908728"/>
                        <a:gd name="connsiteY4" fmla="*/ 100777 h 3989553"/>
                        <a:gd name="connsiteX0" fmla="*/ 0 w 908728"/>
                        <a:gd name="connsiteY0" fmla="*/ 100777 h 3989553"/>
                        <a:gd name="connsiteX1" fmla="*/ 159928 w 908728"/>
                        <a:gd name="connsiteY1" fmla="*/ 0 h 3989553"/>
                        <a:gd name="connsiteX2" fmla="*/ 908728 w 908728"/>
                        <a:gd name="connsiteY2" fmla="*/ 3989553 h 3989553"/>
                        <a:gd name="connsiteX3" fmla="*/ 190500 w 908728"/>
                        <a:gd name="connsiteY3" fmla="*/ 3088354 h 3989553"/>
                        <a:gd name="connsiteX4" fmla="*/ 0 w 908728"/>
                        <a:gd name="connsiteY4" fmla="*/ 100777 h 3989553"/>
                        <a:gd name="connsiteX0" fmla="*/ 7620 w 916348"/>
                        <a:gd name="connsiteY0" fmla="*/ 100777 h 3989553"/>
                        <a:gd name="connsiteX1" fmla="*/ 167548 w 916348"/>
                        <a:gd name="connsiteY1" fmla="*/ 0 h 3989553"/>
                        <a:gd name="connsiteX2" fmla="*/ 916348 w 916348"/>
                        <a:gd name="connsiteY2" fmla="*/ 3989553 h 3989553"/>
                        <a:gd name="connsiteX3" fmla="*/ 0 w 916348"/>
                        <a:gd name="connsiteY3" fmla="*/ 3248374 h 3989553"/>
                        <a:gd name="connsiteX4" fmla="*/ 7620 w 916348"/>
                        <a:gd name="connsiteY4" fmla="*/ 100777 h 3989553"/>
                        <a:gd name="connsiteX0" fmla="*/ 0 w 908728"/>
                        <a:gd name="connsiteY0" fmla="*/ 100777 h 3989553"/>
                        <a:gd name="connsiteX1" fmla="*/ 159928 w 908728"/>
                        <a:gd name="connsiteY1" fmla="*/ 0 h 3989553"/>
                        <a:gd name="connsiteX2" fmla="*/ 908728 w 908728"/>
                        <a:gd name="connsiteY2" fmla="*/ 3989553 h 3989553"/>
                        <a:gd name="connsiteX3" fmla="*/ 15240 w 908728"/>
                        <a:gd name="connsiteY3" fmla="*/ 3248374 h 3989553"/>
                        <a:gd name="connsiteX4" fmla="*/ 0 w 908728"/>
                        <a:gd name="connsiteY4" fmla="*/ 100777 h 3989553"/>
                        <a:gd name="connsiteX0" fmla="*/ 0 w 893488"/>
                        <a:gd name="connsiteY0" fmla="*/ 100777 h 3966693"/>
                        <a:gd name="connsiteX1" fmla="*/ 159928 w 893488"/>
                        <a:gd name="connsiteY1" fmla="*/ 0 h 3966693"/>
                        <a:gd name="connsiteX2" fmla="*/ 893488 w 893488"/>
                        <a:gd name="connsiteY2" fmla="*/ 3966693 h 3966693"/>
                        <a:gd name="connsiteX3" fmla="*/ 15240 w 893488"/>
                        <a:gd name="connsiteY3" fmla="*/ 3248374 h 3966693"/>
                        <a:gd name="connsiteX4" fmla="*/ 0 w 893488"/>
                        <a:gd name="connsiteY4" fmla="*/ 100777 h 3966693"/>
                        <a:gd name="connsiteX0" fmla="*/ 0 w 893488"/>
                        <a:gd name="connsiteY0" fmla="*/ 124590 h 3990506"/>
                        <a:gd name="connsiteX1" fmla="*/ 169453 w 893488"/>
                        <a:gd name="connsiteY1" fmla="*/ 0 h 3990506"/>
                        <a:gd name="connsiteX2" fmla="*/ 893488 w 893488"/>
                        <a:gd name="connsiteY2" fmla="*/ 3990506 h 3990506"/>
                        <a:gd name="connsiteX3" fmla="*/ 15240 w 893488"/>
                        <a:gd name="connsiteY3" fmla="*/ 3272187 h 3990506"/>
                        <a:gd name="connsiteX4" fmla="*/ 0 w 893488"/>
                        <a:gd name="connsiteY4" fmla="*/ 124590 h 3990506"/>
                        <a:gd name="connsiteX0" fmla="*/ 0 w 903013"/>
                        <a:gd name="connsiteY0" fmla="*/ 124590 h 3990506"/>
                        <a:gd name="connsiteX1" fmla="*/ 178978 w 903013"/>
                        <a:gd name="connsiteY1" fmla="*/ 0 h 3990506"/>
                        <a:gd name="connsiteX2" fmla="*/ 903013 w 903013"/>
                        <a:gd name="connsiteY2" fmla="*/ 3990506 h 3990506"/>
                        <a:gd name="connsiteX3" fmla="*/ 24765 w 903013"/>
                        <a:gd name="connsiteY3" fmla="*/ 3272187 h 3990506"/>
                        <a:gd name="connsiteX4" fmla="*/ 0 w 903013"/>
                        <a:gd name="connsiteY4" fmla="*/ 124590 h 3990506"/>
                        <a:gd name="connsiteX0" fmla="*/ 0 w 903013"/>
                        <a:gd name="connsiteY0" fmla="*/ 124590 h 3990506"/>
                        <a:gd name="connsiteX1" fmla="*/ 178978 w 903013"/>
                        <a:gd name="connsiteY1" fmla="*/ 0 h 3990506"/>
                        <a:gd name="connsiteX2" fmla="*/ 903013 w 903013"/>
                        <a:gd name="connsiteY2" fmla="*/ 3990506 h 3990506"/>
                        <a:gd name="connsiteX3" fmla="*/ 20002 w 903013"/>
                        <a:gd name="connsiteY3" fmla="*/ 3272187 h 3990506"/>
                        <a:gd name="connsiteX4" fmla="*/ 0 w 903013"/>
                        <a:gd name="connsiteY4" fmla="*/ 124590 h 3990506"/>
                        <a:gd name="connsiteX0" fmla="*/ 0 w 907775"/>
                        <a:gd name="connsiteY0" fmla="*/ 124590 h 4000031"/>
                        <a:gd name="connsiteX1" fmla="*/ 178978 w 907775"/>
                        <a:gd name="connsiteY1" fmla="*/ 0 h 4000031"/>
                        <a:gd name="connsiteX2" fmla="*/ 907775 w 907775"/>
                        <a:gd name="connsiteY2" fmla="*/ 4000031 h 4000031"/>
                        <a:gd name="connsiteX3" fmla="*/ 20002 w 907775"/>
                        <a:gd name="connsiteY3" fmla="*/ 3272187 h 4000031"/>
                        <a:gd name="connsiteX4" fmla="*/ 0 w 907775"/>
                        <a:gd name="connsiteY4" fmla="*/ 124590 h 4000031"/>
                        <a:gd name="connsiteX0" fmla="*/ 0 w 907775"/>
                        <a:gd name="connsiteY0" fmla="*/ 124590 h 3995269"/>
                        <a:gd name="connsiteX1" fmla="*/ 178978 w 907775"/>
                        <a:gd name="connsiteY1" fmla="*/ 0 h 3995269"/>
                        <a:gd name="connsiteX2" fmla="*/ 907775 w 907775"/>
                        <a:gd name="connsiteY2" fmla="*/ 3995269 h 3995269"/>
                        <a:gd name="connsiteX3" fmla="*/ 20002 w 907775"/>
                        <a:gd name="connsiteY3" fmla="*/ 3272187 h 3995269"/>
                        <a:gd name="connsiteX4" fmla="*/ 0 w 907775"/>
                        <a:gd name="connsiteY4" fmla="*/ 124590 h 3995269"/>
                        <a:gd name="connsiteX0" fmla="*/ 0 w 907775"/>
                        <a:gd name="connsiteY0" fmla="*/ 124590 h 3992888"/>
                        <a:gd name="connsiteX1" fmla="*/ 178978 w 907775"/>
                        <a:gd name="connsiteY1" fmla="*/ 0 h 3992888"/>
                        <a:gd name="connsiteX2" fmla="*/ 907775 w 907775"/>
                        <a:gd name="connsiteY2" fmla="*/ 3992888 h 3992888"/>
                        <a:gd name="connsiteX3" fmla="*/ 20002 w 907775"/>
                        <a:gd name="connsiteY3" fmla="*/ 3272187 h 3992888"/>
                        <a:gd name="connsiteX4" fmla="*/ 0 w 907775"/>
                        <a:gd name="connsiteY4" fmla="*/ 124590 h 3992888"/>
                        <a:gd name="connsiteX0" fmla="*/ 0 w 907775"/>
                        <a:gd name="connsiteY0" fmla="*/ 124590 h 3992888"/>
                        <a:gd name="connsiteX1" fmla="*/ 178978 w 907775"/>
                        <a:gd name="connsiteY1" fmla="*/ 0 h 3992888"/>
                        <a:gd name="connsiteX2" fmla="*/ 907775 w 907775"/>
                        <a:gd name="connsiteY2" fmla="*/ 3992888 h 3992888"/>
                        <a:gd name="connsiteX3" fmla="*/ 15240 w 907775"/>
                        <a:gd name="connsiteY3" fmla="*/ 3272187 h 3992888"/>
                        <a:gd name="connsiteX4" fmla="*/ 0 w 907775"/>
                        <a:gd name="connsiteY4" fmla="*/ 124590 h 3992888"/>
                        <a:gd name="connsiteX0" fmla="*/ 0 w 903012"/>
                        <a:gd name="connsiteY0" fmla="*/ 124590 h 3992888"/>
                        <a:gd name="connsiteX1" fmla="*/ 178978 w 903012"/>
                        <a:gd name="connsiteY1" fmla="*/ 0 h 3992888"/>
                        <a:gd name="connsiteX2" fmla="*/ 903012 w 903012"/>
                        <a:gd name="connsiteY2" fmla="*/ 3992888 h 3992888"/>
                        <a:gd name="connsiteX3" fmla="*/ 15240 w 903012"/>
                        <a:gd name="connsiteY3" fmla="*/ 3272187 h 3992888"/>
                        <a:gd name="connsiteX4" fmla="*/ 0 w 903012"/>
                        <a:gd name="connsiteY4" fmla="*/ 124590 h 3992888"/>
                        <a:gd name="connsiteX0" fmla="*/ 0 w 903012"/>
                        <a:gd name="connsiteY0" fmla="*/ 111063 h 3992888"/>
                        <a:gd name="connsiteX1" fmla="*/ 178978 w 903012"/>
                        <a:gd name="connsiteY1" fmla="*/ 0 h 3992888"/>
                        <a:gd name="connsiteX2" fmla="*/ 903012 w 903012"/>
                        <a:gd name="connsiteY2" fmla="*/ 3992888 h 3992888"/>
                        <a:gd name="connsiteX3" fmla="*/ 15240 w 903012"/>
                        <a:gd name="connsiteY3" fmla="*/ 3272187 h 3992888"/>
                        <a:gd name="connsiteX4" fmla="*/ 0 w 903012"/>
                        <a:gd name="connsiteY4" fmla="*/ 111063 h 3992888"/>
                        <a:gd name="connsiteX0" fmla="*/ 0 w 903012"/>
                        <a:gd name="connsiteY0" fmla="*/ 124591 h 4006416"/>
                        <a:gd name="connsiteX1" fmla="*/ 178979 w 903012"/>
                        <a:gd name="connsiteY1" fmla="*/ 0 h 4006416"/>
                        <a:gd name="connsiteX2" fmla="*/ 903012 w 903012"/>
                        <a:gd name="connsiteY2" fmla="*/ 4006416 h 4006416"/>
                        <a:gd name="connsiteX3" fmla="*/ 15240 w 903012"/>
                        <a:gd name="connsiteY3" fmla="*/ 3285715 h 4006416"/>
                        <a:gd name="connsiteX4" fmla="*/ 0 w 903012"/>
                        <a:gd name="connsiteY4" fmla="*/ 124591 h 4006416"/>
                        <a:gd name="connsiteX0" fmla="*/ 0 w 903012"/>
                        <a:gd name="connsiteY0" fmla="*/ 124591 h 4006416"/>
                        <a:gd name="connsiteX1" fmla="*/ 178979 w 903012"/>
                        <a:gd name="connsiteY1" fmla="*/ 0 h 4006416"/>
                        <a:gd name="connsiteX2" fmla="*/ 903012 w 903012"/>
                        <a:gd name="connsiteY2" fmla="*/ 4006416 h 4006416"/>
                        <a:gd name="connsiteX3" fmla="*/ 15240 w 903012"/>
                        <a:gd name="connsiteY3" fmla="*/ 3285715 h 4006416"/>
                        <a:gd name="connsiteX4" fmla="*/ 0 w 903012"/>
                        <a:gd name="connsiteY4" fmla="*/ 124591 h 4006416"/>
                        <a:gd name="connsiteX0" fmla="*/ 0 w 903012"/>
                        <a:gd name="connsiteY0" fmla="*/ 111063 h 3992888"/>
                        <a:gd name="connsiteX1" fmla="*/ 178979 w 903012"/>
                        <a:gd name="connsiteY1" fmla="*/ 0 h 3992888"/>
                        <a:gd name="connsiteX2" fmla="*/ 903012 w 903012"/>
                        <a:gd name="connsiteY2" fmla="*/ 3992888 h 3992888"/>
                        <a:gd name="connsiteX3" fmla="*/ 15240 w 903012"/>
                        <a:gd name="connsiteY3" fmla="*/ 3272187 h 3992888"/>
                        <a:gd name="connsiteX4" fmla="*/ 0 w 903012"/>
                        <a:gd name="connsiteY4" fmla="*/ 111063 h 3992888"/>
                        <a:gd name="connsiteX0" fmla="*/ 0 w 903012"/>
                        <a:gd name="connsiteY0" fmla="*/ 117828 h 3999653"/>
                        <a:gd name="connsiteX1" fmla="*/ 192504 w 903012"/>
                        <a:gd name="connsiteY1" fmla="*/ 0 h 3999653"/>
                        <a:gd name="connsiteX2" fmla="*/ 903012 w 903012"/>
                        <a:gd name="connsiteY2" fmla="*/ 3999653 h 3999653"/>
                        <a:gd name="connsiteX3" fmla="*/ 15240 w 903012"/>
                        <a:gd name="connsiteY3" fmla="*/ 3278952 h 3999653"/>
                        <a:gd name="connsiteX4" fmla="*/ 0 w 903012"/>
                        <a:gd name="connsiteY4" fmla="*/ 117828 h 3999653"/>
                        <a:gd name="connsiteX0" fmla="*/ 0 w 903012"/>
                        <a:gd name="connsiteY0" fmla="*/ 117828 h 3999653"/>
                        <a:gd name="connsiteX1" fmla="*/ 185741 w 903012"/>
                        <a:gd name="connsiteY1" fmla="*/ 0 h 3999653"/>
                        <a:gd name="connsiteX2" fmla="*/ 903012 w 903012"/>
                        <a:gd name="connsiteY2" fmla="*/ 3999653 h 3999653"/>
                        <a:gd name="connsiteX3" fmla="*/ 15240 w 903012"/>
                        <a:gd name="connsiteY3" fmla="*/ 3278952 h 3999653"/>
                        <a:gd name="connsiteX4" fmla="*/ 0 w 903012"/>
                        <a:gd name="connsiteY4" fmla="*/ 117828 h 3999653"/>
                        <a:gd name="connsiteX0" fmla="*/ 0 w 903012"/>
                        <a:gd name="connsiteY0" fmla="*/ 104300 h 3986125"/>
                        <a:gd name="connsiteX1" fmla="*/ 199266 w 903012"/>
                        <a:gd name="connsiteY1" fmla="*/ 0 h 3986125"/>
                        <a:gd name="connsiteX2" fmla="*/ 903012 w 903012"/>
                        <a:gd name="connsiteY2" fmla="*/ 3986125 h 3986125"/>
                        <a:gd name="connsiteX3" fmla="*/ 15240 w 903012"/>
                        <a:gd name="connsiteY3" fmla="*/ 3265424 h 3986125"/>
                        <a:gd name="connsiteX4" fmla="*/ 0 w 903012"/>
                        <a:gd name="connsiteY4" fmla="*/ 104300 h 3986125"/>
                        <a:gd name="connsiteX0" fmla="*/ 0 w 903012"/>
                        <a:gd name="connsiteY0" fmla="*/ 111062 h 3992887"/>
                        <a:gd name="connsiteX1" fmla="*/ 199266 w 903012"/>
                        <a:gd name="connsiteY1" fmla="*/ 0 h 3992887"/>
                        <a:gd name="connsiteX2" fmla="*/ 903012 w 903012"/>
                        <a:gd name="connsiteY2" fmla="*/ 3992887 h 3992887"/>
                        <a:gd name="connsiteX3" fmla="*/ 15240 w 903012"/>
                        <a:gd name="connsiteY3" fmla="*/ 3272186 h 3992887"/>
                        <a:gd name="connsiteX4" fmla="*/ 0 w 903012"/>
                        <a:gd name="connsiteY4" fmla="*/ 111062 h 3992887"/>
                        <a:gd name="connsiteX0" fmla="*/ 0 w 903012"/>
                        <a:gd name="connsiteY0" fmla="*/ 117824 h 3999649"/>
                        <a:gd name="connsiteX1" fmla="*/ 199266 w 903012"/>
                        <a:gd name="connsiteY1" fmla="*/ 0 h 3999649"/>
                        <a:gd name="connsiteX2" fmla="*/ 903012 w 903012"/>
                        <a:gd name="connsiteY2" fmla="*/ 3999649 h 3999649"/>
                        <a:gd name="connsiteX3" fmla="*/ 15240 w 903012"/>
                        <a:gd name="connsiteY3" fmla="*/ 3278948 h 3999649"/>
                        <a:gd name="connsiteX4" fmla="*/ 0 w 903012"/>
                        <a:gd name="connsiteY4" fmla="*/ 117824 h 3999649"/>
                        <a:gd name="connsiteX0" fmla="*/ 0 w 903012"/>
                        <a:gd name="connsiteY0" fmla="*/ 117824 h 3999649"/>
                        <a:gd name="connsiteX1" fmla="*/ 199266 w 903012"/>
                        <a:gd name="connsiteY1" fmla="*/ 0 h 3999649"/>
                        <a:gd name="connsiteX2" fmla="*/ 903012 w 903012"/>
                        <a:gd name="connsiteY2" fmla="*/ 3999649 h 3999649"/>
                        <a:gd name="connsiteX3" fmla="*/ 15240 w 903012"/>
                        <a:gd name="connsiteY3" fmla="*/ 3278948 h 3999649"/>
                        <a:gd name="connsiteX4" fmla="*/ 0 w 903012"/>
                        <a:gd name="connsiteY4" fmla="*/ 117824 h 3999649"/>
                        <a:gd name="connsiteX0" fmla="*/ 0 w 903012"/>
                        <a:gd name="connsiteY0" fmla="*/ 104296 h 3986121"/>
                        <a:gd name="connsiteX1" fmla="*/ 212791 w 903012"/>
                        <a:gd name="connsiteY1" fmla="*/ 0 h 3986121"/>
                        <a:gd name="connsiteX2" fmla="*/ 903012 w 903012"/>
                        <a:gd name="connsiteY2" fmla="*/ 3986121 h 3986121"/>
                        <a:gd name="connsiteX3" fmla="*/ 15240 w 903012"/>
                        <a:gd name="connsiteY3" fmla="*/ 3265420 h 3986121"/>
                        <a:gd name="connsiteX4" fmla="*/ 0 w 903012"/>
                        <a:gd name="connsiteY4" fmla="*/ 104296 h 3986121"/>
                        <a:gd name="connsiteX0" fmla="*/ 0 w 903012"/>
                        <a:gd name="connsiteY0" fmla="*/ 124583 h 4006408"/>
                        <a:gd name="connsiteX1" fmla="*/ 212791 w 903012"/>
                        <a:gd name="connsiteY1" fmla="*/ 0 h 4006408"/>
                        <a:gd name="connsiteX2" fmla="*/ 903012 w 903012"/>
                        <a:gd name="connsiteY2" fmla="*/ 4006408 h 4006408"/>
                        <a:gd name="connsiteX3" fmla="*/ 15240 w 903012"/>
                        <a:gd name="connsiteY3" fmla="*/ 3285707 h 4006408"/>
                        <a:gd name="connsiteX4" fmla="*/ 0 w 903012"/>
                        <a:gd name="connsiteY4" fmla="*/ 124583 h 4006408"/>
                        <a:gd name="connsiteX0" fmla="*/ 0 w 903012"/>
                        <a:gd name="connsiteY0" fmla="*/ 111058 h 3992883"/>
                        <a:gd name="connsiteX1" fmla="*/ 199263 w 903012"/>
                        <a:gd name="connsiteY1" fmla="*/ 0 h 3992883"/>
                        <a:gd name="connsiteX2" fmla="*/ 903012 w 903012"/>
                        <a:gd name="connsiteY2" fmla="*/ 3992883 h 3992883"/>
                        <a:gd name="connsiteX3" fmla="*/ 15240 w 903012"/>
                        <a:gd name="connsiteY3" fmla="*/ 3272182 h 3992883"/>
                        <a:gd name="connsiteX4" fmla="*/ 0 w 903012"/>
                        <a:gd name="connsiteY4" fmla="*/ 111058 h 3992883"/>
                        <a:gd name="connsiteX0" fmla="*/ 0 w 903012"/>
                        <a:gd name="connsiteY0" fmla="*/ 124583 h 4006408"/>
                        <a:gd name="connsiteX1" fmla="*/ 185736 w 903012"/>
                        <a:gd name="connsiteY1" fmla="*/ 0 h 4006408"/>
                        <a:gd name="connsiteX2" fmla="*/ 903012 w 903012"/>
                        <a:gd name="connsiteY2" fmla="*/ 4006408 h 4006408"/>
                        <a:gd name="connsiteX3" fmla="*/ 15240 w 903012"/>
                        <a:gd name="connsiteY3" fmla="*/ 3285707 h 4006408"/>
                        <a:gd name="connsiteX4" fmla="*/ 0 w 903012"/>
                        <a:gd name="connsiteY4" fmla="*/ 124583 h 4006408"/>
                        <a:gd name="connsiteX0" fmla="*/ 0 w 903012"/>
                        <a:gd name="connsiteY0" fmla="*/ 124583 h 4006408"/>
                        <a:gd name="connsiteX1" fmla="*/ 192498 w 903012"/>
                        <a:gd name="connsiteY1" fmla="*/ 0 h 4006408"/>
                        <a:gd name="connsiteX2" fmla="*/ 903012 w 903012"/>
                        <a:gd name="connsiteY2" fmla="*/ 4006408 h 4006408"/>
                        <a:gd name="connsiteX3" fmla="*/ 15240 w 903012"/>
                        <a:gd name="connsiteY3" fmla="*/ 3285707 h 4006408"/>
                        <a:gd name="connsiteX4" fmla="*/ 0 w 903012"/>
                        <a:gd name="connsiteY4" fmla="*/ 124583 h 4006408"/>
                        <a:gd name="connsiteX0" fmla="*/ 0 w 903012"/>
                        <a:gd name="connsiteY0" fmla="*/ 117821 h 3999646"/>
                        <a:gd name="connsiteX1" fmla="*/ 192498 w 903012"/>
                        <a:gd name="connsiteY1" fmla="*/ 0 h 3999646"/>
                        <a:gd name="connsiteX2" fmla="*/ 903012 w 903012"/>
                        <a:gd name="connsiteY2" fmla="*/ 3999646 h 3999646"/>
                        <a:gd name="connsiteX3" fmla="*/ 15240 w 903012"/>
                        <a:gd name="connsiteY3" fmla="*/ 3278945 h 3999646"/>
                        <a:gd name="connsiteX4" fmla="*/ 0 w 903012"/>
                        <a:gd name="connsiteY4" fmla="*/ 117821 h 3999646"/>
                        <a:gd name="connsiteX0" fmla="*/ 0 w 903012"/>
                        <a:gd name="connsiteY0" fmla="*/ 77244 h 3959069"/>
                        <a:gd name="connsiteX1" fmla="*/ 185736 w 903012"/>
                        <a:gd name="connsiteY1" fmla="*/ 0 h 3959069"/>
                        <a:gd name="connsiteX2" fmla="*/ 903012 w 903012"/>
                        <a:gd name="connsiteY2" fmla="*/ 3959069 h 3959069"/>
                        <a:gd name="connsiteX3" fmla="*/ 15240 w 903012"/>
                        <a:gd name="connsiteY3" fmla="*/ 3238368 h 3959069"/>
                        <a:gd name="connsiteX4" fmla="*/ 0 w 903012"/>
                        <a:gd name="connsiteY4" fmla="*/ 77244 h 3959069"/>
                        <a:gd name="connsiteX0" fmla="*/ 0 w 903012"/>
                        <a:gd name="connsiteY0" fmla="*/ 131348 h 4013173"/>
                        <a:gd name="connsiteX1" fmla="*/ 192498 w 903012"/>
                        <a:gd name="connsiteY1" fmla="*/ 0 h 4013173"/>
                        <a:gd name="connsiteX2" fmla="*/ 903012 w 903012"/>
                        <a:gd name="connsiteY2" fmla="*/ 4013173 h 4013173"/>
                        <a:gd name="connsiteX3" fmla="*/ 15240 w 903012"/>
                        <a:gd name="connsiteY3" fmla="*/ 3292472 h 4013173"/>
                        <a:gd name="connsiteX4" fmla="*/ 0 w 903012"/>
                        <a:gd name="connsiteY4" fmla="*/ 131348 h 4013173"/>
                        <a:gd name="connsiteX0" fmla="*/ 0 w 903012"/>
                        <a:gd name="connsiteY0" fmla="*/ 117823 h 3999648"/>
                        <a:gd name="connsiteX1" fmla="*/ 185736 w 903012"/>
                        <a:gd name="connsiteY1" fmla="*/ 0 h 3999648"/>
                        <a:gd name="connsiteX2" fmla="*/ 903012 w 903012"/>
                        <a:gd name="connsiteY2" fmla="*/ 3999648 h 3999648"/>
                        <a:gd name="connsiteX3" fmla="*/ 15240 w 903012"/>
                        <a:gd name="connsiteY3" fmla="*/ 3278947 h 3999648"/>
                        <a:gd name="connsiteX4" fmla="*/ 0 w 903012"/>
                        <a:gd name="connsiteY4" fmla="*/ 117823 h 3999648"/>
                        <a:gd name="connsiteX0" fmla="*/ 0 w 903012"/>
                        <a:gd name="connsiteY0" fmla="*/ 97533 h 3979358"/>
                        <a:gd name="connsiteX1" fmla="*/ 185736 w 903012"/>
                        <a:gd name="connsiteY1" fmla="*/ 0 h 3979358"/>
                        <a:gd name="connsiteX2" fmla="*/ 903012 w 903012"/>
                        <a:gd name="connsiteY2" fmla="*/ 3979358 h 3979358"/>
                        <a:gd name="connsiteX3" fmla="*/ 15240 w 903012"/>
                        <a:gd name="connsiteY3" fmla="*/ 3258657 h 3979358"/>
                        <a:gd name="connsiteX4" fmla="*/ 0 w 903012"/>
                        <a:gd name="connsiteY4" fmla="*/ 97533 h 3979358"/>
                        <a:gd name="connsiteX0" fmla="*/ 0 w 903012"/>
                        <a:gd name="connsiteY0" fmla="*/ 111058 h 3992883"/>
                        <a:gd name="connsiteX1" fmla="*/ 185736 w 903012"/>
                        <a:gd name="connsiteY1" fmla="*/ 0 h 3992883"/>
                        <a:gd name="connsiteX2" fmla="*/ 903012 w 903012"/>
                        <a:gd name="connsiteY2" fmla="*/ 3992883 h 3992883"/>
                        <a:gd name="connsiteX3" fmla="*/ 15240 w 903012"/>
                        <a:gd name="connsiteY3" fmla="*/ 3272182 h 3992883"/>
                        <a:gd name="connsiteX4" fmla="*/ 0 w 903012"/>
                        <a:gd name="connsiteY4" fmla="*/ 111058 h 3992883"/>
                        <a:gd name="connsiteX0" fmla="*/ 0 w 903012"/>
                        <a:gd name="connsiteY0" fmla="*/ 111058 h 3992883"/>
                        <a:gd name="connsiteX1" fmla="*/ 185736 w 903012"/>
                        <a:gd name="connsiteY1" fmla="*/ 0 h 3992883"/>
                        <a:gd name="connsiteX2" fmla="*/ 903012 w 903012"/>
                        <a:gd name="connsiteY2" fmla="*/ 3992883 h 3992883"/>
                        <a:gd name="connsiteX3" fmla="*/ 8478 w 903012"/>
                        <a:gd name="connsiteY3" fmla="*/ 3265416 h 3992883"/>
                        <a:gd name="connsiteX4" fmla="*/ 0 w 903012"/>
                        <a:gd name="connsiteY4" fmla="*/ 111058 h 39928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012" h="3992883">
                          <a:moveTo>
                            <a:pt x="0" y="111058"/>
                          </a:moveTo>
                          <a:lnTo>
                            <a:pt x="185736" y="0"/>
                          </a:lnTo>
                          <a:lnTo>
                            <a:pt x="903012" y="3992883"/>
                          </a:lnTo>
                          <a:lnTo>
                            <a:pt x="8478" y="3265416"/>
                          </a:lnTo>
                          <a:lnTo>
                            <a:pt x="0" y="111058"/>
                          </a:lnTo>
                          <a:close/>
                        </a:path>
                      </a:pathLst>
                    </a:custGeom>
                    <a:solidFill>
                      <a:srgbClr val="616E9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prstClr val="white"/>
                        </a:solidFill>
                      </a:endParaRPr>
                    </a:p>
                  </p:txBody>
                </p:sp>
                <p:sp>
                  <p:nvSpPr>
                    <p:cNvPr id="55" name="Rectangle 5"/>
                    <p:cNvSpPr/>
                    <p:nvPr/>
                  </p:nvSpPr>
                  <p:spPr>
                    <a:xfrm>
                      <a:off x="2036928" y="1369218"/>
                      <a:ext cx="3405375" cy="118394"/>
                    </a:xfrm>
                    <a:custGeom>
                      <a:avLst/>
                      <a:gdLst>
                        <a:gd name="connsiteX0" fmla="*/ 0 w 3794760"/>
                        <a:gd name="connsiteY0" fmla="*/ 0 h 617220"/>
                        <a:gd name="connsiteX1" fmla="*/ 3794760 w 3794760"/>
                        <a:gd name="connsiteY1" fmla="*/ 0 h 617220"/>
                        <a:gd name="connsiteX2" fmla="*/ 3794760 w 3794760"/>
                        <a:gd name="connsiteY2" fmla="*/ 617220 h 617220"/>
                        <a:gd name="connsiteX3" fmla="*/ 0 w 3794760"/>
                        <a:gd name="connsiteY3" fmla="*/ 617220 h 617220"/>
                        <a:gd name="connsiteX4" fmla="*/ 0 w 3794760"/>
                        <a:gd name="connsiteY4" fmla="*/ 0 h 617220"/>
                        <a:gd name="connsiteX0" fmla="*/ 0 w 3931920"/>
                        <a:gd name="connsiteY0" fmla="*/ 0 h 617220"/>
                        <a:gd name="connsiteX1" fmla="*/ 3794760 w 3931920"/>
                        <a:gd name="connsiteY1" fmla="*/ 0 h 617220"/>
                        <a:gd name="connsiteX2" fmla="*/ 3931920 w 3931920"/>
                        <a:gd name="connsiteY2" fmla="*/ 373380 h 617220"/>
                        <a:gd name="connsiteX3" fmla="*/ 0 w 3931920"/>
                        <a:gd name="connsiteY3" fmla="*/ 617220 h 617220"/>
                        <a:gd name="connsiteX4" fmla="*/ 0 w 3931920"/>
                        <a:gd name="connsiteY4" fmla="*/ 0 h 617220"/>
                        <a:gd name="connsiteX0" fmla="*/ 0 w 4107180"/>
                        <a:gd name="connsiteY0" fmla="*/ 0 h 617220"/>
                        <a:gd name="connsiteX1" fmla="*/ 4107180 w 4107180"/>
                        <a:gd name="connsiteY1" fmla="*/ 228600 h 617220"/>
                        <a:gd name="connsiteX2" fmla="*/ 3931920 w 4107180"/>
                        <a:gd name="connsiteY2" fmla="*/ 373380 h 617220"/>
                        <a:gd name="connsiteX3" fmla="*/ 0 w 4107180"/>
                        <a:gd name="connsiteY3" fmla="*/ 617220 h 617220"/>
                        <a:gd name="connsiteX4" fmla="*/ 0 w 4107180"/>
                        <a:gd name="connsiteY4" fmla="*/ 0 h 617220"/>
                        <a:gd name="connsiteX0" fmla="*/ 0 w 4107180"/>
                        <a:gd name="connsiteY0" fmla="*/ 0 h 617220"/>
                        <a:gd name="connsiteX1" fmla="*/ 4107180 w 4107180"/>
                        <a:gd name="connsiteY1" fmla="*/ 228600 h 617220"/>
                        <a:gd name="connsiteX2" fmla="*/ 3916680 w 4107180"/>
                        <a:gd name="connsiteY2" fmla="*/ 358140 h 617220"/>
                        <a:gd name="connsiteX3" fmla="*/ 0 w 4107180"/>
                        <a:gd name="connsiteY3" fmla="*/ 617220 h 617220"/>
                        <a:gd name="connsiteX4" fmla="*/ 0 w 4107180"/>
                        <a:gd name="connsiteY4" fmla="*/ 0 h 617220"/>
                        <a:gd name="connsiteX0" fmla="*/ 1226820 w 4107180"/>
                        <a:gd name="connsiteY0" fmla="*/ 7620 h 388620"/>
                        <a:gd name="connsiteX1" fmla="*/ 4107180 w 4107180"/>
                        <a:gd name="connsiteY1" fmla="*/ 0 h 388620"/>
                        <a:gd name="connsiteX2" fmla="*/ 3916680 w 4107180"/>
                        <a:gd name="connsiteY2" fmla="*/ 129540 h 388620"/>
                        <a:gd name="connsiteX3" fmla="*/ 0 w 4107180"/>
                        <a:gd name="connsiteY3" fmla="*/ 388620 h 388620"/>
                        <a:gd name="connsiteX4" fmla="*/ 1226820 w 4107180"/>
                        <a:gd name="connsiteY4" fmla="*/ 7620 h 388620"/>
                        <a:gd name="connsiteX0" fmla="*/ 556260 w 3436620"/>
                        <a:gd name="connsiteY0" fmla="*/ 7620 h 129540"/>
                        <a:gd name="connsiteX1" fmla="*/ 3436620 w 3436620"/>
                        <a:gd name="connsiteY1" fmla="*/ 0 h 129540"/>
                        <a:gd name="connsiteX2" fmla="*/ 3246120 w 3436620"/>
                        <a:gd name="connsiteY2" fmla="*/ 129540 h 129540"/>
                        <a:gd name="connsiteX3" fmla="*/ 0 w 3436620"/>
                        <a:gd name="connsiteY3" fmla="*/ 114300 h 129540"/>
                        <a:gd name="connsiteX4" fmla="*/ 556260 w 3436620"/>
                        <a:gd name="connsiteY4" fmla="*/ 7620 h 129540"/>
                        <a:gd name="connsiteX0" fmla="*/ 563880 w 3444240"/>
                        <a:gd name="connsiteY0" fmla="*/ 7620 h 129540"/>
                        <a:gd name="connsiteX1" fmla="*/ 3444240 w 3444240"/>
                        <a:gd name="connsiteY1" fmla="*/ 0 h 129540"/>
                        <a:gd name="connsiteX2" fmla="*/ 3253740 w 3444240"/>
                        <a:gd name="connsiteY2" fmla="*/ 129540 h 129540"/>
                        <a:gd name="connsiteX3" fmla="*/ 0 w 3444240"/>
                        <a:gd name="connsiteY3" fmla="*/ 114300 h 129540"/>
                        <a:gd name="connsiteX4" fmla="*/ 563880 w 3444240"/>
                        <a:gd name="connsiteY4" fmla="*/ 7620 h 129540"/>
                        <a:gd name="connsiteX0" fmla="*/ 525780 w 3406140"/>
                        <a:gd name="connsiteY0" fmla="*/ 7620 h 129540"/>
                        <a:gd name="connsiteX1" fmla="*/ 3406140 w 3406140"/>
                        <a:gd name="connsiteY1" fmla="*/ 0 h 129540"/>
                        <a:gd name="connsiteX2" fmla="*/ 3215640 w 3406140"/>
                        <a:gd name="connsiteY2" fmla="*/ 129540 h 129540"/>
                        <a:gd name="connsiteX3" fmla="*/ 0 w 3406140"/>
                        <a:gd name="connsiteY3" fmla="*/ 116681 h 129540"/>
                        <a:gd name="connsiteX4" fmla="*/ 525780 w 3406140"/>
                        <a:gd name="connsiteY4" fmla="*/ 7620 h 129540"/>
                        <a:gd name="connsiteX0" fmla="*/ 525780 w 3406140"/>
                        <a:gd name="connsiteY0" fmla="*/ 7620 h 129540"/>
                        <a:gd name="connsiteX1" fmla="*/ 3406140 w 3406140"/>
                        <a:gd name="connsiteY1" fmla="*/ 0 h 129540"/>
                        <a:gd name="connsiteX2" fmla="*/ 3215640 w 3406140"/>
                        <a:gd name="connsiteY2" fmla="*/ 129540 h 129540"/>
                        <a:gd name="connsiteX3" fmla="*/ 0 w 3406140"/>
                        <a:gd name="connsiteY3" fmla="*/ 116681 h 129540"/>
                        <a:gd name="connsiteX4" fmla="*/ 525780 w 3406140"/>
                        <a:gd name="connsiteY4" fmla="*/ 7620 h 129540"/>
                        <a:gd name="connsiteX0" fmla="*/ 518636 w 3398996"/>
                        <a:gd name="connsiteY0" fmla="*/ 7620 h 129540"/>
                        <a:gd name="connsiteX1" fmla="*/ 3398996 w 3398996"/>
                        <a:gd name="connsiteY1" fmla="*/ 0 h 129540"/>
                        <a:gd name="connsiteX2" fmla="*/ 3208496 w 3398996"/>
                        <a:gd name="connsiteY2" fmla="*/ 129540 h 129540"/>
                        <a:gd name="connsiteX3" fmla="*/ 0 w 3398996"/>
                        <a:gd name="connsiteY3" fmla="*/ 119062 h 129540"/>
                        <a:gd name="connsiteX4" fmla="*/ 518636 w 3398996"/>
                        <a:gd name="connsiteY4" fmla="*/ 7620 h 129540"/>
                        <a:gd name="connsiteX0" fmla="*/ 523399 w 3403759"/>
                        <a:gd name="connsiteY0" fmla="*/ 7620 h 129540"/>
                        <a:gd name="connsiteX1" fmla="*/ 3403759 w 3403759"/>
                        <a:gd name="connsiteY1" fmla="*/ 0 h 129540"/>
                        <a:gd name="connsiteX2" fmla="*/ 3213259 w 3403759"/>
                        <a:gd name="connsiteY2" fmla="*/ 129540 h 129540"/>
                        <a:gd name="connsiteX3" fmla="*/ 0 w 3403759"/>
                        <a:gd name="connsiteY3" fmla="*/ 121443 h 129540"/>
                        <a:gd name="connsiteX4" fmla="*/ 523399 w 3403759"/>
                        <a:gd name="connsiteY4" fmla="*/ 7620 h 129540"/>
                        <a:gd name="connsiteX0" fmla="*/ 523399 w 3403759"/>
                        <a:gd name="connsiteY0" fmla="*/ 7620 h 129540"/>
                        <a:gd name="connsiteX1" fmla="*/ 3403759 w 3403759"/>
                        <a:gd name="connsiteY1" fmla="*/ 0 h 129540"/>
                        <a:gd name="connsiteX2" fmla="*/ 3213259 w 3403759"/>
                        <a:gd name="connsiteY2" fmla="*/ 129540 h 129540"/>
                        <a:gd name="connsiteX3" fmla="*/ 0 w 3403759"/>
                        <a:gd name="connsiteY3" fmla="*/ 119061 h 129540"/>
                        <a:gd name="connsiteX4" fmla="*/ 523399 w 3403759"/>
                        <a:gd name="connsiteY4" fmla="*/ 7620 h 129540"/>
                        <a:gd name="connsiteX0" fmla="*/ 523399 w 3382328"/>
                        <a:gd name="connsiteY0" fmla="*/ 7620 h 129540"/>
                        <a:gd name="connsiteX1" fmla="*/ 3382328 w 3382328"/>
                        <a:gd name="connsiteY1" fmla="*/ 0 h 129540"/>
                        <a:gd name="connsiteX2" fmla="*/ 3213259 w 3382328"/>
                        <a:gd name="connsiteY2" fmla="*/ 129540 h 129540"/>
                        <a:gd name="connsiteX3" fmla="*/ 0 w 3382328"/>
                        <a:gd name="connsiteY3" fmla="*/ 119061 h 129540"/>
                        <a:gd name="connsiteX4" fmla="*/ 523399 w 3382328"/>
                        <a:gd name="connsiteY4" fmla="*/ 7620 h 129540"/>
                        <a:gd name="connsiteX0" fmla="*/ 523399 w 3389472"/>
                        <a:gd name="connsiteY0" fmla="*/ 7620 h 129540"/>
                        <a:gd name="connsiteX1" fmla="*/ 3389472 w 3389472"/>
                        <a:gd name="connsiteY1" fmla="*/ 0 h 129540"/>
                        <a:gd name="connsiteX2" fmla="*/ 3213259 w 3389472"/>
                        <a:gd name="connsiteY2" fmla="*/ 129540 h 129540"/>
                        <a:gd name="connsiteX3" fmla="*/ 0 w 3389472"/>
                        <a:gd name="connsiteY3" fmla="*/ 119061 h 129540"/>
                        <a:gd name="connsiteX4" fmla="*/ 523399 w 3389472"/>
                        <a:gd name="connsiteY4" fmla="*/ 7620 h 129540"/>
                        <a:gd name="connsiteX0" fmla="*/ 523399 w 3391853"/>
                        <a:gd name="connsiteY0" fmla="*/ 10002 h 131922"/>
                        <a:gd name="connsiteX1" fmla="*/ 3391853 w 3391853"/>
                        <a:gd name="connsiteY1" fmla="*/ 0 h 131922"/>
                        <a:gd name="connsiteX2" fmla="*/ 3213259 w 3391853"/>
                        <a:gd name="connsiteY2" fmla="*/ 131922 h 131922"/>
                        <a:gd name="connsiteX3" fmla="*/ 0 w 3391853"/>
                        <a:gd name="connsiteY3" fmla="*/ 121443 h 131922"/>
                        <a:gd name="connsiteX4" fmla="*/ 523399 w 3391853"/>
                        <a:gd name="connsiteY4" fmla="*/ 10002 h 131922"/>
                        <a:gd name="connsiteX0" fmla="*/ 523399 w 3391853"/>
                        <a:gd name="connsiteY0" fmla="*/ 10002 h 131922"/>
                        <a:gd name="connsiteX1" fmla="*/ 3391853 w 3391853"/>
                        <a:gd name="connsiteY1" fmla="*/ 0 h 131922"/>
                        <a:gd name="connsiteX2" fmla="*/ 3213259 w 3391853"/>
                        <a:gd name="connsiteY2" fmla="*/ 131922 h 131922"/>
                        <a:gd name="connsiteX3" fmla="*/ 0 w 3391853"/>
                        <a:gd name="connsiteY3" fmla="*/ 123825 h 131922"/>
                        <a:gd name="connsiteX4" fmla="*/ 523399 w 3391853"/>
                        <a:gd name="connsiteY4" fmla="*/ 10002 h 131922"/>
                        <a:gd name="connsiteX0" fmla="*/ 513874 w 3391853"/>
                        <a:gd name="connsiteY0" fmla="*/ 7621 h 131922"/>
                        <a:gd name="connsiteX1" fmla="*/ 3391853 w 3391853"/>
                        <a:gd name="connsiteY1" fmla="*/ 0 h 131922"/>
                        <a:gd name="connsiteX2" fmla="*/ 3213259 w 3391853"/>
                        <a:gd name="connsiteY2" fmla="*/ 131922 h 131922"/>
                        <a:gd name="connsiteX3" fmla="*/ 0 w 3391853"/>
                        <a:gd name="connsiteY3" fmla="*/ 123825 h 131922"/>
                        <a:gd name="connsiteX4" fmla="*/ 513874 w 3391853"/>
                        <a:gd name="connsiteY4" fmla="*/ 7621 h 131922"/>
                        <a:gd name="connsiteX0" fmla="*/ 499587 w 3391853"/>
                        <a:gd name="connsiteY0" fmla="*/ 7621 h 131922"/>
                        <a:gd name="connsiteX1" fmla="*/ 3391853 w 3391853"/>
                        <a:gd name="connsiteY1" fmla="*/ 0 h 131922"/>
                        <a:gd name="connsiteX2" fmla="*/ 3213259 w 3391853"/>
                        <a:gd name="connsiteY2" fmla="*/ 131922 h 131922"/>
                        <a:gd name="connsiteX3" fmla="*/ 0 w 3391853"/>
                        <a:gd name="connsiteY3" fmla="*/ 123825 h 131922"/>
                        <a:gd name="connsiteX4" fmla="*/ 499587 w 3391853"/>
                        <a:gd name="connsiteY4" fmla="*/ 7621 h 131922"/>
                        <a:gd name="connsiteX0" fmla="*/ 486059 w 3378325"/>
                        <a:gd name="connsiteY0" fmla="*/ 7621 h 131922"/>
                        <a:gd name="connsiteX1" fmla="*/ 3378325 w 3378325"/>
                        <a:gd name="connsiteY1" fmla="*/ 0 h 131922"/>
                        <a:gd name="connsiteX2" fmla="*/ 3199731 w 3378325"/>
                        <a:gd name="connsiteY2" fmla="*/ 131922 h 131922"/>
                        <a:gd name="connsiteX3" fmla="*/ 0 w 3378325"/>
                        <a:gd name="connsiteY3" fmla="*/ 130590 h 131922"/>
                        <a:gd name="connsiteX4" fmla="*/ 486059 w 3378325"/>
                        <a:gd name="connsiteY4" fmla="*/ 7621 h 131922"/>
                        <a:gd name="connsiteX0" fmla="*/ 499584 w 3391850"/>
                        <a:gd name="connsiteY0" fmla="*/ 7621 h 131922"/>
                        <a:gd name="connsiteX1" fmla="*/ 3391850 w 3391850"/>
                        <a:gd name="connsiteY1" fmla="*/ 0 h 131922"/>
                        <a:gd name="connsiteX2" fmla="*/ 3213256 w 3391850"/>
                        <a:gd name="connsiteY2" fmla="*/ 131922 h 131922"/>
                        <a:gd name="connsiteX3" fmla="*/ 0 w 3391850"/>
                        <a:gd name="connsiteY3" fmla="*/ 123828 h 131922"/>
                        <a:gd name="connsiteX4" fmla="*/ 499584 w 3391850"/>
                        <a:gd name="connsiteY4" fmla="*/ 7621 h 131922"/>
                        <a:gd name="connsiteX0" fmla="*/ 479297 w 3391850"/>
                        <a:gd name="connsiteY0" fmla="*/ 0 h 137830"/>
                        <a:gd name="connsiteX1" fmla="*/ 3391850 w 3391850"/>
                        <a:gd name="connsiteY1" fmla="*/ 5908 h 137830"/>
                        <a:gd name="connsiteX2" fmla="*/ 3213256 w 3391850"/>
                        <a:gd name="connsiteY2" fmla="*/ 137830 h 137830"/>
                        <a:gd name="connsiteX3" fmla="*/ 0 w 3391850"/>
                        <a:gd name="connsiteY3" fmla="*/ 129736 h 137830"/>
                        <a:gd name="connsiteX4" fmla="*/ 479297 w 3391850"/>
                        <a:gd name="connsiteY4" fmla="*/ 0 h 137830"/>
                        <a:gd name="connsiteX0" fmla="*/ 452245 w 3391850"/>
                        <a:gd name="connsiteY0" fmla="*/ 854 h 131922"/>
                        <a:gd name="connsiteX1" fmla="*/ 3391850 w 3391850"/>
                        <a:gd name="connsiteY1" fmla="*/ 0 h 131922"/>
                        <a:gd name="connsiteX2" fmla="*/ 3213256 w 3391850"/>
                        <a:gd name="connsiteY2" fmla="*/ 131922 h 131922"/>
                        <a:gd name="connsiteX3" fmla="*/ 0 w 3391850"/>
                        <a:gd name="connsiteY3" fmla="*/ 123828 h 131922"/>
                        <a:gd name="connsiteX4" fmla="*/ 452245 w 3391850"/>
                        <a:gd name="connsiteY4" fmla="*/ 854 h 131922"/>
                        <a:gd name="connsiteX0" fmla="*/ 452245 w 3391850"/>
                        <a:gd name="connsiteY0" fmla="*/ 854 h 131922"/>
                        <a:gd name="connsiteX1" fmla="*/ 3391850 w 3391850"/>
                        <a:gd name="connsiteY1" fmla="*/ 0 h 131922"/>
                        <a:gd name="connsiteX2" fmla="*/ 3213256 w 3391850"/>
                        <a:gd name="connsiteY2" fmla="*/ 131922 h 131922"/>
                        <a:gd name="connsiteX3" fmla="*/ 0 w 3391850"/>
                        <a:gd name="connsiteY3" fmla="*/ 130593 h 131922"/>
                        <a:gd name="connsiteX4" fmla="*/ 452245 w 3391850"/>
                        <a:gd name="connsiteY4" fmla="*/ 854 h 131922"/>
                        <a:gd name="connsiteX0" fmla="*/ 452245 w 3391850"/>
                        <a:gd name="connsiteY0" fmla="*/ 854 h 131922"/>
                        <a:gd name="connsiteX1" fmla="*/ 3391850 w 3391850"/>
                        <a:gd name="connsiteY1" fmla="*/ 0 h 131922"/>
                        <a:gd name="connsiteX2" fmla="*/ 3213256 w 3391850"/>
                        <a:gd name="connsiteY2" fmla="*/ 131922 h 131922"/>
                        <a:gd name="connsiteX3" fmla="*/ 0 w 3391850"/>
                        <a:gd name="connsiteY3" fmla="*/ 123828 h 131922"/>
                        <a:gd name="connsiteX4" fmla="*/ 452245 w 3391850"/>
                        <a:gd name="connsiteY4" fmla="*/ 854 h 131922"/>
                        <a:gd name="connsiteX0" fmla="*/ 452245 w 3391850"/>
                        <a:gd name="connsiteY0" fmla="*/ 854 h 131922"/>
                        <a:gd name="connsiteX1" fmla="*/ 3391850 w 3391850"/>
                        <a:gd name="connsiteY1" fmla="*/ 0 h 131922"/>
                        <a:gd name="connsiteX2" fmla="*/ 3213256 w 3391850"/>
                        <a:gd name="connsiteY2" fmla="*/ 131922 h 131922"/>
                        <a:gd name="connsiteX3" fmla="*/ 0 w 3391850"/>
                        <a:gd name="connsiteY3" fmla="*/ 110303 h 131922"/>
                        <a:gd name="connsiteX4" fmla="*/ 452245 w 3391850"/>
                        <a:gd name="connsiteY4" fmla="*/ 854 h 131922"/>
                        <a:gd name="connsiteX0" fmla="*/ 452245 w 3391850"/>
                        <a:gd name="connsiteY0" fmla="*/ 854 h 131922"/>
                        <a:gd name="connsiteX1" fmla="*/ 3391850 w 3391850"/>
                        <a:gd name="connsiteY1" fmla="*/ 0 h 131922"/>
                        <a:gd name="connsiteX2" fmla="*/ 3213256 w 3391850"/>
                        <a:gd name="connsiteY2" fmla="*/ 131922 h 131922"/>
                        <a:gd name="connsiteX3" fmla="*/ 0 w 3391850"/>
                        <a:gd name="connsiteY3" fmla="*/ 117065 h 131922"/>
                        <a:gd name="connsiteX4" fmla="*/ 452245 w 3391850"/>
                        <a:gd name="connsiteY4" fmla="*/ 854 h 131922"/>
                        <a:gd name="connsiteX0" fmla="*/ 452245 w 3391850"/>
                        <a:gd name="connsiteY0" fmla="*/ 854 h 125160"/>
                        <a:gd name="connsiteX1" fmla="*/ 3391850 w 3391850"/>
                        <a:gd name="connsiteY1" fmla="*/ 0 h 125160"/>
                        <a:gd name="connsiteX2" fmla="*/ 3213257 w 3391850"/>
                        <a:gd name="connsiteY2" fmla="*/ 125160 h 125160"/>
                        <a:gd name="connsiteX3" fmla="*/ 0 w 3391850"/>
                        <a:gd name="connsiteY3" fmla="*/ 117065 h 125160"/>
                        <a:gd name="connsiteX4" fmla="*/ 452245 w 3391850"/>
                        <a:gd name="connsiteY4" fmla="*/ 854 h 125160"/>
                        <a:gd name="connsiteX0" fmla="*/ 452245 w 3391850"/>
                        <a:gd name="connsiteY0" fmla="*/ 854 h 118395"/>
                        <a:gd name="connsiteX1" fmla="*/ 3391850 w 3391850"/>
                        <a:gd name="connsiteY1" fmla="*/ 0 h 118395"/>
                        <a:gd name="connsiteX2" fmla="*/ 3213257 w 3391850"/>
                        <a:gd name="connsiteY2" fmla="*/ 118395 h 118395"/>
                        <a:gd name="connsiteX3" fmla="*/ 0 w 3391850"/>
                        <a:gd name="connsiteY3" fmla="*/ 117065 h 118395"/>
                        <a:gd name="connsiteX4" fmla="*/ 452245 w 3391850"/>
                        <a:gd name="connsiteY4" fmla="*/ 854 h 118395"/>
                        <a:gd name="connsiteX0" fmla="*/ 452245 w 3398612"/>
                        <a:gd name="connsiteY0" fmla="*/ 854 h 118395"/>
                        <a:gd name="connsiteX1" fmla="*/ 3398612 w 3398612"/>
                        <a:gd name="connsiteY1" fmla="*/ 0 h 118395"/>
                        <a:gd name="connsiteX2" fmla="*/ 3213257 w 3398612"/>
                        <a:gd name="connsiteY2" fmla="*/ 118395 h 118395"/>
                        <a:gd name="connsiteX3" fmla="*/ 0 w 3398612"/>
                        <a:gd name="connsiteY3" fmla="*/ 117065 h 118395"/>
                        <a:gd name="connsiteX4" fmla="*/ 452245 w 3398612"/>
                        <a:gd name="connsiteY4" fmla="*/ 854 h 118395"/>
                        <a:gd name="connsiteX0" fmla="*/ 452245 w 3405374"/>
                        <a:gd name="connsiteY0" fmla="*/ 854 h 118395"/>
                        <a:gd name="connsiteX1" fmla="*/ 3405374 w 3405374"/>
                        <a:gd name="connsiteY1" fmla="*/ 0 h 118395"/>
                        <a:gd name="connsiteX2" fmla="*/ 3213257 w 3405374"/>
                        <a:gd name="connsiteY2" fmla="*/ 118395 h 118395"/>
                        <a:gd name="connsiteX3" fmla="*/ 0 w 3405374"/>
                        <a:gd name="connsiteY3" fmla="*/ 117065 h 118395"/>
                        <a:gd name="connsiteX4" fmla="*/ 452245 w 3405374"/>
                        <a:gd name="connsiteY4" fmla="*/ 854 h 1183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05374" h="118395">
                          <a:moveTo>
                            <a:pt x="452245" y="854"/>
                          </a:moveTo>
                          <a:lnTo>
                            <a:pt x="3405374" y="0"/>
                          </a:lnTo>
                          <a:lnTo>
                            <a:pt x="3213257" y="118395"/>
                          </a:lnTo>
                          <a:lnTo>
                            <a:pt x="0" y="117065"/>
                          </a:lnTo>
                          <a:lnTo>
                            <a:pt x="452245" y="854"/>
                          </a:lnTo>
                          <a:close/>
                        </a:path>
                      </a:pathLst>
                    </a:custGeom>
                    <a:solidFill>
                      <a:srgbClr val="535E8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prstClr val="white"/>
                        </a:solidFill>
                      </a:endParaRPr>
                    </a:p>
                  </p:txBody>
                </p:sp>
                <p:sp>
                  <p:nvSpPr>
                    <p:cNvPr id="56" name="Rectangle 6"/>
                    <p:cNvSpPr/>
                    <p:nvPr/>
                  </p:nvSpPr>
                  <p:spPr>
                    <a:xfrm>
                      <a:off x="2030890" y="4635818"/>
                      <a:ext cx="4127614" cy="726597"/>
                    </a:xfrm>
                    <a:custGeom>
                      <a:avLst/>
                      <a:gdLst>
                        <a:gd name="connsiteX0" fmla="*/ 0 w 4347800"/>
                        <a:gd name="connsiteY0" fmla="*/ 0 h 1070449"/>
                        <a:gd name="connsiteX1" fmla="*/ 4347800 w 4347800"/>
                        <a:gd name="connsiteY1" fmla="*/ 0 h 1070449"/>
                        <a:gd name="connsiteX2" fmla="*/ 4347800 w 4347800"/>
                        <a:gd name="connsiteY2" fmla="*/ 1070449 h 1070449"/>
                        <a:gd name="connsiteX3" fmla="*/ 0 w 4347800"/>
                        <a:gd name="connsiteY3" fmla="*/ 1070449 h 1070449"/>
                        <a:gd name="connsiteX4" fmla="*/ 0 w 4347800"/>
                        <a:gd name="connsiteY4" fmla="*/ 0 h 1070449"/>
                        <a:gd name="connsiteX0" fmla="*/ 0 w 4347800"/>
                        <a:gd name="connsiteY0" fmla="*/ 0 h 1070449"/>
                        <a:gd name="connsiteX1" fmla="*/ 4347800 w 4347800"/>
                        <a:gd name="connsiteY1" fmla="*/ 0 h 1070449"/>
                        <a:gd name="connsiteX2" fmla="*/ 4347800 w 4347800"/>
                        <a:gd name="connsiteY2" fmla="*/ 1062829 h 1070449"/>
                        <a:gd name="connsiteX3" fmla="*/ 0 w 4347800"/>
                        <a:gd name="connsiteY3" fmla="*/ 1070449 h 1070449"/>
                        <a:gd name="connsiteX4" fmla="*/ 0 w 4347800"/>
                        <a:gd name="connsiteY4" fmla="*/ 0 h 1070449"/>
                        <a:gd name="connsiteX0" fmla="*/ 0 w 4347800"/>
                        <a:gd name="connsiteY0" fmla="*/ 0 h 1062829"/>
                        <a:gd name="connsiteX1" fmla="*/ 4347800 w 4347800"/>
                        <a:gd name="connsiteY1" fmla="*/ 0 h 1062829"/>
                        <a:gd name="connsiteX2" fmla="*/ 4347800 w 4347800"/>
                        <a:gd name="connsiteY2" fmla="*/ 1062829 h 1062829"/>
                        <a:gd name="connsiteX3" fmla="*/ 220980 w 4347800"/>
                        <a:gd name="connsiteY3" fmla="*/ 346549 h 1062829"/>
                        <a:gd name="connsiteX4" fmla="*/ 0 w 4347800"/>
                        <a:gd name="connsiteY4" fmla="*/ 0 h 1062829"/>
                        <a:gd name="connsiteX0" fmla="*/ 0 w 4347800"/>
                        <a:gd name="connsiteY0" fmla="*/ 0 h 1062829"/>
                        <a:gd name="connsiteX1" fmla="*/ 3463880 w 4347800"/>
                        <a:gd name="connsiteY1" fmla="*/ 350520 h 1062829"/>
                        <a:gd name="connsiteX2" fmla="*/ 4347800 w 4347800"/>
                        <a:gd name="connsiteY2" fmla="*/ 1062829 h 1062829"/>
                        <a:gd name="connsiteX3" fmla="*/ 220980 w 4347800"/>
                        <a:gd name="connsiteY3" fmla="*/ 346549 h 1062829"/>
                        <a:gd name="connsiteX4" fmla="*/ 0 w 4347800"/>
                        <a:gd name="connsiteY4" fmla="*/ 0 h 1062829"/>
                        <a:gd name="connsiteX0" fmla="*/ 1554480 w 4126820"/>
                        <a:gd name="connsiteY0" fmla="*/ 26831 h 716280"/>
                        <a:gd name="connsiteX1" fmla="*/ 3242900 w 4126820"/>
                        <a:gd name="connsiteY1" fmla="*/ 3971 h 716280"/>
                        <a:gd name="connsiteX2" fmla="*/ 4126820 w 4126820"/>
                        <a:gd name="connsiteY2" fmla="*/ 716280 h 716280"/>
                        <a:gd name="connsiteX3" fmla="*/ 0 w 4126820"/>
                        <a:gd name="connsiteY3" fmla="*/ 0 h 716280"/>
                        <a:gd name="connsiteX4" fmla="*/ 1554480 w 4126820"/>
                        <a:gd name="connsiteY4" fmla="*/ 26831 h 716280"/>
                        <a:gd name="connsiteX0" fmla="*/ 0 w 4126820"/>
                        <a:gd name="connsiteY0" fmla="*/ 0 h 716280"/>
                        <a:gd name="connsiteX1" fmla="*/ 3242900 w 4126820"/>
                        <a:gd name="connsiteY1" fmla="*/ 3971 h 716280"/>
                        <a:gd name="connsiteX2" fmla="*/ 4126820 w 4126820"/>
                        <a:gd name="connsiteY2" fmla="*/ 716280 h 716280"/>
                        <a:gd name="connsiteX3" fmla="*/ 0 w 4126820"/>
                        <a:gd name="connsiteY3" fmla="*/ 0 h 716280"/>
                        <a:gd name="connsiteX0" fmla="*/ 0 w 4126820"/>
                        <a:gd name="connsiteY0" fmla="*/ 0 h 716280"/>
                        <a:gd name="connsiteX1" fmla="*/ 3250520 w 4126820"/>
                        <a:gd name="connsiteY1" fmla="*/ 3971 h 716280"/>
                        <a:gd name="connsiteX2" fmla="*/ 4126820 w 4126820"/>
                        <a:gd name="connsiteY2" fmla="*/ 716280 h 716280"/>
                        <a:gd name="connsiteX3" fmla="*/ 0 w 4126820"/>
                        <a:gd name="connsiteY3" fmla="*/ 0 h 716280"/>
                        <a:gd name="connsiteX0" fmla="*/ 0 w 4131583"/>
                        <a:gd name="connsiteY0" fmla="*/ 0 h 725805"/>
                        <a:gd name="connsiteX1" fmla="*/ 3250520 w 4131583"/>
                        <a:gd name="connsiteY1" fmla="*/ 3971 h 725805"/>
                        <a:gd name="connsiteX2" fmla="*/ 4131583 w 4131583"/>
                        <a:gd name="connsiteY2" fmla="*/ 725805 h 725805"/>
                        <a:gd name="connsiteX3" fmla="*/ 0 w 4131583"/>
                        <a:gd name="connsiteY3" fmla="*/ 0 h 725805"/>
                        <a:gd name="connsiteX0" fmla="*/ 0 w 4128408"/>
                        <a:gd name="connsiteY0" fmla="*/ 21429 h 721834"/>
                        <a:gd name="connsiteX1" fmla="*/ 3247345 w 4128408"/>
                        <a:gd name="connsiteY1" fmla="*/ 0 h 721834"/>
                        <a:gd name="connsiteX2" fmla="*/ 4128408 w 4128408"/>
                        <a:gd name="connsiteY2" fmla="*/ 721834 h 721834"/>
                        <a:gd name="connsiteX3" fmla="*/ 0 w 4128408"/>
                        <a:gd name="connsiteY3" fmla="*/ 21429 h 721834"/>
                        <a:gd name="connsiteX0" fmla="*/ 0 w 4125233"/>
                        <a:gd name="connsiteY0" fmla="*/ 0 h 722630"/>
                        <a:gd name="connsiteX1" fmla="*/ 3244170 w 4125233"/>
                        <a:gd name="connsiteY1" fmla="*/ 796 h 722630"/>
                        <a:gd name="connsiteX2" fmla="*/ 4125233 w 4125233"/>
                        <a:gd name="connsiteY2" fmla="*/ 722630 h 722630"/>
                        <a:gd name="connsiteX3" fmla="*/ 0 w 4125233"/>
                        <a:gd name="connsiteY3" fmla="*/ 0 h 722630"/>
                        <a:gd name="connsiteX0" fmla="*/ 0 w 4127614"/>
                        <a:gd name="connsiteY0" fmla="*/ 0 h 722630"/>
                        <a:gd name="connsiteX1" fmla="*/ 3246551 w 4127614"/>
                        <a:gd name="connsiteY1" fmla="*/ 796 h 722630"/>
                        <a:gd name="connsiteX2" fmla="*/ 4127614 w 4127614"/>
                        <a:gd name="connsiteY2" fmla="*/ 722630 h 722630"/>
                        <a:gd name="connsiteX3" fmla="*/ 0 w 4127614"/>
                        <a:gd name="connsiteY3" fmla="*/ 0 h 722630"/>
                        <a:gd name="connsiteX0" fmla="*/ 0 w 4127614"/>
                        <a:gd name="connsiteY0" fmla="*/ 0 h 722630"/>
                        <a:gd name="connsiteX1" fmla="*/ 3220357 w 4127614"/>
                        <a:gd name="connsiteY1" fmla="*/ 31752 h 722630"/>
                        <a:gd name="connsiteX2" fmla="*/ 4127614 w 4127614"/>
                        <a:gd name="connsiteY2" fmla="*/ 722630 h 722630"/>
                        <a:gd name="connsiteX3" fmla="*/ 0 w 4127614"/>
                        <a:gd name="connsiteY3" fmla="*/ 0 h 722630"/>
                        <a:gd name="connsiteX0" fmla="*/ 0 w 4127614"/>
                        <a:gd name="connsiteY0" fmla="*/ 0 h 722630"/>
                        <a:gd name="connsiteX1" fmla="*/ 3237026 w 4127614"/>
                        <a:gd name="connsiteY1" fmla="*/ 3177 h 722630"/>
                        <a:gd name="connsiteX2" fmla="*/ 4127614 w 4127614"/>
                        <a:gd name="connsiteY2" fmla="*/ 722630 h 722630"/>
                        <a:gd name="connsiteX3" fmla="*/ 0 w 4127614"/>
                        <a:gd name="connsiteY3" fmla="*/ 0 h 722630"/>
                        <a:gd name="connsiteX0" fmla="*/ 0 w 4127614"/>
                        <a:gd name="connsiteY0" fmla="*/ 0 h 722630"/>
                        <a:gd name="connsiteX1" fmla="*/ 3239408 w 4127614"/>
                        <a:gd name="connsiteY1" fmla="*/ 796 h 722630"/>
                        <a:gd name="connsiteX2" fmla="*/ 4127614 w 4127614"/>
                        <a:gd name="connsiteY2" fmla="*/ 722630 h 722630"/>
                        <a:gd name="connsiteX3" fmla="*/ 0 w 4127614"/>
                        <a:gd name="connsiteY3" fmla="*/ 0 h 722630"/>
                        <a:gd name="connsiteX0" fmla="*/ 0 w 4127614"/>
                        <a:gd name="connsiteY0" fmla="*/ 0 h 722630"/>
                        <a:gd name="connsiteX1" fmla="*/ 3239408 w 4127614"/>
                        <a:gd name="connsiteY1" fmla="*/ 796 h 722630"/>
                        <a:gd name="connsiteX2" fmla="*/ 4127614 w 4127614"/>
                        <a:gd name="connsiteY2" fmla="*/ 722630 h 722630"/>
                        <a:gd name="connsiteX3" fmla="*/ 0 w 4127614"/>
                        <a:gd name="connsiteY3" fmla="*/ 0 h 722630"/>
                        <a:gd name="connsiteX0" fmla="*/ 0 w 4127614"/>
                        <a:gd name="connsiteY0" fmla="*/ 3967 h 726597"/>
                        <a:gd name="connsiteX1" fmla="*/ 3239408 w 4127614"/>
                        <a:gd name="connsiteY1" fmla="*/ 0 h 726597"/>
                        <a:gd name="connsiteX2" fmla="*/ 4127614 w 4127614"/>
                        <a:gd name="connsiteY2" fmla="*/ 726597 h 726597"/>
                        <a:gd name="connsiteX3" fmla="*/ 0 w 4127614"/>
                        <a:gd name="connsiteY3" fmla="*/ 3967 h 726597"/>
                      </a:gdLst>
                      <a:ahLst/>
                      <a:cxnLst>
                        <a:cxn ang="0">
                          <a:pos x="connsiteX0" y="connsiteY0"/>
                        </a:cxn>
                        <a:cxn ang="0">
                          <a:pos x="connsiteX1" y="connsiteY1"/>
                        </a:cxn>
                        <a:cxn ang="0">
                          <a:pos x="connsiteX2" y="connsiteY2"/>
                        </a:cxn>
                        <a:cxn ang="0">
                          <a:pos x="connsiteX3" y="connsiteY3"/>
                        </a:cxn>
                      </a:cxnLst>
                      <a:rect l="l" t="t" r="r" b="b"/>
                      <a:pathLst>
                        <a:path w="4127614" h="726597">
                          <a:moveTo>
                            <a:pt x="0" y="3967"/>
                          </a:moveTo>
                          <a:lnTo>
                            <a:pt x="3239408" y="0"/>
                          </a:lnTo>
                          <a:lnTo>
                            <a:pt x="4127614" y="726597"/>
                          </a:lnTo>
                          <a:lnTo>
                            <a:pt x="0" y="3967"/>
                          </a:lnTo>
                          <a:close/>
                        </a:path>
                      </a:pathLst>
                    </a:custGeom>
                    <a:solidFill>
                      <a:srgbClr val="535E8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prstClr val="white"/>
                        </a:solidFill>
                      </a:endParaRPr>
                    </a:p>
                  </p:txBody>
                </p:sp>
              </p:grpSp>
            </p:grpSp>
            <p:sp>
              <p:nvSpPr>
                <p:cNvPr id="50" name="TextBox 156"/>
                <p:cNvSpPr txBox="1"/>
                <p:nvPr/>
              </p:nvSpPr>
              <p:spPr>
                <a:xfrm>
                  <a:off x="2626300" y="2885252"/>
                  <a:ext cx="629947" cy="44227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400" b="1" dirty="0">
                      <a:solidFill>
                        <a:prstClr val="white"/>
                      </a:solidFill>
                      <a:latin typeface="Arial" panose="020B0604020202020204" pitchFamily="34" charset="0"/>
                      <a:cs typeface="Arial" panose="020B0604020202020204" pitchFamily="34" charset="0"/>
                    </a:rPr>
                    <a:t>02</a:t>
                  </a:r>
                </a:p>
              </p:txBody>
            </p:sp>
          </p:grpSp>
          <p:grpSp>
            <p:nvGrpSpPr>
              <p:cNvPr id="22" name="Group 21"/>
              <p:cNvGrpSpPr/>
              <p:nvPr/>
            </p:nvGrpSpPr>
            <p:grpSpPr>
              <a:xfrm>
                <a:off x="3747287" y="1996218"/>
                <a:ext cx="1649424" cy="1555570"/>
                <a:chOff x="4025342" y="2531164"/>
                <a:chExt cx="1580153" cy="1490240"/>
              </a:xfrm>
            </p:grpSpPr>
            <p:grpSp>
              <p:nvGrpSpPr>
                <p:cNvPr id="41" name="Group 40"/>
                <p:cNvGrpSpPr/>
                <p:nvPr/>
              </p:nvGrpSpPr>
              <p:grpSpPr>
                <a:xfrm>
                  <a:off x="4025342" y="2531164"/>
                  <a:ext cx="1580153" cy="1490240"/>
                  <a:chOff x="430690" y="1166018"/>
                  <a:chExt cx="4487838" cy="4232487"/>
                </a:xfrm>
              </p:grpSpPr>
              <p:sp>
                <p:nvSpPr>
                  <p:cNvPr id="43" name="Rectangle 2"/>
                  <p:cNvSpPr/>
                  <p:nvPr/>
                </p:nvSpPr>
                <p:spPr>
                  <a:xfrm>
                    <a:off x="2900364" y="5149689"/>
                    <a:ext cx="2018164" cy="248816"/>
                  </a:xfrm>
                  <a:custGeom>
                    <a:avLst/>
                    <a:gdLst>
                      <a:gd name="connsiteX0" fmla="*/ 0 w 719137"/>
                      <a:gd name="connsiteY0" fmla="*/ 0 h 209550"/>
                      <a:gd name="connsiteX1" fmla="*/ 719137 w 719137"/>
                      <a:gd name="connsiteY1" fmla="*/ 0 h 209550"/>
                      <a:gd name="connsiteX2" fmla="*/ 719137 w 719137"/>
                      <a:gd name="connsiteY2" fmla="*/ 209550 h 209550"/>
                      <a:gd name="connsiteX3" fmla="*/ 0 w 719137"/>
                      <a:gd name="connsiteY3" fmla="*/ 209550 h 209550"/>
                      <a:gd name="connsiteX4" fmla="*/ 0 w 719137"/>
                      <a:gd name="connsiteY4" fmla="*/ 0 h 209550"/>
                      <a:gd name="connsiteX0" fmla="*/ 0 w 719137"/>
                      <a:gd name="connsiteY0" fmla="*/ 19050 h 228600"/>
                      <a:gd name="connsiteX1" fmla="*/ 285749 w 719137"/>
                      <a:gd name="connsiteY1" fmla="*/ 0 h 228600"/>
                      <a:gd name="connsiteX2" fmla="*/ 719137 w 719137"/>
                      <a:gd name="connsiteY2" fmla="*/ 228600 h 228600"/>
                      <a:gd name="connsiteX3" fmla="*/ 0 w 719137"/>
                      <a:gd name="connsiteY3" fmla="*/ 228600 h 228600"/>
                      <a:gd name="connsiteX4" fmla="*/ 0 w 719137"/>
                      <a:gd name="connsiteY4" fmla="*/ 19050 h 228600"/>
                      <a:gd name="connsiteX0" fmla="*/ 0 w 719137"/>
                      <a:gd name="connsiteY0" fmla="*/ 4762 h 214312"/>
                      <a:gd name="connsiteX1" fmla="*/ 511967 w 719137"/>
                      <a:gd name="connsiteY1" fmla="*/ 0 h 214312"/>
                      <a:gd name="connsiteX2" fmla="*/ 719137 w 719137"/>
                      <a:gd name="connsiteY2" fmla="*/ 214312 h 214312"/>
                      <a:gd name="connsiteX3" fmla="*/ 0 w 719137"/>
                      <a:gd name="connsiteY3" fmla="*/ 214312 h 214312"/>
                      <a:gd name="connsiteX4" fmla="*/ 0 w 719137"/>
                      <a:gd name="connsiteY4" fmla="*/ 4762 h 214312"/>
                      <a:gd name="connsiteX0" fmla="*/ 0 w 621506"/>
                      <a:gd name="connsiteY0" fmla="*/ 4762 h 214312"/>
                      <a:gd name="connsiteX1" fmla="*/ 511967 w 621506"/>
                      <a:gd name="connsiteY1" fmla="*/ 0 h 214312"/>
                      <a:gd name="connsiteX2" fmla="*/ 621506 w 621506"/>
                      <a:gd name="connsiteY2" fmla="*/ 61912 h 214312"/>
                      <a:gd name="connsiteX3" fmla="*/ 0 w 621506"/>
                      <a:gd name="connsiteY3" fmla="*/ 214312 h 214312"/>
                      <a:gd name="connsiteX4" fmla="*/ 0 w 621506"/>
                      <a:gd name="connsiteY4" fmla="*/ 4762 h 214312"/>
                      <a:gd name="connsiteX0" fmla="*/ 0 w 621506"/>
                      <a:gd name="connsiteY0" fmla="*/ 7144 h 216694"/>
                      <a:gd name="connsiteX1" fmla="*/ 526254 w 621506"/>
                      <a:gd name="connsiteY1" fmla="*/ 0 h 216694"/>
                      <a:gd name="connsiteX2" fmla="*/ 621506 w 621506"/>
                      <a:gd name="connsiteY2" fmla="*/ 64294 h 216694"/>
                      <a:gd name="connsiteX3" fmla="*/ 0 w 621506"/>
                      <a:gd name="connsiteY3" fmla="*/ 216694 h 216694"/>
                      <a:gd name="connsiteX4" fmla="*/ 0 w 621506"/>
                      <a:gd name="connsiteY4" fmla="*/ 7144 h 216694"/>
                      <a:gd name="connsiteX0" fmla="*/ 328613 w 950119"/>
                      <a:gd name="connsiteY0" fmla="*/ 140493 h 197643"/>
                      <a:gd name="connsiteX1" fmla="*/ 854867 w 950119"/>
                      <a:gd name="connsiteY1" fmla="*/ 133349 h 197643"/>
                      <a:gd name="connsiteX2" fmla="*/ 950119 w 950119"/>
                      <a:gd name="connsiteY2" fmla="*/ 197643 h 197643"/>
                      <a:gd name="connsiteX3" fmla="*/ 0 w 950119"/>
                      <a:gd name="connsiteY3" fmla="*/ 0 h 197643"/>
                      <a:gd name="connsiteX4" fmla="*/ 328613 w 950119"/>
                      <a:gd name="connsiteY4" fmla="*/ 140493 h 197643"/>
                      <a:gd name="connsiteX0" fmla="*/ 0 w 621506"/>
                      <a:gd name="connsiteY0" fmla="*/ 7144 h 64294"/>
                      <a:gd name="connsiteX1" fmla="*/ 526254 w 621506"/>
                      <a:gd name="connsiteY1" fmla="*/ 0 h 64294"/>
                      <a:gd name="connsiteX2" fmla="*/ 621506 w 621506"/>
                      <a:gd name="connsiteY2" fmla="*/ 64294 h 64294"/>
                      <a:gd name="connsiteX3" fmla="*/ 104775 w 621506"/>
                      <a:gd name="connsiteY3" fmla="*/ 59532 h 64294"/>
                      <a:gd name="connsiteX4" fmla="*/ 0 w 621506"/>
                      <a:gd name="connsiteY4" fmla="*/ 7144 h 64294"/>
                      <a:gd name="connsiteX0" fmla="*/ 0 w 516731"/>
                      <a:gd name="connsiteY0" fmla="*/ 59532 h 64294"/>
                      <a:gd name="connsiteX1" fmla="*/ 421479 w 516731"/>
                      <a:gd name="connsiteY1" fmla="*/ 0 h 64294"/>
                      <a:gd name="connsiteX2" fmla="*/ 516731 w 516731"/>
                      <a:gd name="connsiteY2" fmla="*/ 64294 h 64294"/>
                      <a:gd name="connsiteX3" fmla="*/ 0 w 516731"/>
                      <a:gd name="connsiteY3" fmla="*/ 59532 h 64294"/>
                      <a:gd name="connsiteX0" fmla="*/ 0 w 516731"/>
                      <a:gd name="connsiteY0" fmla="*/ 47626 h 64294"/>
                      <a:gd name="connsiteX1" fmla="*/ 421479 w 516731"/>
                      <a:gd name="connsiteY1" fmla="*/ 0 h 64294"/>
                      <a:gd name="connsiteX2" fmla="*/ 516731 w 516731"/>
                      <a:gd name="connsiteY2" fmla="*/ 64294 h 64294"/>
                      <a:gd name="connsiteX3" fmla="*/ 0 w 516731"/>
                      <a:gd name="connsiteY3" fmla="*/ 47626 h 64294"/>
                      <a:gd name="connsiteX0" fmla="*/ 0 w 521494"/>
                      <a:gd name="connsiteY0" fmla="*/ 45245 h 64294"/>
                      <a:gd name="connsiteX1" fmla="*/ 426242 w 521494"/>
                      <a:gd name="connsiteY1" fmla="*/ 0 h 64294"/>
                      <a:gd name="connsiteX2" fmla="*/ 521494 w 521494"/>
                      <a:gd name="connsiteY2" fmla="*/ 64294 h 64294"/>
                      <a:gd name="connsiteX3" fmla="*/ 0 w 521494"/>
                      <a:gd name="connsiteY3" fmla="*/ 45245 h 64294"/>
                    </a:gdLst>
                    <a:ahLst/>
                    <a:cxnLst>
                      <a:cxn ang="0">
                        <a:pos x="connsiteX0" y="connsiteY0"/>
                      </a:cxn>
                      <a:cxn ang="0">
                        <a:pos x="connsiteX1" y="connsiteY1"/>
                      </a:cxn>
                      <a:cxn ang="0">
                        <a:pos x="connsiteX2" y="connsiteY2"/>
                      </a:cxn>
                      <a:cxn ang="0">
                        <a:pos x="connsiteX3" y="connsiteY3"/>
                      </a:cxn>
                    </a:cxnLst>
                    <a:rect l="l" t="t" r="r" b="b"/>
                    <a:pathLst>
                      <a:path w="521494" h="64294">
                        <a:moveTo>
                          <a:pt x="0" y="45245"/>
                        </a:moveTo>
                        <a:lnTo>
                          <a:pt x="426242" y="0"/>
                        </a:lnTo>
                        <a:lnTo>
                          <a:pt x="521494" y="64294"/>
                        </a:lnTo>
                        <a:lnTo>
                          <a:pt x="0" y="45245"/>
                        </a:lnTo>
                        <a:close/>
                      </a:path>
                    </a:pathLst>
                  </a:custGeom>
                  <a:gradFill flip="none" rotWithShape="1">
                    <a:gsLst>
                      <a:gs pos="0">
                        <a:schemeClr val="tx1">
                          <a:alpha val="29000"/>
                        </a:schemeClr>
                      </a:gs>
                      <a:gs pos="100000">
                        <a:schemeClr val="tx1">
                          <a:alpha val="0"/>
                        </a:schemeClr>
                      </a:gs>
                    </a:gsLst>
                    <a:lin ang="54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prstClr val="white"/>
                      </a:solidFill>
                    </a:endParaRPr>
                  </a:p>
                </p:txBody>
              </p:sp>
              <p:grpSp>
                <p:nvGrpSpPr>
                  <p:cNvPr id="44" name="Group 43"/>
                  <p:cNvGrpSpPr/>
                  <p:nvPr/>
                </p:nvGrpSpPr>
                <p:grpSpPr>
                  <a:xfrm>
                    <a:off x="430690" y="1166018"/>
                    <a:ext cx="4127614" cy="3993672"/>
                    <a:chOff x="2030890" y="1369218"/>
                    <a:chExt cx="4127614" cy="3993672"/>
                  </a:xfrm>
                </p:grpSpPr>
                <p:sp>
                  <p:nvSpPr>
                    <p:cNvPr id="45" name="Rectangle 44"/>
                    <p:cNvSpPr/>
                    <p:nvPr/>
                  </p:nvSpPr>
                  <p:spPr>
                    <a:xfrm>
                      <a:off x="2036991" y="1490571"/>
                      <a:ext cx="3235325" cy="3150634"/>
                    </a:xfrm>
                    <a:prstGeom prst="rect">
                      <a:avLst/>
                    </a:prstGeom>
                    <a:solidFill>
                      <a:srgbClr val="50AFA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prstClr val="white"/>
                        </a:solidFill>
                      </a:endParaRPr>
                    </a:p>
                  </p:txBody>
                </p:sp>
                <p:sp>
                  <p:nvSpPr>
                    <p:cNvPr id="46" name="Rectangle 4"/>
                    <p:cNvSpPr/>
                    <p:nvPr/>
                  </p:nvSpPr>
                  <p:spPr>
                    <a:xfrm>
                      <a:off x="5250725" y="1370005"/>
                      <a:ext cx="903013" cy="3992885"/>
                    </a:xfrm>
                    <a:custGeom>
                      <a:avLst/>
                      <a:gdLst>
                        <a:gd name="connsiteX0" fmla="*/ 0 w 4531233"/>
                        <a:gd name="connsiteY0" fmla="*/ 0 h 4610637"/>
                        <a:gd name="connsiteX1" fmla="*/ 4531233 w 4531233"/>
                        <a:gd name="connsiteY1" fmla="*/ 0 h 4610637"/>
                        <a:gd name="connsiteX2" fmla="*/ 4531233 w 4531233"/>
                        <a:gd name="connsiteY2" fmla="*/ 4610637 h 4610637"/>
                        <a:gd name="connsiteX3" fmla="*/ 0 w 4531233"/>
                        <a:gd name="connsiteY3" fmla="*/ 4610637 h 4610637"/>
                        <a:gd name="connsiteX4" fmla="*/ 0 w 4531233"/>
                        <a:gd name="connsiteY4" fmla="*/ 0 h 4610637"/>
                        <a:gd name="connsiteX0" fmla="*/ 0 w 4531233"/>
                        <a:gd name="connsiteY0" fmla="*/ 0 h 4610637"/>
                        <a:gd name="connsiteX1" fmla="*/ 3436528 w 4531233"/>
                        <a:gd name="connsiteY1" fmla="*/ 425003 h 4610637"/>
                        <a:gd name="connsiteX2" fmla="*/ 4531233 w 4531233"/>
                        <a:gd name="connsiteY2" fmla="*/ 4610637 h 4610637"/>
                        <a:gd name="connsiteX3" fmla="*/ 0 w 4531233"/>
                        <a:gd name="connsiteY3" fmla="*/ 4610637 h 4610637"/>
                        <a:gd name="connsiteX4" fmla="*/ 0 w 4531233"/>
                        <a:gd name="connsiteY4" fmla="*/ 0 h 4610637"/>
                        <a:gd name="connsiteX0" fmla="*/ 0 w 4131988"/>
                        <a:gd name="connsiteY0" fmla="*/ 0 h 4610637"/>
                        <a:gd name="connsiteX1" fmla="*/ 3436528 w 4131988"/>
                        <a:gd name="connsiteY1" fmla="*/ 425003 h 4610637"/>
                        <a:gd name="connsiteX2" fmla="*/ 4131988 w 4131988"/>
                        <a:gd name="connsiteY2" fmla="*/ 4391696 h 4610637"/>
                        <a:gd name="connsiteX3" fmla="*/ 0 w 4131988"/>
                        <a:gd name="connsiteY3" fmla="*/ 4610637 h 4610637"/>
                        <a:gd name="connsiteX4" fmla="*/ 0 w 4131988"/>
                        <a:gd name="connsiteY4" fmla="*/ 0 h 4610637"/>
                        <a:gd name="connsiteX0" fmla="*/ 0 w 4131988"/>
                        <a:gd name="connsiteY0" fmla="*/ 0 h 4610637"/>
                        <a:gd name="connsiteX1" fmla="*/ 3383188 w 4131988"/>
                        <a:gd name="connsiteY1" fmla="*/ 402143 h 4610637"/>
                        <a:gd name="connsiteX2" fmla="*/ 4131988 w 4131988"/>
                        <a:gd name="connsiteY2" fmla="*/ 4391696 h 4610637"/>
                        <a:gd name="connsiteX3" fmla="*/ 0 w 4131988"/>
                        <a:gd name="connsiteY3" fmla="*/ 4610637 h 4610637"/>
                        <a:gd name="connsiteX4" fmla="*/ 0 w 4131988"/>
                        <a:gd name="connsiteY4" fmla="*/ 0 h 4610637"/>
                        <a:gd name="connsiteX0" fmla="*/ 0 w 4131988"/>
                        <a:gd name="connsiteY0" fmla="*/ 0 h 4391696"/>
                        <a:gd name="connsiteX1" fmla="*/ 3383188 w 4131988"/>
                        <a:gd name="connsiteY1" fmla="*/ 402143 h 4391696"/>
                        <a:gd name="connsiteX2" fmla="*/ 4131988 w 4131988"/>
                        <a:gd name="connsiteY2" fmla="*/ 4391696 h 4391696"/>
                        <a:gd name="connsiteX3" fmla="*/ 3230880 w 4131988"/>
                        <a:gd name="connsiteY3" fmla="*/ 3673377 h 4391696"/>
                        <a:gd name="connsiteX4" fmla="*/ 0 w 4131988"/>
                        <a:gd name="connsiteY4" fmla="*/ 0 h 4391696"/>
                        <a:gd name="connsiteX0" fmla="*/ 0 w 901108"/>
                        <a:gd name="connsiteY0" fmla="*/ 77917 h 3989553"/>
                        <a:gd name="connsiteX1" fmla="*/ 152308 w 901108"/>
                        <a:gd name="connsiteY1" fmla="*/ 0 h 3989553"/>
                        <a:gd name="connsiteX2" fmla="*/ 901108 w 901108"/>
                        <a:gd name="connsiteY2" fmla="*/ 3989553 h 3989553"/>
                        <a:gd name="connsiteX3" fmla="*/ 0 w 901108"/>
                        <a:gd name="connsiteY3" fmla="*/ 3271234 h 3989553"/>
                        <a:gd name="connsiteX4" fmla="*/ 0 w 901108"/>
                        <a:gd name="connsiteY4" fmla="*/ 77917 h 3989553"/>
                        <a:gd name="connsiteX0" fmla="*/ 0 w 908728"/>
                        <a:gd name="connsiteY0" fmla="*/ 100777 h 3989553"/>
                        <a:gd name="connsiteX1" fmla="*/ 159928 w 908728"/>
                        <a:gd name="connsiteY1" fmla="*/ 0 h 3989553"/>
                        <a:gd name="connsiteX2" fmla="*/ 908728 w 908728"/>
                        <a:gd name="connsiteY2" fmla="*/ 3989553 h 3989553"/>
                        <a:gd name="connsiteX3" fmla="*/ 7620 w 908728"/>
                        <a:gd name="connsiteY3" fmla="*/ 3271234 h 3989553"/>
                        <a:gd name="connsiteX4" fmla="*/ 0 w 908728"/>
                        <a:gd name="connsiteY4" fmla="*/ 100777 h 3989553"/>
                        <a:gd name="connsiteX0" fmla="*/ 0 w 908728"/>
                        <a:gd name="connsiteY0" fmla="*/ 100777 h 3989553"/>
                        <a:gd name="connsiteX1" fmla="*/ 159928 w 908728"/>
                        <a:gd name="connsiteY1" fmla="*/ 0 h 3989553"/>
                        <a:gd name="connsiteX2" fmla="*/ 908728 w 908728"/>
                        <a:gd name="connsiteY2" fmla="*/ 3989553 h 3989553"/>
                        <a:gd name="connsiteX3" fmla="*/ 190500 w 908728"/>
                        <a:gd name="connsiteY3" fmla="*/ 3088354 h 3989553"/>
                        <a:gd name="connsiteX4" fmla="*/ 0 w 908728"/>
                        <a:gd name="connsiteY4" fmla="*/ 100777 h 3989553"/>
                        <a:gd name="connsiteX0" fmla="*/ 7620 w 916348"/>
                        <a:gd name="connsiteY0" fmla="*/ 100777 h 3989553"/>
                        <a:gd name="connsiteX1" fmla="*/ 167548 w 916348"/>
                        <a:gd name="connsiteY1" fmla="*/ 0 h 3989553"/>
                        <a:gd name="connsiteX2" fmla="*/ 916348 w 916348"/>
                        <a:gd name="connsiteY2" fmla="*/ 3989553 h 3989553"/>
                        <a:gd name="connsiteX3" fmla="*/ 0 w 916348"/>
                        <a:gd name="connsiteY3" fmla="*/ 3248374 h 3989553"/>
                        <a:gd name="connsiteX4" fmla="*/ 7620 w 916348"/>
                        <a:gd name="connsiteY4" fmla="*/ 100777 h 3989553"/>
                        <a:gd name="connsiteX0" fmla="*/ 0 w 908728"/>
                        <a:gd name="connsiteY0" fmla="*/ 100777 h 3989553"/>
                        <a:gd name="connsiteX1" fmla="*/ 159928 w 908728"/>
                        <a:gd name="connsiteY1" fmla="*/ 0 h 3989553"/>
                        <a:gd name="connsiteX2" fmla="*/ 908728 w 908728"/>
                        <a:gd name="connsiteY2" fmla="*/ 3989553 h 3989553"/>
                        <a:gd name="connsiteX3" fmla="*/ 15240 w 908728"/>
                        <a:gd name="connsiteY3" fmla="*/ 3248374 h 3989553"/>
                        <a:gd name="connsiteX4" fmla="*/ 0 w 908728"/>
                        <a:gd name="connsiteY4" fmla="*/ 100777 h 3989553"/>
                        <a:gd name="connsiteX0" fmla="*/ 0 w 893488"/>
                        <a:gd name="connsiteY0" fmla="*/ 100777 h 3966693"/>
                        <a:gd name="connsiteX1" fmla="*/ 159928 w 893488"/>
                        <a:gd name="connsiteY1" fmla="*/ 0 h 3966693"/>
                        <a:gd name="connsiteX2" fmla="*/ 893488 w 893488"/>
                        <a:gd name="connsiteY2" fmla="*/ 3966693 h 3966693"/>
                        <a:gd name="connsiteX3" fmla="*/ 15240 w 893488"/>
                        <a:gd name="connsiteY3" fmla="*/ 3248374 h 3966693"/>
                        <a:gd name="connsiteX4" fmla="*/ 0 w 893488"/>
                        <a:gd name="connsiteY4" fmla="*/ 100777 h 3966693"/>
                        <a:gd name="connsiteX0" fmla="*/ 0 w 893488"/>
                        <a:gd name="connsiteY0" fmla="*/ 124590 h 3990506"/>
                        <a:gd name="connsiteX1" fmla="*/ 169453 w 893488"/>
                        <a:gd name="connsiteY1" fmla="*/ 0 h 3990506"/>
                        <a:gd name="connsiteX2" fmla="*/ 893488 w 893488"/>
                        <a:gd name="connsiteY2" fmla="*/ 3990506 h 3990506"/>
                        <a:gd name="connsiteX3" fmla="*/ 15240 w 893488"/>
                        <a:gd name="connsiteY3" fmla="*/ 3272187 h 3990506"/>
                        <a:gd name="connsiteX4" fmla="*/ 0 w 893488"/>
                        <a:gd name="connsiteY4" fmla="*/ 124590 h 3990506"/>
                        <a:gd name="connsiteX0" fmla="*/ 0 w 903013"/>
                        <a:gd name="connsiteY0" fmla="*/ 124590 h 3990506"/>
                        <a:gd name="connsiteX1" fmla="*/ 178978 w 903013"/>
                        <a:gd name="connsiteY1" fmla="*/ 0 h 3990506"/>
                        <a:gd name="connsiteX2" fmla="*/ 903013 w 903013"/>
                        <a:gd name="connsiteY2" fmla="*/ 3990506 h 3990506"/>
                        <a:gd name="connsiteX3" fmla="*/ 24765 w 903013"/>
                        <a:gd name="connsiteY3" fmla="*/ 3272187 h 3990506"/>
                        <a:gd name="connsiteX4" fmla="*/ 0 w 903013"/>
                        <a:gd name="connsiteY4" fmla="*/ 124590 h 3990506"/>
                        <a:gd name="connsiteX0" fmla="*/ 0 w 903013"/>
                        <a:gd name="connsiteY0" fmla="*/ 124590 h 3990506"/>
                        <a:gd name="connsiteX1" fmla="*/ 178978 w 903013"/>
                        <a:gd name="connsiteY1" fmla="*/ 0 h 3990506"/>
                        <a:gd name="connsiteX2" fmla="*/ 903013 w 903013"/>
                        <a:gd name="connsiteY2" fmla="*/ 3990506 h 3990506"/>
                        <a:gd name="connsiteX3" fmla="*/ 20002 w 903013"/>
                        <a:gd name="connsiteY3" fmla="*/ 3272187 h 3990506"/>
                        <a:gd name="connsiteX4" fmla="*/ 0 w 903013"/>
                        <a:gd name="connsiteY4" fmla="*/ 124590 h 3990506"/>
                        <a:gd name="connsiteX0" fmla="*/ 0 w 907775"/>
                        <a:gd name="connsiteY0" fmla="*/ 124590 h 4000031"/>
                        <a:gd name="connsiteX1" fmla="*/ 178978 w 907775"/>
                        <a:gd name="connsiteY1" fmla="*/ 0 h 4000031"/>
                        <a:gd name="connsiteX2" fmla="*/ 907775 w 907775"/>
                        <a:gd name="connsiteY2" fmla="*/ 4000031 h 4000031"/>
                        <a:gd name="connsiteX3" fmla="*/ 20002 w 907775"/>
                        <a:gd name="connsiteY3" fmla="*/ 3272187 h 4000031"/>
                        <a:gd name="connsiteX4" fmla="*/ 0 w 907775"/>
                        <a:gd name="connsiteY4" fmla="*/ 124590 h 4000031"/>
                        <a:gd name="connsiteX0" fmla="*/ 0 w 907775"/>
                        <a:gd name="connsiteY0" fmla="*/ 124590 h 3995269"/>
                        <a:gd name="connsiteX1" fmla="*/ 178978 w 907775"/>
                        <a:gd name="connsiteY1" fmla="*/ 0 h 3995269"/>
                        <a:gd name="connsiteX2" fmla="*/ 907775 w 907775"/>
                        <a:gd name="connsiteY2" fmla="*/ 3995269 h 3995269"/>
                        <a:gd name="connsiteX3" fmla="*/ 20002 w 907775"/>
                        <a:gd name="connsiteY3" fmla="*/ 3272187 h 3995269"/>
                        <a:gd name="connsiteX4" fmla="*/ 0 w 907775"/>
                        <a:gd name="connsiteY4" fmla="*/ 124590 h 3995269"/>
                        <a:gd name="connsiteX0" fmla="*/ 0 w 907775"/>
                        <a:gd name="connsiteY0" fmla="*/ 124590 h 3992888"/>
                        <a:gd name="connsiteX1" fmla="*/ 178978 w 907775"/>
                        <a:gd name="connsiteY1" fmla="*/ 0 h 3992888"/>
                        <a:gd name="connsiteX2" fmla="*/ 907775 w 907775"/>
                        <a:gd name="connsiteY2" fmla="*/ 3992888 h 3992888"/>
                        <a:gd name="connsiteX3" fmla="*/ 20002 w 907775"/>
                        <a:gd name="connsiteY3" fmla="*/ 3272187 h 3992888"/>
                        <a:gd name="connsiteX4" fmla="*/ 0 w 907775"/>
                        <a:gd name="connsiteY4" fmla="*/ 124590 h 3992888"/>
                        <a:gd name="connsiteX0" fmla="*/ 0 w 907775"/>
                        <a:gd name="connsiteY0" fmla="*/ 124590 h 3992888"/>
                        <a:gd name="connsiteX1" fmla="*/ 178978 w 907775"/>
                        <a:gd name="connsiteY1" fmla="*/ 0 h 3992888"/>
                        <a:gd name="connsiteX2" fmla="*/ 907775 w 907775"/>
                        <a:gd name="connsiteY2" fmla="*/ 3992888 h 3992888"/>
                        <a:gd name="connsiteX3" fmla="*/ 15240 w 907775"/>
                        <a:gd name="connsiteY3" fmla="*/ 3272187 h 3992888"/>
                        <a:gd name="connsiteX4" fmla="*/ 0 w 907775"/>
                        <a:gd name="connsiteY4" fmla="*/ 124590 h 3992888"/>
                        <a:gd name="connsiteX0" fmla="*/ 0 w 903012"/>
                        <a:gd name="connsiteY0" fmla="*/ 124590 h 3992888"/>
                        <a:gd name="connsiteX1" fmla="*/ 178978 w 903012"/>
                        <a:gd name="connsiteY1" fmla="*/ 0 h 3992888"/>
                        <a:gd name="connsiteX2" fmla="*/ 903012 w 903012"/>
                        <a:gd name="connsiteY2" fmla="*/ 3992888 h 3992888"/>
                        <a:gd name="connsiteX3" fmla="*/ 15240 w 903012"/>
                        <a:gd name="connsiteY3" fmla="*/ 3272187 h 3992888"/>
                        <a:gd name="connsiteX4" fmla="*/ 0 w 903012"/>
                        <a:gd name="connsiteY4" fmla="*/ 124590 h 3992888"/>
                        <a:gd name="connsiteX0" fmla="*/ 0 w 903012"/>
                        <a:gd name="connsiteY0" fmla="*/ 111063 h 3992888"/>
                        <a:gd name="connsiteX1" fmla="*/ 178978 w 903012"/>
                        <a:gd name="connsiteY1" fmla="*/ 0 h 3992888"/>
                        <a:gd name="connsiteX2" fmla="*/ 903012 w 903012"/>
                        <a:gd name="connsiteY2" fmla="*/ 3992888 h 3992888"/>
                        <a:gd name="connsiteX3" fmla="*/ 15240 w 903012"/>
                        <a:gd name="connsiteY3" fmla="*/ 3272187 h 3992888"/>
                        <a:gd name="connsiteX4" fmla="*/ 0 w 903012"/>
                        <a:gd name="connsiteY4" fmla="*/ 111063 h 3992888"/>
                        <a:gd name="connsiteX0" fmla="*/ 0 w 903012"/>
                        <a:gd name="connsiteY0" fmla="*/ 124591 h 4006416"/>
                        <a:gd name="connsiteX1" fmla="*/ 178979 w 903012"/>
                        <a:gd name="connsiteY1" fmla="*/ 0 h 4006416"/>
                        <a:gd name="connsiteX2" fmla="*/ 903012 w 903012"/>
                        <a:gd name="connsiteY2" fmla="*/ 4006416 h 4006416"/>
                        <a:gd name="connsiteX3" fmla="*/ 15240 w 903012"/>
                        <a:gd name="connsiteY3" fmla="*/ 3285715 h 4006416"/>
                        <a:gd name="connsiteX4" fmla="*/ 0 w 903012"/>
                        <a:gd name="connsiteY4" fmla="*/ 124591 h 4006416"/>
                        <a:gd name="connsiteX0" fmla="*/ 0 w 903012"/>
                        <a:gd name="connsiteY0" fmla="*/ 124591 h 4006416"/>
                        <a:gd name="connsiteX1" fmla="*/ 178979 w 903012"/>
                        <a:gd name="connsiteY1" fmla="*/ 0 h 4006416"/>
                        <a:gd name="connsiteX2" fmla="*/ 903012 w 903012"/>
                        <a:gd name="connsiteY2" fmla="*/ 4006416 h 4006416"/>
                        <a:gd name="connsiteX3" fmla="*/ 15240 w 903012"/>
                        <a:gd name="connsiteY3" fmla="*/ 3285715 h 4006416"/>
                        <a:gd name="connsiteX4" fmla="*/ 0 w 903012"/>
                        <a:gd name="connsiteY4" fmla="*/ 124591 h 4006416"/>
                        <a:gd name="connsiteX0" fmla="*/ 0 w 903012"/>
                        <a:gd name="connsiteY0" fmla="*/ 111063 h 3992888"/>
                        <a:gd name="connsiteX1" fmla="*/ 178979 w 903012"/>
                        <a:gd name="connsiteY1" fmla="*/ 0 h 3992888"/>
                        <a:gd name="connsiteX2" fmla="*/ 903012 w 903012"/>
                        <a:gd name="connsiteY2" fmla="*/ 3992888 h 3992888"/>
                        <a:gd name="connsiteX3" fmla="*/ 15240 w 903012"/>
                        <a:gd name="connsiteY3" fmla="*/ 3272187 h 3992888"/>
                        <a:gd name="connsiteX4" fmla="*/ 0 w 903012"/>
                        <a:gd name="connsiteY4" fmla="*/ 111063 h 3992888"/>
                        <a:gd name="connsiteX0" fmla="*/ 0 w 903012"/>
                        <a:gd name="connsiteY0" fmla="*/ 117828 h 3999653"/>
                        <a:gd name="connsiteX1" fmla="*/ 192504 w 903012"/>
                        <a:gd name="connsiteY1" fmla="*/ 0 h 3999653"/>
                        <a:gd name="connsiteX2" fmla="*/ 903012 w 903012"/>
                        <a:gd name="connsiteY2" fmla="*/ 3999653 h 3999653"/>
                        <a:gd name="connsiteX3" fmla="*/ 15240 w 903012"/>
                        <a:gd name="connsiteY3" fmla="*/ 3278952 h 3999653"/>
                        <a:gd name="connsiteX4" fmla="*/ 0 w 903012"/>
                        <a:gd name="connsiteY4" fmla="*/ 117828 h 3999653"/>
                        <a:gd name="connsiteX0" fmla="*/ 0 w 903012"/>
                        <a:gd name="connsiteY0" fmla="*/ 117828 h 3999653"/>
                        <a:gd name="connsiteX1" fmla="*/ 185741 w 903012"/>
                        <a:gd name="connsiteY1" fmla="*/ 0 h 3999653"/>
                        <a:gd name="connsiteX2" fmla="*/ 903012 w 903012"/>
                        <a:gd name="connsiteY2" fmla="*/ 3999653 h 3999653"/>
                        <a:gd name="connsiteX3" fmla="*/ 15240 w 903012"/>
                        <a:gd name="connsiteY3" fmla="*/ 3278952 h 3999653"/>
                        <a:gd name="connsiteX4" fmla="*/ 0 w 903012"/>
                        <a:gd name="connsiteY4" fmla="*/ 117828 h 3999653"/>
                        <a:gd name="connsiteX0" fmla="*/ 0 w 903012"/>
                        <a:gd name="connsiteY0" fmla="*/ 104300 h 3986125"/>
                        <a:gd name="connsiteX1" fmla="*/ 199266 w 903012"/>
                        <a:gd name="connsiteY1" fmla="*/ 0 h 3986125"/>
                        <a:gd name="connsiteX2" fmla="*/ 903012 w 903012"/>
                        <a:gd name="connsiteY2" fmla="*/ 3986125 h 3986125"/>
                        <a:gd name="connsiteX3" fmla="*/ 15240 w 903012"/>
                        <a:gd name="connsiteY3" fmla="*/ 3265424 h 3986125"/>
                        <a:gd name="connsiteX4" fmla="*/ 0 w 903012"/>
                        <a:gd name="connsiteY4" fmla="*/ 104300 h 3986125"/>
                        <a:gd name="connsiteX0" fmla="*/ 0 w 903012"/>
                        <a:gd name="connsiteY0" fmla="*/ 111062 h 3992887"/>
                        <a:gd name="connsiteX1" fmla="*/ 199266 w 903012"/>
                        <a:gd name="connsiteY1" fmla="*/ 0 h 3992887"/>
                        <a:gd name="connsiteX2" fmla="*/ 903012 w 903012"/>
                        <a:gd name="connsiteY2" fmla="*/ 3992887 h 3992887"/>
                        <a:gd name="connsiteX3" fmla="*/ 15240 w 903012"/>
                        <a:gd name="connsiteY3" fmla="*/ 3272186 h 3992887"/>
                        <a:gd name="connsiteX4" fmla="*/ 0 w 903012"/>
                        <a:gd name="connsiteY4" fmla="*/ 111062 h 3992887"/>
                        <a:gd name="connsiteX0" fmla="*/ 0 w 903012"/>
                        <a:gd name="connsiteY0" fmla="*/ 117824 h 3999649"/>
                        <a:gd name="connsiteX1" fmla="*/ 199266 w 903012"/>
                        <a:gd name="connsiteY1" fmla="*/ 0 h 3999649"/>
                        <a:gd name="connsiteX2" fmla="*/ 903012 w 903012"/>
                        <a:gd name="connsiteY2" fmla="*/ 3999649 h 3999649"/>
                        <a:gd name="connsiteX3" fmla="*/ 15240 w 903012"/>
                        <a:gd name="connsiteY3" fmla="*/ 3278948 h 3999649"/>
                        <a:gd name="connsiteX4" fmla="*/ 0 w 903012"/>
                        <a:gd name="connsiteY4" fmla="*/ 117824 h 3999649"/>
                        <a:gd name="connsiteX0" fmla="*/ 0 w 903012"/>
                        <a:gd name="connsiteY0" fmla="*/ 117824 h 3999649"/>
                        <a:gd name="connsiteX1" fmla="*/ 199266 w 903012"/>
                        <a:gd name="connsiteY1" fmla="*/ 0 h 3999649"/>
                        <a:gd name="connsiteX2" fmla="*/ 903012 w 903012"/>
                        <a:gd name="connsiteY2" fmla="*/ 3999649 h 3999649"/>
                        <a:gd name="connsiteX3" fmla="*/ 15240 w 903012"/>
                        <a:gd name="connsiteY3" fmla="*/ 3278948 h 3999649"/>
                        <a:gd name="connsiteX4" fmla="*/ 0 w 903012"/>
                        <a:gd name="connsiteY4" fmla="*/ 117824 h 3999649"/>
                        <a:gd name="connsiteX0" fmla="*/ 0 w 903012"/>
                        <a:gd name="connsiteY0" fmla="*/ 104296 h 3986121"/>
                        <a:gd name="connsiteX1" fmla="*/ 212791 w 903012"/>
                        <a:gd name="connsiteY1" fmla="*/ 0 h 3986121"/>
                        <a:gd name="connsiteX2" fmla="*/ 903012 w 903012"/>
                        <a:gd name="connsiteY2" fmla="*/ 3986121 h 3986121"/>
                        <a:gd name="connsiteX3" fmla="*/ 15240 w 903012"/>
                        <a:gd name="connsiteY3" fmla="*/ 3265420 h 3986121"/>
                        <a:gd name="connsiteX4" fmla="*/ 0 w 903012"/>
                        <a:gd name="connsiteY4" fmla="*/ 104296 h 3986121"/>
                        <a:gd name="connsiteX0" fmla="*/ 0 w 903012"/>
                        <a:gd name="connsiteY0" fmla="*/ 124583 h 4006408"/>
                        <a:gd name="connsiteX1" fmla="*/ 212791 w 903012"/>
                        <a:gd name="connsiteY1" fmla="*/ 0 h 4006408"/>
                        <a:gd name="connsiteX2" fmla="*/ 903012 w 903012"/>
                        <a:gd name="connsiteY2" fmla="*/ 4006408 h 4006408"/>
                        <a:gd name="connsiteX3" fmla="*/ 15240 w 903012"/>
                        <a:gd name="connsiteY3" fmla="*/ 3285707 h 4006408"/>
                        <a:gd name="connsiteX4" fmla="*/ 0 w 903012"/>
                        <a:gd name="connsiteY4" fmla="*/ 124583 h 4006408"/>
                        <a:gd name="connsiteX0" fmla="*/ 0 w 903012"/>
                        <a:gd name="connsiteY0" fmla="*/ 111058 h 3992883"/>
                        <a:gd name="connsiteX1" fmla="*/ 199263 w 903012"/>
                        <a:gd name="connsiteY1" fmla="*/ 0 h 3992883"/>
                        <a:gd name="connsiteX2" fmla="*/ 903012 w 903012"/>
                        <a:gd name="connsiteY2" fmla="*/ 3992883 h 3992883"/>
                        <a:gd name="connsiteX3" fmla="*/ 15240 w 903012"/>
                        <a:gd name="connsiteY3" fmla="*/ 3272182 h 3992883"/>
                        <a:gd name="connsiteX4" fmla="*/ 0 w 903012"/>
                        <a:gd name="connsiteY4" fmla="*/ 111058 h 3992883"/>
                        <a:gd name="connsiteX0" fmla="*/ 0 w 903012"/>
                        <a:gd name="connsiteY0" fmla="*/ 124583 h 4006408"/>
                        <a:gd name="connsiteX1" fmla="*/ 185736 w 903012"/>
                        <a:gd name="connsiteY1" fmla="*/ 0 h 4006408"/>
                        <a:gd name="connsiteX2" fmla="*/ 903012 w 903012"/>
                        <a:gd name="connsiteY2" fmla="*/ 4006408 h 4006408"/>
                        <a:gd name="connsiteX3" fmla="*/ 15240 w 903012"/>
                        <a:gd name="connsiteY3" fmla="*/ 3285707 h 4006408"/>
                        <a:gd name="connsiteX4" fmla="*/ 0 w 903012"/>
                        <a:gd name="connsiteY4" fmla="*/ 124583 h 4006408"/>
                        <a:gd name="connsiteX0" fmla="*/ 0 w 903012"/>
                        <a:gd name="connsiteY0" fmla="*/ 124583 h 4006408"/>
                        <a:gd name="connsiteX1" fmla="*/ 192498 w 903012"/>
                        <a:gd name="connsiteY1" fmla="*/ 0 h 4006408"/>
                        <a:gd name="connsiteX2" fmla="*/ 903012 w 903012"/>
                        <a:gd name="connsiteY2" fmla="*/ 4006408 h 4006408"/>
                        <a:gd name="connsiteX3" fmla="*/ 15240 w 903012"/>
                        <a:gd name="connsiteY3" fmla="*/ 3285707 h 4006408"/>
                        <a:gd name="connsiteX4" fmla="*/ 0 w 903012"/>
                        <a:gd name="connsiteY4" fmla="*/ 124583 h 4006408"/>
                        <a:gd name="connsiteX0" fmla="*/ 0 w 903012"/>
                        <a:gd name="connsiteY0" fmla="*/ 117821 h 3999646"/>
                        <a:gd name="connsiteX1" fmla="*/ 192498 w 903012"/>
                        <a:gd name="connsiteY1" fmla="*/ 0 h 3999646"/>
                        <a:gd name="connsiteX2" fmla="*/ 903012 w 903012"/>
                        <a:gd name="connsiteY2" fmla="*/ 3999646 h 3999646"/>
                        <a:gd name="connsiteX3" fmla="*/ 15240 w 903012"/>
                        <a:gd name="connsiteY3" fmla="*/ 3278945 h 3999646"/>
                        <a:gd name="connsiteX4" fmla="*/ 0 w 903012"/>
                        <a:gd name="connsiteY4" fmla="*/ 117821 h 3999646"/>
                        <a:gd name="connsiteX0" fmla="*/ 0 w 903012"/>
                        <a:gd name="connsiteY0" fmla="*/ 77244 h 3959069"/>
                        <a:gd name="connsiteX1" fmla="*/ 185736 w 903012"/>
                        <a:gd name="connsiteY1" fmla="*/ 0 h 3959069"/>
                        <a:gd name="connsiteX2" fmla="*/ 903012 w 903012"/>
                        <a:gd name="connsiteY2" fmla="*/ 3959069 h 3959069"/>
                        <a:gd name="connsiteX3" fmla="*/ 15240 w 903012"/>
                        <a:gd name="connsiteY3" fmla="*/ 3238368 h 3959069"/>
                        <a:gd name="connsiteX4" fmla="*/ 0 w 903012"/>
                        <a:gd name="connsiteY4" fmla="*/ 77244 h 3959069"/>
                        <a:gd name="connsiteX0" fmla="*/ 0 w 903012"/>
                        <a:gd name="connsiteY0" fmla="*/ 131348 h 4013173"/>
                        <a:gd name="connsiteX1" fmla="*/ 192498 w 903012"/>
                        <a:gd name="connsiteY1" fmla="*/ 0 h 4013173"/>
                        <a:gd name="connsiteX2" fmla="*/ 903012 w 903012"/>
                        <a:gd name="connsiteY2" fmla="*/ 4013173 h 4013173"/>
                        <a:gd name="connsiteX3" fmla="*/ 15240 w 903012"/>
                        <a:gd name="connsiteY3" fmla="*/ 3292472 h 4013173"/>
                        <a:gd name="connsiteX4" fmla="*/ 0 w 903012"/>
                        <a:gd name="connsiteY4" fmla="*/ 131348 h 4013173"/>
                        <a:gd name="connsiteX0" fmla="*/ 0 w 903012"/>
                        <a:gd name="connsiteY0" fmla="*/ 117823 h 3999648"/>
                        <a:gd name="connsiteX1" fmla="*/ 185736 w 903012"/>
                        <a:gd name="connsiteY1" fmla="*/ 0 h 3999648"/>
                        <a:gd name="connsiteX2" fmla="*/ 903012 w 903012"/>
                        <a:gd name="connsiteY2" fmla="*/ 3999648 h 3999648"/>
                        <a:gd name="connsiteX3" fmla="*/ 15240 w 903012"/>
                        <a:gd name="connsiteY3" fmla="*/ 3278947 h 3999648"/>
                        <a:gd name="connsiteX4" fmla="*/ 0 w 903012"/>
                        <a:gd name="connsiteY4" fmla="*/ 117823 h 3999648"/>
                        <a:gd name="connsiteX0" fmla="*/ 0 w 903012"/>
                        <a:gd name="connsiteY0" fmla="*/ 97533 h 3979358"/>
                        <a:gd name="connsiteX1" fmla="*/ 185736 w 903012"/>
                        <a:gd name="connsiteY1" fmla="*/ 0 h 3979358"/>
                        <a:gd name="connsiteX2" fmla="*/ 903012 w 903012"/>
                        <a:gd name="connsiteY2" fmla="*/ 3979358 h 3979358"/>
                        <a:gd name="connsiteX3" fmla="*/ 15240 w 903012"/>
                        <a:gd name="connsiteY3" fmla="*/ 3258657 h 3979358"/>
                        <a:gd name="connsiteX4" fmla="*/ 0 w 903012"/>
                        <a:gd name="connsiteY4" fmla="*/ 97533 h 3979358"/>
                        <a:gd name="connsiteX0" fmla="*/ 0 w 903012"/>
                        <a:gd name="connsiteY0" fmla="*/ 111058 h 3992883"/>
                        <a:gd name="connsiteX1" fmla="*/ 185736 w 903012"/>
                        <a:gd name="connsiteY1" fmla="*/ 0 h 3992883"/>
                        <a:gd name="connsiteX2" fmla="*/ 903012 w 903012"/>
                        <a:gd name="connsiteY2" fmla="*/ 3992883 h 3992883"/>
                        <a:gd name="connsiteX3" fmla="*/ 15240 w 903012"/>
                        <a:gd name="connsiteY3" fmla="*/ 3272182 h 3992883"/>
                        <a:gd name="connsiteX4" fmla="*/ 0 w 903012"/>
                        <a:gd name="connsiteY4" fmla="*/ 111058 h 39928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012" h="3992883">
                          <a:moveTo>
                            <a:pt x="0" y="111058"/>
                          </a:moveTo>
                          <a:lnTo>
                            <a:pt x="185736" y="0"/>
                          </a:lnTo>
                          <a:lnTo>
                            <a:pt x="903012" y="3992883"/>
                          </a:lnTo>
                          <a:lnTo>
                            <a:pt x="15240" y="3272182"/>
                          </a:lnTo>
                          <a:lnTo>
                            <a:pt x="0" y="111058"/>
                          </a:lnTo>
                          <a:close/>
                        </a:path>
                      </a:pathLst>
                    </a:custGeom>
                    <a:solidFill>
                      <a:srgbClr val="44969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prstClr val="white"/>
                        </a:solidFill>
                      </a:endParaRPr>
                    </a:p>
                  </p:txBody>
                </p:sp>
                <p:sp>
                  <p:nvSpPr>
                    <p:cNvPr id="47" name="Rectangle 5"/>
                    <p:cNvSpPr/>
                    <p:nvPr/>
                  </p:nvSpPr>
                  <p:spPr>
                    <a:xfrm>
                      <a:off x="2036928" y="1369218"/>
                      <a:ext cx="3405375" cy="118394"/>
                    </a:xfrm>
                    <a:custGeom>
                      <a:avLst/>
                      <a:gdLst>
                        <a:gd name="connsiteX0" fmla="*/ 0 w 3794760"/>
                        <a:gd name="connsiteY0" fmla="*/ 0 h 617220"/>
                        <a:gd name="connsiteX1" fmla="*/ 3794760 w 3794760"/>
                        <a:gd name="connsiteY1" fmla="*/ 0 h 617220"/>
                        <a:gd name="connsiteX2" fmla="*/ 3794760 w 3794760"/>
                        <a:gd name="connsiteY2" fmla="*/ 617220 h 617220"/>
                        <a:gd name="connsiteX3" fmla="*/ 0 w 3794760"/>
                        <a:gd name="connsiteY3" fmla="*/ 617220 h 617220"/>
                        <a:gd name="connsiteX4" fmla="*/ 0 w 3794760"/>
                        <a:gd name="connsiteY4" fmla="*/ 0 h 617220"/>
                        <a:gd name="connsiteX0" fmla="*/ 0 w 3931920"/>
                        <a:gd name="connsiteY0" fmla="*/ 0 h 617220"/>
                        <a:gd name="connsiteX1" fmla="*/ 3794760 w 3931920"/>
                        <a:gd name="connsiteY1" fmla="*/ 0 h 617220"/>
                        <a:gd name="connsiteX2" fmla="*/ 3931920 w 3931920"/>
                        <a:gd name="connsiteY2" fmla="*/ 373380 h 617220"/>
                        <a:gd name="connsiteX3" fmla="*/ 0 w 3931920"/>
                        <a:gd name="connsiteY3" fmla="*/ 617220 h 617220"/>
                        <a:gd name="connsiteX4" fmla="*/ 0 w 3931920"/>
                        <a:gd name="connsiteY4" fmla="*/ 0 h 617220"/>
                        <a:gd name="connsiteX0" fmla="*/ 0 w 4107180"/>
                        <a:gd name="connsiteY0" fmla="*/ 0 h 617220"/>
                        <a:gd name="connsiteX1" fmla="*/ 4107180 w 4107180"/>
                        <a:gd name="connsiteY1" fmla="*/ 228600 h 617220"/>
                        <a:gd name="connsiteX2" fmla="*/ 3931920 w 4107180"/>
                        <a:gd name="connsiteY2" fmla="*/ 373380 h 617220"/>
                        <a:gd name="connsiteX3" fmla="*/ 0 w 4107180"/>
                        <a:gd name="connsiteY3" fmla="*/ 617220 h 617220"/>
                        <a:gd name="connsiteX4" fmla="*/ 0 w 4107180"/>
                        <a:gd name="connsiteY4" fmla="*/ 0 h 617220"/>
                        <a:gd name="connsiteX0" fmla="*/ 0 w 4107180"/>
                        <a:gd name="connsiteY0" fmla="*/ 0 h 617220"/>
                        <a:gd name="connsiteX1" fmla="*/ 4107180 w 4107180"/>
                        <a:gd name="connsiteY1" fmla="*/ 228600 h 617220"/>
                        <a:gd name="connsiteX2" fmla="*/ 3916680 w 4107180"/>
                        <a:gd name="connsiteY2" fmla="*/ 358140 h 617220"/>
                        <a:gd name="connsiteX3" fmla="*/ 0 w 4107180"/>
                        <a:gd name="connsiteY3" fmla="*/ 617220 h 617220"/>
                        <a:gd name="connsiteX4" fmla="*/ 0 w 4107180"/>
                        <a:gd name="connsiteY4" fmla="*/ 0 h 617220"/>
                        <a:gd name="connsiteX0" fmla="*/ 1226820 w 4107180"/>
                        <a:gd name="connsiteY0" fmla="*/ 7620 h 388620"/>
                        <a:gd name="connsiteX1" fmla="*/ 4107180 w 4107180"/>
                        <a:gd name="connsiteY1" fmla="*/ 0 h 388620"/>
                        <a:gd name="connsiteX2" fmla="*/ 3916680 w 4107180"/>
                        <a:gd name="connsiteY2" fmla="*/ 129540 h 388620"/>
                        <a:gd name="connsiteX3" fmla="*/ 0 w 4107180"/>
                        <a:gd name="connsiteY3" fmla="*/ 388620 h 388620"/>
                        <a:gd name="connsiteX4" fmla="*/ 1226820 w 4107180"/>
                        <a:gd name="connsiteY4" fmla="*/ 7620 h 388620"/>
                        <a:gd name="connsiteX0" fmla="*/ 556260 w 3436620"/>
                        <a:gd name="connsiteY0" fmla="*/ 7620 h 129540"/>
                        <a:gd name="connsiteX1" fmla="*/ 3436620 w 3436620"/>
                        <a:gd name="connsiteY1" fmla="*/ 0 h 129540"/>
                        <a:gd name="connsiteX2" fmla="*/ 3246120 w 3436620"/>
                        <a:gd name="connsiteY2" fmla="*/ 129540 h 129540"/>
                        <a:gd name="connsiteX3" fmla="*/ 0 w 3436620"/>
                        <a:gd name="connsiteY3" fmla="*/ 114300 h 129540"/>
                        <a:gd name="connsiteX4" fmla="*/ 556260 w 3436620"/>
                        <a:gd name="connsiteY4" fmla="*/ 7620 h 129540"/>
                        <a:gd name="connsiteX0" fmla="*/ 563880 w 3444240"/>
                        <a:gd name="connsiteY0" fmla="*/ 7620 h 129540"/>
                        <a:gd name="connsiteX1" fmla="*/ 3444240 w 3444240"/>
                        <a:gd name="connsiteY1" fmla="*/ 0 h 129540"/>
                        <a:gd name="connsiteX2" fmla="*/ 3253740 w 3444240"/>
                        <a:gd name="connsiteY2" fmla="*/ 129540 h 129540"/>
                        <a:gd name="connsiteX3" fmla="*/ 0 w 3444240"/>
                        <a:gd name="connsiteY3" fmla="*/ 114300 h 129540"/>
                        <a:gd name="connsiteX4" fmla="*/ 563880 w 3444240"/>
                        <a:gd name="connsiteY4" fmla="*/ 7620 h 129540"/>
                        <a:gd name="connsiteX0" fmla="*/ 525780 w 3406140"/>
                        <a:gd name="connsiteY0" fmla="*/ 7620 h 129540"/>
                        <a:gd name="connsiteX1" fmla="*/ 3406140 w 3406140"/>
                        <a:gd name="connsiteY1" fmla="*/ 0 h 129540"/>
                        <a:gd name="connsiteX2" fmla="*/ 3215640 w 3406140"/>
                        <a:gd name="connsiteY2" fmla="*/ 129540 h 129540"/>
                        <a:gd name="connsiteX3" fmla="*/ 0 w 3406140"/>
                        <a:gd name="connsiteY3" fmla="*/ 116681 h 129540"/>
                        <a:gd name="connsiteX4" fmla="*/ 525780 w 3406140"/>
                        <a:gd name="connsiteY4" fmla="*/ 7620 h 129540"/>
                        <a:gd name="connsiteX0" fmla="*/ 525780 w 3406140"/>
                        <a:gd name="connsiteY0" fmla="*/ 7620 h 129540"/>
                        <a:gd name="connsiteX1" fmla="*/ 3406140 w 3406140"/>
                        <a:gd name="connsiteY1" fmla="*/ 0 h 129540"/>
                        <a:gd name="connsiteX2" fmla="*/ 3215640 w 3406140"/>
                        <a:gd name="connsiteY2" fmla="*/ 129540 h 129540"/>
                        <a:gd name="connsiteX3" fmla="*/ 0 w 3406140"/>
                        <a:gd name="connsiteY3" fmla="*/ 116681 h 129540"/>
                        <a:gd name="connsiteX4" fmla="*/ 525780 w 3406140"/>
                        <a:gd name="connsiteY4" fmla="*/ 7620 h 129540"/>
                        <a:gd name="connsiteX0" fmla="*/ 518636 w 3398996"/>
                        <a:gd name="connsiteY0" fmla="*/ 7620 h 129540"/>
                        <a:gd name="connsiteX1" fmla="*/ 3398996 w 3398996"/>
                        <a:gd name="connsiteY1" fmla="*/ 0 h 129540"/>
                        <a:gd name="connsiteX2" fmla="*/ 3208496 w 3398996"/>
                        <a:gd name="connsiteY2" fmla="*/ 129540 h 129540"/>
                        <a:gd name="connsiteX3" fmla="*/ 0 w 3398996"/>
                        <a:gd name="connsiteY3" fmla="*/ 119062 h 129540"/>
                        <a:gd name="connsiteX4" fmla="*/ 518636 w 3398996"/>
                        <a:gd name="connsiteY4" fmla="*/ 7620 h 129540"/>
                        <a:gd name="connsiteX0" fmla="*/ 523399 w 3403759"/>
                        <a:gd name="connsiteY0" fmla="*/ 7620 h 129540"/>
                        <a:gd name="connsiteX1" fmla="*/ 3403759 w 3403759"/>
                        <a:gd name="connsiteY1" fmla="*/ 0 h 129540"/>
                        <a:gd name="connsiteX2" fmla="*/ 3213259 w 3403759"/>
                        <a:gd name="connsiteY2" fmla="*/ 129540 h 129540"/>
                        <a:gd name="connsiteX3" fmla="*/ 0 w 3403759"/>
                        <a:gd name="connsiteY3" fmla="*/ 121443 h 129540"/>
                        <a:gd name="connsiteX4" fmla="*/ 523399 w 3403759"/>
                        <a:gd name="connsiteY4" fmla="*/ 7620 h 129540"/>
                        <a:gd name="connsiteX0" fmla="*/ 523399 w 3403759"/>
                        <a:gd name="connsiteY0" fmla="*/ 7620 h 129540"/>
                        <a:gd name="connsiteX1" fmla="*/ 3403759 w 3403759"/>
                        <a:gd name="connsiteY1" fmla="*/ 0 h 129540"/>
                        <a:gd name="connsiteX2" fmla="*/ 3213259 w 3403759"/>
                        <a:gd name="connsiteY2" fmla="*/ 129540 h 129540"/>
                        <a:gd name="connsiteX3" fmla="*/ 0 w 3403759"/>
                        <a:gd name="connsiteY3" fmla="*/ 119061 h 129540"/>
                        <a:gd name="connsiteX4" fmla="*/ 523399 w 3403759"/>
                        <a:gd name="connsiteY4" fmla="*/ 7620 h 129540"/>
                        <a:gd name="connsiteX0" fmla="*/ 523399 w 3382328"/>
                        <a:gd name="connsiteY0" fmla="*/ 7620 h 129540"/>
                        <a:gd name="connsiteX1" fmla="*/ 3382328 w 3382328"/>
                        <a:gd name="connsiteY1" fmla="*/ 0 h 129540"/>
                        <a:gd name="connsiteX2" fmla="*/ 3213259 w 3382328"/>
                        <a:gd name="connsiteY2" fmla="*/ 129540 h 129540"/>
                        <a:gd name="connsiteX3" fmla="*/ 0 w 3382328"/>
                        <a:gd name="connsiteY3" fmla="*/ 119061 h 129540"/>
                        <a:gd name="connsiteX4" fmla="*/ 523399 w 3382328"/>
                        <a:gd name="connsiteY4" fmla="*/ 7620 h 129540"/>
                        <a:gd name="connsiteX0" fmla="*/ 523399 w 3389472"/>
                        <a:gd name="connsiteY0" fmla="*/ 7620 h 129540"/>
                        <a:gd name="connsiteX1" fmla="*/ 3389472 w 3389472"/>
                        <a:gd name="connsiteY1" fmla="*/ 0 h 129540"/>
                        <a:gd name="connsiteX2" fmla="*/ 3213259 w 3389472"/>
                        <a:gd name="connsiteY2" fmla="*/ 129540 h 129540"/>
                        <a:gd name="connsiteX3" fmla="*/ 0 w 3389472"/>
                        <a:gd name="connsiteY3" fmla="*/ 119061 h 129540"/>
                        <a:gd name="connsiteX4" fmla="*/ 523399 w 3389472"/>
                        <a:gd name="connsiteY4" fmla="*/ 7620 h 129540"/>
                        <a:gd name="connsiteX0" fmla="*/ 523399 w 3391853"/>
                        <a:gd name="connsiteY0" fmla="*/ 10002 h 131922"/>
                        <a:gd name="connsiteX1" fmla="*/ 3391853 w 3391853"/>
                        <a:gd name="connsiteY1" fmla="*/ 0 h 131922"/>
                        <a:gd name="connsiteX2" fmla="*/ 3213259 w 3391853"/>
                        <a:gd name="connsiteY2" fmla="*/ 131922 h 131922"/>
                        <a:gd name="connsiteX3" fmla="*/ 0 w 3391853"/>
                        <a:gd name="connsiteY3" fmla="*/ 121443 h 131922"/>
                        <a:gd name="connsiteX4" fmla="*/ 523399 w 3391853"/>
                        <a:gd name="connsiteY4" fmla="*/ 10002 h 131922"/>
                        <a:gd name="connsiteX0" fmla="*/ 523399 w 3391853"/>
                        <a:gd name="connsiteY0" fmla="*/ 10002 h 131922"/>
                        <a:gd name="connsiteX1" fmla="*/ 3391853 w 3391853"/>
                        <a:gd name="connsiteY1" fmla="*/ 0 h 131922"/>
                        <a:gd name="connsiteX2" fmla="*/ 3213259 w 3391853"/>
                        <a:gd name="connsiteY2" fmla="*/ 131922 h 131922"/>
                        <a:gd name="connsiteX3" fmla="*/ 0 w 3391853"/>
                        <a:gd name="connsiteY3" fmla="*/ 123825 h 131922"/>
                        <a:gd name="connsiteX4" fmla="*/ 523399 w 3391853"/>
                        <a:gd name="connsiteY4" fmla="*/ 10002 h 131922"/>
                        <a:gd name="connsiteX0" fmla="*/ 513874 w 3391853"/>
                        <a:gd name="connsiteY0" fmla="*/ 7621 h 131922"/>
                        <a:gd name="connsiteX1" fmla="*/ 3391853 w 3391853"/>
                        <a:gd name="connsiteY1" fmla="*/ 0 h 131922"/>
                        <a:gd name="connsiteX2" fmla="*/ 3213259 w 3391853"/>
                        <a:gd name="connsiteY2" fmla="*/ 131922 h 131922"/>
                        <a:gd name="connsiteX3" fmla="*/ 0 w 3391853"/>
                        <a:gd name="connsiteY3" fmla="*/ 123825 h 131922"/>
                        <a:gd name="connsiteX4" fmla="*/ 513874 w 3391853"/>
                        <a:gd name="connsiteY4" fmla="*/ 7621 h 131922"/>
                        <a:gd name="connsiteX0" fmla="*/ 499587 w 3391853"/>
                        <a:gd name="connsiteY0" fmla="*/ 7621 h 131922"/>
                        <a:gd name="connsiteX1" fmla="*/ 3391853 w 3391853"/>
                        <a:gd name="connsiteY1" fmla="*/ 0 h 131922"/>
                        <a:gd name="connsiteX2" fmla="*/ 3213259 w 3391853"/>
                        <a:gd name="connsiteY2" fmla="*/ 131922 h 131922"/>
                        <a:gd name="connsiteX3" fmla="*/ 0 w 3391853"/>
                        <a:gd name="connsiteY3" fmla="*/ 123825 h 131922"/>
                        <a:gd name="connsiteX4" fmla="*/ 499587 w 3391853"/>
                        <a:gd name="connsiteY4" fmla="*/ 7621 h 131922"/>
                        <a:gd name="connsiteX0" fmla="*/ 486059 w 3378325"/>
                        <a:gd name="connsiteY0" fmla="*/ 7621 h 131922"/>
                        <a:gd name="connsiteX1" fmla="*/ 3378325 w 3378325"/>
                        <a:gd name="connsiteY1" fmla="*/ 0 h 131922"/>
                        <a:gd name="connsiteX2" fmla="*/ 3199731 w 3378325"/>
                        <a:gd name="connsiteY2" fmla="*/ 131922 h 131922"/>
                        <a:gd name="connsiteX3" fmla="*/ 0 w 3378325"/>
                        <a:gd name="connsiteY3" fmla="*/ 130590 h 131922"/>
                        <a:gd name="connsiteX4" fmla="*/ 486059 w 3378325"/>
                        <a:gd name="connsiteY4" fmla="*/ 7621 h 131922"/>
                        <a:gd name="connsiteX0" fmla="*/ 499584 w 3391850"/>
                        <a:gd name="connsiteY0" fmla="*/ 7621 h 131922"/>
                        <a:gd name="connsiteX1" fmla="*/ 3391850 w 3391850"/>
                        <a:gd name="connsiteY1" fmla="*/ 0 h 131922"/>
                        <a:gd name="connsiteX2" fmla="*/ 3213256 w 3391850"/>
                        <a:gd name="connsiteY2" fmla="*/ 131922 h 131922"/>
                        <a:gd name="connsiteX3" fmla="*/ 0 w 3391850"/>
                        <a:gd name="connsiteY3" fmla="*/ 123828 h 131922"/>
                        <a:gd name="connsiteX4" fmla="*/ 499584 w 3391850"/>
                        <a:gd name="connsiteY4" fmla="*/ 7621 h 131922"/>
                        <a:gd name="connsiteX0" fmla="*/ 479297 w 3391850"/>
                        <a:gd name="connsiteY0" fmla="*/ 0 h 137830"/>
                        <a:gd name="connsiteX1" fmla="*/ 3391850 w 3391850"/>
                        <a:gd name="connsiteY1" fmla="*/ 5908 h 137830"/>
                        <a:gd name="connsiteX2" fmla="*/ 3213256 w 3391850"/>
                        <a:gd name="connsiteY2" fmla="*/ 137830 h 137830"/>
                        <a:gd name="connsiteX3" fmla="*/ 0 w 3391850"/>
                        <a:gd name="connsiteY3" fmla="*/ 129736 h 137830"/>
                        <a:gd name="connsiteX4" fmla="*/ 479297 w 3391850"/>
                        <a:gd name="connsiteY4" fmla="*/ 0 h 137830"/>
                        <a:gd name="connsiteX0" fmla="*/ 452245 w 3391850"/>
                        <a:gd name="connsiteY0" fmla="*/ 854 h 131922"/>
                        <a:gd name="connsiteX1" fmla="*/ 3391850 w 3391850"/>
                        <a:gd name="connsiteY1" fmla="*/ 0 h 131922"/>
                        <a:gd name="connsiteX2" fmla="*/ 3213256 w 3391850"/>
                        <a:gd name="connsiteY2" fmla="*/ 131922 h 131922"/>
                        <a:gd name="connsiteX3" fmla="*/ 0 w 3391850"/>
                        <a:gd name="connsiteY3" fmla="*/ 123828 h 131922"/>
                        <a:gd name="connsiteX4" fmla="*/ 452245 w 3391850"/>
                        <a:gd name="connsiteY4" fmla="*/ 854 h 131922"/>
                        <a:gd name="connsiteX0" fmla="*/ 452245 w 3391850"/>
                        <a:gd name="connsiteY0" fmla="*/ 854 h 131922"/>
                        <a:gd name="connsiteX1" fmla="*/ 3391850 w 3391850"/>
                        <a:gd name="connsiteY1" fmla="*/ 0 h 131922"/>
                        <a:gd name="connsiteX2" fmla="*/ 3213256 w 3391850"/>
                        <a:gd name="connsiteY2" fmla="*/ 131922 h 131922"/>
                        <a:gd name="connsiteX3" fmla="*/ 0 w 3391850"/>
                        <a:gd name="connsiteY3" fmla="*/ 130593 h 131922"/>
                        <a:gd name="connsiteX4" fmla="*/ 452245 w 3391850"/>
                        <a:gd name="connsiteY4" fmla="*/ 854 h 131922"/>
                        <a:gd name="connsiteX0" fmla="*/ 452245 w 3391850"/>
                        <a:gd name="connsiteY0" fmla="*/ 854 h 131922"/>
                        <a:gd name="connsiteX1" fmla="*/ 3391850 w 3391850"/>
                        <a:gd name="connsiteY1" fmla="*/ 0 h 131922"/>
                        <a:gd name="connsiteX2" fmla="*/ 3213256 w 3391850"/>
                        <a:gd name="connsiteY2" fmla="*/ 131922 h 131922"/>
                        <a:gd name="connsiteX3" fmla="*/ 0 w 3391850"/>
                        <a:gd name="connsiteY3" fmla="*/ 123828 h 131922"/>
                        <a:gd name="connsiteX4" fmla="*/ 452245 w 3391850"/>
                        <a:gd name="connsiteY4" fmla="*/ 854 h 131922"/>
                        <a:gd name="connsiteX0" fmla="*/ 452245 w 3391850"/>
                        <a:gd name="connsiteY0" fmla="*/ 854 h 131922"/>
                        <a:gd name="connsiteX1" fmla="*/ 3391850 w 3391850"/>
                        <a:gd name="connsiteY1" fmla="*/ 0 h 131922"/>
                        <a:gd name="connsiteX2" fmla="*/ 3213256 w 3391850"/>
                        <a:gd name="connsiteY2" fmla="*/ 131922 h 131922"/>
                        <a:gd name="connsiteX3" fmla="*/ 0 w 3391850"/>
                        <a:gd name="connsiteY3" fmla="*/ 110303 h 131922"/>
                        <a:gd name="connsiteX4" fmla="*/ 452245 w 3391850"/>
                        <a:gd name="connsiteY4" fmla="*/ 854 h 131922"/>
                        <a:gd name="connsiteX0" fmla="*/ 452245 w 3391850"/>
                        <a:gd name="connsiteY0" fmla="*/ 854 h 131922"/>
                        <a:gd name="connsiteX1" fmla="*/ 3391850 w 3391850"/>
                        <a:gd name="connsiteY1" fmla="*/ 0 h 131922"/>
                        <a:gd name="connsiteX2" fmla="*/ 3213256 w 3391850"/>
                        <a:gd name="connsiteY2" fmla="*/ 131922 h 131922"/>
                        <a:gd name="connsiteX3" fmla="*/ 0 w 3391850"/>
                        <a:gd name="connsiteY3" fmla="*/ 117065 h 131922"/>
                        <a:gd name="connsiteX4" fmla="*/ 452245 w 3391850"/>
                        <a:gd name="connsiteY4" fmla="*/ 854 h 131922"/>
                        <a:gd name="connsiteX0" fmla="*/ 452245 w 3391850"/>
                        <a:gd name="connsiteY0" fmla="*/ 854 h 125160"/>
                        <a:gd name="connsiteX1" fmla="*/ 3391850 w 3391850"/>
                        <a:gd name="connsiteY1" fmla="*/ 0 h 125160"/>
                        <a:gd name="connsiteX2" fmla="*/ 3213257 w 3391850"/>
                        <a:gd name="connsiteY2" fmla="*/ 125160 h 125160"/>
                        <a:gd name="connsiteX3" fmla="*/ 0 w 3391850"/>
                        <a:gd name="connsiteY3" fmla="*/ 117065 h 125160"/>
                        <a:gd name="connsiteX4" fmla="*/ 452245 w 3391850"/>
                        <a:gd name="connsiteY4" fmla="*/ 854 h 125160"/>
                        <a:gd name="connsiteX0" fmla="*/ 452245 w 3391850"/>
                        <a:gd name="connsiteY0" fmla="*/ 854 h 118395"/>
                        <a:gd name="connsiteX1" fmla="*/ 3391850 w 3391850"/>
                        <a:gd name="connsiteY1" fmla="*/ 0 h 118395"/>
                        <a:gd name="connsiteX2" fmla="*/ 3213257 w 3391850"/>
                        <a:gd name="connsiteY2" fmla="*/ 118395 h 118395"/>
                        <a:gd name="connsiteX3" fmla="*/ 0 w 3391850"/>
                        <a:gd name="connsiteY3" fmla="*/ 117065 h 118395"/>
                        <a:gd name="connsiteX4" fmla="*/ 452245 w 3391850"/>
                        <a:gd name="connsiteY4" fmla="*/ 854 h 118395"/>
                        <a:gd name="connsiteX0" fmla="*/ 452245 w 3398612"/>
                        <a:gd name="connsiteY0" fmla="*/ 854 h 118395"/>
                        <a:gd name="connsiteX1" fmla="*/ 3398612 w 3398612"/>
                        <a:gd name="connsiteY1" fmla="*/ 0 h 118395"/>
                        <a:gd name="connsiteX2" fmla="*/ 3213257 w 3398612"/>
                        <a:gd name="connsiteY2" fmla="*/ 118395 h 118395"/>
                        <a:gd name="connsiteX3" fmla="*/ 0 w 3398612"/>
                        <a:gd name="connsiteY3" fmla="*/ 117065 h 118395"/>
                        <a:gd name="connsiteX4" fmla="*/ 452245 w 3398612"/>
                        <a:gd name="connsiteY4" fmla="*/ 854 h 118395"/>
                        <a:gd name="connsiteX0" fmla="*/ 452245 w 3405374"/>
                        <a:gd name="connsiteY0" fmla="*/ 854 h 118395"/>
                        <a:gd name="connsiteX1" fmla="*/ 3405374 w 3405374"/>
                        <a:gd name="connsiteY1" fmla="*/ 0 h 118395"/>
                        <a:gd name="connsiteX2" fmla="*/ 3213257 w 3405374"/>
                        <a:gd name="connsiteY2" fmla="*/ 118395 h 118395"/>
                        <a:gd name="connsiteX3" fmla="*/ 0 w 3405374"/>
                        <a:gd name="connsiteY3" fmla="*/ 117065 h 118395"/>
                        <a:gd name="connsiteX4" fmla="*/ 452245 w 3405374"/>
                        <a:gd name="connsiteY4" fmla="*/ 854 h 1183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05374" h="118395">
                          <a:moveTo>
                            <a:pt x="452245" y="854"/>
                          </a:moveTo>
                          <a:lnTo>
                            <a:pt x="3405374" y="0"/>
                          </a:lnTo>
                          <a:lnTo>
                            <a:pt x="3213257" y="118395"/>
                          </a:lnTo>
                          <a:lnTo>
                            <a:pt x="0" y="117065"/>
                          </a:lnTo>
                          <a:lnTo>
                            <a:pt x="452245" y="854"/>
                          </a:lnTo>
                          <a:close/>
                        </a:path>
                      </a:pathLst>
                    </a:custGeom>
                    <a:solidFill>
                      <a:srgbClr val="54918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prstClr val="white"/>
                        </a:solidFill>
                      </a:endParaRPr>
                    </a:p>
                  </p:txBody>
                </p:sp>
                <p:sp>
                  <p:nvSpPr>
                    <p:cNvPr id="48" name="Rectangle 6"/>
                    <p:cNvSpPr/>
                    <p:nvPr/>
                  </p:nvSpPr>
                  <p:spPr>
                    <a:xfrm>
                      <a:off x="2030890" y="4635818"/>
                      <a:ext cx="4127614" cy="726597"/>
                    </a:xfrm>
                    <a:custGeom>
                      <a:avLst/>
                      <a:gdLst>
                        <a:gd name="connsiteX0" fmla="*/ 0 w 4347800"/>
                        <a:gd name="connsiteY0" fmla="*/ 0 h 1070449"/>
                        <a:gd name="connsiteX1" fmla="*/ 4347800 w 4347800"/>
                        <a:gd name="connsiteY1" fmla="*/ 0 h 1070449"/>
                        <a:gd name="connsiteX2" fmla="*/ 4347800 w 4347800"/>
                        <a:gd name="connsiteY2" fmla="*/ 1070449 h 1070449"/>
                        <a:gd name="connsiteX3" fmla="*/ 0 w 4347800"/>
                        <a:gd name="connsiteY3" fmla="*/ 1070449 h 1070449"/>
                        <a:gd name="connsiteX4" fmla="*/ 0 w 4347800"/>
                        <a:gd name="connsiteY4" fmla="*/ 0 h 1070449"/>
                        <a:gd name="connsiteX0" fmla="*/ 0 w 4347800"/>
                        <a:gd name="connsiteY0" fmla="*/ 0 h 1070449"/>
                        <a:gd name="connsiteX1" fmla="*/ 4347800 w 4347800"/>
                        <a:gd name="connsiteY1" fmla="*/ 0 h 1070449"/>
                        <a:gd name="connsiteX2" fmla="*/ 4347800 w 4347800"/>
                        <a:gd name="connsiteY2" fmla="*/ 1062829 h 1070449"/>
                        <a:gd name="connsiteX3" fmla="*/ 0 w 4347800"/>
                        <a:gd name="connsiteY3" fmla="*/ 1070449 h 1070449"/>
                        <a:gd name="connsiteX4" fmla="*/ 0 w 4347800"/>
                        <a:gd name="connsiteY4" fmla="*/ 0 h 1070449"/>
                        <a:gd name="connsiteX0" fmla="*/ 0 w 4347800"/>
                        <a:gd name="connsiteY0" fmla="*/ 0 h 1062829"/>
                        <a:gd name="connsiteX1" fmla="*/ 4347800 w 4347800"/>
                        <a:gd name="connsiteY1" fmla="*/ 0 h 1062829"/>
                        <a:gd name="connsiteX2" fmla="*/ 4347800 w 4347800"/>
                        <a:gd name="connsiteY2" fmla="*/ 1062829 h 1062829"/>
                        <a:gd name="connsiteX3" fmla="*/ 220980 w 4347800"/>
                        <a:gd name="connsiteY3" fmla="*/ 346549 h 1062829"/>
                        <a:gd name="connsiteX4" fmla="*/ 0 w 4347800"/>
                        <a:gd name="connsiteY4" fmla="*/ 0 h 1062829"/>
                        <a:gd name="connsiteX0" fmla="*/ 0 w 4347800"/>
                        <a:gd name="connsiteY0" fmla="*/ 0 h 1062829"/>
                        <a:gd name="connsiteX1" fmla="*/ 3463880 w 4347800"/>
                        <a:gd name="connsiteY1" fmla="*/ 350520 h 1062829"/>
                        <a:gd name="connsiteX2" fmla="*/ 4347800 w 4347800"/>
                        <a:gd name="connsiteY2" fmla="*/ 1062829 h 1062829"/>
                        <a:gd name="connsiteX3" fmla="*/ 220980 w 4347800"/>
                        <a:gd name="connsiteY3" fmla="*/ 346549 h 1062829"/>
                        <a:gd name="connsiteX4" fmla="*/ 0 w 4347800"/>
                        <a:gd name="connsiteY4" fmla="*/ 0 h 1062829"/>
                        <a:gd name="connsiteX0" fmla="*/ 1554480 w 4126820"/>
                        <a:gd name="connsiteY0" fmla="*/ 26831 h 716280"/>
                        <a:gd name="connsiteX1" fmla="*/ 3242900 w 4126820"/>
                        <a:gd name="connsiteY1" fmla="*/ 3971 h 716280"/>
                        <a:gd name="connsiteX2" fmla="*/ 4126820 w 4126820"/>
                        <a:gd name="connsiteY2" fmla="*/ 716280 h 716280"/>
                        <a:gd name="connsiteX3" fmla="*/ 0 w 4126820"/>
                        <a:gd name="connsiteY3" fmla="*/ 0 h 716280"/>
                        <a:gd name="connsiteX4" fmla="*/ 1554480 w 4126820"/>
                        <a:gd name="connsiteY4" fmla="*/ 26831 h 716280"/>
                        <a:gd name="connsiteX0" fmla="*/ 0 w 4126820"/>
                        <a:gd name="connsiteY0" fmla="*/ 0 h 716280"/>
                        <a:gd name="connsiteX1" fmla="*/ 3242900 w 4126820"/>
                        <a:gd name="connsiteY1" fmla="*/ 3971 h 716280"/>
                        <a:gd name="connsiteX2" fmla="*/ 4126820 w 4126820"/>
                        <a:gd name="connsiteY2" fmla="*/ 716280 h 716280"/>
                        <a:gd name="connsiteX3" fmla="*/ 0 w 4126820"/>
                        <a:gd name="connsiteY3" fmla="*/ 0 h 716280"/>
                        <a:gd name="connsiteX0" fmla="*/ 0 w 4126820"/>
                        <a:gd name="connsiteY0" fmla="*/ 0 h 716280"/>
                        <a:gd name="connsiteX1" fmla="*/ 3250520 w 4126820"/>
                        <a:gd name="connsiteY1" fmla="*/ 3971 h 716280"/>
                        <a:gd name="connsiteX2" fmla="*/ 4126820 w 4126820"/>
                        <a:gd name="connsiteY2" fmla="*/ 716280 h 716280"/>
                        <a:gd name="connsiteX3" fmla="*/ 0 w 4126820"/>
                        <a:gd name="connsiteY3" fmla="*/ 0 h 716280"/>
                        <a:gd name="connsiteX0" fmla="*/ 0 w 4131583"/>
                        <a:gd name="connsiteY0" fmla="*/ 0 h 725805"/>
                        <a:gd name="connsiteX1" fmla="*/ 3250520 w 4131583"/>
                        <a:gd name="connsiteY1" fmla="*/ 3971 h 725805"/>
                        <a:gd name="connsiteX2" fmla="*/ 4131583 w 4131583"/>
                        <a:gd name="connsiteY2" fmla="*/ 725805 h 725805"/>
                        <a:gd name="connsiteX3" fmla="*/ 0 w 4131583"/>
                        <a:gd name="connsiteY3" fmla="*/ 0 h 725805"/>
                        <a:gd name="connsiteX0" fmla="*/ 0 w 4128408"/>
                        <a:gd name="connsiteY0" fmla="*/ 21429 h 721834"/>
                        <a:gd name="connsiteX1" fmla="*/ 3247345 w 4128408"/>
                        <a:gd name="connsiteY1" fmla="*/ 0 h 721834"/>
                        <a:gd name="connsiteX2" fmla="*/ 4128408 w 4128408"/>
                        <a:gd name="connsiteY2" fmla="*/ 721834 h 721834"/>
                        <a:gd name="connsiteX3" fmla="*/ 0 w 4128408"/>
                        <a:gd name="connsiteY3" fmla="*/ 21429 h 721834"/>
                        <a:gd name="connsiteX0" fmla="*/ 0 w 4125233"/>
                        <a:gd name="connsiteY0" fmla="*/ 0 h 722630"/>
                        <a:gd name="connsiteX1" fmla="*/ 3244170 w 4125233"/>
                        <a:gd name="connsiteY1" fmla="*/ 796 h 722630"/>
                        <a:gd name="connsiteX2" fmla="*/ 4125233 w 4125233"/>
                        <a:gd name="connsiteY2" fmla="*/ 722630 h 722630"/>
                        <a:gd name="connsiteX3" fmla="*/ 0 w 4125233"/>
                        <a:gd name="connsiteY3" fmla="*/ 0 h 722630"/>
                        <a:gd name="connsiteX0" fmla="*/ 0 w 4127614"/>
                        <a:gd name="connsiteY0" fmla="*/ 0 h 722630"/>
                        <a:gd name="connsiteX1" fmla="*/ 3246551 w 4127614"/>
                        <a:gd name="connsiteY1" fmla="*/ 796 h 722630"/>
                        <a:gd name="connsiteX2" fmla="*/ 4127614 w 4127614"/>
                        <a:gd name="connsiteY2" fmla="*/ 722630 h 722630"/>
                        <a:gd name="connsiteX3" fmla="*/ 0 w 4127614"/>
                        <a:gd name="connsiteY3" fmla="*/ 0 h 722630"/>
                        <a:gd name="connsiteX0" fmla="*/ 0 w 4127614"/>
                        <a:gd name="connsiteY0" fmla="*/ 0 h 722630"/>
                        <a:gd name="connsiteX1" fmla="*/ 3220357 w 4127614"/>
                        <a:gd name="connsiteY1" fmla="*/ 31752 h 722630"/>
                        <a:gd name="connsiteX2" fmla="*/ 4127614 w 4127614"/>
                        <a:gd name="connsiteY2" fmla="*/ 722630 h 722630"/>
                        <a:gd name="connsiteX3" fmla="*/ 0 w 4127614"/>
                        <a:gd name="connsiteY3" fmla="*/ 0 h 722630"/>
                        <a:gd name="connsiteX0" fmla="*/ 0 w 4127614"/>
                        <a:gd name="connsiteY0" fmla="*/ 0 h 722630"/>
                        <a:gd name="connsiteX1" fmla="*/ 3237026 w 4127614"/>
                        <a:gd name="connsiteY1" fmla="*/ 3177 h 722630"/>
                        <a:gd name="connsiteX2" fmla="*/ 4127614 w 4127614"/>
                        <a:gd name="connsiteY2" fmla="*/ 722630 h 722630"/>
                        <a:gd name="connsiteX3" fmla="*/ 0 w 4127614"/>
                        <a:gd name="connsiteY3" fmla="*/ 0 h 722630"/>
                        <a:gd name="connsiteX0" fmla="*/ 0 w 4127614"/>
                        <a:gd name="connsiteY0" fmla="*/ 0 h 722630"/>
                        <a:gd name="connsiteX1" fmla="*/ 3239408 w 4127614"/>
                        <a:gd name="connsiteY1" fmla="*/ 796 h 722630"/>
                        <a:gd name="connsiteX2" fmla="*/ 4127614 w 4127614"/>
                        <a:gd name="connsiteY2" fmla="*/ 722630 h 722630"/>
                        <a:gd name="connsiteX3" fmla="*/ 0 w 4127614"/>
                        <a:gd name="connsiteY3" fmla="*/ 0 h 722630"/>
                        <a:gd name="connsiteX0" fmla="*/ 0 w 4127614"/>
                        <a:gd name="connsiteY0" fmla="*/ 0 h 722630"/>
                        <a:gd name="connsiteX1" fmla="*/ 3239408 w 4127614"/>
                        <a:gd name="connsiteY1" fmla="*/ 796 h 722630"/>
                        <a:gd name="connsiteX2" fmla="*/ 4127614 w 4127614"/>
                        <a:gd name="connsiteY2" fmla="*/ 722630 h 722630"/>
                        <a:gd name="connsiteX3" fmla="*/ 0 w 4127614"/>
                        <a:gd name="connsiteY3" fmla="*/ 0 h 722630"/>
                        <a:gd name="connsiteX0" fmla="*/ 0 w 4127614"/>
                        <a:gd name="connsiteY0" fmla="*/ 3967 h 726597"/>
                        <a:gd name="connsiteX1" fmla="*/ 3239408 w 4127614"/>
                        <a:gd name="connsiteY1" fmla="*/ 0 h 726597"/>
                        <a:gd name="connsiteX2" fmla="*/ 4127614 w 4127614"/>
                        <a:gd name="connsiteY2" fmla="*/ 726597 h 726597"/>
                        <a:gd name="connsiteX3" fmla="*/ 0 w 4127614"/>
                        <a:gd name="connsiteY3" fmla="*/ 3967 h 726597"/>
                      </a:gdLst>
                      <a:ahLst/>
                      <a:cxnLst>
                        <a:cxn ang="0">
                          <a:pos x="connsiteX0" y="connsiteY0"/>
                        </a:cxn>
                        <a:cxn ang="0">
                          <a:pos x="connsiteX1" y="connsiteY1"/>
                        </a:cxn>
                        <a:cxn ang="0">
                          <a:pos x="connsiteX2" y="connsiteY2"/>
                        </a:cxn>
                        <a:cxn ang="0">
                          <a:pos x="connsiteX3" y="connsiteY3"/>
                        </a:cxn>
                      </a:cxnLst>
                      <a:rect l="l" t="t" r="r" b="b"/>
                      <a:pathLst>
                        <a:path w="4127614" h="726597">
                          <a:moveTo>
                            <a:pt x="0" y="3967"/>
                          </a:moveTo>
                          <a:lnTo>
                            <a:pt x="3239408" y="0"/>
                          </a:lnTo>
                          <a:lnTo>
                            <a:pt x="4127614" y="726597"/>
                          </a:lnTo>
                          <a:lnTo>
                            <a:pt x="0" y="3967"/>
                          </a:lnTo>
                          <a:close/>
                        </a:path>
                      </a:pathLst>
                    </a:custGeom>
                    <a:solidFill>
                      <a:srgbClr val="3B817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prstClr val="white"/>
                        </a:solidFill>
                      </a:endParaRPr>
                    </a:p>
                  </p:txBody>
                </p:sp>
              </p:grpSp>
            </p:grpSp>
            <p:sp>
              <p:nvSpPr>
                <p:cNvPr id="42" name="TextBox 157"/>
                <p:cNvSpPr txBox="1"/>
                <p:nvPr/>
              </p:nvSpPr>
              <p:spPr>
                <a:xfrm>
                  <a:off x="4253089" y="2885252"/>
                  <a:ext cx="629947" cy="44227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400" b="1" dirty="0">
                      <a:solidFill>
                        <a:prstClr val="white"/>
                      </a:solidFill>
                      <a:latin typeface="Arial" panose="020B0604020202020204" pitchFamily="34" charset="0"/>
                      <a:cs typeface="Arial" panose="020B0604020202020204" pitchFamily="34" charset="0"/>
                    </a:rPr>
                    <a:t>03</a:t>
                  </a:r>
                </a:p>
              </p:txBody>
            </p:sp>
          </p:grpSp>
          <p:grpSp>
            <p:nvGrpSpPr>
              <p:cNvPr id="23" name="Group 22"/>
              <p:cNvGrpSpPr/>
              <p:nvPr/>
            </p:nvGrpSpPr>
            <p:grpSpPr>
              <a:xfrm>
                <a:off x="5445392" y="1996218"/>
                <a:ext cx="1649424" cy="1555570"/>
                <a:chOff x="5652131" y="2531164"/>
                <a:chExt cx="1580153" cy="1490240"/>
              </a:xfrm>
            </p:grpSpPr>
            <p:grpSp>
              <p:nvGrpSpPr>
                <p:cNvPr id="33" name="Group 32"/>
                <p:cNvGrpSpPr/>
                <p:nvPr/>
              </p:nvGrpSpPr>
              <p:grpSpPr>
                <a:xfrm>
                  <a:off x="5652131" y="2531164"/>
                  <a:ext cx="1580153" cy="1490240"/>
                  <a:chOff x="430690" y="1166018"/>
                  <a:chExt cx="4487838" cy="4232487"/>
                </a:xfrm>
              </p:grpSpPr>
              <p:sp>
                <p:nvSpPr>
                  <p:cNvPr id="35" name="Rectangle 2"/>
                  <p:cNvSpPr/>
                  <p:nvPr/>
                </p:nvSpPr>
                <p:spPr>
                  <a:xfrm>
                    <a:off x="2900364" y="5149689"/>
                    <a:ext cx="2018164" cy="248816"/>
                  </a:xfrm>
                  <a:custGeom>
                    <a:avLst/>
                    <a:gdLst>
                      <a:gd name="connsiteX0" fmla="*/ 0 w 719137"/>
                      <a:gd name="connsiteY0" fmla="*/ 0 h 209550"/>
                      <a:gd name="connsiteX1" fmla="*/ 719137 w 719137"/>
                      <a:gd name="connsiteY1" fmla="*/ 0 h 209550"/>
                      <a:gd name="connsiteX2" fmla="*/ 719137 w 719137"/>
                      <a:gd name="connsiteY2" fmla="*/ 209550 h 209550"/>
                      <a:gd name="connsiteX3" fmla="*/ 0 w 719137"/>
                      <a:gd name="connsiteY3" fmla="*/ 209550 h 209550"/>
                      <a:gd name="connsiteX4" fmla="*/ 0 w 719137"/>
                      <a:gd name="connsiteY4" fmla="*/ 0 h 209550"/>
                      <a:gd name="connsiteX0" fmla="*/ 0 w 719137"/>
                      <a:gd name="connsiteY0" fmla="*/ 19050 h 228600"/>
                      <a:gd name="connsiteX1" fmla="*/ 285749 w 719137"/>
                      <a:gd name="connsiteY1" fmla="*/ 0 h 228600"/>
                      <a:gd name="connsiteX2" fmla="*/ 719137 w 719137"/>
                      <a:gd name="connsiteY2" fmla="*/ 228600 h 228600"/>
                      <a:gd name="connsiteX3" fmla="*/ 0 w 719137"/>
                      <a:gd name="connsiteY3" fmla="*/ 228600 h 228600"/>
                      <a:gd name="connsiteX4" fmla="*/ 0 w 719137"/>
                      <a:gd name="connsiteY4" fmla="*/ 19050 h 228600"/>
                      <a:gd name="connsiteX0" fmla="*/ 0 w 719137"/>
                      <a:gd name="connsiteY0" fmla="*/ 4762 h 214312"/>
                      <a:gd name="connsiteX1" fmla="*/ 511967 w 719137"/>
                      <a:gd name="connsiteY1" fmla="*/ 0 h 214312"/>
                      <a:gd name="connsiteX2" fmla="*/ 719137 w 719137"/>
                      <a:gd name="connsiteY2" fmla="*/ 214312 h 214312"/>
                      <a:gd name="connsiteX3" fmla="*/ 0 w 719137"/>
                      <a:gd name="connsiteY3" fmla="*/ 214312 h 214312"/>
                      <a:gd name="connsiteX4" fmla="*/ 0 w 719137"/>
                      <a:gd name="connsiteY4" fmla="*/ 4762 h 214312"/>
                      <a:gd name="connsiteX0" fmla="*/ 0 w 621506"/>
                      <a:gd name="connsiteY0" fmla="*/ 4762 h 214312"/>
                      <a:gd name="connsiteX1" fmla="*/ 511967 w 621506"/>
                      <a:gd name="connsiteY1" fmla="*/ 0 h 214312"/>
                      <a:gd name="connsiteX2" fmla="*/ 621506 w 621506"/>
                      <a:gd name="connsiteY2" fmla="*/ 61912 h 214312"/>
                      <a:gd name="connsiteX3" fmla="*/ 0 w 621506"/>
                      <a:gd name="connsiteY3" fmla="*/ 214312 h 214312"/>
                      <a:gd name="connsiteX4" fmla="*/ 0 w 621506"/>
                      <a:gd name="connsiteY4" fmla="*/ 4762 h 214312"/>
                      <a:gd name="connsiteX0" fmla="*/ 0 w 621506"/>
                      <a:gd name="connsiteY0" fmla="*/ 7144 h 216694"/>
                      <a:gd name="connsiteX1" fmla="*/ 526254 w 621506"/>
                      <a:gd name="connsiteY1" fmla="*/ 0 h 216694"/>
                      <a:gd name="connsiteX2" fmla="*/ 621506 w 621506"/>
                      <a:gd name="connsiteY2" fmla="*/ 64294 h 216694"/>
                      <a:gd name="connsiteX3" fmla="*/ 0 w 621506"/>
                      <a:gd name="connsiteY3" fmla="*/ 216694 h 216694"/>
                      <a:gd name="connsiteX4" fmla="*/ 0 w 621506"/>
                      <a:gd name="connsiteY4" fmla="*/ 7144 h 216694"/>
                      <a:gd name="connsiteX0" fmla="*/ 328613 w 950119"/>
                      <a:gd name="connsiteY0" fmla="*/ 140493 h 197643"/>
                      <a:gd name="connsiteX1" fmla="*/ 854867 w 950119"/>
                      <a:gd name="connsiteY1" fmla="*/ 133349 h 197643"/>
                      <a:gd name="connsiteX2" fmla="*/ 950119 w 950119"/>
                      <a:gd name="connsiteY2" fmla="*/ 197643 h 197643"/>
                      <a:gd name="connsiteX3" fmla="*/ 0 w 950119"/>
                      <a:gd name="connsiteY3" fmla="*/ 0 h 197643"/>
                      <a:gd name="connsiteX4" fmla="*/ 328613 w 950119"/>
                      <a:gd name="connsiteY4" fmla="*/ 140493 h 197643"/>
                      <a:gd name="connsiteX0" fmla="*/ 0 w 621506"/>
                      <a:gd name="connsiteY0" fmla="*/ 7144 h 64294"/>
                      <a:gd name="connsiteX1" fmla="*/ 526254 w 621506"/>
                      <a:gd name="connsiteY1" fmla="*/ 0 h 64294"/>
                      <a:gd name="connsiteX2" fmla="*/ 621506 w 621506"/>
                      <a:gd name="connsiteY2" fmla="*/ 64294 h 64294"/>
                      <a:gd name="connsiteX3" fmla="*/ 104775 w 621506"/>
                      <a:gd name="connsiteY3" fmla="*/ 59532 h 64294"/>
                      <a:gd name="connsiteX4" fmla="*/ 0 w 621506"/>
                      <a:gd name="connsiteY4" fmla="*/ 7144 h 64294"/>
                      <a:gd name="connsiteX0" fmla="*/ 0 w 516731"/>
                      <a:gd name="connsiteY0" fmla="*/ 59532 h 64294"/>
                      <a:gd name="connsiteX1" fmla="*/ 421479 w 516731"/>
                      <a:gd name="connsiteY1" fmla="*/ 0 h 64294"/>
                      <a:gd name="connsiteX2" fmla="*/ 516731 w 516731"/>
                      <a:gd name="connsiteY2" fmla="*/ 64294 h 64294"/>
                      <a:gd name="connsiteX3" fmla="*/ 0 w 516731"/>
                      <a:gd name="connsiteY3" fmla="*/ 59532 h 64294"/>
                      <a:gd name="connsiteX0" fmla="*/ 0 w 516731"/>
                      <a:gd name="connsiteY0" fmla="*/ 47626 h 64294"/>
                      <a:gd name="connsiteX1" fmla="*/ 421479 w 516731"/>
                      <a:gd name="connsiteY1" fmla="*/ 0 h 64294"/>
                      <a:gd name="connsiteX2" fmla="*/ 516731 w 516731"/>
                      <a:gd name="connsiteY2" fmla="*/ 64294 h 64294"/>
                      <a:gd name="connsiteX3" fmla="*/ 0 w 516731"/>
                      <a:gd name="connsiteY3" fmla="*/ 47626 h 64294"/>
                      <a:gd name="connsiteX0" fmla="*/ 0 w 521494"/>
                      <a:gd name="connsiteY0" fmla="*/ 45245 h 64294"/>
                      <a:gd name="connsiteX1" fmla="*/ 426242 w 521494"/>
                      <a:gd name="connsiteY1" fmla="*/ 0 h 64294"/>
                      <a:gd name="connsiteX2" fmla="*/ 521494 w 521494"/>
                      <a:gd name="connsiteY2" fmla="*/ 64294 h 64294"/>
                      <a:gd name="connsiteX3" fmla="*/ 0 w 521494"/>
                      <a:gd name="connsiteY3" fmla="*/ 45245 h 64294"/>
                    </a:gdLst>
                    <a:ahLst/>
                    <a:cxnLst>
                      <a:cxn ang="0">
                        <a:pos x="connsiteX0" y="connsiteY0"/>
                      </a:cxn>
                      <a:cxn ang="0">
                        <a:pos x="connsiteX1" y="connsiteY1"/>
                      </a:cxn>
                      <a:cxn ang="0">
                        <a:pos x="connsiteX2" y="connsiteY2"/>
                      </a:cxn>
                      <a:cxn ang="0">
                        <a:pos x="connsiteX3" y="connsiteY3"/>
                      </a:cxn>
                    </a:cxnLst>
                    <a:rect l="l" t="t" r="r" b="b"/>
                    <a:pathLst>
                      <a:path w="521494" h="64294">
                        <a:moveTo>
                          <a:pt x="0" y="45245"/>
                        </a:moveTo>
                        <a:lnTo>
                          <a:pt x="426242" y="0"/>
                        </a:lnTo>
                        <a:lnTo>
                          <a:pt x="521494" y="64294"/>
                        </a:lnTo>
                        <a:lnTo>
                          <a:pt x="0" y="45245"/>
                        </a:lnTo>
                        <a:close/>
                      </a:path>
                    </a:pathLst>
                  </a:custGeom>
                  <a:gradFill flip="none" rotWithShape="1">
                    <a:gsLst>
                      <a:gs pos="0">
                        <a:schemeClr val="tx1">
                          <a:alpha val="29000"/>
                        </a:schemeClr>
                      </a:gs>
                      <a:gs pos="100000">
                        <a:schemeClr val="tx1">
                          <a:alpha val="0"/>
                        </a:schemeClr>
                      </a:gs>
                    </a:gsLst>
                    <a:lin ang="54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prstClr val="white"/>
                      </a:solidFill>
                    </a:endParaRPr>
                  </a:p>
                </p:txBody>
              </p:sp>
              <p:grpSp>
                <p:nvGrpSpPr>
                  <p:cNvPr id="36" name="Group 35"/>
                  <p:cNvGrpSpPr/>
                  <p:nvPr/>
                </p:nvGrpSpPr>
                <p:grpSpPr>
                  <a:xfrm>
                    <a:off x="430690" y="1166018"/>
                    <a:ext cx="4127614" cy="3993672"/>
                    <a:chOff x="2030890" y="1369218"/>
                    <a:chExt cx="4127614" cy="3993672"/>
                  </a:xfrm>
                </p:grpSpPr>
                <p:sp>
                  <p:nvSpPr>
                    <p:cNvPr id="37" name="Rectangle 36"/>
                    <p:cNvSpPr/>
                    <p:nvPr/>
                  </p:nvSpPr>
                  <p:spPr>
                    <a:xfrm>
                      <a:off x="2036991" y="1490571"/>
                      <a:ext cx="3235325" cy="3150634"/>
                    </a:xfrm>
                    <a:prstGeom prst="rect">
                      <a:avLst/>
                    </a:prstGeom>
                    <a:solidFill>
                      <a:srgbClr val="559EC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prstClr val="white"/>
                        </a:solidFill>
                      </a:endParaRPr>
                    </a:p>
                  </p:txBody>
                </p:sp>
                <p:sp>
                  <p:nvSpPr>
                    <p:cNvPr id="38" name="Rectangle 4"/>
                    <p:cNvSpPr/>
                    <p:nvPr/>
                  </p:nvSpPr>
                  <p:spPr>
                    <a:xfrm>
                      <a:off x="5250725" y="1370005"/>
                      <a:ext cx="903013" cy="3992885"/>
                    </a:xfrm>
                    <a:custGeom>
                      <a:avLst/>
                      <a:gdLst>
                        <a:gd name="connsiteX0" fmla="*/ 0 w 4531233"/>
                        <a:gd name="connsiteY0" fmla="*/ 0 h 4610637"/>
                        <a:gd name="connsiteX1" fmla="*/ 4531233 w 4531233"/>
                        <a:gd name="connsiteY1" fmla="*/ 0 h 4610637"/>
                        <a:gd name="connsiteX2" fmla="*/ 4531233 w 4531233"/>
                        <a:gd name="connsiteY2" fmla="*/ 4610637 h 4610637"/>
                        <a:gd name="connsiteX3" fmla="*/ 0 w 4531233"/>
                        <a:gd name="connsiteY3" fmla="*/ 4610637 h 4610637"/>
                        <a:gd name="connsiteX4" fmla="*/ 0 w 4531233"/>
                        <a:gd name="connsiteY4" fmla="*/ 0 h 4610637"/>
                        <a:gd name="connsiteX0" fmla="*/ 0 w 4531233"/>
                        <a:gd name="connsiteY0" fmla="*/ 0 h 4610637"/>
                        <a:gd name="connsiteX1" fmla="*/ 3436528 w 4531233"/>
                        <a:gd name="connsiteY1" fmla="*/ 425003 h 4610637"/>
                        <a:gd name="connsiteX2" fmla="*/ 4531233 w 4531233"/>
                        <a:gd name="connsiteY2" fmla="*/ 4610637 h 4610637"/>
                        <a:gd name="connsiteX3" fmla="*/ 0 w 4531233"/>
                        <a:gd name="connsiteY3" fmla="*/ 4610637 h 4610637"/>
                        <a:gd name="connsiteX4" fmla="*/ 0 w 4531233"/>
                        <a:gd name="connsiteY4" fmla="*/ 0 h 4610637"/>
                        <a:gd name="connsiteX0" fmla="*/ 0 w 4131988"/>
                        <a:gd name="connsiteY0" fmla="*/ 0 h 4610637"/>
                        <a:gd name="connsiteX1" fmla="*/ 3436528 w 4131988"/>
                        <a:gd name="connsiteY1" fmla="*/ 425003 h 4610637"/>
                        <a:gd name="connsiteX2" fmla="*/ 4131988 w 4131988"/>
                        <a:gd name="connsiteY2" fmla="*/ 4391696 h 4610637"/>
                        <a:gd name="connsiteX3" fmla="*/ 0 w 4131988"/>
                        <a:gd name="connsiteY3" fmla="*/ 4610637 h 4610637"/>
                        <a:gd name="connsiteX4" fmla="*/ 0 w 4131988"/>
                        <a:gd name="connsiteY4" fmla="*/ 0 h 4610637"/>
                        <a:gd name="connsiteX0" fmla="*/ 0 w 4131988"/>
                        <a:gd name="connsiteY0" fmla="*/ 0 h 4610637"/>
                        <a:gd name="connsiteX1" fmla="*/ 3383188 w 4131988"/>
                        <a:gd name="connsiteY1" fmla="*/ 402143 h 4610637"/>
                        <a:gd name="connsiteX2" fmla="*/ 4131988 w 4131988"/>
                        <a:gd name="connsiteY2" fmla="*/ 4391696 h 4610637"/>
                        <a:gd name="connsiteX3" fmla="*/ 0 w 4131988"/>
                        <a:gd name="connsiteY3" fmla="*/ 4610637 h 4610637"/>
                        <a:gd name="connsiteX4" fmla="*/ 0 w 4131988"/>
                        <a:gd name="connsiteY4" fmla="*/ 0 h 4610637"/>
                        <a:gd name="connsiteX0" fmla="*/ 0 w 4131988"/>
                        <a:gd name="connsiteY0" fmla="*/ 0 h 4391696"/>
                        <a:gd name="connsiteX1" fmla="*/ 3383188 w 4131988"/>
                        <a:gd name="connsiteY1" fmla="*/ 402143 h 4391696"/>
                        <a:gd name="connsiteX2" fmla="*/ 4131988 w 4131988"/>
                        <a:gd name="connsiteY2" fmla="*/ 4391696 h 4391696"/>
                        <a:gd name="connsiteX3" fmla="*/ 3230880 w 4131988"/>
                        <a:gd name="connsiteY3" fmla="*/ 3673377 h 4391696"/>
                        <a:gd name="connsiteX4" fmla="*/ 0 w 4131988"/>
                        <a:gd name="connsiteY4" fmla="*/ 0 h 4391696"/>
                        <a:gd name="connsiteX0" fmla="*/ 0 w 901108"/>
                        <a:gd name="connsiteY0" fmla="*/ 77917 h 3989553"/>
                        <a:gd name="connsiteX1" fmla="*/ 152308 w 901108"/>
                        <a:gd name="connsiteY1" fmla="*/ 0 h 3989553"/>
                        <a:gd name="connsiteX2" fmla="*/ 901108 w 901108"/>
                        <a:gd name="connsiteY2" fmla="*/ 3989553 h 3989553"/>
                        <a:gd name="connsiteX3" fmla="*/ 0 w 901108"/>
                        <a:gd name="connsiteY3" fmla="*/ 3271234 h 3989553"/>
                        <a:gd name="connsiteX4" fmla="*/ 0 w 901108"/>
                        <a:gd name="connsiteY4" fmla="*/ 77917 h 3989553"/>
                        <a:gd name="connsiteX0" fmla="*/ 0 w 908728"/>
                        <a:gd name="connsiteY0" fmla="*/ 100777 h 3989553"/>
                        <a:gd name="connsiteX1" fmla="*/ 159928 w 908728"/>
                        <a:gd name="connsiteY1" fmla="*/ 0 h 3989553"/>
                        <a:gd name="connsiteX2" fmla="*/ 908728 w 908728"/>
                        <a:gd name="connsiteY2" fmla="*/ 3989553 h 3989553"/>
                        <a:gd name="connsiteX3" fmla="*/ 7620 w 908728"/>
                        <a:gd name="connsiteY3" fmla="*/ 3271234 h 3989553"/>
                        <a:gd name="connsiteX4" fmla="*/ 0 w 908728"/>
                        <a:gd name="connsiteY4" fmla="*/ 100777 h 3989553"/>
                        <a:gd name="connsiteX0" fmla="*/ 0 w 908728"/>
                        <a:gd name="connsiteY0" fmla="*/ 100777 h 3989553"/>
                        <a:gd name="connsiteX1" fmla="*/ 159928 w 908728"/>
                        <a:gd name="connsiteY1" fmla="*/ 0 h 3989553"/>
                        <a:gd name="connsiteX2" fmla="*/ 908728 w 908728"/>
                        <a:gd name="connsiteY2" fmla="*/ 3989553 h 3989553"/>
                        <a:gd name="connsiteX3" fmla="*/ 190500 w 908728"/>
                        <a:gd name="connsiteY3" fmla="*/ 3088354 h 3989553"/>
                        <a:gd name="connsiteX4" fmla="*/ 0 w 908728"/>
                        <a:gd name="connsiteY4" fmla="*/ 100777 h 3989553"/>
                        <a:gd name="connsiteX0" fmla="*/ 7620 w 916348"/>
                        <a:gd name="connsiteY0" fmla="*/ 100777 h 3989553"/>
                        <a:gd name="connsiteX1" fmla="*/ 167548 w 916348"/>
                        <a:gd name="connsiteY1" fmla="*/ 0 h 3989553"/>
                        <a:gd name="connsiteX2" fmla="*/ 916348 w 916348"/>
                        <a:gd name="connsiteY2" fmla="*/ 3989553 h 3989553"/>
                        <a:gd name="connsiteX3" fmla="*/ 0 w 916348"/>
                        <a:gd name="connsiteY3" fmla="*/ 3248374 h 3989553"/>
                        <a:gd name="connsiteX4" fmla="*/ 7620 w 916348"/>
                        <a:gd name="connsiteY4" fmla="*/ 100777 h 3989553"/>
                        <a:gd name="connsiteX0" fmla="*/ 0 w 908728"/>
                        <a:gd name="connsiteY0" fmla="*/ 100777 h 3989553"/>
                        <a:gd name="connsiteX1" fmla="*/ 159928 w 908728"/>
                        <a:gd name="connsiteY1" fmla="*/ 0 h 3989553"/>
                        <a:gd name="connsiteX2" fmla="*/ 908728 w 908728"/>
                        <a:gd name="connsiteY2" fmla="*/ 3989553 h 3989553"/>
                        <a:gd name="connsiteX3" fmla="*/ 15240 w 908728"/>
                        <a:gd name="connsiteY3" fmla="*/ 3248374 h 3989553"/>
                        <a:gd name="connsiteX4" fmla="*/ 0 w 908728"/>
                        <a:gd name="connsiteY4" fmla="*/ 100777 h 3989553"/>
                        <a:gd name="connsiteX0" fmla="*/ 0 w 893488"/>
                        <a:gd name="connsiteY0" fmla="*/ 100777 h 3966693"/>
                        <a:gd name="connsiteX1" fmla="*/ 159928 w 893488"/>
                        <a:gd name="connsiteY1" fmla="*/ 0 h 3966693"/>
                        <a:gd name="connsiteX2" fmla="*/ 893488 w 893488"/>
                        <a:gd name="connsiteY2" fmla="*/ 3966693 h 3966693"/>
                        <a:gd name="connsiteX3" fmla="*/ 15240 w 893488"/>
                        <a:gd name="connsiteY3" fmla="*/ 3248374 h 3966693"/>
                        <a:gd name="connsiteX4" fmla="*/ 0 w 893488"/>
                        <a:gd name="connsiteY4" fmla="*/ 100777 h 3966693"/>
                        <a:gd name="connsiteX0" fmla="*/ 0 w 893488"/>
                        <a:gd name="connsiteY0" fmla="*/ 124590 h 3990506"/>
                        <a:gd name="connsiteX1" fmla="*/ 169453 w 893488"/>
                        <a:gd name="connsiteY1" fmla="*/ 0 h 3990506"/>
                        <a:gd name="connsiteX2" fmla="*/ 893488 w 893488"/>
                        <a:gd name="connsiteY2" fmla="*/ 3990506 h 3990506"/>
                        <a:gd name="connsiteX3" fmla="*/ 15240 w 893488"/>
                        <a:gd name="connsiteY3" fmla="*/ 3272187 h 3990506"/>
                        <a:gd name="connsiteX4" fmla="*/ 0 w 893488"/>
                        <a:gd name="connsiteY4" fmla="*/ 124590 h 3990506"/>
                        <a:gd name="connsiteX0" fmla="*/ 0 w 903013"/>
                        <a:gd name="connsiteY0" fmla="*/ 124590 h 3990506"/>
                        <a:gd name="connsiteX1" fmla="*/ 178978 w 903013"/>
                        <a:gd name="connsiteY1" fmla="*/ 0 h 3990506"/>
                        <a:gd name="connsiteX2" fmla="*/ 903013 w 903013"/>
                        <a:gd name="connsiteY2" fmla="*/ 3990506 h 3990506"/>
                        <a:gd name="connsiteX3" fmla="*/ 24765 w 903013"/>
                        <a:gd name="connsiteY3" fmla="*/ 3272187 h 3990506"/>
                        <a:gd name="connsiteX4" fmla="*/ 0 w 903013"/>
                        <a:gd name="connsiteY4" fmla="*/ 124590 h 3990506"/>
                        <a:gd name="connsiteX0" fmla="*/ 0 w 903013"/>
                        <a:gd name="connsiteY0" fmla="*/ 124590 h 3990506"/>
                        <a:gd name="connsiteX1" fmla="*/ 178978 w 903013"/>
                        <a:gd name="connsiteY1" fmla="*/ 0 h 3990506"/>
                        <a:gd name="connsiteX2" fmla="*/ 903013 w 903013"/>
                        <a:gd name="connsiteY2" fmla="*/ 3990506 h 3990506"/>
                        <a:gd name="connsiteX3" fmla="*/ 20002 w 903013"/>
                        <a:gd name="connsiteY3" fmla="*/ 3272187 h 3990506"/>
                        <a:gd name="connsiteX4" fmla="*/ 0 w 903013"/>
                        <a:gd name="connsiteY4" fmla="*/ 124590 h 3990506"/>
                        <a:gd name="connsiteX0" fmla="*/ 0 w 907775"/>
                        <a:gd name="connsiteY0" fmla="*/ 124590 h 4000031"/>
                        <a:gd name="connsiteX1" fmla="*/ 178978 w 907775"/>
                        <a:gd name="connsiteY1" fmla="*/ 0 h 4000031"/>
                        <a:gd name="connsiteX2" fmla="*/ 907775 w 907775"/>
                        <a:gd name="connsiteY2" fmla="*/ 4000031 h 4000031"/>
                        <a:gd name="connsiteX3" fmla="*/ 20002 w 907775"/>
                        <a:gd name="connsiteY3" fmla="*/ 3272187 h 4000031"/>
                        <a:gd name="connsiteX4" fmla="*/ 0 w 907775"/>
                        <a:gd name="connsiteY4" fmla="*/ 124590 h 4000031"/>
                        <a:gd name="connsiteX0" fmla="*/ 0 w 907775"/>
                        <a:gd name="connsiteY0" fmla="*/ 124590 h 3995269"/>
                        <a:gd name="connsiteX1" fmla="*/ 178978 w 907775"/>
                        <a:gd name="connsiteY1" fmla="*/ 0 h 3995269"/>
                        <a:gd name="connsiteX2" fmla="*/ 907775 w 907775"/>
                        <a:gd name="connsiteY2" fmla="*/ 3995269 h 3995269"/>
                        <a:gd name="connsiteX3" fmla="*/ 20002 w 907775"/>
                        <a:gd name="connsiteY3" fmla="*/ 3272187 h 3995269"/>
                        <a:gd name="connsiteX4" fmla="*/ 0 w 907775"/>
                        <a:gd name="connsiteY4" fmla="*/ 124590 h 3995269"/>
                        <a:gd name="connsiteX0" fmla="*/ 0 w 907775"/>
                        <a:gd name="connsiteY0" fmla="*/ 124590 h 3992888"/>
                        <a:gd name="connsiteX1" fmla="*/ 178978 w 907775"/>
                        <a:gd name="connsiteY1" fmla="*/ 0 h 3992888"/>
                        <a:gd name="connsiteX2" fmla="*/ 907775 w 907775"/>
                        <a:gd name="connsiteY2" fmla="*/ 3992888 h 3992888"/>
                        <a:gd name="connsiteX3" fmla="*/ 20002 w 907775"/>
                        <a:gd name="connsiteY3" fmla="*/ 3272187 h 3992888"/>
                        <a:gd name="connsiteX4" fmla="*/ 0 w 907775"/>
                        <a:gd name="connsiteY4" fmla="*/ 124590 h 3992888"/>
                        <a:gd name="connsiteX0" fmla="*/ 0 w 907775"/>
                        <a:gd name="connsiteY0" fmla="*/ 124590 h 3992888"/>
                        <a:gd name="connsiteX1" fmla="*/ 178978 w 907775"/>
                        <a:gd name="connsiteY1" fmla="*/ 0 h 3992888"/>
                        <a:gd name="connsiteX2" fmla="*/ 907775 w 907775"/>
                        <a:gd name="connsiteY2" fmla="*/ 3992888 h 3992888"/>
                        <a:gd name="connsiteX3" fmla="*/ 15240 w 907775"/>
                        <a:gd name="connsiteY3" fmla="*/ 3272187 h 3992888"/>
                        <a:gd name="connsiteX4" fmla="*/ 0 w 907775"/>
                        <a:gd name="connsiteY4" fmla="*/ 124590 h 3992888"/>
                        <a:gd name="connsiteX0" fmla="*/ 0 w 903012"/>
                        <a:gd name="connsiteY0" fmla="*/ 124590 h 3992888"/>
                        <a:gd name="connsiteX1" fmla="*/ 178978 w 903012"/>
                        <a:gd name="connsiteY1" fmla="*/ 0 h 3992888"/>
                        <a:gd name="connsiteX2" fmla="*/ 903012 w 903012"/>
                        <a:gd name="connsiteY2" fmla="*/ 3992888 h 3992888"/>
                        <a:gd name="connsiteX3" fmla="*/ 15240 w 903012"/>
                        <a:gd name="connsiteY3" fmla="*/ 3272187 h 3992888"/>
                        <a:gd name="connsiteX4" fmla="*/ 0 w 903012"/>
                        <a:gd name="connsiteY4" fmla="*/ 124590 h 3992888"/>
                        <a:gd name="connsiteX0" fmla="*/ 0 w 903012"/>
                        <a:gd name="connsiteY0" fmla="*/ 111063 h 3992888"/>
                        <a:gd name="connsiteX1" fmla="*/ 178978 w 903012"/>
                        <a:gd name="connsiteY1" fmla="*/ 0 h 3992888"/>
                        <a:gd name="connsiteX2" fmla="*/ 903012 w 903012"/>
                        <a:gd name="connsiteY2" fmla="*/ 3992888 h 3992888"/>
                        <a:gd name="connsiteX3" fmla="*/ 15240 w 903012"/>
                        <a:gd name="connsiteY3" fmla="*/ 3272187 h 3992888"/>
                        <a:gd name="connsiteX4" fmla="*/ 0 w 903012"/>
                        <a:gd name="connsiteY4" fmla="*/ 111063 h 3992888"/>
                        <a:gd name="connsiteX0" fmla="*/ 0 w 903012"/>
                        <a:gd name="connsiteY0" fmla="*/ 124591 h 4006416"/>
                        <a:gd name="connsiteX1" fmla="*/ 178979 w 903012"/>
                        <a:gd name="connsiteY1" fmla="*/ 0 h 4006416"/>
                        <a:gd name="connsiteX2" fmla="*/ 903012 w 903012"/>
                        <a:gd name="connsiteY2" fmla="*/ 4006416 h 4006416"/>
                        <a:gd name="connsiteX3" fmla="*/ 15240 w 903012"/>
                        <a:gd name="connsiteY3" fmla="*/ 3285715 h 4006416"/>
                        <a:gd name="connsiteX4" fmla="*/ 0 w 903012"/>
                        <a:gd name="connsiteY4" fmla="*/ 124591 h 4006416"/>
                        <a:gd name="connsiteX0" fmla="*/ 0 w 903012"/>
                        <a:gd name="connsiteY0" fmla="*/ 124591 h 4006416"/>
                        <a:gd name="connsiteX1" fmla="*/ 178979 w 903012"/>
                        <a:gd name="connsiteY1" fmla="*/ 0 h 4006416"/>
                        <a:gd name="connsiteX2" fmla="*/ 903012 w 903012"/>
                        <a:gd name="connsiteY2" fmla="*/ 4006416 h 4006416"/>
                        <a:gd name="connsiteX3" fmla="*/ 15240 w 903012"/>
                        <a:gd name="connsiteY3" fmla="*/ 3285715 h 4006416"/>
                        <a:gd name="connsiteX4" fmla="*/ 0 w 903012"/>
                        <a:gd name="connsiteY4" fmla="*/ 124591 h 4006416"/>
                        <a:gd name="connsiteX0" fmla="*/ 0 w 903012"/>
                        <a:gd name="connsiteY0" fmla="*/ 111063 h 3992888"/>
                        <a:gd name="connsiteX1" fmla="*/ 178979 w 903012"/>
                        <a:gd name="connsiteY1" fmla="*/ 0 h 3992888"/>
                        <a:gd name="connsiteX2" fmla="*/ 903012 w 903012"/>
                        <a:gd name="connsiteY2" fmla="*/ 3992888 h 3992888"/>
                        <a:gd name="connsiteX3" fmla="*/ 15240 w 903012"/>
                        <a:gd name="connsiteY3" fmla="*/ 3272187 h 3992888"/>
                        <a:gd name="connsiteX4" fmla="*/ 0 w 903012"/>
                        <a:gd name="connsiteY4" fmla="*/ 111063 h 3992888"/>
                        <a:gd name="connsiteX0" fmla="*/ 0 w 903012"/>
                        <a:gd name="connsiteY0" fmla="*/ 117828 h 3999653"/>
                        <a:gd name="connsiteX1" fmla="*/ 192504 w 903012"/>
                        <a:gd name="connsiteY1" fmla="*/ 0 h 3999653"/>
                        <a:gd name="connsiteX2" fmla="*/ 903012 w 903012"/>
                        <a:gd name="connsiteY2" fmla="*/ 3999653 h 3999653"/>
                        <a:gd name="connsiteX3" fmla="*/ 15240 w 903012"/>
                        <a:gd name="connsiteY3" fmla="*/ 3278952 h 3999653"/>
                        <a:gd name="connsiteX4" fmla="*/ 0 w 903012"/>
                        <a:gd name="connsiteY4" fmla="*/ 117828 h 3999653"/>
                        <a:gd name="connsiteX0" fmla="*/ 0 w 903012"/>
                        <a:gd name="connsiteY0" fmla="*/ 117828 h 3999653"/>
                        <a:gd name="connsiteX1" fmla="*/ 185741 w 903012"/>
                        <a:gd name="connsiteY1" fmla="*/ 0 h 3999653"/>
                        <a:gd name="connsiteX2" fmla="*/ 903012 w 903012"/>
                        <a:gd name="connsiteY2" fmla="*/ 3999653 h 3999653"/>
                        <a:gd name="connsiteX3" fmla="*/ 15240 w 903012"/>
                        <a:gd name="connsiteY3" fmla="*/ 3278952 h 3999653"/>
                        <a:gd name="connsiteX4" fmla="*/ 0 w 903012"/>
                        <a:gd name="connsiteY4" fmla="*/ 117828 h 3999653"/>
                        <a:gd name="connsiteX0" fmla="*/ 0 w 903012"/>
                        <a:gd name="connsiteY0" fmla="*/ 104300 h 3986125"/>
                        <a:gd name="connsiteX1" fmla="*/ 199266 w 903012"/>
                        <a:gd name="connsiteY1" fmla="*/ 0 h 3986125"/>
                        <a:gd name="connsiteX2" fmla="*/ 903012 w 903012"/>
                        <a:gd name="connsiteY2" fmla="*/ 3986125 h 3986125"/>
                        <a:gd name="connsiteX3" fmla="*/ 15240 w 903012"/>
                        <a:gd name="connsiteY3" fmla="*/ 3265424 h 3986125"/>
                        <a:gd name="connsiteX4" fmla="*/ 0 w 903012"/>
                        <a:gd name="connsiteY4" fmla="*/ 104300 h 3986125"/>
                        <a:gd name="connsiteX0" fmla="*/ 0 w 903012"/>
                        <a:gd name="connsiteY0" fmla="*/ 111062 h 3992887"/>
                        <a:gd name="connsiteX1" fmla="*/ 199266 w 903012"/>
                        <a:gd name="connsiteY1" fmla="*/ 0 h 3992887"/>
                        <a:gd name="connsiteX2" fmla="*/ 903012 w 903012"/>
                        <a:gd name="connsiteY2" fmla="*/ 3992887 h 3992887"/>
                        <a:gd name="connsiteX3" fmla="*/ 15240 w 903012"/>
                        <a:gd name="connsiteY3" fmla="*/ 3272186 h 3992887"/>
                        <a:gd name="connsiteX4" fmla="*/ 0 w 903012"/>
                        <a:gd name="connsiteY4" fmla="*/ 111062 h 3992887"/>
                        <a:gd name="connsiteX0" fmla="*/ 0 w 903012"/>
                        <a:gd name="connsiteY0" fmla="*/ 117824 h 3999649"/>
                        <a:gd name="connsiteX1" fmla="*/ 199266 w 903012"/>
                        <a:gd name="connsiteY1" fmla="*/ 0 h 3999649"/>
                        <a:gd name="connsiteX2" fmla="*/ 903012 w 903012"/>
                        <a:gd name="connsiteY2" fmla="*/ 3999649 h 3999649"/>
                        <a:gd name="connsiteX3" fmla="*/ 15240 w 903012"/>
                        <a:gd name="connsiteY3" fmla="*/ 3278948 h 3999649"/>
                        <a:gd name="connsiteX4" fmla="*/ 0 w 903012"/>
                        <a:gd name="connsiteY4" fmla="*/ 117824 h 3999649"/>
                        <a:gd name="connsiteX0" fmla="*/ 0 w 903012"/>
                        <a:gd name="connsiteY0" fmla="*/ 117824 h 3999649"/>
                        <a:gd name="connsiteX1" fmla="*/ 199266 w 903012"/>
                        <a:gd name="connsiteY1" fmla="*/ 0 h 3999649"/>
                        <a:gd name="connsiteX2" fmla="*/ 903012 w 903012"/>
                        <a:gd name="connsiteY2" fmla="*/ 3999649 h 3999649"/>
                        <a:gd name="connsiteX3" fmla="*/ 15240 w 903012"/>
                        <a:gd name="connsiteY3" fmla="*/ 3278948 h 3999649"/>
                        <a:gd name="connsiteX4" fmla="*/ 0 w 903012"/>
                        <a:gd name="connsiteY4" fmla="*/ 117824 h 3999649"/>
                        <a:gd name="connsiteX0" fmla="*/ 0 w 903012"/>
                        <a:gd name="connsiteY0" fmla="*/ 104296 h 3986121"/>
                        <a:gd name="connsiteX1" fmla="*/ 212791 w 903012"/>
                        <a:gd name="connsiteY1" fmla="*/ 0 h 3986121"/>
                        <a:gd name="connsiteX2" fmla="*/ 903012 w 903012"/>
                        <a:gd name="connsiteY2" fmla="*/ 3986121 h 3986121"/>
                        <a:gd name="connsiteX3" fmla="*/ 15240 w 903012"/>
                        <a:gd name="connsiteY3" fmla="*/ 3265420 h 3986121"/>
                        <a:gd name="connsiteX4" fmla="*/ 0 w 903012"/>
                        <a:gd name="connsiteY4" fmla="*/ 104296 h 3986121"/>
                        <a:gd name="connsiteX0" fmla="*/ 0 w 903012"/>
                        <a:gd name="connsiteY0" fmla="*/ 124583 h 4006408"/>
                        <a:gd name="connsiteX1" fmla="*/ 212791 w 903012"/>
                        <a:gd name="connsiteY1" fmla="*/ 0 h 4006408"/>
                        <a:gd name="connsiteX2" fmla="*/ 903012 w 903012"/>
                        <a:gd name="connsiteY2" fmla="*/ 4006408 h 4006408"/>
                        <a:gd name="connsiteX3" fmla="*/ 15240 w 903012"/>
                        <a:gd name="connsiteY3" fmla="*/ 3285707 h 4006408"/>
                        <a:gd name="connsiteX4" fmla="*/ 0 w 903012"/>
                        <a:gd name="connsiteY4" fmla="*/ 124583 h 4006408"/>
                        <a:gd name="connsiteX0" fmla="*/ 0 w 903012"/>
                        <a:gd name="connsiteY0" fmla="*/ 111058 h 3992883"/>
                        <a:gd name="connsiteX1" fmla="*/ 199263 w 903012"/>
                        <a:gd name="connsiteY1" fmla="*/ 0 h 3992883"/>
                        <a:gd name="connsiteX2" fmla="*/ 903012 w 903012"/>
                        <a:gd name="connsiteY2" fmla="*/ 3992883 h 3992883"/>
                        <a:gd name="connsiteX3" fmla="*/ 15240 w 903012"/>
                        <a:gd name="connsiteY3" fmla="*/ 3272182 h 3992883"/>
                        <a:gd name="connsiteX4" fmla="*/ 0 w 903012"/>
                        <a:gd name="connsiteY4" fmla="*/ 111058 h 3992883"/>
                        <a:gd name="connsiteX0" fmla="*/ 0 w 903012"/>
                        <a:gd name="connsiteY0" fmla="*/ 124583 h 4006408"/>
                        <a:gd name="connsiteX1" fmla="*/ 185736 w 903012"/>
                        <a:gd name="connsiteY1" fmla="*/ 0 h 4006408"/>
                        <a:gd name="connsiteX2" fmla="*/ 903012 w 903012"/>
                        <a:gd name="connsiteY2" fmla="*/ 4006408 h 4006408"/>
                        <a:gd name="connsiteX3" fmla="*/ 15240 w 903012"/>
                        <a:gd name="connsiteY3" fmla="*/ 3285707 h 4006408"/>
                        <a:gd name="connsiteX4" fmla="*/ 0 w 903012"/>
                        <a:gd name="connsiteY4" fmla="*/ 124583 h 4006408"/>
                        <a:gd name="connsiteX0" fmla="*/ 0 w 903012"/>
                        <a:gd name="connsiteY0" fmla="*/ 124583 h 4006408"/>
                        <a:gd name="connsiteX1" fmla="*/ 192498 w 903012"/>
                        <a:gd name="connsiteY1" fmla="*/ 0 h 4006408"/>
                        <a:gd name="connsiteX2" fmla="*/ 903012 w 903012"/>
                        <a:gd name="connsiteY2" fmla="*/ 4006408 h 4006408"/>
                        <a:gd name="connsiteX3" fmla="*/ 15240 w 903012"/>
                        <a:gd name="connsiteY3" fmla="*/ 3285707 h 4006408"/>
                        <a:gd name="connsiteX4" fmla="*/ 0 w 903012"/>
                        <a:gd name="connsiteY4" fmla="*/ 124583 h 4006408"/>
                        <a:gd name="connsiteX0" fmla="*/ 0 w 903012"/>
                        <a:gd name="connsiteY0" fmla="*/ 117821 h 3999646"/>
                        <a:gd name="connsiteX1" fmla="*/ 192498 w 903012"/>
                        <a:gd name="connsiteY1" fmla="*/ 0 h 3999646"/>
                        <a:gd name="connsiteX2" fmla="*/ 903012 w 903012"/>
                        <a:gd name="connsiteY2" fmla="*/ 3999646 h 3999646"/>
                        <a:gd name="connsiteX3" fmla="*/ 15240 w 903012"/>
                        <a:gd name="connsiteY3" fmla="*/ 3278945 h 3999646"/>
                        <a:gd name="connsiteX4" fmla="*/ 0 w 903012"/>
                        <a:gd name="connsiteY4" fmla="*/ 117821 h 3999646"/>
                        <a:gd name="connsiteX0" fmla="*/ 0 w 903012"/>
                        <a:gd name="connsiteY0" fmla="*/ 77244 h 3959069"/>
                        <a:gd name="connsiteX1" fmla="*/ 185736 w 903012"/>
                        <a:gd name="connsiteY1" fmla="*/ 0 h 3959069"/>
                        <a:gd name="connsiteX2" fmla="*/ 903012 w 903012"/>
                        <a:gd name="connsiteY2" fmla="*/ 3959069 h 3959069"/>
                        <a:gd name="connsiteX3" fmla="*/ 15240 w 903012"/>
                        <a:gd name="connsiteY3" fmla="*/ 3238368 h 3959069"/>
                        <a:gd name="connsiteX4" fmla="*/ 0 w 903012"/>
                        <a:gd name="connsiteY4" fmla="*/ 77244 h 3959069"/>
                        <a:gd name="connsiteX0" fmla="*/ 0 w 903012"/>
                        <a:gd name="connsiteY0" fmla="*/ 131348 h 4013173"/>
                        <a:gd name="connsiteX1" fmla="*/ 192498 w 903012"/>
                        <a:gd name="connsiteY1" fmla="*/ 0 h 4013173"/>
                        <a:gd name="connsiteX2" fmla="*/ 903012 w 903012"/>
                        <a:gd name="connsiteY2" fmla="*/ 4013173 h 4013173"/>
                        <a:gd name="connsiteX3" fmla="*/ 15240 w 903012"/>
                        <a:gd name="connsiteY3" fmla="*/ 3292472 h 4013173"/>
                        <a:gd name="connsiteX4" fmla="*/ 0 w 903012"/>
                        <a:gd name="connsiteY4" fmla="*/ 131348 h 4013173"/>
                        <a:gd name="connsiteX0" fmla="*/ 0 w 903012"/>
                        <a:gd name="connsiteY0" fmla="*/ 117823 h 3999648"/>
                        <a:gd name="connsiteX1" fmla="*/ 185736 w 903012"/>
                        <a:gd name="connsiteY1" fmla="*/ 0 h 3999648"/>
                        <a:gd name="connsiteX2" fmla="*/ 903012 w 903012"/>
                        <a:gd name="connsiteY2" fmla="*/ 3999648 h 3999648"/>
                        <a:gd name="connsiteX3" fmla="*/ 15240 w 903012"/>
                        <a:gd name="connsiteY3" fmla="*/ 3278947 h 3999648"/>
                        <a:gd name="connsiteX4" fmla="*/ 0 w 903012"/>
                        <a:gd name="connsiteY4" fmla="*/ 117823 h 3999648"/>
                        <a:gd name="connsiteX0" fmla="*/ 0 w 903012"/>
                        <a:gd name="connsiteY0" fmla="*/ 97533 h 3979358"/>
                        <a:gd name="connsiteX1" fmla="*/ 185736 w 903012"/>
                        <a:gd name="connsiteY1" fmla="*/ 0 h 3979358"/>
                        <a:gd name="connsiteX2" fmla="*/ 903012 w 903012"/>
                        <a:gd name="connsiteY2" fmla="*/ 3979358 h 3979358"/>
                        <a:gd name="connsiteX3" fmla="*/ 15240 w 903012"/>
                        <a:gd name="connsiteY3" fmla="*/ 3258657 h 3979358"/>
                        <a:gd name="connsiteX4" fmla="*/ 0 w 903012"/>
                        <a:gd name="connsiteY4" fmla="*/ 97533 h 3979358"/>
                        <a:gd name="connsiteX0" fmla="*/ 0 w 903012"/>
                        <a:gd name="connsiteY0" fmla="*/ 111058 h 3992883"/>
                        <a:gd name="connsiteX1" fmla="*/ 185736 w 903012"/>
                        <a:gd name="connsiteY1" fmla="*/ 0 h 3992883"/>
                        <a:gd name="connsiteX2" fmla="*/ 903012 w 903012"/>
                        <a:gd name="connsiteY2" fmla="*/ 3992883 h 3992883"/>
                        <a:gd name="connsiteX3" fmla="*/ 15240 w 903012"/>
                        <a:gd name="connsiteY3" fmla="*/ 3272182 h 3992883"/>
                        <a:gd name="connsiteX4" fmla="*/ 0 w 903012"/>
                        <a:gd name="connsiteY4" fmla="*/ 111058 h 39928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012" h="3992883">
                          <a:moveTo>
                            <a:pt x="0" y="111058"/>
                          </a:moveTo>
                          <a:lnTo>
                            <a:pt x="185736" y="0"/>
                          </a:lnTo>
                          <a:lnTo>
                            <a:pt x="903012" y="3992883"/>
                          </a:lnTo>
                          <a:lnTo>
                            <a:pt x="15240" y="3272182"/>
                          </a:lnTo>
                          <a:lnTo>
                            <a:pt x="0" y="111058"/>
                          </a:lnTo>
                          <a:close/>
                        </a:path>
                      </a:pathLst>
                    </a:custGeom>
                    <a:solidFill>
                      <a:srgbClr val="3C85A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prstClr val="white"/>
                        </a:solidFill>
                      </a:endParaRPr>
                    </a:p>
                  </p:txBody>
                </p:sp>
                <p:sp>
                  <p:nvSpPr>
                    <p:cNvPr id="39" name="Rectangle 5"/>
                    <p:cNvSpPr/>
                    <p:nvPr/>
                  </p:nvSpPr>
                  <p:spPr>
                    <a:xfrm>
                      <a:off x="2036928" y="1369218"/>
                      <a:ext cx="3405375" cy="118394"/>
                    </a:xfrm>
                    <a:custGeom>
                      <a:avLst/>
                      <a:gdLst>
                        <a:gd name="connsiteX0" fmla="*/ 0 w 3794760"/>
                        <a:gd name="connsiteY0" fmla="*/ 0 h 617220"/>
                        <a:gd name="connsiteX1" fmla="*/ 3794760 w 3794760"/>
                        <a:gd name="connsiteY1" fmla="*/ 0 h 617220"/>
                        <a:gd name="connsiteX2" fmla="*/ 3794760 w 3794760"/>
                        <a:gd name="connsiteY2" fmla="*/ 617220 h 617220"/>
                        <a:gd name="connsiteX3" fmla="*/ 0 w 3794760"/>
                        <a:gd name="connsiteY3" fmla="*/ 617220 h 617220"/>
                        <a:gd name="connsiteX4" fmla="*/ 0 w 3794760"/>
                        <a:gd name="connsiteY4" fmla="*/ 0 h 617220"/>
                        <a:gd name="connsiteX0" fmla="*/ 0 w 3931920"/>
                        <a:gd name="connsiteY0" fmla="*/ 0 h 617220"/>
                        <a:gd name="connsiteX1" fmla="*/ 3794760 w 3931920"/>
                        <a:gd name="connsiteY1" fmla="*/ 0 h 617220"/>
                        <a:gd name="connsiteX2" fmla="*/ 3931920 w 3931920"/>
                        <a:gd name="connsiteY2" fmla="*/ 373380 h 617220"/>
                        <a:gd name="connsiteX3" fmla="*/ 0 w 3931920"/>
                        <a:gd name="connsiteY3" fmla="*/ 617220 h 617220"/>
                        <a:gd name="connsiteX4" fmla="*/ 0 w 3931920"/>
                        <a:gd name="connsiteY4" fmla="*/ 0 h 617220"/>
                        <a:gd name="connsiteX0" fmla="*/ 0 w 4107180"/>
                        <a:gd name="connsiteY0" fmla="*/ 0 h 617220"/>
                        <a:gd name="connsiteX1" fmla="*/ 4107180 w 4107180"/>
                        <a:gd name="connsiteY1" fmla="*/ 228600 h 617220"/>
                        <a:gd name="connsiteX2" fmla="*/ 3931920 w 4107180"/>
                        <a:gd name="connsiteY2" fmla="*/ 373380 h 617220"/>
                        <a:gd name="connsiteX3" fmla="*/ 0 w 4107180"/>
                        <a:gd name="connsiteY3" fmla="*/ 617220 h 617220"/>
                        <a:gd name="connsiteX4" fmla="*/ 0 w 4107180"/>
                        <a:gd name="connsiteY4" fmla="*/ 0 h 617220"/>
                        <a:gd name="connsiteX0" fmla="*/ 0 w 4107180"/>
                        <a:gd name="connsiteY0" fmla="*/ 0 h 617220"/>
                        <a:gd name="connsiteX1" fmla="*/ 4107180 w 4107180"/>
                        <a:gd name="connsiteY1" fmla="*/ 228600 h 617220"/>
                        <a:gd name="connsiteX2" fmla="*/ 3916680 w 4107180"/>
                        <a:gd name="connsiteY2" fmla="*/ 358140 h 617220"/>
                        <a:gd name="connsiteX3" fmla="*/ 0 w 4107180"/>
                        <a:gd name="connsiteY3" fmla="*/ 617220 h 617220"/>
                        <a:gd name="connsiteX4" fmla="*/ 0 w 4107180"/>
                        <a:gd name="connsiteY4" fmla="*/ 0 h 617220"/>
                        <a:gd name="connsiteX0" fmla="*/ 1226820 w 4107180"/>
                        <a:gd name="connsiteY0" fmla="*/ 7620 h 388620"/>
                        <a:gd name="connsiteX1" fmla="*/ 4107180 w 4107180"/>
                        <a:gd name="connsiteY1" fmla="*/ 0 h 388620"/>
                        <a:gd name="connsiteX2" fmla="*/ 3916680 w 4107180"/>
                        <a:gd name="connsiteY2" fmla="*/ 129540 h 388620"/>
                        <a:gd name="connsiteX3" fmla="*/ 0 w 4107180"/>
                        <a:gd name="connsiteY3" fmla="*/ 388620 h 388620"/>
                        <a:gd name="connsiteX4" fmla="*/ 1226820 w 4107180"/>
                        <a:gd name="connsiteY4" fmla="*/ 7620 h 388620"/>
                        <a:gd name="connsiteX0" fmla="*/ 556260 w 3436620"/>
                        <a:gd name="connsiteY0" fmla="*/ 7620 h 129540"/>
                        <a:gd name="connsiteX1" fmla="*/ 3436620 w 3436620"/>
                        <a:gd name="connsiteY1" fmla="*/ 0 h 129540"/>
                        <a:gd name="connsiteX2" fmla="*/ 3246120 w 3436620"/>
                        <a:gd name="connsiteY2" fmla="*/ 129540 h 129540"/>
                        <a:gd name="connsiteX3" fmla="*/ 0 w 3436620"/>
                        <a:gd name="connsiteY3" fmla="*/ 114300 h 129540"/>
                        <a:gd name="connsiteX4" fmla="*/ 556260 w 3436620"/>
                        <a:gd name="connsiteY4" fmla="*/ 7620 h 129540"/>
                        <a:gd name="connsiteX0" fmla="*/ 563880 w 3444240"/>
                        <a:gd name="connsiteY0" fmla="*/ 7620 h 129540"/>
                        <a:gd name="connsiteX1" fmla="*/ 3444240 w 3444240"/>
                        <a:gd name="connsiteY1" fmla="*/ 0 h 129540"/>
                        <a:gd name="connsiteX2" fmla="*/ 3253740 w 3444240"/>
                        <a:gd name="connsiteY2" fmla="*/ 129540 h 129540"/>
                        <a:gd name="connsiteX3" fmla="*/ 0 w 3444240"/>
                        <a:gd name="connsiteY3" fmla="*/ 114300 h 129540"/>
                        <a:gd name="connsiteX4" fmla="*/ 563880 w 3444240"/>
                        <a:gd name="connsiteY4" fmla="*/ 7620 h 129540"/>
                        <a:gd name="connsiteX0" fmla="*/ 525780 w 3406140"/>
                        <a:gd name="connsiteY0" fmla="*/ 7620 h 129540"/>
                        <a:gd name="connsiteX1" fmla="*/ 3406140 w 3406140"/>
                        <a:gd name="connsiteY1" fmla="*/ 0 h 129540"/>
                        <a:gd name="connsiteX2" fmla="*/ 3215640 w 3406140"/>
                        <a:gd name="connsiteY2" fmla="*/ 129540 h 129540"/>
                        <a:gd name="connsiteX3" fmla="*/ 0 w 3406140"/>
                        <a:gd name="connsiteY3" fmla="*/ 116681 h 129540"/>
                        <a:gd name="connsiteX4" fmla="*/ 525780 w 3406140"/>
                        <a:gd name="connsiteY4" fmla="*/ 7620 h 129540"/>
                        <a:gd name="connsiteX0" fmla="*/ 525780 w 3406140"/>
                        <a:gd name="connsiteY0" fmla="*/ 7620 h 129540"/>
                        <a:gd name="connsiteX1" fmla="*/ 3406140 w 3406140"/>
                        <a:gd name="connsiteY1" fmla="*/ 0 h 129540"/>
                        <a:gd name="connsiteX2" fmla="*/ 3215640 w 3406140"/>
                        <a:gd name="connsiteY2" fmla="*/ 129540 h 129540"/>
                        <a:gd name="connsiteX3" fmla="*/ 0 w 3406140"/>
                        <a:gd name="connsiteY3" fmla="*/ 116681 h 129540"/>
                        <a:gd name="connsiteX4" fmla="*/ 525780 w 3406140"/>
                        <a:gd name="connsiteY4" fmla="*/ 7620 h 129540"/>
                        <a:gd name="connsiteX0" fmla="*/ 518636 w 3398996"/>
                        <a:gd name="connsiteY0" fmla="*/ 7620 h 129540"/>
                        <a:gd name="connsiteX1" fmla="*/ 3398996 w 3398996"/>
                        <a:gd name="connsiteY1" fmla="*/ 0 h 129540"/>
                        <a:gd name="connsiteX2" fmla="*/ 3208496 w 3398996"/>
                        <a:gd name="connsiteY2" fmla="*/ 129540 h 129540"/>
                        <a:gd name="connsiteX3" fmla="*/ 0 w 3398996"/>
                        <a:gd name="connsiteY3" fmla="*/ 119062 h 129540"/>
                        <a:gd name="connsiteX4" fmla="*/ 518636 w 3398996"/>
                        <a:gd name="connsiteY4" fmla="*/ 7620 h 129540"/>
                        <a:gd name="connsiteX0" fmla="*/ 523399 w 3403759"/>
                        <a:gd name="connsiteY0" fmla="*/ 7620 h 129540"/>
                        <a:gd name="connsiteX1" fmla="*/ 3403759 w 3403759"/>
                        <a:gd name="connsiteY1" fmla="*/ 0 h 129540"/>
                        <a:gd name="connsiteX2" fmla="*/ 3213259 w 3403759"/>
                        <a:gd name="connsiteY2" fmla="*/ 129540 h 129540"/>
                        <a:gd name="connsiteX3" fmla="*/ 0 w 3403759"/>
                        <a:gd name="connsiteY3" fmla="*/ 121443 h 129540"/>
                        <a:gd name="connsiteX4" fmla="*/ 523399 w 3403759"/>
                        <a:gd name="connsiteY4" fmla="*/ 7620 h 129540"/>
                        <a:gd name="connsiteX0" fmla="*/ 523399 w 3403759"/>
                        <a:gd name="connsiteY0" fmla="*/ 7620 h 129540"/>
                        <a:gd name="connsiteX1" fmla="*/ 3403759 w 3403759"/>
                        <a:gd name="connsiteY1" fmla="*/ 0 h 129540"/>
                        <a:gd name="connsiteX2" fmla="*/ 3213259 w 3403759"/>
                        <a:gd name="connsiteY2" fmla="*/ 129540 h 129540"/>
                        <a:gd name="connsiteX3" fmla="*/ 0 w 3403759"/>
                        <a:gd name="connsiteY3" fmla="*/ 119061 h 129540"/>
                        <a:gd name="connsiteX4" fmla="*/ 523399 w 3403759"/>
                        <a:gd name="connsiteY4" fmla="*/ 7620 h 129540"/>
                        <a:gd name="connsiteX0" fmla="*/ 523399 w 3382328"/>
                        <a:gd name="connsiteY0" fmla="*/ 7620 h 129540"/>
                        <a:gd name="connsiteX1" fmla="*/ 3382328 w 3382328"/>
                        <a:gd name="connsiteY1" fmla="*/ 0 h 129540"/>
                        <a:gd name="connsiteX2" fmla="*/ 3213259 w 3382328"/>
                        <a:gd name="connsiteY2" fmla="*/ 129540 h 129540"/>
                        <a:gd name="connsiteX3" fmla="*/ 0 w 3382328"/>
                        <a:gd name="connsiteY3" fmla="*/ 119061 h 129540"/>
                        <a:gd name="connsiteX4" fmla="*/ 523399 w 3382328"/>
                        <a:gd name="connsiteY4" fmla="*/ 7620 h 129540"/>
                        <a:gd name="connsiteX0" fmla="*/ 523399 w 3389472"/>
                        <a:gd name="connsiteY0" fmla="*/ 7620 h 129540"/>
                        <a:gd name="connsiteX1" fmla="*/ 3389472 w 3389472"/>
                        <a:gd name="connsiteY1" fmla="*/ 0 h 129540"/>
                        <a:gd name="connsiteX2" fmla="*/ 3213259 w 3389472"/>
                        <a:gd name="connsiteY2" fmla="*/ 129540 h 129540"/>
                        <a:gd name="connsiteX3" fmla="*/ 0 w 3389472"/>
                        <a:gd name="connsiteY3" fmla="*/ 119061 h 129540"/>
                        <a:gd name="connsiteX4" fmla="*/ 523399 w 3389472"/>
                        <a:gd name="connsiteY4" fmla="*/ 7620 h 129540"/>
                        <a:gd name="connsiteX0" fmla="*/ 523399 w 3391853"/>
                        <a:gd name="connsiteY0" fmla="*/ 10002 h 131922"/>
                        <a:gd name="connsiteX1" fmla="*/ 3391853 w 3391853"/>
                        <a:gd name="connsiteY1" fmla="*/ 0 h 131922"/>
                        <a:gd name="connsiteX2" fmla="*/ 3213259 w 3391853"/>
                        <a:gd name="connsiteY2" fmla="*/ 131922 h 131922"/>
                        <a:gd name="connsiteX3" fmla="*/ 0 w 3391853"/>
                        <a:gd name="connsiteY3" fmla="*/ 121443 h 131922"/>
                        <a:gd name="connsiteX4" fmla="*/ 523399 w 3391853"/>
                        <a:gd name="connsiteY4" fmla="*/ 10002 h 131922"/>
                        <a:gd name="connsiteX0" fmla="*/ 523399 w 3391853"/>
                        <a:gd name="connsiteY0" fmla="*/ 10002 h 131922"/>
                        <a:gd name="connsiteX1" fmla="*/ 3391853 w 3391853"/>
                        <a:gd name="connsiteY1" fmla="*/ 0 h 131922"/>
                        <a:gd name="connsiteX2" fmla="*/ 3213259 w 3391853"/>
                        <a:gd name="connsiteY2" fmla="*/ 131922 h 131922"/>
                        <a:gd name="connsiteX3" fmla="*/ 0 w 3391853"/>
                        <a:gd name="connsiteY3" fmla="*/ 123825 h 131922"/>
                        <a:gd name="connsiteX4" fmla="*/ 523399 w 3391853"/>
                        <a:gd name="connsiteY4" fmla="*/ 10002 h 131922"/>
                        <a:gd name="connsiteX0" fmla="*/ 513874 w 3391853"/>
                        <a:gd name="connsiteY0" fmla="*/ 7621 h 131922"/>
                        <a:gd name="connsiteX1" fmla="*/ 3391853 w 3391853"/>
                        <a:gd name="connsiteY1" fmla="*/ 0 h 131922"/>
                        <a:gd name="connsiteX2" fmla="*/ 3213259 w 3391853"/>
                        <a:gd name="connsiteY2" fmla="*/ 131922 h 131922"/>
                        <a:gd name="connsiteX3" fmla="*/ 0 w 3391853"/>
                        <a:gd name="connsiteY3" fmla="*/ 123825 h 131922"/>
                        <a:gd name="connsiteX4" fmla="*/ 513874 w 3391853"/>
                        <a:gd name="connsiteY4" fmla="*/ 7621 h 131922"/>
                        <a:gd name="connsiteX0" fmla="*/ 499587 w 3391853"/>
                        <a:gd name="connsiteY0" fmla="*/ 7621 h 131922"/>
                        <a:gd name="connsiteX1" fmla="*/ 3391853 w 3391853"/>
                        <a:gd name="connsiteY1" fmla="*/ 0 h 131922"/>
                        <a:gd name="connsiteX2" fmla="*/ 3213259 w 3391853"/>
                        <a:gd name="connsiteY2" fmla="*/ 131922 h 131922"/>
                        <a:gd name="connsiteX3" fmla="*/ 0 w 3391853"/>
                        <a:gd name="connsiteY3" fmla="*/ 123825 h 131922"/>
                        <a:gd name="connsiteX4" fmla="*/ 499587 w 3391853"/>
                        <a:gd name="connsiteY4" fmla="*/ 7621 h 131922"/>
                        <a:gd name="connsiteX0" fmla="*/ 486059 w 3378325"/>
                        <a:gd name="connsiteY0" fmla="*/ 7621 h 131922"/>
                        <a:gd name="connsiteX1" fmla="*/ 3378325 w 3378325"/>
                        <a:gd name="connsiteY1" fmla="*/ 0 h 131922"/>
                        <a:gd name="connsiteX2" fmla="*/ 3199731 w 3378325"/>
                        <a:gd name="connsiteY2" fmla="*/ 131922 h 131922"/>
                        <a:gd name="connsiteX3" fmla="*/ 0 w 3378325"/>
                        <a:gd name="connsiteY3" fmla="*/ 130590 h 131922"/>
                        <a:gd name="connsiteX4" fmla="*/ 486059 w 3378325"/>
                        <a:gd name="connsiteY4" fmla="*/ 7621 h 131922"/>
                        <a:gd name="connsiteX0" fmla="*/ 499584 w 3391850"/>
                        <a:gd name="connsiteY0" fmla="*/ 7621 h 131922"/>
                        <a:gd name="connsiteX1" fmla="*/ 3391850 w 3391850"/>
                        <a:gd name="connsiteY1" fmla="*/ 0 h 131922"/>
                        <a:gd name="connsiteX2" fmla="*/ 3213256 w 3391850"/>
                        <a:gd name="connsiteY2" fmla="*/ 131922 h 131922"/>
                        <a:gd name="connsiteX3" fmla="*/ 0 w 3391850"/>
                        <a:gd name="connsiteY3" fmla="*/ 123828 h 131922"/>
                        <a:gd name="connsiteX4" fmla="*/ 499584 w 3391850"/>
                        <a:gd name="connsiteY4" fmla="*/ 7621 h 131922"/>
                        <a:gd name="connsiteX0" fmla="*/ 479297 w 3391850"/>
                        <a:gd name="connsiteY0" fmla="*/ 0 h 137830"/>
                        <a:gd name="connsiteX1" fmla="*/ 3391850 w 3391850"/>
                        <a:gd name="connsiteY1" fmla="*/ 5908 h 137830"/>
                        <a:gd name="connsiteX2" fmla="*/ 3213256 w 3391850"/>
                        <a:gd name="connsiteY2" fmla="*/ 137830 h 137830"/>
                        <a:gd name="connsiteX3" fmla="*/ 0 w 3391850"/>
                        <a:gd name="connsiteY3" fmla="*/ 129736 h 137830"/>
                        <a:gd name="connsiteX4" fmla="*/ 479297 w 3391850"/>
                        <a:gd name="connsiteY4" fmla="*/ 0 h 137830"/>
                        <a:gd name="connsiteX0" fmla="*/ 452245 w 3391850"/>
                        <a:gd name="connsiteY0" fmla="*/ 854 h 131922"/>
                        <a:gd name="connsiteX1" fmla="*/ 3391850 w 3391850"/>
                        <a:gd name="connsiteY1" fmla="*/ 0 h 131922"/>
                        <a:gd name="connsiteX2" fmla="*/ 3213256 w 3391850"/>
                        <a:gd name="connsiteY2" fmla="*/ 131922 h 131922"/>
                        <a:gd name="connsiteX3" fmla="*/ 0 w 3391850"/>
                        <a:gd name="connsiteY3" fmla="*/ 123828 h 131922"/>
                        <a:gd name="connsiteX4" fmla="*/ 452245 w 3391850"/>
                        <a:gd name="connsiteY4" fmla="*/ 854 h 131922"/>
                        <a:gd name="connsiteX0" fmla="*/ 452245 w 3391850"/>
                        <a:gd name="connsiteY0" fmla="*/ 854 h 131922"/>
                        <a:gd name="connsiteX1" fmla="*/ 3391850 w 3391850"/>
                        <a:gd name="connsiteY1" fmla="*/ 0 h 131922"/>
                        <a:gd name="connsiteX2" fmla="*/ 3213256 w 3391850"/>
                        <a:gd name="connsiteY2" fmla="*/ 131922 h 131922"/>
                        <a:gd name="connsiteX3" fmla="*/ 0 w 3391850"/>
                        <a:gd name="connsiteY3" fmla="*/ 130593 h 131922"/>
                        <a:gd name="connsiteX4" fmla="*/ 452245 w 3391850"/>
                        <a:gd name="connsiteY4" fmla="*/ 854 h 131922"/>
                        <a:gd name="connsiteX0" fmla="*/ 452245 w 3391850"/>
                        <a:gd name="connsiteY0" fmla="*/ 854 h 131922"/>
                        <a:gd name="connsiteX1" fmla="*/ 3391850 w 3391850"/>
                        <a:gd name="connsiteY1" fmla="*/ 0 h 131922"/>
                        <a:gd name="connsiteX2" fmla="*/ 3213256 w 3391850"/>
                        <a:gd name="connsiteY2" fmla="*/ 131922 h 131922"/>
                        <a:gd name="connsiteX3" fmla="*/ 0 w 3391850"/>
                        <a:gd name="connsiteY3" fmla="*/ 123828 h 131922"/>
                        <a:gd name="connsiteX4" fmla="*/ 452245 w 3391850"/>
                        <a:gd name="connsiteY4" fmla="*/ 854 h 131922"/>
                        <a:gd name="connsiteX0" fmla="*/ 452245 w 3391850"/>
                        <a:gd name="connsiteY0" fmla="*/ 854 h 131922"/>
                        <a:gd name="connsiteX1" fmla="*/ 3391850 w 3391850"/>
                        <a:gd name="connsiteY1" fmla="*/ 0 h 131922"/>
                        <a:gd name="connsiteX2" fmla="*/ 3213256 w 3391850"/>
                        <a:gd name="connsiteY2" fmla="*/ 131922 h 131922"/>
                        <a:gd name="connsiteX3" fmla="*/ 0 w 3391850"/>
                        <a:gd name="connsiteY3" fmla="*/ 110303 h 131922"/>
                        <a:gd name="connsiteX4" fmla="*/ 452245 w 3391850"/>
                        <a:gd name="connsiteY4" fmla="*/ 854 h 131922"/>
                        <a:gd name="connsiteX0" fmla="*/ 452245 w 3391850"/>
                        <a:gd name="connsiteY0" fmla="*/ 854 h 131922"/>
                        <a:gd name="connsiteX1" fmla="*/ 3391850 w 3391850"/>
                        <a:gd name="connsiteY1" fmla="*/ 0 h 131922"/>
                        <a:gd name="connsiteX2" fmla="*/ 3213256 w 3391850"/>
                        <a:gd name="connsiteY2" fmla="*/ 131922 h 131922"/>
                        <a:gd name="connsiteX3" fmla="*/ 0 w 3391850"/>
                        <a:gd name="connsiteY3" fmla="*/ 117065 h 131922"/>
                        <a:gd name="connsiteX4" fmla="*/ 452245 w 3391850"/>
                        <a:gd name="connsiteY4" fmla="*/ 854 h 131922"/>
                        <a:gd name="connsiteX0" fmla="*/ 452245 w 3391850"/>
                        <a:gd name="connsiteY0" fmla="*/ 854 h 125160"/>
                        <a:gd name="connsiteX1" fmla="*/ 3391850 w 3391850"/>
                        <a:gd name="connsiteY1" fmla="*/ 0 h 125160"/>
                        <a:gd name="connsiteX2" fmla="*/ 3213257 w 3391850"/>
                        <a:gd name="connsiteY2" fmla="*/ 125160 h 125160"/>
                        <a:gd name="connsiteX3" fmla="*/ 0 w 3391850"/>
                        <a:gd name="connsiteY3" fmla="*/ 117065 h 125160"/>
                        <a:gd name="connsiteX4" fmla="*/ 452245 w 3391850"/>
                        <a:gd name="connsiteY4" fmla="*/ 854 h 125160"/>
                        <a:gd name="connsiteX0" fmla="*/ 452245 w 3391850"/>
                        <a:gd name="connsiteY0" fmla="*/ 854 h 118395"/>
                        <a:gd name="connsiteX1" fmla="*/ 3391850 w 3391850"/>
                        <a:gd name="connsiteY1" fmla="*/ 0 h 118395"/>
                        <a:gd name="connsiteX2" fmla="*/ 3213257 w 3391850"/>
                        <a:gd name="connsiteY2" fmla="*/ 118395 h 118395"/>
                        <a:gd name="connsiteX3" fmla="*/ 0 w 3391850"/>
                        <a:gd name="connsiteY3" fmla="*/ 117065 h 118395"/>
                        <a:gd name="connsiteX4" fmla="*/ 452245 w 3391850"/>
                        <a:gd name="connsiteY4" fmla="*/ 854 h 118395"/>
                        <a:gd name="connsiteX0" fmla="*/ 452245 w 3398612"/>
                        <a:gd name="connsiteY0" fmla="*/ 854 h 118395"/>
                        <a:gd name="connsiteX1" fmla="*/ 3398612 w 3398612"/>
                        <a:gd name="connsiteY1" fmla="*/ 0 h 118395"/>
                        <a:gd name="connsiteX2" fmla="*/ 3213257 w 3398612"/>
                        <a:gd name="connsiteY2" fmla="*/ 118395 h 118395"/>
                        <a:gd name="connsiteX3" fmla="*/ 0 w 3398612"/>
                        <a:gd name="connsiteY3" fmla="*/ 117065 h 118395"/>
                        <a:gd name="connsiteX4" fmla="*/ 452245 w 3398612"/>
                        <a:gd name="connsiteY4" fmla="*/ 854 h 118395"/>
                        <a:gd name="connsiteX0" fmla="*/ 452245 w 3405374"/>
                        <a:gd name="connsiteY0" fmla="*/ 854 h 118395"/>
                        <a:gd name="connsiteX1" fmla="*/ 3405374 w 3405374"/>
                        <a:gd name="connsiteY1" fmla="*/ 0 h 118395"/>
                        <a:gd name="connsiteX2" fmla="*/ 3213257 w 3405374"/>
                        <a:gd name="connsiteY2" fmla="*/ 118395 h 118395"/>
                        <a:gd name="connsiteX3" fmla="*/ 0 w 3405374"/>
                        <a:gd name="connsiteY3" fmla="*/ 117065 h 118395"/>
                        <a:gd name="connsiteX4" fmla="*/ 452245 w 3405374"/>
                        <a:gd name="connsiteY4" fmla="*/ 854 h 1183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05374" h="118395">
                          <a:moveTo>
                            <a:pt x="452245" y="854"/>
                          </a:moveTo>
                          <a:lnTo>
                            <a:pt x="3405374" y="0"/>
                          </a:lnTo>
                          <a:lnTo>
                            <a:pt x="3213257" y="118395"/>
                          </a:lnTo>
                          <a:lnTo>
                            <a:pt x="0" y="117065"/>
                          </a:lnTo>
                          <a:lnTo>
                            <a:pt x="452245" y="854"/>
                          </a:lnTo>
                          <a:close/>
                        </a:path>
                      </a:pathLst>
                    </a:custGeom>
                    <a:solidFill>
                      <a:srgbClr val="508BA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prstClr val="white"/>
                        </a:solidFill>
                      </a:endParaRPr>
                    </a:p>
                  </p:txBody>
                </p:sp>
                <p:sp>
                  <p:nvSpPr>
                    <p:cNvPr id="40" name="Rectangle 6"/>
                    <p:cNvSpPr/>
                    <p:nvPr/>
                  </p:nvSpPr>
                  <p:spPr>
                    <a:xfrm>
                      <a:off x="2030890" y="4635818"/>
                      <a:ext cx="4127614" cy="726597"/>
                    </a:xfrm>
                    <a:custGeom>
                      <a:avLst/>
                      <a:gdLst>
                        <a:gd name="connsiteX0" fmla="*/ 0 w 4347800"/>
                        <a:gd name="connsiteY0" fmla="*/ 0 h 1070449"/>
                        <a:gd name="connsiteX1" fmla="*/ 4347800 w 4347800"/>
                        <a:gd name="connsiteY1" fmla="*/ 0 h 1070449"/>
                        <a:gd name="connsiteX2" fmla="*/ 4347800 w 4347800"/>
                        <a:gd name="connsiteY2" fmla="*/ 1070449 h 1070449"/>
                        <a:gd name="connsiteX3" fmla="*/ 0 w 4347800"/>
                        <a:gd name="connsiteY3" fmla="*/ 1070449 h 1070449"/>
                        <a:gd name="connsiteX4" fmla="*/ 0 w 4347800"/>
                        <a:gd name="connsiteY4" fmla="*/ 0 h 1070449"/>
                        <a:gd name="connsiteX0" fmla="*/ 0 w 4347800"/>
                        <a:gd name="connsiteY0" fmla="*/ 0 h 1070449"/>
                        <a:gd name="connsiteX1" fmla="*/ 4347800 w 4347800"/>
                        <a:gd name="connsiteY1" fmla="*/ 0 h 1070449"/>
                        <a:gd name="connsiteX2" fmla="*/ 4347800 w 4347800"/>
                        <a:gd name="connsiteY2" fmla="*/ 1062829 h 1070449"/>
                        <a:gd name="connsiteX3" fmla="*/ 0 w 4347800"/>
                        <a:gd name="connsiteY3" fmla="*/ 1070449 h 1070449"/>
                        <a:gd name="connsiteX4" fmla="*/ 0 w 4347800"/>
                        <a:gd name="connsiteY4" fmla="*/ 0 h 1070449"/>
                        <a:gd name="connsiteX0" fmla="*/ 0 w 4347800"/>
                        <a:gd name="connsiteY0" fmla="*/ 0 h 1062829"/>
                        <a:gd name="connsiteX1" fmla="*/ 4347800 w 4347800"/>
                        <a:gd name="connsiteY1" fmla="*/ 0 h 1062829"/>
                        <a:gd name="connsiteX2" fmla="*/ 4347800 w 4347800"/>
                        <a:gd name="connsiteY2" fmla="*/ 1062829 h 1062829"/>
                        <a:gd name="connsiteX3" fmla="*/ 220980 w 4347800"/>
                        <a:gd name="connsiteY3" fmla="*/ 346549 h 1062829"/>
                        <a:gd name="connsiteX4" fmla="*/ 0 w 4347800"/>
                        <a:gd name="connsiteY4" fmla="*/ 0 h 1062829"/>
                        <a:gd name="connsiteX0" fmla="*/ 0 w 4347800"/>
                        <a:gd name="connsiteY0" fmla="*/ 0 h 1062829"/>
                        <a:gd name="connsiteX1" fmla="*/ 3463880 w 4347800"/>
                        <a:gd name="connsiteY1" fmla="*/ 350520 h 1062829"/>
                        <a:gd name="connsiteX2" fmla="*/ 4347800 w 4347800"/>
                        <a:gd name="connsiteY2" fmla="*/ 1062829 h 1062829"/>
                        <a:gd name="connsiteX3" fmla="*/ 220980 w 4347800"/>
                        <a:gd name="connsiteY3" fmla="*/ 346549 h 1062829"/>
                        <a:gd name="connsiteX4" fmla="*/ 0 w 4347800"/>
                        <a:gd name="connsiteY4" fmla="*/ 0 h 1062829"/>
                        <a:gd name="connsiteX0" fmla="*/ 1554480 w 4126820"/>
                        <a:gd name="connsiteY0" fmla="*/ 26831 h 716280"/>
                        <a:gd name="connsiteX1" fmla="*/ 3242900 w 4126820"/>
                        <a:gd name="connsiteY1" fmla="*/ 3971 h 716280"/>
                        <a:gd name="connsiteX2" fmla="*/ 4126820 w 4126820"/>
                        <a:gd name="connsiteY2" fmla="*/ 716280 h 716280"/>
                        <a:gd name="connsiteX3" fmla="*/ 0 w 4126820"/>
                        <a:gd name="connsiteY3" fmla="*/ 0 h 716280"/>
                        <a:gd name="connsiteX4" fmla="*/ 1554480 w 4126820"/>
                        <a:gd name="connsiteY4" fmla="*/ 26831 h 716280"/>
                        <a:gd name="connsiteX0" fmla="*/ 0 w 4126820"/>
                        <a:gd name="connsiteY0" fmla="*/ 0 h 716280"/>
                        <a:gd name="connsiteX1" fmla="*/ 3242900 w 4126820"/>
                        <a:gd name="connsiteY1" fmla="*/ 3971 h 716280"/>
                        <a:gd name="connsiteX2" fmla="*/ 4126820 w 4126820"/>
                        <a:gd name="connsiteY2" fmla="*/ 716280 h 716280"/>
                        <a:gd name="connsiteX3" fmla="*/ 0 w 4126820"/>
                        <a:gd name="connsiteY3" fmla="*/ 0 h 716280"/>
                        <a:gd name="connsiteX0" fmla="*/ 0 w 4126820"/>
                        <a:gd name="connsiteY0" fmla="*/ 0 h 716280"/>
                        <a:gd name="connsiteX1" fmla="*/ 3250520 w 4126820"/>
                        <a:gd name="connsiteY1" fmla="*/ 3971 h 716280"/>
                        <a:gd name="connsiteX2" fmla="*/ 4126820 w 4126820"/>
                        <a:gd name="connsiteY2" fmla="*/ 716280 h 716280"/>
                        <a:gd name="connsiteX3" fmla="*/ 0 w 4126820"/>
                        <a:gd name="connsiteY3" fmla="*/ 0 h 716280"/>
                        <a:gd name="connsiteX0" fmla="*/ 0 w 4131583"/>
                        <a:gd name="connsiteY0" fmla="*/ 0 h 725805"/>
                        <a:gd name="connsiteX1" fmla="*/ 3250520 w 4131583"/>
                        <a:gd name="connsiteY1" fmla="*/ 3971 h 725805"/>
                        <a:gd name="connsiteX2" fmla="*/ 4131583 w 4131583"/>
                        <a:gd name="connsiteY2" fmla="*/ 725805 h 725805"/>
                        <a:gd name="connsiteX3" fmla="*/ 0 w 4131583"/>
                        <a:gd name="connsiteY3" fmla="*/ 0 h 725805"/>
                        <a:gd name="connsiteX0" fmla="*/ 0 w 4128408"/>
                        <a:gd name="connsiteY0" fmla="*/ 21429 h 721834"/>
                        <a:gd name="connsiteX1" fmla="*/ 3247345 w 4128408"/>
                        <a:gd name="connsiteY1" fmla="*/ 0 h 721834"/>
                        <a:gd name="connsiteX2" fmla="*/ 4128408 w 4128408"/>
                        <a:gd name="connsiteY2" fmla="*/ 721834 h 721834"/>
                        <a:gd name="connsiteX3" fmla="*/ 0 w 4128408"/>
                        <a:gd name="connsiteY3" fmla="*/ 21429 h 721834"/>
                        <a:gd name="connsiteX0" fmla="*/ 0 w 4125233"/>
                        <a:gd name="connsiteY0" fmla="*/ 0 h 722630"/>
                        <a:gd name="connsiteX1" fmla="*/ 3244170 w 4125233"/>
                        <a:gd name="connsiteY1" fmla="*/ 796 h 722630"/>
                        <a:gd name="connsiteX2" fmla="*/ 4125233 w 4125233"/>
                        <a:gd name="connsiteY2" fmla="*/ 722630 h 722630"/>
                        <a:gd name="connsiteX3" fmla="*/ 0 w 4125233"/>
                        <a:gd name="connsiteY3" fmla="*/ 0 h 722630"/>
                        <a:gd name="connsiteX0" fmla="*/ 0 w 4127614"/>
                        <a:gd name="connsiteY0" fmla="*/ 0 h 722630"/>
                        <a:gd name="connsiteX1" fmla="*/ 3246551 w 4127614"/>
                        <a:gd name="connsiteY1" fmla="*/ 796 h 722630"/>
                        <a:gd name="connsiteX2" fmla="*/ 4127614 w 4127614"/>
                        <a:gd name="connsiteY2" fmla="*/ 722630 h 722630"/>
                        <a:gd name="connsiteX3" fmla="*/ 0 w 4127614"/>
                        <a:gd name="connsiteY3" fmla="*/ 0 h 722630"/>
                        <a:gd name="connsiteX0" fmla="*/ 0 w 4127614"/>
                        <a:gd name="connsiteY0" fmla="*/ 0 h 722630"/>
                        <a:gd name="connsiteX1" fmla="*/ 3220357 w 4127614"/>
                        <a:gd name="connsiteY1" fmla="*/ 31752 h 722630"/>
                        <a:gd name="connsiteX2" fmla="*/ 4127614 w 4127614"/>
                        <a:gd name="connsiteY2" fmla="*/ 722630 h 722630"/>
                        <a:gd name="connsiteX3" fmla="*/ 0 w 4127614"/>
                        <a:gd name="connsiteY3" fmla="*/ 0 h 722630"/>
                        <a:gd name="connsiteX0" fmla="*/ 0 w 4127614"/>
                        <a:gd name="connsiteY0" fmla="*/ 0 h 722630"/>
                        <a:gd name="connsiteX1" fmla="*/ 3237026 w 4127614"/>
                        <a:gd name="connsiteY1" fmla="*/ 3177 h 722630"/>
                        <a:gd name="connsiteX2" fmla="*/ 4127614 w 4127614"/>
                        <a:gd name="connsiteY2" fmla="*/ 722630 h 722630"/>
                        <a:gd name="connsiteX3" fmla="*/ 0 w 4127614"/>
                        <a:gd name="connsiteY3" fmla="*/ 0 h 722630"/>
                        <a:gd name="connsiteX0" fmla="*/ 0 w 4127614"/>
                        <a:gd name="connsiteY0" fmla="*/ 0 h 722630"/>
                        <a:gd name="connsiteX1" fmla="*/ 3239408 w 4127614"/>
                        <a:gd name="connsiteY1" fmla="*/ 796 h 722630"/>
                        <a:gd name="connsiteX2" fmla="*/ 4127614 w 4127614"/>
                        <a:gd name="connsiteY2" fmla="*/ 722630 h 722630"/>
                        <a:gd name="connsiteX3" fmla="*/ 0 w 4127614"/>
                        <a:gd name="connsiteY3" fmla="*/ 0 h 722630"/>
                        <a:gd name="connsiteX0" fmla="*/ 0 w 4127614"/>
                        <a:gd name="connsiteY0" fmla="*/ 0 h 722630"/>
                        <a:gd name="connsiteX1" fmla="*/ 3239408 w 4127614"/>
                        <a:gd name="connsiteY1" fmla="*/ 796 h 722630"/>
                        <a:gd name="connsiteX2" fmla="*/ 4127614 w 4127614"/>
                        <a:gd name="connsiteY2" fmla="*/ 722630 h 722630"/>
                        <a:gd name="connsiteX3" fmla="*/ 0 w 4127614"/>
                        <a:gd name="connsiteY3" fmla="*/ 0 h 722630"/>
                        <a:gd name="connsiteX0" fmla="*/ 0 w 4127614"/>
                        <a:gd name="connsiteY0" fmla="*/ 3967 h 726597"/>
                        <a:gd name="connsiteX1" fmla="*/ 3239408 w 4127614"/>
                        <a:gd name="connsiteY1" fmla="*/ 0 h 726597"/>
                        <a:gd name="connsiteX2" fmla="*/ 4127614 w 4127614"/>
                        <a:gd name="connsiteY2" fmla="*/ 726597 h 726597"/>
                        <a:gd name="connsiteX3" fmla="*/ 0 w 4127614"/>
                        <a:gd name="connsiteY3" fmla="*/ 3967 h 726597"/>
                      </a:gdLst>
                      <a:ahLst/>
                      <a:cxnLst>
                        <a:cxn ang="0">
                          <a:pos x="connsiteX0" y="connsiteY0"/>
                        </a:cxn>
                        <a:cxn ang="0">
                          <a:pos x="connsiteX1" y="connsiteY1"/>
                        </a:cxn>
                        <a:cxn ang="0">
                          <a:pos x="connsiteX2" y="connsiteY2"/>
                        </a:cxn>
                        <a:cxn ang="0">
                          <a:pos x="connsiteX3" y="connsiteY3"/>
                        </a:cxn>
                      </a:cxnLst>
                      <a:rect l="l" t="t" r="r" b="b"/>
                      <a:pathLst>
                        <a:path w="4127614" h="726597">
                          <a:moveTo>
                            <a:pt x="0" y="3967"/>
                          </a:moveTo>
                          <a:lnTo>
                            <a:pt x="3239408" y="0"/>
                          </a:lnTo>
                          <a:lnTo>
                            <a:pt x="4127614" y="726597"/>
                          </a:lnTo>
                          <a:lnTo>
                            <a:pt x="0" y="3967"/>
                          </a:lnTo>
                          <a:close/>
                        </a:path>
                      </a:pathLst>
                    </a:custGeom>
                    <a:solidFill>
                      <a:srgbClr val="377A9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prstClr val="white"/>
                        </a:solidFill>
                      </a:endParaRPr>
                    </a:p>
                  </p:txBody>
                </p:sp>
              </p:grpSp>
            </p:grpSp>
            <p:sp>
              <p:nvSpPr>
                <p:cNvPr id="34" name="TextBox 158"/>
                <p:cNvSpPr txBox="1"/>
                <p:nvPr/>
              </p:nvSpPr>
              <p:spPr>
                <a:xfrm>
                  <a:off x="5879878" y="2885252"/>
                  <a:ext cx="629947" cy="44227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400" b="1" dirty="0">
                      <a:solidFill>
                        <a:prstClr val="white"/>
                      </a:solidFill>
                      <a:latin typeface="Arial" panose="020B0604020202020204" pitchFamily="34" charset="0"/>
                      <a:cs typeface="Arial" panose="020B0604020202020204" pitchFamily="34" charset="0"/>
                    </a:rPr>
                    <a:t>04</a:t>
                  </a:r>
                </a:p>
              </p:txBody>
            </p:sp>
          </p:grpSp>
          <p:grpSp>
            <p:nvGrpSpPr>
              <p:cNvPr id="24" name="Group 23"/>
              <p:cNvGrpSpPr/>
              <p:nvPr/>
            </p:nvGrpSpPr>
            <p:grpSpPr>
              <a:xfrm>
                <a:off x="7143497" y="1996218"/>
                <a:ext cx="1649424" cy="1555570"/>
                <a:chOff x="7278920" y="2531164"/>
                <a:chExt cx="1580153" cy="1490240"/>
              </a:xfrm>
            </p:grpSpPr>
            <p:grpSp>
              <p:nvGrpSpPr>
                <p:cNvPr id="25" name="Group 24"/>
                <p:cNvGrpSpPr/>
                <p:nvPr/>
              </p:nvGrpSpPr>
              <p:grpSpPr>
                <a:xfrm>
                  <a:off x="7278920" y="2531164"/>
                  <a:ext cx="1580153" cy="1490240"/>
                  <a:chOff x="430690" y="1166018"/>
                  <a:chExt cx="4487838" cy="4232487"/>
                </a:xfrm>
              </p:grpSpPr>
              <p:sp>
                <p:nvSpPr>
                  <p:cNvPr id="27" name="Rectangle 2"/>
                  <p:cNvSpPr/>
                  <p:nvPr/>
                </p:nvSpPr>
                <p:spPr>
                  <a:xfrm>
                    <a:off x="2900364" y="5149689"/>
                    <a:ext cx="2018164" cy="248816"/>
                  </a:xfrm>
                  <a:custGeom>
                    <a:avLst/>
                    <a:gdLst>
                      <a:gd name="connsiteX0" fmla="*/ 0 w 719137"/>
                      <a:gd name="connsiteY0" fmla="*/ 0 h 209550"/>
                      <a:gd name="connsiteX1" fmla="*/ 719137 w 719137"/>
                      <a:gd name="connsiteY1" fmla="*/ 0 h 209550"/>
                      <a:gd name="connsiteX2" fmla="*/ 719137 w 719137"/>
                      <a:gd name="connsiteY2" fmla="*/ 209550 h 209550"/>
                      <a:gd name="connsiteX3" fmla="*/ 0 w 719137"/>
                      <a:gd name="connsiteY3" fmla="*/ 209550 h 209550"/>
                      <a:gd name="connsiteX4" fmla="*/ 0 w 719137"/>
                      <a:gd name="connsiteY4" fmla="*/ 0 h 209550"/>
                      <a:gd name="connsiteX0" fmla="*/ 0 w 719137"/>
                      <a:gd name="connsiteY0" fmla="*/ 19050 h 228600"/>
                      <a:gd name="connsiteX1" fmla="*/ 285749 w 719137"/>
                      <a:gd name="connsiteY1" fmla="*/ 0 h 228600"/>
                      <a:gd name="connsiteX2" fmla="*/ 719137 w 719137"/>
                      <a:gd name="connsiteY2" fmla="*/ 228600 h 228600"/>
                      <a:gd name="connsiteX3" fmla="*/ 0 w 719137"/>
                      <a:gd name="connsiteY3" fmla="*/ 228600 h 228600"/>
                      <a:gd name="connsiteX4" fmla="*/ 0 w 719137"/>
                      <a:gd name="connsiteY4" fmla="*/ 19050 h 228600"/>
                      <a:gd name="connsiteX0" fmla="*/ 0 w 719137"/>
                      <a:gd name="connsiteY0" fmla="*/ 4762 h 214312"/>
                      <a:gd name="connsiteX1" fmla="*/ 511967 w 719137"/>
                      <a:gd name="connsiteY1" fmla="*/ 0 h 214312"/>
                      <a:gd name="connsiteX2" fmla="*/ 719137 w 719137"/>
                      <a:gd name="connsiteY2" fmla="*/ 214312 h 214312"/>
                      <a:gd name="connsiteX3" fmla="*/ 0 w 719137"/>
                      <a:gd name="connsiteY3" fmla="*/ 214312 h 214312"/>
                      <a:gd name="connsiteX4" fmla="*/ 0 w 719137"/>
                      <a:gd name="connsiteY4" fmla="*/ 4762 h 214312"/>
                      <a:gd name="connsiteX0" fmla="*/ 0 w 621506"/>
                      <a:gd name="connsiteY0" fmla="*/ 4762 h 214312"/>
                      <a:gd name="connsiteX1" fmla="*/ 511967 w 621506"/>
                      <a:gd name="connsiteY1" fmla="*/ 0 h 214312"/>
                      <a:gd name="connsiteX2" fmla="*/ 621506 w 621506"/>
                      <a:gd name="connsiteY2" fmla="*/ 61912 h 214312"/>
                      <a:gd name="connsiteX3" fmla="*/ 0 w 621506"/>
                      <a:gd name="connsiteY3" fmla="*/ 214312 h 214312"/>
                      <a:gd name="connsiteX4" fmla="*/ 0 w 621506"/>
                      <a:gd name="connsiteY4" fmla="*/ 4762 h 214312"/>
                      <a:gd name="connsiteX0" fmla="*/ 0 w 621506"/>
                      <a:gd name="connsiteY0" fmla="*/ 7144 h 216694"/>
                      <a:gd name="connsiteX1" fmla="*/ 526254 w 621506"/>
                      <a:gd name="connsiteY1" fmla="*/ 0 h 216694"/>
                      <a:gd name="connsiteX2" fmla="*/ 621506 w 621506"/>
                      <a:gd name="connsiteY2" fmla="*/ 64294 h 216694"/>
                      <a:gd name="connsiteX3" fmla="*/ 0 w 621506"/>
                      <a:gd name="connsiteY3" fmla="*/ 216694 h 216694"/>
                      <a:gd name="connsiteX4" fmla="*/ 0 w 621506"/>
                      <a:gd name="connsiteY4" fmla="*/ 7144 h 216694"/>
                      <a:gd name="connsiteX0" fmla="*/ 328613 w 950119"/>
                      <a:gd name="connsiteY0" fmla="*/ 140493 h 197643"/>
                      <a:gd name="connsiteX1" fmla="*/ 854867 w 950119"/>
                      <a:gd name="connsiteY1" fmla="*/ 133349 h 197643"/>
                      <a:gd name="connsiteX2" fmla="*/ 950119 w 950119"/>
                      <a:gd name="connsiteY2" fmla="*/ 197643 h 197643"/>
                      <a:gd name="connsiteX3" fmla="*/ 0 w 950119"/>
                      <a:gd name="connsiteY3" fmla="*/ 0 h 197643"/>
                      <a:gd name="connsiteX4" fmla="*/ 328613 w 950119"/>
                      <a:gd name="connsiteY4" fmla="*/ 140493 h 197643"/>
                      <a:gd name="connsiteX0" fmla="*/ 0 w 621506"/>
                      <a:gd name="connsiteY0" fmla="*/ 7144 h 64294"/>
                      <a:gd name="connsiteX1" fmla="*/ 526254 w 621506"/>
                      <a:gd name="connsiteY1" fmla="*/ 0 h 64294"/>
                      <a:gd name="connsiteX2" fmla="*/ 621506 w 621506"/>
                      <a:gd name="connsiteY2" fmla="*/ 64294 h 64294"/>
                      <a:gd name="connsiteX3" fmla="*/ 104775 w 621506"/>
                      <a:gd name="connsiteY3" fmla="*/ 59532 h 64294"/>
                      <a:gd name="connsiteX4" fmla="*/ 0 w 621506"/>
                      <a:gd name="connsiteY4" fmla="*/ 7144 h 64294"/>
                      <a:gd name="connsiteX0" fmla="*/ 0 w 516731"/>
                      <a:gd name="connsiteY0" fmla="*/ 59532 h 64294"/>
                      <a:gd name="connsiteX1" fmla="*/ 421479 w 516731"/>
                      <a:gd name="connsiteY1" fmla="*/ 0 h 64294"/>
                      <a:gd name="connsiteX2" fmla="*/ 516731 w 516731"/>
                      <a:gd name="connsiteY2" fmla="*/ 64294 h 64294"/>
                      <a:gd name="connsiteX3" fmla="*/ 0 w 516731"/>
                      <a:gd name="connsiteY3" fmla="*/ 59532 h 64294"/>
                      <a:gd name="connsiteX0" fmla="*/ 0 w 516731"/>
                      <a:gd name="connsiteY0" fmla="*/ 47626 h 64294"/>
                      <a:gd name="connsiteX1" fmla="*/ 421479 w 516731"/>
                      <a:gd name="connsiteY1" fmla="*/ 0 h 64294"/>
                      <a:gd name="connsiteX2" fmla="*/ 516731 w 516731"/>
                      <a:gd name="connsiteY2" fmla="*/ 64294 h 64294"/>
                      <a:gd name="connsiteX3" fmla="*/ 0 w 516731"/>
                      <a:gd name="connsiteY3" fmla="*/ 47626 h 64294"/>
                      <a:gd name="connsiteX0" fmla="*/ 0 w 521494"/>
                      <a:gd name="connsiteY0" fmla="*/ 45245 h 64294"/>
                      <a:gd name="connsiteX1" fmla="*/ 426242 w 521494"/>
                      <a:gd name="connsiteY1" fmla="*/ 0 h 64294"/>
                      <a:gd name="connsiteX2" fmla="*/ 521494 w 521494"/>
                      <a:gd name="connsiteY2" fmla="*/ 64294 h 64294"/>
                      <a:gd name="connsiteX3" fmla="*/ 0 w 521494"/>
                      <a:gd name="connsiteY3" fmla="*/ 45245 h 64294"/>
                    </a:gdLst>
                    <a:ahLst/>
                    <a:cxnLst>
                      <a:cxn ang="0">
                        <a:pos x="connsiteX0" y="connsiteY0"/>
                      </a:cxn>
                      <a:cxn ang="0">
                        <a:pos x="connsiteX1" y="connsiteY1"/>
                      </a:cxn>
                      <a:cxn ang="0">
                        <a:pos x="connsiteX2" y="connsiteY2"/>
                      </a:cxn>
                      <a:cxn ang="0">
                        <a:pos x="connsiteX3" y="connsiteY3"/>
                      </a:cxn>
                    </a:cxnLst>
                    <a:rect l="l" t="t" r="r" b="b"/>
                    <a:pathLst>
                      <a:path w="521494" h="64294">
                        <a:moveTo>
                          <a:pt x="0" y="45245"/>
                        </a:moveTo>
                        <a:lnTo>
                          <a:pt x="426242" y="0"/>
                        </a:lnTo>
                        <a:lnTo>
                          <a:pt x="521494" y="64294"/>
                        </a:lnTo>
                        <a:lnTo>
                          <a:pt x="0" y="45245"/>
                        </a:lnTo>
                        <a:close/>
                      </a:path>
                    </a:pathLst>
                  </a:custGeom>
                  <a:gradFill flip="none" rotWithShape="1">
                    <a:gsLst>
                      <a:gs pos="0">
                        <a:schemeClr val="tx1">
                          <a:alpha val="29000"/>
                        </a:schemeClr>
                      </a:gs>
                      <a:gs pos="100000">
                        <a:schemeClr val="tx1">
                          <a:alpha val="0"/>
                        </a:schemeClr>
                      </a:gs>
                    </a:gsLst>
                    <a:lin ang="54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prstClr val="white"/>
                      </a:solidFill>
                    </a:endParaRPr>
                  </a:p>
                </p:txBody>
              </p:sp>
              <p:grpSp>
                <p:nvGrpSpPr>
                  <p:cNvPr id="28" name="Group 27"/>
                  <p:cNvGrpSpPr/>
                  <p:nvPr/>
                </p:nvGrpSpPr>
                <p:grpSpPr>
                  <a:xfrm>
                    <a:off x="430690" y="1166018"/>
                    <a:ext cx="4127614" cy="3993672"/>
                    <a:chOff x="2030890" y="1369218"/>
                    <a:chExt cx="4127614" cy="3993672"/>
                  </a:xfrm>
                </p:grpSpPr>
                <p:sp>
                  <p:nvSpPr>
                    <p:cNvPr id="29" name="Rectangle 28"/>
                    <p:cNvSpPr/>
                    <p:nvPr/>
                  </p:nvSpPr>
                  <p:spPr>
                    <a:xfrm>
                      <a:off x="2036991" y="1490571"/>
                      <a:ext cx="3235325" cy="3150634"/>
                    </a:xfrm>
                    <a:prstGeom prst="rect">
                      <a:avLst/>
                    </a:prstGeom>
                    <a:solidFill>
                      <a:srgbClr val="6E90C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prstClr val="white"/>
                        </a:solidFill>
                      </a:endParaRPr>
                    </a:p>
                  </p:txBody>
                </p:sp>
                <p:sp>
                  <p:nvSpPr>
                    <p:cNvPr id="30" name="Rectangle 4"/>
                    <p:cNvSpPr/>
                    <p:nvPr/>
                  </p:nvSpPr>
                  <p:spPr>
                    <a:xfrm>
                      <a:off x="5250725" y="1370005"/>
                      <a:ext cx="903013" cy="3992885"/>
                    </a:xfrm>
                    <a:custGeom>
                      <a:avLst/>
                      <a:gdLst>
                        <a:gd name="connsiteX0" fmla="*/ 0 w 4531233"/>
                        <a:gd name="connsiteY0" fmla="*/ 0 h 4610637"/>
                        <a:gd name="connsiteX1" fmla="*/ 4531233 w 4531233"/>
                        <a:gd name="connsiteY1" fmla="*/ 0 h 4610637"/>
                        <a:gd name="connsiteX2" fmla="*/ 4531233 w 4531233"/>
                        <a:gd name="connsiteY2" fmla="*/ 4610637 h 4610637"/>
                        <a:gd name="connsiteX3" fmla="*/ 0 w 4531233"/>
                        <a:gd name="connsiteY3" fmla="*/ 4610637 h 4610637"/>
                        <a:gd name="connsiteX4" fmla="*/ 0 w 4531233"/>
                        <a:gd name="connsiteY4" fmla="*/ 0 h 4610637"/>
                        <a:gd name="connsiteX0" fmla="*/ 0 w 4531233"/>
                        <a:gd name="connsiteY0" fmla="*/ 0 h 4610637"/>
                        <a:gd name="connsiteX1" fmla="*/ 3436528 w 4531233"/>
                        <a:gd name="connsiteY1" fmla="*/ 425003 h 4610637"/>
                        <a:gd name="connsiteX2" fmla="*/ 4531233 w 4531233"/>
                        <a:gd name="connsiteY2" fmla="*/ 4610637 h 4610637"/>
                        <a:gd name="connsiteX3" fmla="*/ 0 w 4531233"/>
                        <a:gd name="connsiteY3" fmla="*/ 4610637 h 4610637"/>
                        <a:gd name="connsiteX4" fmla="*/ 0 w 4531233"/>
                        <a:gd name="connsiteY4" fmla="*/ 0 h 4610637"/>
                        <a:gd name="connsiteX0" fmla="*/ 0 w 4131988"/>
                        <a:gd name="connsiteY0" fmla="*/ 0 h 4610637"/>
                        <a:gd name="connsiteX1" fmla="*/ 3436528 w 4131988"/>
                        <a:gd name="connsiteY1" fmla="*/ 425003 h 4610637"/>
                        <a:gd name="connsiteX2" fmla="*/ 4131988 w 4131988"/>
                        <a:gd name="connsiteY2" fmla="*/ 4391696 h 4610637"/>
                        <a:gd name="connsiteX3" fmla="*/ 0 w 4131988"/>
                        <a:gd name="connsiteY3" fmla="*/ 4610637 h 4610637"/>
                        <a:gd name="connsiteX4" fmla="*/ 0 w 4131988"/>
                        <a:gd name="connsiteY4" fmla="*/ 0 h 4610637"/>
                        <a:gd name="connsiteX0" fmla="*/ 0 w 4131988"/>
                        <a:gd name="connsiteY0" fmla="*/ 0 h 4610637"/>
                        <a:gd name="connsiteX1" fmla="*/ 3383188 w 4131988"/>
                        <a:gd name="connsiteY1" fmla="*/ 402143 h 4610637"/>
                        <a:gd name="connsiteX2" fmla="*/ 4131988 w 4131988"/>
                        <a:gd name="connsiteY2" fmla="*/ 4391696 h 4610637"/>
                        <a:gd name="connsiteX3" fmla="*/ 0 w 4131988"/>
                        <a:gd name="connsiteY3" fmla="*/ 4610637 h 4610637"/>
                        <a:gd name="connsiteX4" fmla="*/ 0 w 4131988"/>
                        <a:gd name="connsiteY4" fmla="*/ 0 h 4610637"/>
                        <a:gd name="connsiteX0" fmla="*/ 0 w 4131988"/>
                        <a:gd name="connsiteY0" fmla="*/ 0 h 4391696"/>
                        <a:gd name="connsiteX1" fmla="*/ 3383188 w 4131988"/>
                        <a:gd name="connsiteY1" fmla="*/ 402143 h 4391696"/>
                        <a:gd name="connsiteX2" fmla="*/ 4131988 w 4131988"/>
                        <a:gd name="connsiteY2" fmla="*/ 4391696 h 4391696"/>
                        <a:gd name="connsiteX3" fmla="*/ 3230880 w 4131988"/>
                        <a:gd name="connsiteY3" fmla="*/ 3673377 h 4391696"/>
                        <a:gd name="connsiteX4" fmla="*/ 0 w 4131988"/>
                        <a:gd name="connsiteY4" fmla="*/ 0 h 4391696"/>
                        <a:gd name="connsiteX0" fmla="*/ 0 w 901108"/>
                        <a:gd name="connsiteY0" fmla="*/ 77917 h 3989553"/>
                        <a:gd name="connsiteX1" fmla="*/ 152308 w 901108"/>
                        <a:gd name="connsiteY1" fmla="*/ 0 h 3989553"/>
                        <a:gd name="connsiteX2" fmla="*/ 901108 w 901108"/>
                        <a:gd name="connsiteY2" fmla="*/ 3989553 h 3989553"/>
                        <a:gd name="connsiteX3" fmla="*/ 0 w 901108"/>
                        <a:gd name="connsiteY3" fmla="*/ 3271234 h 3989553"/>
                        <a:gd name="connsiteX4" fmla="*/ 0 w 901108"/>
                        <a:gd name="connsiteY4" fmla="*/ 77917 h 3989553"/>
                        <a:gd name="connsiteX0" fmla="*/ 0 w 908728"/>
                        <a:gd name="connsiteY0" fmla="*/ 100777 h 3989553"/>
                        <a:gd name="connsiteX1" fmla="*/ 159928 w 908728"/>
                        <a:gd name="connsiteY1" fmla="*/ 0 h 3989553"/>
                        <a:gd name="connsiteX2" fmla="*/ 908728 w 908728"/>
                        <a:gd name="connsiteY2" fmla="*/ 3989553 h 3989553"/>
                        <a:gd name="connsiteX3" fmla="*/ 7620 w 908728"/>
                        <a:gd name="connsiteY3" fmla="*/ 3271234 h 3989553"/>
                        <a:gd name="connsiteX4" fmla="*/ 0 w 908728"/>
                        <a:gd name="connsiteY4" fmla="*/ 100777 h 3989553"/>
                        <a:gd name="connsiteX0" fmla="*/ 0 w 908728"/>
                        <a:gd name="connsiteY0" fmla="*/ 100777 h 3989553"/>
                        <a:gd name="connsiteX1" fmla="*/ 159928 w 908728"/>
                        <a:gd name="connsiteY1" fmla="*/ 0 h 3989553"/>
                        <a:gd name="connsiteX2" fmla="*/ 908728 w 908728"/>
                        <a:gd name="connsiteY2" fmla="*/ 3989553 h 3989553"/>
                        <a:gd name="connsiteX3" fmla="*/ 190500 w 908728"/>
                        <a:gd name="connsiteY3" fmla="*/ 3088354 h 3989553"/>
                        <a:gd name="connsiteX4" fmla="*/ 0 w 908728"/>
                        <a:gd name="connsiteY4" fmla="*/ 100777 h 3989553"/>
                        <a:gd name="connsiteX0" fmla="*/ 7620 w 916348"/>
                        <a:gd name="connsiteY0" fmla="*/ 100777 h 3989553"/>
                        <a:gd name="connsiteX1" fmla="*/ 167548 w 916348"/>
                        <a:gd name="connsiteY1" fmla="*/ 0 h 3989553"/>
                        <a:gd name="connsiteX2" fmla="*/ 916348 w 916348"/>
                        <a:gd name="connsiteY2" fmla="*/ 3989553 h 3989553"/>
                        <a:gd name="connsiteX3" fmla="*/ 0 w 916348"/>
                        <a:gd name="connsiteY3" fmla="*/ 3248374 h 3989553"/>
                        <a:gd name="connsiteX4" fmla="*/ 7620 w 916348"/>
                        <a:gd name="connsiteY4" fmla="*/ 100777 h 3989553"/>
                        <a:gd name="connsiteX0" fmla="*/ 0 w 908728"/>
                        <a:gd name="connsiteY0" fmla="*/ 100777 h 3989553"/>
                        <a:gd name="connsiteX1" fmla="*/ 159928 w 908728"/>
                        <a:gd name="connsiteY1" fmla="*/ 0 h 3989553"/>
                        <a:gd name="connsiteX2" fmla="*/ 908728 w 908728"/>
                        <a:gd name="connsiteY2" fmla="*/ 3989553 h 3989553"/>
                        <a:gd name="connsiteX3" fmla="*/ 15240 w 908728"/>
                        <a:gd name="connsiteY3" fmla="*/ 3248374 h 3989553"/>
                        <a:gd name="connsiteX4" fmla="*/ 0 w 908728"/>
                        <a:gd name="connsiteY4" fmla="*/ 100777 h 3989553"/>
                        <a:gd name="connsiteX0" fmla="*/ 0 w 893488"/>
                        <a:gd name="connsiteY0" fmla="*/ 100777 h 3966693"/>
                        <a:gd name="connsiteX1" fmla="*/ 159928 w 893488"/>
                        <a:gd name="connsiteY1" fmla="*/ 0 h 3966693"/>
                        <a:gd name="connsiteX2" fmla="*/ 893488 w 893488"/>
                        <a:gd name="connsiteY2" fmla="*/ 3966693 h 3966693"/>
                        <a:gd name="connsiteX3" fmla="*/ 15240 w 893488"/>
                        <a:gd name="connsiteY3" fmla="*/ 3248374 h 3966693"/>
                        <a:gd name="connsiteX4" fmla="*/ 0 w 893488"/>
                        <a:gd name="connsiteY4" fmla="*/ 100777 h 3966693"/>
                        <a:gd name="connsiteX0" fmla="*/ 0 w 893488"/>
                        <a:gd name="connsiteY0" fmla="*/ 124590 h 3990506"/>
                        <a:gd name="connsiteX1" fmla="*/ 169453 w 893488"/>
                        <a:gd name="connsiteY1" fmla="*/ 0 h 3990506"/>
                        <a:gd name="connsiteX2" fmla="*/ 893488 w 893488"/>
                        <a:gd name="connsiteY2" fmla="*/ 3990506 h 3990506"/>
                        <a:gd name="connsiteX3" fmla="*/ 15240 w 893488"/>
                        <a:gd name="connsiteY3" fmla="*/ 3272187 h 3990506"/>
                        <a:gd name="connsiteX4" fmla="*/ 0 w 893488"/>
                        <a:gd name="connsiteY4" fmla="*/ 124590 h 3990506"/>
                        <a:gd name="connsiteX0" fmla="*/ 0 w 903013"/>
                        <a:gd name="connsiteY0" fmla="*/ 124590 h 3990506"/>
                        <a:gd name="connsiteX1" fmla="*/ 178978 w 903013"/>
                        <a:gd name="connsiteY1" fmla="*/ 0 h 3990506"/>
                        <a:gd name="connsiteX2" fmla="*/ 903013 w 903013"/>
                        <a:gd name="connsiteY2" fmla="*/ 3990506 h 3990506"/>
                        <a:gd name="connsiteX3" fmla="*/ 24765 w 903013"/>
                        <a:gd name="connsiteY3" fmla="*/ 3272187 h 3990506"/>
                        <a:gd name="connsiteX4" fmla="*/ 0 w 903013"/>
                        <a:gd name="connsiteY4" fmla="*/ 124590 h 3990506"/>
                        <a:gd name="connsiteX0" fmla="*/ 0 w 903013"/>
                        <a:gd name="connsiteY0" fmla="*/ 124590 h 3990506"/>
                        <a:gd name="connsiteX1" fmla="*/ 178978 w 903013"/>
                        <a:gd name="connsiteY1" fmla="*/ 0 h 3990506"/>
                        <a:gd name="connsiteX2" fmla="*/ 903013 w 903013"/>
                        <a:gd name="connsiteY2" fmla="*/ 3990506 h 3990506"/>
                        <a:gd name="connsiteX3" fmla="*/ 20002 w 903013"/>
                        <a:gd name="connsiteY3" fmla="*/ 3272187 h 3990506"/>
                        <a:gd name="connsiteX4" fmla="*/ 0 w 903013"/>
                        <a:gd name="connsiteY4" fmla="*/ 124590 h 3990506"/>
                        <a:gd name="connsiteX0" fmla="*/ 0 w 907775"/>
                        <a:gd name="connsiteY0" fmla="*/ 124590 h 4000031"/>
                        <a:gd name="connsiteX1" fmla="*/ 178978 w 907775"/>
                        <a:gd name="connsiteY1" fmla="*/ 0 h 4000031"/>
                        <a:gd name="connsiteX2" fmla="*/ 907775 w 907775"/>
                        <a:gd name="connsiteY2" fmla="*/ 4000031 h 4000031"/>
                        <a:gd name="connsiteX3" fmla="*/ 20002 w 907775"/>
                        <a:gd name="connsiteY3" fmla="*/ 3272187 h 4000031"/>
                        <a:gd name="connsiteX4" fmla="*/ 0 w 907775"/>
                        <a:gd name="connsiteY4" fmla="*/ 124590 h 4000031"/>
                        <a:gd name="connsiteX0" fmla="*/ 0 w 907775"/>
                        <a:gd name="connsiteY0" fmla="*/ 124590 h 3995269"/>
                        <a:gd name="connsiteX1" fmla="*/ 178978 w 907775"/>
                        <a:gd name="connsiteY1" fmla="*/ 0 h 3995269"/>
                        <a:gd name="connsiteX2" fmla="*/ 907775 w 907775"/>
                        <a:gd name="connsiteY2" fmla="*/ 3995269 h 3995269"/>
                        <a:gd name="connsiteX3" fmla="*/ 20002 w 907775"/>
                        <a:gd name="connsiteY3" fmla="*/ 3272187 h 3995269"/>
                        <a:gd name="connsiteX4" fmla="*/ 0 w 907775"/>
                        <a:gd name="connsiteY4" fmla="*/ 124590 h 3995269"/>
                        <a:gd name="connsiteX0" fmla="*/ 0 w 907775"/>
                        <a:gd name="connsiteY0" fmla="*/ 124590 h 3992888"/>
                        <a:gd name="connsiteX1" fmla="*/ 178978 w 907775"/>
                        <a:gd name="connsiteY1" fmla="*/ 0 h 3992888"/>
                        <a:gd name="connsiteX2" fmla="*/ 907775 w 907775"/>
                        <a:gd name="connsiteY2" fmla="*/ 3992888 h 3992888"/>
                        <a:gd name="connsiteX3" fmla="*/ 20002 w 907775"/>
                        <a:gd name="connsiteY3" fmla="*/ 3272187 h 3992888"/>
                        <a:gd name="connsiteX4" fmla="*/ 0 w 907775"/>
                        <a:gd name="connsiteY4" fmla="*/ 124590 h 3992888"/>
                        <a:gd name="connsiteX0" fmla="*/ 0 w 907775"/>
                        <a:gd name="connsiteY0" fmla="*/ 124590 h 3992888"/>
                        <a:gd name="connsiteX1" fmla="*/ 178978 w 907775"/>
                        <a:gd name="connsiteY1" fmla="*/ 0 h 3992888"/>
                        <a:gd name="connsiteX2" fmla="*/ 907775 w 907775"/>
                        <a:gd name="connsiteY2" fmla="*/ 3992888 h 3992888"/>
                        <a:gd name="connsiteX3" fmla="*/ 15240 w 907775"/>
                        <a:gd name="connsiteY3" fmla="*/ 3272187 h 3992888"/>
                        <a:gd name="connsiteX4" fmla="*/ 0 w 907775"/>
                        <a:gd name="connsiteY4" fmla="*/ 124590 h 3992888"/>
                        <a:gd name="connsiteX0" fmla="*/ 0 w 903012"/>
                        <a:gd name="connsiteY0" fmla="*/ 124590 h 3992888"/>
                        <a:gd name="connsiteX1" fmla="*/ 178978 w 903012"/>
                        <a:gd name="connsiteY1" fmla="*/ 0 h 3992888"/>
                        <a:gd name="connsiteX2" fmla="*/ 903012 w 903012"/>
                        <a:gd name="connsiteY2" fmla="*/ 3992888 h 3992888"/>
                        <a:gd name="connsiteX3" fmla="*/ 15240 w 903012"/>
                        <a:gd name="connsiteY3" fmla="*/ 3272187 h 3992888"/>
                        <a:gd name="connsiteX4" fmla="*/ 0 w 903012"/>
                        <a:gd name="connsiteY4" fmla="*/ 124590 h 3992888"/>
                        <a:gd name="connsiteX0" fmla="*/ 0 w 903012"/>
                        <a:gd name="connsiteY0" fmla="*/ 111063 h 3992888"/>
                        <a:gd name="connsiteX1" fmla="*/ 178978 w 903012"/>
                        <a:gd name="connsiteY1" fmla="*/ 0 h 3992888"/>
                        <a:gd name="connsiteX2" fmla="*/ 903012 w 903012"/>
                        <a:gd name="connsiteY2" fmla="*/ 3992888 h 3992888"/>
                        <a:gd name="connsiteX3" fmla="*/ 15240 w 903012"/>
                        <a:gd name="connsiteY3" fmla="*/ 3272187 h 3992888"/>
                        <a:gd name="connsiteX4" fmla="*/ 0 w 903012"/>
                        <a:gd name="connsiteY4" fmla="*/ 111063 h 3992888"/>
                        <a:gd name="connsiteX0" fmla="*/ 0 w 903012"/>
                        <a:gd name="connsiteY0" fmla="*/ 124591 h 4006416"/>
                        <a:gd name="connsiteX1" fmla="*/ 178979 w 903012"/>
                        <a:gd name="connsiteY1" fmla="*/ 0 h 4006416"/>
                        <a:gd name="connsiteX2" fmla="*/ 903012 w 903012"/>
                        <a:gd name="connsiteY2" fmla="*/ 4006416 h 4006416"/>
                        <a:gd name="connsiteX3" fmla="*/ 15240 w 903012"/>
                        <a:gd name="connsiteY3" fmla="*/ 3285715 h 4006416"/>
                        <a:gd name="connsiteX4" fmla="*/ 0 w 903012"/>
                        <a:gd name="connsiteY4" fmla="*/ 124591 h 4006416"/>
                        <a:gd name="connsiteX0" fmla="*/ 0 w 903012"/>
                        <a:gd name="connsiteY0" fmla="*/ 124591 h 4006416"/>
                        <a:gd name="connsiteX1" fmla="*/ 178979 w 903012"/>
                        <a:gd name="connsiteY1" fmla="*/ 0 h 4006416"/>
                        <a:gd name="connsiteX2" fmla="*/ 903012 w 903012"/>
                        <a:gd name="connsiteY2" fmla="*/ 4006416 h 4006416"/>
                        <a:gd name="connsiteX3" fmla="*/ 15240 w 903012"/>
                        <a:gd name="connsiteY3" fmla="*/ 3285715 h 4006416"/>
                        <a:gd name="connsiteX4" fmla="*/ 0 w 903012"/>
                        <a:gd name="connsiteY4" fmla="*/ 124591 h 4006416"/>
                        <a:gd name="connsiteX0" fmla="*/ 0 w 903012"/>
                        <a:gd name="connsiteY0" fmla="*/ 111063 h 3992888"/>
                        <a:gd name="connsiteX1" fmla="*/ 178979 w 903012"/>
                        <a:gd name="connsiteY1" fmla="*/ 0 h 3992888"/>
                        <a:gd name="connsiteX2" fmla="*/ 903012 w 903012"/>
                        <a:gd name="connsiteY2" fmla="*/ 3992888 h 3992888"/>
                        <a:gd name="connsiteX3" fmla="*/ 15240 w 903012"/>
                        <a:gd name="connsiteY3" fmla="*/ 3272187 h 3992888"/>
                        <a:gd name="connsiteX4" fmla="*/ 0 w 903012"/>
                        <a:gd name="connsiteY4" fmla="*/ 111063 h 3992888"/>
                        <a:gd name="connsiteX0" fmla="*/ 0 w 903012"/>
                        <a:gd name="connsiteY0" fmla="*/ 117828 h 3999653"/>
                        <a:gd name="connsiteX1" fmla="*/ 192504 w 903012"/>
                        <a:gd name="connsiteY1" fmla="*/ 0 h 3999653"/>
                        <a:gd name="connsiteX2" fmla="*/ 903012 w 903012"/>
                        <a:gd name="connsiteY2" fmla="*/ 3999653 h 3999653"/>
                        <a:gd name="connsiteX3" fmla="*/ 15240 w 903012"/>
                        <a:gd name="connsiteY3" fmla="*/ 3278952 h 3999653"/>
                        <a:gd name="connsiteX4" fmla="*/ 0 w 903012"/>
                        <a:gd name="connsiteY4" fmla="*/ 117828 h 3999653"/>
                        <a:gd name="connsiteX0" fmla="*/ 0 w 903012"/>
                        <a:gd name="connsiteY0" fmla="*/ 117828 h 3999653"/>
                        <a:gd name="connsiteX1" fmla="*/ 185741 w 903012"/>
                        <a:gd name="connsiteY1" fmla="*/ 0 h 3999653"/>
                        <a:gd name="connsiteX2" fmla="*/ 903012 w 903012"/>
                        <a:gd name="connsiteY2" fmla="*/ 3999653 h 3999653"/>
                        <a:gd name="connsiteX3" fmla="*/ 15240 w 903012"/>
                        <a:gd name="connsiteY3" fmla="*/ 3278952 h 3999653"/>
                        <a:gd name="connsiteX4" fmla="*/ 0 w 903012"/>
                        <a:gd name="connsiteY4" fmla="*/ 117828 h 3999653"/>
                        <a:gd name="connsiteX0" fmla="*/ 0 w 903012"/>
                        <a:gd name="connsiteY0" fmla="*/ 104300 h 3986125"/>
                        <a:gd name="connsiteX1" fmla="*/ 199266 w 903012"/>
                        <a:gd name="connsiteY1" fmla="*/ 0 h 3986125"/>
                        <a:gd name="connsiteX2" fmla="*/ 903012 w 903012"/>
                        <a:gd name="connsiteY2" fmla="*/ 3986125 h 3986125"/>
                        <a:gd name="connsiteX3" fmla="*/ 15240 w 903012"/>
                        <a:gd name="connsiteY3" fmla="*/ 3265424 h 3986125"/>
                        <a:gd name="connsiteX4" fmla="*/ 0 w 903012"/>
                        <a:gd name="connsiteY4" fmla="*/ 104300 h 3986125"/>
                        <a:gd name="connsiteX0" fmla="*/ 0 w 903012"/>
                        <a:gd name="connsiteY0" fmla="*/ 111062 h 3992887"/>
                        <a:gd name="connsiteX1" fmla="*/ 199266 w 903012"/>
                        <a:gd name="connsiteY1" fmla="*/ 0 h 3992887"/>
                        <a:gd name="connsiteX2" fmla="*/ 903012 w 903012"/>
                        <a:gd name="connsiteY2" fmla="*/ 3992887 h 3992887"/>
                        <a:gd name="connsiteX3" fmla="*/ 15240 w 903012"/>
                        <a:gd name="connsiteY3" fmla="*/ 3272186 h 3992887"/>
                        <a:gd name="connsiteX4" fmla="*/ 0 w 903012"/>
                        <a:gd name="connsiteY4" fmla="*/ 111062 h 3992887"/>
                        <a:gd name="connsiteX0" fmla="*/ 0 w 903012"/>
                        <a:gd name="connsiteY0" fmla="*/ 117824 h 3999649"/>
                        <a:gd name="connsiteX1" fmla="*/ 199266 w 903012"/>
                        <a:gd name="connsiteY1" fmla="*/ 0 h 3999649"/>
                        <a:gd name="connsiteX2" fmla="*/ 903012 w 903012"/>
                        <a:gd name="connsiteY2" fmla="*/ 3999649 h 3999649"/>
                        <a:gd name="connsiteX3" fmla="*/ 15240 w 903012"/>
                        <a:gd name="connsiteY3" fmla="*/ 3278948 h 3999649"/>
                        <a:gd name="connsiteX4" fmla="*/ 0 w 903012"/>
                        <a:gd name="connsiteY4" fmla="*/ 117824 h 3999649"/>
                        <a:gd name="connsiteX0" fmla="*/ 0 w 903012"/>
                        <a:gd name="connsiteY0" fmla="*/ 117824 h 3999649"/>
                        <a:gd name="connsiteX1" fmla="*/ 199266 w 903012"/>
                        <a:gd name="connsiteY1" fmla="*/ 0 h 3999649"/>
                        <a:gd name="connsiteX2" fmla="*/ 903012 w 903012"/>
                        <a:gd name="connsiteY2" fmla="*/ 3999649 h 3999649"/>
                        <a:gd name="connsiteX3" fmla="*/ 15240 w 903012"/>
                        <a:gd name="connsiteY3" fmla="*/ 3278948 h 3999649"/>
                        <a:gd name="connsiteX4" fmla="*/ 0 w 903012"/>
                        <a:gd name="connsiteY4" fmla="*/ 117824 h 3999649"/>
                        <a:gd name="connsiteX0" fmla="*/ 0 w 903012"/>
                        <a:gd name="connsiteY0" fmla="*/ 104296 h 3986121"/>
                        <a:gd name="connsiteX1" fmla="*/ 212791 w 903012"/>
                        <a:gd name="connsiteY1" fmla="*/ 0 h 3986121"/>
                        <a:gd name="connsiteX2" fmla="*/ 903012 w 903012"/>
                        <a:gd name="connsiteY2" fmla="*/ 3986121 h 3986121"/>
                        <a:gd name="connsiteX3" fmla="*/ 15240 w 903012"/>
                        <a:gd name="connsiteY3" fmla="*/ 3265420 h 3986121"/>
                        <a:gd name="connsiteX4" fmla="*/ 0 w 903012"/>
                        <a:gd name="connsiteY4" fmla="*/ 104296 h 3986121"/>
                        <a:gd name="connsiteX0" fmla="*/ 0 w 903012"/>
                        <a:gd name="connsiteY0" fmla="*/ 124583 h 4006408"/>
                        <a:gd name="connsiteX1" fmla="*/ 212791 w 903012"/>
                        <a:gd name="connsiteY1" fmla="*/ 0 h 4006408"/>
                        <a:gd name="connsiteX2" fmla="*/ 903012 w 903012"/>
                        <a:gd name="connsiteY2" fmla="*/ 4006408 h 4006408"/>
                        <a:gd name="connsiteX3" fmla="*/ 15240 w 903012"/>
                        <a:gd name="connsiteY3" fmla="*/ 3285707 h 4006408"/>
                        <a:gd name="connsiteX4" fmla="*/ 0 w 903012"/>
                        <a:gd name="connsiteY4" fmla="*/ 124583 h 4006408"/>
                        <a:gd name="connsiteX0" fmla="*/ 0 w 903012"/>
                        <a:gd name="connsiteY0" fmla="*/ 111058 h 3992883"/>
                        <a:gd name="connsiteX1" fmla="*/ 199263 w 903012"/>
                        <a:gd name="connsiteY1" fmla="*/ 0 h 3992883"/>
                        <a:gd name="connsiteX2" fmla="*/ 903012 w 903012"/>
                        <a:gd name="connsiteY2" fmla="*/ 3992883 h 3992883"/>
                        <a:gd name="connsiteX3" fmla="*/ 15240 w 903012"/>
                        <a:gd name="connsiteY3" fmla="*/ 3272182 h 3992883"/>
                        <a:gd name="connsiteX4" fmla="*/ 0 w 903012"/>
                        <a:gd name="connsiteY4" fmla="*/ 111058 h 3992883"/>
                        <a:gd name="connsiteX0" fmla="*/ 0 w 903012"/>
                        <a:gd name="connsiteY0" fmla="*/ 124583 h 4006408"/>
                        <a:gd name="connsiteX1" fmla="*/ 185736 w 903012"/>
                        <a:gd name="connsiteY1" fmla="*/ 0 h 4006408"/>
                        <a:gd name="connsiteX2" fmla="*/ 903012 w 903012"/>
                        <a:gd name="connsiteY2" fmla="*/ 4006408 h 4006408"/>
                        <a:gd name="connsiteX3" fmla="*/ 15240 w 903012"/>
                        <a:gd name="connsiteY3" fmla="*/ 3285707 h 4006408"/>
                        <a:gd name="connsiteX4" fmla="*/ 0 w 903012"/>
                        <a:gd name="connsiteY4" fmla="*/ 124583 h 4006408"/>
                        <a:gd name="connsiteX0" fmla="*/ 0 w 903012"/>
                        <a:gd name="connsiteY0" fmla="*/ 124583 h 4006408"/>
                        <a:gd name="connsiteX1" fmla="*/ 192498 w 903012"/>
                        <a:gd name="connsiteY1" fmla="*/ 0 h 4006408"/>
                        <a:gd name="connsiteX2" fmla="*/ 903012 w 903012"/>
                        <a:gd name="connsiteY2" fmla="*/ 4006408 h 4006408"/>
                        <a:gd name="connsiteX3" fmla="*/ 15240 w 903012"/>
                        <a:gd name="connsiteY3" fmla="*/ 3285707 h 4006408"/>
                        <a:gd name="connsiteX4" fmla="*/ 0 w 903012"/>
                        <a:gd name="connsiteY4" fmla="*/ 124583 h 4006408"/>
                        <a:gd name="connsiteX0" fmla="*/ 0 w 903012"/>
                        <a:gd name="connsiteY0" fmla="*/ 117821 h 3999646"/>
                        <a:gd name="connsiteX1" fmla="*/ 192498 w 903012"/>
                        <a:gd name="connsiteY1" fmla="*/ 0 h 3999646"/>
                        <a:gd name="connsiteX2" fmla="*/ 903012 w 903012"/>
                        <a:gd name="connsiteY2" fmla="*/ 3999646 h 3999646"/>
                        <a:gd name="connsiteX3" fmla="*/ 15240 w 903012"/>
                        <a:gd name="connsiteY3" fmla="*/ 3278945 h 3999646"/>
                        <a:gd name="connsiteX4" fmla="*/ 0 w 903012"/>
                        <a:gd name="connsiteY4" fmla="*/ 117821 h 3999646"/>
                        <a:gd name="connsiteX0" fmla="*/ 0 w 903012"/>
                        <a:gd name="connsiteY0" fmla="*/ 77244 h 3959069"/>
                        <a:gd name="connsiteX1" fmla="*/ 185736 w 903012"/>
                        <a:gd name="connsiteY1" fmla="*/ 0 h 3959069"/>
                        <a:gd name="connsiteX2" fmla="*/ 903012 w 903012"/>
                        <a:gd name="connsiteY2" fmla="*/ 3959069 h 3959069"/>
                        <a:gd name="connsiteX3" fmla="*/ 15240 w 903012"/>
                        <a:gd name="connsiteY3" fmla="*/ 3238368 h 3959069"/>
                        <a:gd name="connsiteX4" fmla="*/ 0 w 903012"/>
                        <a:gd name="connsiteY4" fmla="*/ 77244 h 3959069"/>
                        <a:gd name="connsiteX0" fmla="*/ 0 w 903012"/>
                        <a:gd name="connsiteY0" fmla="*/ 131348 h 4013173"/>
                        <a:gd name="connsiteX1" fmla="*/ 192498 w 903012"/>
                        <a:gd name="connsiteY1" fmla="*/ 0 h 4013173"/>
                        <a:gd name="connsiteX2" fmla="*/ 903012 w 903012"/>
                        <a:gd name="connsiteY2" fmla="*/ 4013173 h 4013173"/>
                        <a:gd name="connsiteX3" fmla="*/ 15240 w 903012"/>
                        <a:gd name="connsiteY3" fmla="*/ 3292472 h 4013173"/>
                        <a:gd name="connsiteX4" fmla="*/ 0 w 903012"/>
                        <a:gd name="connsiteY4" fmla="*/ 131348 h 4013173"/>
                        <a:gd name="connsiteX0" fmla="*/ 0 w 903012"/>
                        <a:gd name="connsiteY0" fmla="*/ 117823 h 3999648"/>
                        <a:gd name="connsiteX1" fmla="*/ 185736 w 903012"/>
                        <a:gd name="connsiteY1" fmla="*/ 0 h 3999648"/>
                        <a:gd name="connsiteX2" fmla="*/ 903012 w 903012"/>
                        <a:gd name="connsiteY2" fmla="*/ 3999648 h 3999648"/>
                        <a:gd name="connsiteX3" fmla="*/ 15240 w 903012"/>
                        <a:gd name="connsiteY3" fmla="*/ 3278947 h 3999648"/>
                        <a:gd name="connsiteX4" fmla="*/ 0 w 903012"/>
                        <a:gd name="connsiteY4" fmla="*/ 117823 h 3999648"/>
                        <a:gd name="connsiteX0" fmla="*/ 0 w 903012"/>
                        <a:gd name="connsiteY0" fmla="*/ 97533 h 3979358"/>
                        <a:gd name="connsiteX1" fmla="*/ 185736 w 903012"/>
                        <a:gd name="connsiteY1" fmla="*/ 0 h 3979358"/>
                        <a:gd name="connsiteX2" fmla="*/ 903012 w 903012"/>
                        <a:gd name="connsiteY2" fmla="*/ 3979358 h 3979358"/>
                        <a:gd name="connsiteX3" fmla="*/ 15240 w 903012"/>
                        <a:gd name="connsiteY3" fmla="*/ 3258657 h 3979358"/>
                        <a:gd name="connsiteX4" fmla="*/ 0 w 903012"/>
                        <a:gd name="connsiteY4" fmla="*/ 97533 h 3979358"/>
                        <a:gd name="connsiteX0" fmla="*/ 0 w 903012"/>
                        <a:gd name="connsiteY0" fmla="*/ 111058 h 3992883"/>
                        <a:gd name="connsiteX1" fmla="*/ 185736 w 903012"/>
                        <a:gd name="connsiteY1" fmla="*/ 0 h 3992883"/>
                        <a:gd name="connsiteX2" fmla="*/ 903012 w 903012"/>
                        <a:gd name="connsiteY2" fmla="*/ 3992883 h 3992883"/>
                        <a:gd name="connsiteX3" fmla="*/ 15240 w 903012"/>
                        <a:gd name="connsiteY3" fmla="*/ 3272182 h 3992883"/>
                        <a:gd name="connsiteX4" fmla="*/ 0 w 903012"/>
                        <a:gd name="connsiteY4" fmla="*/ 111058 h 39928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012" h="3992883">
                          <a:moveTo>
                            <a:pt x="0" y="111058"/>
                          </a:moveTo>
                          <a:lnTo>
                            <a:pt x="185736" y="0"/>
                          </a:lnTo>
                          <a:lnTo>
                            <a:pt x="903012" y="3992883"/>
                          </a:lnTo>
                          <a:lnTo>
                            <a:pt x="15240" y="3272182"/>
                          </a:lnTo>
                          <a:lnTo>
                            <a:pt x="0" y="111058"/>
                          </a:lnTo>
                          <a:close/>
                        </a:path>
                      </a:pathLst>
                    </a:custGeom>
                    <a:solidFill>
                      <a:srgbClr val="3F68A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prstClr val="white"/>
                        </a:solidFill>
                      </a:endParaRPr>
                    </a:p>
                  </p:txBody>
                </p:sp>
                <p:sp>
                  <p:nvSpPr>
                    <p:cNvPr id="31" name="Rectangle 5"/>
                    <p:cNvSpPr/>
                    <p:nvPr/>
                  </p:nvSpPr>
                  <p:spPr>
                    <a:xfrm>
                      <a:off x="2036928" y="1369218"/>
                      <a:ext cx="3405375" cy="118394"/>
                    </a:xfrm>
                    <a:custGeom>
                      <a:avLst/>
                      <a:gdLst>
                        <a:gd name="connsiteX0" fmla="*/ 0 w 3794760"/>
                        <a:gd name="connsiteY0" fmla="*/ 0 h 617220"/>
                        <a:gd name="connsiteX1" fmla="*/ 3794760 w 3794760"/>
                        <a:gd name="connsiteY1" fmla="*/ 0 h 617220"/>
                        <a:gd name="connsiteX2" fmla="*/ 3794760 w 3794760"/>
                        <a:gd name="connsiteY2" fmla="*/ 617220 h 617220"/>
                        <a:gd name="connsiteX3" fmla="*/ 0 w 3794760"/>
                        <a:gd name="connsiteY3" fmla="*/ 617220 h 617220"/>
                        <a:gd name="connsiteX4" fmla="*/ 0 w 3794760"/>
                        <a:gd name="connsiteY4" fmla="*/ 0 h 617220"/>
                        <a:gd name="connsiteX0" fmla="*/ 0 w 3931920"/>
                        <a:gd name="connsiteY0" fmla="*/ 0 h 617220"/>
                        <a:gd name="connsiteX1" fmla="*/ 3794760 w 3931920"/>
                        <a:gd name="connsiteY1" fmla="*/ 0 h 617220"/>
                        <a:gd name="connsiteX2" fmla="*/ 3931920 w 3931920"/>
                        <a:gd name="connsiteY2" fmla="*/ 373380 h 617220"/>
                        <a:gd name="connsiteX3" fmla="*/ 0 w 3931920"/>
                        <a:gd name="connsiteY3" fmla="*/ 617220 h 617220"/>
                        <a:gd name="connsiteX4" fmla="*/ 0 w 3931920"/>
                        <a:gd name="connsiteY4" fmla="*/ 0 h 617220"/>
                        <a:gd name="connsiteX0" fmla="*/ 0 w 4107180"/>
                        <a:gd name="connsiteY0" fmla="*/ 0 h 617220"/>
                        <a:gd name="connsiteX1" fmla="*/ 4107180 w 4107180"/>
                        <a:gd name="connsiteY1" fmla="*/ 228600 h 617220"/>
                        <a:gd name="connsiteX2" fmla="*/ 3931920 w 4107180"/>
                        <a:gd name="connsiteY2" fmla="*/ 373380 h 617220"/>
                        <a:gd name="connsiteX3" fmla="*/ 0 w 4107180"/>
                        <a:gd name="connsiteY3" fmla="*/ 617220 h 617220"/>
                        <a:gd name="connsiteX4" fmla="*/ 0 w 4107180"/>
                        <a:gd name="connsiteY4" fmla="*/ 0 h 617220"/>
                        <a:gd name="connsiteX0" fmla="*/ 0 w 4107180"/>
                        <a:gd name="connsiteY0" fmla="*/ 0 h 617220"/>
                        <a:gd name="connsiteX1" fmla="*/ 4107180 w 4107180"/>
                        <a:gd name="connsiteY1" fmla="*/ 228600 h 617220"/>
                        <a:gd name="connsiteX2" fmla="*/ 3916680 w 4107180"/>
                        <a:gd name="connsiteY2" fmla="*/ 358140 h 617220"/>
                        <a:gd name="connsiteX3" fmla="*/ 0 w 4107180"/>
                        <a:gd name="connsiteY3" fmla="*/ 617220 h 617220"/>
                        <a:gd name="connsiteX4" fmla="*/ 0 w 4107180"/>
                        <a:gd name="connsiteY4" fmla="*/ 0 h 617220"/>
                        <a:gd name="connsiteX0" fmla="*/ 1226820 w 4107180"/>
                        <a:gd name="connsiteY0" fmla="*/ 7620 h 388620"/>
                        <a:gd name="connsiteX1" fmla="*/ 4107180 w 4107180"/>
                        <a:gd name="connsiteY1" fmla="*/ 0 h 388620"/>
                        <a:gd name="connsiteX2" fmla="*/ 3916680 w 4107180"/>
                        <a:gd name="connsiteY2" fmla="*/ 129540 h 388620"/>
                        <a:gd name="connsiteX3" fmla="*/ 0 w 4107180"/>
                        <a:gd name="connsiteY3" fmla="*/ 388620 h 388620"/>
                        <a:gd name="connsiteX4" fmla="*/ 1226820 w 4107180"/>
                        <a:gd name="connsiteY4" fmla="*/ 7620 h 388620"/>
                        <a:gd name="connsiteX0" fmla="*/ 556260 w 3436620"/>
                        <a:gd name="connsiteY0" fmla="*/ 7620 h 129540"/>
                        <a:gd name="connsiteX1" fmla="*/ 3436620 w 3436620"/>
                        <a:gd name="connsiteY1" fmla="*/ 0 h 129540"/>
                        <a:gd name="connsiteX2" fmla="*/ 3246120 w 3436620"/>
                        <a:gd name="connsiteY2" fmla="*/ 129540 h 129540"/>
                        <a:gd name="connsiteX3" fmla="*/ 0 w 3436620"/>
                        <a:gd name="connsiteY3" fmla="*/ 114300 h 129540"/>
                        <a:gd name="connsiteX4" fmla="*/ 556260 w 3436620"/>
                        <a:gd name="connsiteY4" fmla="*/ 7620 h 129540"/>
                        <a:gd name="connsiteX0" fmla="*/ 563880 w 3444240"/>
                        <a:gd name="connsiteY0" fmla="*/ 7620 h 129540"/>
                        <a:gd name="connsiteX1" fmla="*/ 3444240 w 3444240"/>
                        <a:gd name="connsiteY1" fmla="*/ 0 h 129540"/>
                        <a:gd name="connsiteX2" fmla="*/ 3253740 w 3444240"/>
                        <a:gd name="connsiteY2" fmla="*/ 129540 h 129540"/>
                        <a:gd name="connsiteX3" fmla="*/ 0 w 3444240"/>
                        <a:gd name="connsiteY3" fmla="*/ 114300 h 129540"/>
                        <a:gd name="connsiteX4" fmla="*/ 563880 w 3444240"/>
                        <a:gd name="connsiteY4" fmla="*/ 7620 h 129540"/>
                        <a:gd name="connsiteX0" fmla="*/ 525780 w 3406140"/>
                        <a:gd name="connsiteY0" fmla="*/ 7620 h 129540"/>
                        <a:gd name="connsiteX1" fmla="*/ 3406140 w 3406140"/>
                        <a:gd name="connsiteY1" fmla="*/ 0 h 129540"/>
                        <a:gd name="connsiteX2" fmla="*/ 3215640 w 3406140"/>
                        <a:gd name="connsiteY2" fmla="*/ 129540 h 129540"/>
                        <a:gd name="connsiteX3" fmla="*/ 0 w 3406140"/>
                        <a:gd name="connsiteY3" fmla="*/ 116681 h 129540"/>
                        <a:gd name="connsiteX4" fmla="*/ 525780 w 3406140"/>
                        <a:gd name="connsiteY4" fmla="*/ 7620 h 129540"/>
                        <a:gd name="connsiteX0" fmla="*/ 525780 w 3406140"/>
                        <a:gd name="connsiteY0" fmla="*/ 7620 h 129540"/>
                        <a:gd name="connsiteX1" fmla="*/ 3406140 w 3406140"/>
                        <a:gd name="connsiteY1" fmla="*/ 0 h 129540"/>
                        <a:gd name="connsiteX2" fmla="*/ 3215640 w 3406140"/>
                        <a:gd name="connsiteY2" fmla="*/ 129540 h 129540"/>
                        <a:gd name="connsiteX3" fmla="*/ 0 w 3406140"/>
                        <a:gd name="connsiteY3" fmla="*/ 116681 h 129540"/>
                        <a:gd name="connsiteX4" fmla="*/ 525780 w 3406140"/>
                        <a:gd name="connsiteY4" fmla="*/ 7620 h 129540"/>
                        <a:gd name="connsiteX0" fmla="*/ 518636 w 3398996"/>
                        <a:gd name="connsiteY0" fmla="*/ 7620 h 129540"/>
                        <a:gd name="connsiteX1" fmla="*/ 3398996 w 3398996"/>
                        <a:gd name="connsiteY1" fmla="*/ 0 h 129540"/>
                        <a:gd name="connsiteX2" fmla="*/ 3208496 w 3398996"/>
                        <a:gd name="connsiteY2" fmla="*/ 129540 h 129540"/>
                        <a:gd name="connsiteX3" fmla="*/ 0 w 3398996"/>
                        <a:gd name="connsiteY3" fmla="*/ 119062 h 129540"/>
                        <a:gd name="connsiteX4" fmla="*/ 518636 w 3398996"/>
                        <a:gd name="connsiteY4" fmla="*/ 7620 h 129540"/>
                        <a:gd name="connsiteX0" fmla="*/ 523399 w 3403759"/>
                        <a:gd name="connsiteY0" fmla="*/ 7620 h 129540"/>
                        <a:gd name="connsiteX1" fmla="*/ 3403759 w 3403759"/>
                        <a:gd name="connsiteY1" fmla="*/ 0 h 129540"/>
                        <a:gd name="connsiteX2" fmla="*/ 3213259 w 3403759"/>
                        <a:gd name="connsiteY2" fmla="*/ 129540 h 129540"/>
                        <a:gd name="connsiteX3" fmla="*/ 0 w 3403759"/>
                        <a:gd name="connsiteY3" fmla="*/ 121443 h 129540"/>
                        <a:gd name="connsiteX4" fmla="*/ 523399 w 3403759"/>
                        <a:gd name="connsiteY4" fmla="*/ 7620 h 129540"/>
                        <a:gd name="connsiteX0" fmla="*/ 523399 w 3403759"/>
                        <a:gd name="connsiteY0" fmla="*/ 7620 h 129540"/>
                        <a:gd name="connsiteX1" fmla="*/ 3403759 w 3403759"/>
                        <a:gd name="connsiteY1" fmla="*/ 0 h 129540"/>
                        <a:gd name="connsiteX2" fmla="*/ 3213259 w 3403759"/>
                        <a:gd name="connsiteY2" fmla="*/ 129540 h 129540"/>
                        <a:gd name="connsiteX3" fmla="*/ 0 w 3403759"/>
                        <a:gd name="connsiteY3" fmla="*/ 119061 h 129540"/>
                        <a:gd name="connsiteX4" fmla="*/ 523399 w 3403759"/>
                        <a:gd name="connsiteY4" fmla="*/ 7620 h 129540"/>
                        <a:gd name="connsiteX0" fmla="*/ 523399 w 3382328"/>
                        <a:gd name="connsiteY0" fmla="*/ 7620 h 129540"/>
                        <a:gd name="connsiteX1" fmla="*/ 3382328 w 3382328"/>
                        <a:gd name="connsiteY1" fmla="*/ 0 h 129540"/>
                        <a:gd name="connsiteX2" fmla="*/ 3213259 w 3382328"/>
                        <a:gd name="connsiteY2" fmla="*/ 129540 h 129540"/>
                        <a:gd name="connsiteX3" fmla="*/ 0 w 3382328"/>
                        <a:gd name="connsiteY3" fmla="*/ 119061 h 129540"/>
                        <a:gd name="connsiteX4" fmla="*/ 523399 w 3382328"/>
                        <a:gd name="connsiteY4" fmla="*/ 7620 h 129540"/>
                        <a:gd name="connsiteX0" fmla="*/ 523399 w 3389472"/>
                        <a:gd name="connsiteY0" fmla="*/ 7620 h 129540"/>
                        <a:gd name="connsiteX1" fmla="*/ 3389472 w 3389472"/>
                        <a:gd name="connsiteY1" fmla="*/ 0 h 129540"/>
                        <a:gd name="connsiteX2" fmla="*/ 3213259 w 3389472"/>
                        <a:gd name="connsiteY2" fmla="*/ 129540 h 129540"/>
                        <a:gd name="connsiteX3" fmla="*/ 0 w 3389472"/>
                        <a:gd name="connsiteY3" fmla="*/ 119061 h 129540"/>
                        <a:gd name="connsiteX4" fmla="*/ 523399 w 3389472"/>
                        <a:gd name="connsiteY4" fmla="*/ 7620 h 129540"/>
                        <a:gd name="connsiteX0" fmla="*/ 523399 w 3391853"/>
                        <a:gd name="connsiteY0" fmla="*/ 10002 h 131922"/>
                        <a:gd name="connsiteX1" fmla="*/ 3391853 w 3391853"/>
                        <a:gd name="connsiteY1" fmla="*/ 0 h 131922"/>
                        <a:gd name="connsiteX2" fmla="*/ 3213259 w 3391853"/>
                        <a:gd name="connsiteY2" fmla="*/ 131922 h 131922"/>
                        <a:gd name="connsiteX3" fmla="*/ 0 w 3391853"/>
                        <a:gd name="connsiteY3" fmla="*/ 121443 h 131922"/>
                        <a:gd name="connsiteX4" fmla="*/ 523399 w 3391853"/>
                        <a:gd name="connsiteY4" fmla="*/ 10002 h 131922"/>
                        <a:gd name="connsiteX0" fmla="*/ 523399 w 3391853"/>
                        <a:gd name="connsiteY0" fmla="*/ 10002 h 131922"/>
                        <a:gd name="connsiteX1" fmla="*/ 3391853 w 3391853"/>
                        <a:gd name="connsiteY1" fmla="*/ 0 h 131922"/>
                        <a:gd name="connsiteX2" fmla="*/ 3213259 w 3391853"/>
                        <a:gd name="connsiteY2" fmla="*/ 131922 h 131922"/>
                        <a:gd name="connsiteX3" fmla="*/ 0 w 3391853"/>
                        <a:gd name="connsiteY3" fmla="*/ 123825 h 131922"/>
                        <a:gd name="connsiteX4" fmla="*/ 523399 w 3391853"/>
                        <a:gd name="connsiteY4" fmla="*/ 10002 h 131922"/>
                        <a:gd name="connsiteX0" fmla="*/ 513874 w 3391853"/>
                        <a:gd name="connsiteY0" fmla="*/ 7621 h 131922"/>
                        <a:gd name="connsiteX1" fmla="*/ 3391853 w 3391853"/>
                        <a:gd name="connsiteY1" fmla="*/ 0 h 131922"/>
                        <a:gd name="connsiteX2" fmla="*/ 3213259 w 3391853"/>
                        <a:gd name="connsiteY2" fmla="*/ 131922 h 131922"/>
                        <a:gd name="connsiteX3" fmla="*/ 0 w 3391853"/>
                        <a:gd name="connsiteY3" fmla="*/ 123825 h 131922"/>
                        <a:gd name="connsiteX4" fmla="*/ 513874 w 3391853"/>
                        <a:gd name="connsiteY4" fmla="*/ 7621 h 131922"/>
                        <a:gd name="connsiteX0" fmla="*/ 499587 w 3391853"/>
                        <a:gd name="connsiteY0" fmla="*/ 7621 h 131922"/>
                        <a:gd name="connsiteX1" fmla="*/ 3391853 w 3391853"/>
                        <a:gd name="connsiteY1" fmla="*/ 0 h 131922"/>
                        <a:gd name="connsiteX2" fmla="*/ 3213259 w 3391853"/>
                        <a:gd name="connsiteY2" fmla="*/ 131922 h 131922"/>
                        <a:gd name="connsiteX3" fmla="*/ 0 w 3391853"/>
                        <a:gd name="connsiteY3" fmla="*/ 123825 h 131922"/>
                        <a:gd name="connsiteX4" fmla="*/ 499587 w 3391853"/>
                        <a:gd name="connsiteY4" fmla="*/ 7621 h 131922"/>
                        <a:gd name="connsiteX0" fmla="*/ 486059 w 3378325"/>
                        <a:gd name="connsiteY0" fmla="*/ 7621 h 131922"/>
                        <a:gd name="connsiteX1" fmla="*/ 3378325 w 3378325"/>
                        <a:gd name="connsiteY1" fmla="*/ 0 h 131922"/>
                        <a:gd name="connsiteX2" fmla="*/ 3199731 w 3378325"/>
                        <a:gd name="connsiteY2" fmla="*/ 131922 h 131922"/>
                        <a:gd name="connsiteX3" fmla="*/ 0 w 3378325"/>
                        <a:gd name="connsiteY3" fmla="*/ 130590 h 131922"/>
                        <a:gd name="connsiteX4" fmla="*/ 486059 w 3378325"/>
                        <a:gd name="connsiteY4" fmla="*/ 7621 h 131922"/>
                        <a:gd name="connsiteX0" fmla="*/ 499584 w 3391850"/>
                        <a:gd name="connsiteY0" fmla="*/ 7621 h 131922"/>
                        <a:gd name="connsiteX1" fmla="*/ 3391850 w 3391850"/>
                        <a:gd name="connsiteY1" fmla="*/ 0 h 131922"/>
                        <a:gd name="connsiteX2" fmla="*/ 3213256 w 3391850"/>
                        <a:gd name="connsiteY2" fmla="*/ 131922 h 131922"/>
                        <a:gd name="connsiteX3" fmla="*/ 0 w 3391850"/>
                        <a:gd name="connsiteY3" fmla="*/ 123828 h 131922"/>
                        <a:gd name="connsiteX4" fmla="*/ 499584 w 3391850"/>
                        <a:gd name="connsiteY4" fmla="*/ 7621 h 131922"/>
                        <a:gd name="connsiteX0" fmla="*/ 479297 w 3391850"/>
                        <a:gd name="connsiteY0" fmla="*/ 0 h 137830"/>
                        <a:gd name="connsiteX1" fmla="*/ 3391850 w 3391850"/>
                        <a:gd name="connsiteY1" fmla="*/ 5908 h 137830"/>
                        <a:gd name="connsiteX2" fmla="*/ 3213256 w 3391850"/>
                        <a:gd name="connsiteY2" fmla="*/ 137830 h 137830"/>
                        <a:gd name="connsiteX3" fmla="*/ 0 w 3391850"/>
                        <a:gd name="connsiteY3" fmla="*/ 129736 h 137830"/>
                        <a:gd name="connsiteX4" fmla="*/ 479297 w 3391850"/>
                        <a:gd name="connsiteY4" fmla="*/ 0 h 137830"/>
                        <a:gd name="connsiteX0" fmla="*/ 452245 w 3391850"/>
                        <a:gd name="connsiteY0" fmla="*/ 854 h 131922"/>
                        <a:gd name="connsiteX1" fmla="*/ 3391850 w 3391850"/>
                        <a:gd name="connsiteY1" fmla="*/ 0 h 131922"/>
                        <a:gd name="connsiteX2" fmla="*/ 3213256 w 3391850"/>
                        <a:gd name="connsiteY2" fmla="*/ 131922 h 131922"/>
                        <a:gd name="connsiteX3" fmla="*/ 0 w 3391850"/>
                        <a:gd name="connsiteY3" fmla="*/ 123828 h 131922"/>
                        <a:gd name="connsiteX4" fmla="*/ 452245 w 3391850"/>
                        <a:gd name="connsiteY4" fmla="*/ 854 h 131922"/>
                        <a:gd name="connsiteX0" fmla="*/ 452245 w 3391850"/>
                        <a:gd name="connsiteY0" fmla="*/ 854 h 131922"/>
                        <a:gd name="connsiteX1" fmla="*/ 3391850 w 3391850"/>
                        <a:gd name="connsiteY1" fmla="*/ 0 h 131922"/>
                        <a:gd name="connsiteX2" fmla="*/ 3213256 w 3391850"/>
                        <a:gd name="connsiteY2" fmla="*/ 131922 h 131922"/>
                        <a:gd name="connsiteX3" fmla="*/ 0 w 3391850"/>
                        <a:gd name="connsiteY3" fmla="*/ 130593 h 131922"/>
                        <a:gd name="connsiteX4" fmla="*/ 452245 w 3391850"/>
                        <a:gd name="connsiteY4" fmla="*/ 854 h 131922"/>
                        <a:gd name="connsiteX0" fmla="*/ 452245 w 3391850"/>
                        <a:gd name="connsiteY0" fmla="*/ 854 h 131922"/>
                        <a:gd name="connsiteX1" fmla="*/ 3391850 w 3391850"/>
                        <a:gd name="connsiteY1" fmla="*/ 0 h 131922"/>
                        <a:gd name="connsiteX2" fmla="*/ 3213256 w 3391850"/>
                        <a:gd name="connsiteY2" fmla="*/ 131922 h 131922"/>
                        <a:gd name="connsiteX3" fmla="*/ 0 w 3391850"/>
                        <a:gd name="connsiteY3" fmla="*/ 123828 h 131922"/>
                        <a:gd name="connsiteX4" fmla="*/ 452245 w 3391850"/>
                        <a:gd name="connsiteY4" fmla="*/ 854 h 131922"/>
                        <a:gd name="connsiteX0" fmla="*/ 452245 w 3391850"/>
                        <a:gd name="connsiteY0" fmla="*/ 854 h 131922"/>
                        <a:gd name="connsiteX1" fmla="*/ 3391850 w 3391850"/>
                        <a:gd name="connsiteY1" fmla="*/ 0 h 131922"/>
                        <a:gd name="connsiteX2" fmla="*/ 3213256 w 3391850"/>
                        <a:gd name="connsiteY2" fmla="*/ 131922 h 131922"/>
                        <a:gd name="connsiteX3" fmla="*/ 0 w 3391850"/>
                        <a:gd name="connsiteY3" fmla="*/ 110303 h 131922"/>
                        <a:gd name="connsiteX4" fmla="*/ 452245 w 3391850"/>
                        <a:gd name="connsiteY4" fmla="*/ 854 h 131922"/>
                        <a:gd name="connsiteX0" fmla="*/ 452245 w 3391850"/>
                        <a:gd name="connsiteY0" fmla="*/ 854 h 131922"/>
                        <a:gd name="connsiteX1" fmla="*/ 3391850 w 3391850"/>
                        <a:gd name="connsiteY1" fmla="*/ 0 h 131922"/>
                        <a:gd name="connsiteX2" fmla="*/ 3213256 w 3391850"/>
                        <a:gd name="connsiteY2" fmla="*/ 131922 h 131922"/>
                        <a:gd name="connsiteX3" fmla="*/ 0 w 3391850"/>
                        <a:gd name="connsiteY3" fmla="*/ 117065 h 131922"/>
                        <a:gd name="connsiteX4" fmla="*/ 452245 w 3391850"/>
                        <a:gd name="connsiteY4" fmla="*/ 854 h 131922"/>
                        <a:gd name="connsiteX0" fmla="*/ 452245 w 3391850"/>
                        <a:gd name="connsiteY0" fmla="*/ 854 h 125160"/>
                        <a:gd name="connsiteX1" fmla="*/ 3391850 w 3391850"/>
                        <a:gd name="connsiteY1" fmla="*/ 0 h 125160"/>
                        <a:gd name="connsiteX2" fmla="*/ 3213257 w 3391850"/>
                        <a:gd name="connsiteY2" fmla="*/ 125160 h 125160"/>
                        <a:gd name="connsiteX3" fmla="*/ 0 w 3391850"/>
                        <a:gd name="connsiteY3" fmla="*/ 117065 h 125160"/>
                        <a:gd name="connsiteX4" fmla="*/ 452245 w 3391850"/>
                        <a:gd name="connsiteY4" fmla="*/ 854 h 125160"/>
                        <a:gd name="connsiteX0" fmla="*/ 452245 w 3391850"/>
                        <a:gd name="connsiteY0" fmla="*/ 854 h 118395"/>
                        <a:gd name="connsiteX1" fmla="*/ 3391850 w 3391850"/>
                        <a:gd name="connsiteY1" fmla="*/ 0 h 118395"/>
                        <a:gd name="connsiteX2" fmla="*/ 3213257 w 3391850"/>
                        <a:gd name="connsiteY2" fmla="*/ 118395 h 118395"/>
                        <a:gd name="connsiteX3" fmla="*/ 0 w 3391850"/>
                        <a:gd name="connsiteY3" fmla="*/ 117065 h 118395"/>
                        <a:gd name="connsiteX4" fmla="*/ 452245 w 3391850"/>
                        <a:gd name="connsiteY4" fmla="*/ 854 h 118395"/>
                        <a:gd name="connsiteX0" fmla="*/ 452245 w 3398612"/>
                        <a:gd name="connsiteY0" fmla="*/ 854 h 118395"/>
                        <a:gd name="connsiteX1" fmla="*/ 3398612 w 3398612"/>
                        <a:gd name="connsiteY1" fmla="*/ 0 h 118395"/>
                        <a:gd name="connsiteX2" fmla="*/ 3213257 w 3398612"/>
                        <a:gd name="connsiteY2" fmla="*/ 118395 h 118395"/>
                        <a:gd name="connsiteX3" fmla="*/ 0 w 3398612"/>
                        <a:gd name="connsiteY3" fmla="*/ 117065 h 118395"/>
                        <a:gd name="connsiteX4" fmla="*/ 452245 w 3398612"/>
                        <a:gd name="connsiteY4" fmla="*/ 854 h 118395"/>
                        <a:gd name="connsiteX0" fmla="*/ 452245 w 3405374"/>
                        <a:gd name="connsiteY0" fmla="*/ 854 h 118395"/>
                        <a:gd name="connsiteX1" fmla="*/ 3405374 w 3405374"/>
                        <a:gd name="connsiteY1" fmla="*/ 0 h 118395"/>
                        <a:gd name="connsiteX2" fmla="*/ 3213257 w 3405374"/>
                        <a:gd name="connsiteY2" fmla="*/ 118395 h 118395"/>
                        <a:gd name="connsiteX3" fmla="*/ 0 w 3405374"/>
                        <a:gd name="connsiteY3" fmla="*/ 117065 h 118395"/>
                        <a:gd name="connsiteX4" fmla="*/ 452245 w 3405374"/>
                        <a:gd name="connsiteY4" fmla="*/ 854 h 1183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05374" h="118395">
                          <a:moveTo>
                            <a:pt x="452245" y="854"/>
                          </a:moveTo>
                          <a:lnTo>
                            <a:pt x="3405374" y="0"/>
                          </a:lnTo>
                          <a:lnTo>
                            <a:pt x="3213257" y="118395"/>
                          </a:lnTo>
                          <a:lnTo>
                            <a:pt x="0" y="117065"/>
                          </a:lnTo>
                          <a:lnTo>
                            <a:pt x="452245" y="854"/>
                          </a:lnTo>
                          <a:close/>
                        </a:path>
                      </a:pathLst>
                    </a:custGeom>
                    <a:solidFill>
                      <a:srgbClr val="3A5F9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prstClr val="white"/>
                        </a:solidFill>
                      </a:endParaRPr>
                    </a:p>
                  </p:txBody>
                </p:sp>
                <p:sp>
                  <p:nvSpPr>
                    <p:cNvPr id="32" name="Rectangle 6"/>
                    <p:cNvSpPr/>
                    <p:nvPr/>
                  </p:nvSpPr>
                  <p:spPr>
                    <a:xfrm>
                      <a:off x="2030890" y="4635818"/>
                      <a:ext cx="4127614" cy="726597"/>
                    </a:xfrm>
                    <a:custGeom>
                      <a:avLst/>
                      <a:gdLst>
                        <a:gd name="connsiteX0" fmla="*/ 0 w 4347800"/>
                        <a:gd name="connsiteY0" fmla="*/ 0 h 1070449"/>
                        <a:gd name="connsiteX1" fmla="*/ 4347800 w 4347800"/>
                        <a:gd name="connsiteY1" fmla="*/ 0 h 1070449"/>
                        <a:gd name="connsiteX2" fmla="*/ 4347800 w 4347800"/>
                        <a:gd name="connsiteY2" fmla="*/ 1070449 h 1070449"/>
                        <a:gd name="connsiteX3" fmla="*/ 0 w 4347800"/>
                        <a:gd name="connsiteY3" fmla="*/ 1070449 h 1070449"/>
                        <a:gd name="connsiteX4" fmla="*/ 0 w 4347800"/>
                        <a:gd name="connsiteY4" fmla="*/ 0 h 1070449"/>
                        <a:gd name="connsiteX0" fmla="*/ 0 w 4347800"/>
                        <a:gd name="connsiteY0" fmla="*/ 0 h 1070449"/>
                        <a:gd name="connsiteX1" fmla="*/ 4347800 w 4347800"/>
                        <a:gd name="connsiteY1" fmla="*/ 0 h 1070449"/>
                        <a:gd name="connsiteX2" fmla="*/ 4347800 w 4347800"/>
                        <a:gd name="connsiteY2" fmla="*/ 1062829 h 1070449"/>
                        <a:gd name="connsiteX3" fmla="*/ 0 w 4347800"/>
                        <a:gd name="connsiteY3" fmla="*/ 1070449 h 1070449"/>
                        <a:gd name="connsiteX4" fmla="*/ 0 w 4347800"/>
                        <a:gd name="connsiteY4" fmla="*/ 0 h 1070449"/>
                        <a:gd name="connsiteX0" fmla="*/ 0 w 4347800"/>
                        <a:gd name="connsiteY0" fmla="*/ 0 h 1062829"/>
                        <a:gd name="connsiteX1" fmla="*/ 4347800 w 4347800"/>
                        <a:gd name="connsiteY1" fmla="*/ 0 h 1062829"/>
                        <a:gd name="connsiteX2" fmla="*/ 4347800 w 4347800"/>
                        <a:gd name="connsiteY2" fmla="*/ 1062829 h 1062829"/>
                        <a:gd name="connsiteX3" fmla="*/ 220980 w 4347800"/>
                        <a:gd name="connsiteY3" fmla="*/ 346549 h 1062829"/>
                        <a:gd name="connsiteX4" fmla="*/ 0 w 4347800"/>
                        <a:gd name="connsiteY4" fmla="*/ 0 h 1062829"/>
                        <a:gd name="connsiteX0" fmla="*/ 0 w 4347800"/>
                        <a:gd name="connsiteY0" fmla="*/ 0 h 1062829"/>
                        <a:gd name="connsiteX1" fmla="*/ 3463880 w 4347800"/>
                        <a:gd name="connsiteY1" fmla="*/ 350520 h 1062829"/>
                        <a:gd name="connsiteX2" fmla="*/ 4347800 w 4347800"/>
                        <a:gd name="connsiteY2" fmla="*/ 1062829 h 1062829"/>
                        <a:gd name="connsiteX3" fmla="*/ 220980 w 4347800"/>
                        <a:gd name="connsiteY3" fmla="*/ 346549 h 1062829"/>
                        <a:gd name="connsiteX4" fmla="*/ 0 w 4347800"/>
                        <a:gd name="connsiteY4" fmla="*/ 0 h 1062829"/>
                        <a:gd name="connsiteX0" fmla="*/ 1554480 w 4126820"/>
                        <a:gd name="connsiteY0" fmla="*/ 26831 h 716280"/>
                        <a:gd name="connsiteX1" fmla="*/ 3242900 w 4126820"/>
                        <a:gd name="connsiteY1" fmla="*/ 3971 h 716280"/>
                        <a:gd name="connsiteX2" fmla="*/ 4126820 w 4126820"/>
                        <a:gd name="connsiteY2" fmla="*/ 716280 h 716280"/>
                        <a:gd name="connsiteX3" fmla="*/ 0 w 4126820"/>
                        <a:gd name="connsiteY3" fmla="*/ 0 h 716280"/>
                        <a:gd name="connsiteX4" fmla="*/ 1554480 w 4126820"/>
                        <a:gd name="connsiteY4" fmla="*/ 26831 h 716280"/>
                        <a:gd name="connsiteX0" fmla="*/ 0 w 4126820"/>
                        <a:gd name="connsiteY0" fmla="*/ 0 h 716280"/>
                        <a:gd name="connsiteX1" fmla="*/ 3242900 w 4126820"/>
                        <a:gd name="connsiteY1" fmla="*/ 3971 h 716280"/>
                        <a:gd name="connsiteX2" fmla="*/ 4126820 w 4126820"/>
                        <a:gd name="connsiteY2" fmla="*/ 716280 h 716280"/>
                        <a:gd name="connsiteX3" fmla="*/ 0 w 4126820"/>
                        <a:gd name="connsiteY3" fmla="*/ 0 h 716280"/>
                        <a:gd name="connsiteX0" fmla="*/ 0 w 4126820"/>
                        <a:gd name="connsiteY0" fmla="*/ 0 h 716280"/>
                        <a:gd name="connsiteX1" fmla="*/ 3250520 w 4126820"/>
                        <a:gd name="connsiteY1" fmla="*/ 3971 h 716280"/>
                        <a:gd name="connsiteX2" fmla="*/ 4126820 w 4126820"/>
                        <a:gd name="connsiteY2" fmla="*/ 716280 h 716280"/>
                        <a:gd name="connsiteX3" fmla="*/ 0 w 4126820"/>
                        <a:gd name="connsiteY3" fmla="*/ 0 h 716280"/>
                        <a:gd name="connsiteX0" fmla="*/ 0 w 4131583"/>
                        <a:gd name="connsiteY0" fmla="*/ 0 h 725805"/>
                        <a:gd name="connsiteX1" fmla="*/ 3250520 w 4131583"/>
                        <a:gd name="connsiteY1" fmla="*/ 3971 h 725805"/>
                        <a:gd name="connsiteX2" fmla="*/ 4131583 w 4131583"/>
                        <a:gd name="connsiteY2" fmla="*/ 725805 h 725805"/>
                        <a:gd name="connsiteX3" fmla="*/ 0 w 4131583"/>
                        <a:gd name="connsiteY3" fmla="*/ 0 h 725805"/>
                        <a:gd name="connsiteX0" fmla="*/ 0 w 4128408"/>
                        <a:gd name="connsiteY0" fmla="*/ 21429 h 721834"/>
                        <a:gd name="connsiteX1" fmla="*/ 3247345 w 4128408"/>
                        <a:gd name="connsiteY1" fmla="*/ 0 h 721834"/>
                        <a:gd name="connsiteX2" fmla="*/ 4128408 w 4128408"/>
                        <a:gd name="connsiteY2" fmla="*/ 721834 h 721834"/>
                        <a:gd name="connsiteX3" fmla="*/ 0 w 4128408"/>
                        <a:gd name="connsiteY3" fmla="*/ 21429 h 721834"/>
                        <a:gd name="connsiteX0" fmla="*/ 0 w 4125233"/>
                        <a:gd name="connsiteY0" fmla="*/ 0 h 722630"/>
                        <a:gd name="connsiteX1" fmla="*/ 3244170 w 4125233"/>
                        <a:gd name="connsiteY1" fmla="*/ 796 h 722630"/>
                        <a:gd name="connsiteX2" fmla="*/ 4125233 w 4125233"/>
                        <a:gd name="connsiteY2" fmla="*/ 722630 h 722630"/>
                        <a:gd name="connsiteX3" fmla="*/ 0 w 4125233"/>
                        <a:gd name="connsiteY3" fmla="*/ 0 h 722630"/>
                        <a:gd name="connsiteX0" fmla="*/ 0 w 4127614"/>
                        <a:gd name="connsiteY0" fmla="*/ 0 h 722630"/>
                        <a:gd name="connsiteX1" fmla="*/ 3246551 w 4127614"/>
                        <a:gd name="connsiteY1" fmla="*/ 796 h 722630"/>
                        <a:gd name="connsiteX2" fmla="*/ 4127614 w 4127614"/>
                        <a:gd name="connsiteY2" fmla="*/ 722630 h 722630"/>
                        <a:gd name="connsiteX3" fmla="*/ 0 w 4127614"/>
                        <a:gd name="connsiteY3" fmla="*/ 0 h 722630"/>
                        <a:gd name="connsiteX0" fmla="*/ 0 w 4127614"/>
                        <a:gd name="connsiteY0" fmla="*/ 0 h 722630"/>
                        <a:gd name="connsiteX1" fmla="*/ 3220357 w 4127614"/>
                        <a:gd name="connsiteY1" fmla="*/ 31752 h 722630"/>
                        <a:gd name="connsiteX2" fmla="*/ 4127614 w 4127614"/>
                        <a:gd name="connsiteY2" fmla="*/ 722630 h 722630"/>
                        <a:gd name="connsiteX3" fmla="*/ 0 w 4127614"/>
                        <a:gd name="connsiteY3" fmla="*/ 0 h 722630"/>
                        <a:gd name="connsiteX0" fmla="*/ 0 w 4127614"/>
                        <a:gd name="connsiteY0" fmla="*/ 0 h 722630"/>
                        <a:gd name="connsiteX1" fmla="*/ 3237026 w 4127614"/>
                        <a:gd name="connsiteY1" fmla="*/ 3177 h 722630"/>
                        <a:gd name="connsiteX2" fmla="*/ 4127614 w 4127614"/>
                        <a:gd name="connsiteY2" fmla="*/ 722630 h 722630"/>
                        <a:gd name="connsiteX3" fmla="*/ 0 w 4127614"/>
                        <a:gd name="connsiteY3" fmla="*/ 0 h 722630"/>
                        <a:gd name="connsiteX0" fmla="*/ 0 w 4127614"/>
                        <a:gd name="connsiteY0" fmla="*/ 0 h 722630"/>
                        <a:gd name="connsiteX1" fmla="*/ 3239408 w 4127614"/>
                        <a:gd name="connsiteY1" fmla="*/ 796 h 722630"/>
                        <a:gd name="connsiteX2" fmla="*/ 4127614 w 4127614"/>
                        <a:gd name="connsiteY2" fmla="*/ 722630 h 722630"/>
                        <a:gd name="connsiteX3" fmla="*/ 0 w 4127614"/>
                        <a:gd name="connsiteY3" fmla="*/ 0 h 722630"/>
                        <a:gd name="connsiteX0" fmla="*/ 0 w 4127614"/>
                        <a:gd name="connsiteY0" fmla="*/ 0 h 722630"/>
                        <a:gd name="connsiteX1" fmla="*/ 3239408 w 4127614"/>
                        <a:gd name="connsiteY1" fmla="*/ 796 h 722630"/>
                        <a:gd name="connsiteX2" fmla="*/ 4127614 w 4127614"/>
                        <a:gd name="connsiteY2" fmla="*/ 722630 h 722630"/>
                        <a:gd name="connsiteX3" fmla="*/ 0 w 4127614"/>
                        <a:gd name="connsiteY3" fmla="*/ 0 h 722630"/>
                        <a:gd name="connsiteX0" fmla="*/ 0 w 4127614"/>
                        <a:gd name="connsiteY0" fmla="*/ 3967 h 726597"/>
                        <a:gd name="connsiteX1" fmla="*/ 3239408 w 4127614"/>
                        <a:gd name="connsiteY1" fmla="*/ 0 h 726597"/>
                        <a:gd name="connsiteX2" fmla="*/ 4127614 w 4127614"/>
                        <a:gd name="connsiteY2" fmla="*/ 726597 h 726597"/>
                        <a:gd name="connsiteX3" fmla="*/ 0 w 4127614"/>
                        <a:gd name="connsiteY3" fmla="*/ 3967 h 726597"/>
                      </a:gdLst>
                      <a:ahLst/>
                      <a:cxnLst>
                        <a:cxn ang="0">
                          <a:pos x="connsiteX0" y="connsiteY0"/>
                        </a:cxn>
                        <a:cxn ang="0">
                          <a:pos x="connsiteX1" y="connsiteY1"/>
                        </a:cxn>
                        <a:cxn ang="0">
                          <a:pos x="connsiteX2" y="connsiteY2"/>
                        </a:cxn>
                        <a:cxn ang="0">
                          <a:pos x="connsiteX3" y="connsiteY3"/>
                        </a:cxn>
                      </a:cxnLst>
                      <a:rect l="l" t="t" r="r" b="b"/>
                      <a:pathLst>
                        <a:path w="4127614" h="726597">
                          <a:moveTo>
                            <a:pt x="0" y="3967"/>
                          </a:moveTo>
                          <a:lnTo>
                            <a:pt x="3239408" y="0"/>
                          </a:lnTo>
                          <a:lnTo>
                            <a:pt x="4127614" y="726597"/>
                          </a:lnTo>
                          <a:lnTo>
                            <a:pt x="0" y="3967"/>
                          </a:lnTo>
                          <a:close/>
                        </a:path>
                      </a:pathLst>
                    </a:custGeom>
                    <a:solidFill>
                      <a:srgbClr val="3A5F9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prstClr val="white"/>
                        </a:solidFill>
                      </a:endParaRPr>
                    </a:p>
                  </p:txBody>
                </p:sp>
              </p:grpSp>
            </p:grpSp>
            <p:sp>
              <p:nvSpPr>
                <p:cNvPr id="26" name="TextBox 159"/>
                <p:cNvSpPr txBox="1"/>
                <p:nvPr/>
              </p:nvSpPr>
              <p:spPr>
                <a:xfrm>
                  <a:off x="7506667" y="2885252"/>
                  <a:ext cx="629947" cy="44227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400" b="1" dirty="0">
                      <a:solidFill>
                        <a:prstClr val="white"/>
                      </a:solidFill>
                      <a:latin typeface="Arial" panose="020B0604020202020204" pitchFamily="34" charset="0"/>
                      <a:cs typeface="Arial" panose="020B0604020202020204" pitchFamily="34" charset="0"/>
                    </a:rPr>
                    <a:t>05</a:t>
                  </a:r>
                </a:p>
              </p:txBody>
            </p:sp>
          </p:grpSp>
        </p:grpSp>
        <p:grpSp>
          <p:nvGrpSpPr>
            <p:cNvPr id="4" name="Group 3"/>
            <p:cNvGrpSpPr/>
            <p:nvPr/>
          </p:nvGrpSpPr>
          <p:grpSpPr>
            <a:xfrm>
              <a:off x="129525" y="3827493"/>
              <a:ext cx="9043089" cy="2354550"/>
              <a:chOff x="129525" y="3827493"/>
              <a:chExt cx="9043089" cy="2354550"/>
            </a:xfrm>
          </p:grpSpPr>
          <p:grpSp>
            <p:nvGrpSpPr>
              <p:cNvPr id="5" name="Group 4"/>
              <p:cNvGrpSpPr/>
              <p:nvPr/>
            </p:nvGrpSpPr>
            <p:grpSpPr>
              <a:xfrm>
                <a:off x="129525" y="3915453"/>
                <a:ext cx="1736833" cy="2081228"/>
                <a:chOff x="59398" y="4479289"/>
                <a:chExt cx="1736833" cy="2081228"/>
              </a:xfrm>
            </p:grpSpPr>
            <p:sp>
              <p:nvSpPr>
                <p:cNvPr id="18" name="TextBox 53"/>
                <p:cNvSpPr txBox="1"/>
                <p:nvPr/>
              </p:nvSpPr>
              <p:spPr>
                <a:xfrm>
                  <a:off x="59398" y="4479289"/>
                  <a:ext cx="1736833" cy="55138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ZW" sz="1600" b="1" dirty="0">
                      <a:solidFill>
                        <a:schemeClr val="accent1">
                          <a:lumMod val="75000"/>
                        </a:schemeClr>
                      </a:solidFill>
                      <a:latin typeface="Century Gothic" panose="020B0502020202020204" pitchFamily="34" charset="0"/>
                    </a:rPr>
                    <a:t>Identify potential threats</a:t>
                  </a:r>
                  <a:endParaRPr lang="en-US" sz="1600" b="1" dirty="0">
                    <a:solidFill>
                      <a:schemeClr val="accent1">
                        <a:lumMod val="75000"/>
                      </a:schemeClr>
                    </a:solidFill>
                    <a:latin typeface="Century Gothic" panose="020B0502020202020204" pitchFamily="34" charset="0"/>
                    <a:cs typeface="Arial" panose="020B0604020202020204" pitchFamily="34" charset="0"/>
                  </a:endParaRPr>
                </a:p>
              </p:txBody>
            </p:sp>
            <p:sp>
              <p:nvSpPr>
                <p:cNvPr id="19" name="Rectangle 18"/>
                <p:cNvSpPr/>
                <p:nvPr/>
              </p:nvSpPr>
              <p:spPr>
                <a:xfrm>
                  <a:off x="151635" y="5080480"/>
                  <a:ext cx="1478652" cy="1480037"/>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solidFill>
                        <a:schemeClr val="accent1">
                          <a:lumMod val="75000"/>
                        </a:schemeClr>
                      </a:solidFill>
                      <a:latin typeface="Century Gothic" panose="020B0502020202020204" pitchFamily="34" charset="0"/>
                    </a:rPr>
                    <a:t>By identifying these threats, organizations can develop appropriate security measures to protect against identified threats.</a:t>
                  </a:r>
                  <a:r>
                    <a:rPr lang="en-US" sz="1200" dirty="0">
                      <a:solidFill>
                        <a:schemeClr val="accent1">
                          <a:lumMod val="75000"/>
                        </a:schemeClr>
                      </a:solidFill>
                      <a:latin typeface="Century Gothic" panose="020B0502020202020204" pitchFamily="34" charset="0"/>
                      <a:cs typeface="Arial" panose="020B0604020202020204" pitchFamily="34" charset="0"/>
                    </a:rPr>
                    <a:t>. </a:t>
                  </a:r>
                </a:p>
              </p:txBody>
            </p:sp>
          </p:grpSp>
          <p:grpSp>
            <p:nvGrpSpPr>
              <p:cNvPr id="6" name="Group 5"/>
              <p:cNvGrpSpPr/>
              <p:nvPr/>
            </p:nvGrpSpPr>
            <p:grpSpPr>
              <a:xfrm>
                <a:off x="2085676" y="3887017"/>
                <a:ext cx="1521090" cy="2080966"/>
                <a:chOff x="2017009" y="4389298"/>
                <a:chExt cx="1521090" cy="2080966"/>
              </a:xfrm>
            </p:grpSpPr>
            <p:sp>
              <p:nvSpPr>
                <p:cNvPr id="16" name="TextBox 55"/>
                <p:cNvSpPr txBox="1"/>
                <p:nvPr/>
              </p:nvSpPr>
              <p:spPr>
                <a:xfrm>
                  <a:off x="2017009" y="4389298"/>
                  <a:ext cx="1521090" cy="56166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ZW" sz="1600" b="1" dirty="0">
                      <a:solidFill>
                        <a:schemeClr val="accent1">
                          <a:lumMod val="75000"/>
                        </a:schemeClr>
                      </a:solidFill>
                      <a:latin typeface="Century Gothic" panose="020B0502020202020204" pitchFamily="34" charset="0"/>
                    </a:rPr>
                    <a:t>Assess vulnerabilities</a:t>
                  </a:r>
                  <a:endParaRPr lang="en-US" sz="1600" b="1" dirty="0">
                    <a:solidFill>
                      <a:schemeClr val="accent1">
                        <a:lumMod val="75000"/>
                      </a:schemeClr>
                    </a:solidFill>
                    <a:latin typeface="Century Gothic" panose="020B0502020202020204" pitchFamily="34" charset="0"/>
                    <a:cs typeface="Arial" panose="020B0604020202020204" pitchFamily="34" charset="0"/>
                  </a:endParaRPr>
                </a:p>
              </p:txBody>
            </p:sp>
            <p:sp>
              <p:nvSpPr>
                <p:cNvPr id="17" name="Rectangle 16"/>
                <p:cNvSpPr/>
                <p:nvPr/>
              </p:nvSpPr>
              <p:spPr>
                <a:xfrm>
                  <a:off x="2038038" y="4990226"/>
                  <a:ext cx="1478652" cy="1480038"/>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solidFill>
                        <a:schemeClr val="accent1">
                          <a:lumMod val="75000"/>
                        </a:schemeClr>
                      </a:solidFill>
                      <a:latin typeface="Century Gothic" panose="020B0502020202020204" pitchFamily="34" charset="0"/>
                    </a:rPr>
                    <a:t>Organizations develop and implement appropriate security measures to address identified vulnerabilities.</a:t>
                  </a:r>
                  <a:endParaRPr lang="en-US" sz="1200" dirty="0">
                    <a:solidFill>
                      <a:schemeClr val="accent1">
                        <a:lumMod val="75000"/>
                      </a:schemeClr>
                    </a:solidFill>
                    <a:latin typeface="Century Gothic" panose="020B0502020202020204" pitchFamily="34" charset="0"/>
                    <a:cs typeface="Arial" panose="020B0604020202020204" pitchFamily="34" charset="0"/>
                  </a:endParaRPr>
                </a:p>
              </p:txBody>
            </p:sp>
          </p:grpSp>
          <p:grpSp>
            <p:nvGrpSpPr>
              <p:cNvPr id="7" name="Group 6"/>
              <p:cNvGrpSpPr/>
              <p:nvPr/>
            </p:nvGrpSpPr>
            <p:grpSpPr>
              <a:xfrm>
                <a:off x="3669847" y="3851832"/>
                <a:ext cx="1804303" cy="1820545"/>
                <a:chOff x="3602639" y="4415668"/>
                <a:chExt cx="1804303" cy="1820545"/>
              </a:xfrm>
            </p:grpSpPr>
            <p:sp>
              <p:nvSpPr>
                <p:cNvPr id="14" name="TextBox 54"/>
                <p:cNvSpPr txBox="1"/>
                <p:nvPr/>
              </p:nvSpPr>
              <p:spPr>
                <a:xfrm>
                  <a:off x="3602639" y="4415668"/>
                  <a:ext cx="1804303" cy="55138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ZW" sz="1600" b="1" dirty="0">
                      <a:solidFill>
                        <a:schemeClr val="accent1">
                          <a:lumMod val="75000"/>
                        </a:schemeClr>
                      </a:solidFill>
                      <a:latin typeface="Century Gothic" panose="020B0502020202020204" pitchFamily="34" charset="0"/>
                    </a:rPr>
                    <a:t>Prioritize security investments</a:t>
                  </a:r>
                  <a:endParaRPr lang="en-US" sz="1600" dirty="0">
                    <a:solidFill>
                      <a:schemeClr val="accent1">
                        <a:lumMod val="75000"/>
                      </a:schemeClr>
                    </a:solidFill>
                    <a:latin typeface="Arial" panose="020B0604020202020204" pitchFamily="34" charset="0"/>
                    <a:cs typeface="Arial" panose="020B0604020202020204" pitchFamily="34" charset="0"/>
                  </a:endParaRPr>
                </a:p>
              </p:txBody>
            </p:sp>
            <p:sp>
              <p:nvSpPr>
                <p:cNvPr id="15" name="Rectangle 14"/>
                <p:cNvSpPr/>
                <p:nvPr/>
              </p:nvSpPr>
              <p:spPr>
                <a:xfrm>
                  <a:off x="3785216" y="5083326"/>
                  <a:ext cx="1439150" cy="1152887"/>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solidFill>
                        <a:schemeClr val="accent1">
                          <a:lumMod val="75000"/>
                        </a:schemeClr>
                      </a:solidFill>
                      <a:latin typeface="Century Gothic" panose="020B0502020202020204" pitchFamily="34" charset="0"/>
                    </a:rPr>
                    <a:t>Prioritize security investments by identifying the most critical assets and systems.</a:t>
                  </a:r>
                  <a:endParaRPr lang="en-US" sz="1200" dirty="0">
                    <a:solidFill>
                      <a:schemeClr val="accent1">
                        <a:lumMod val="75000"/>
                      </a:schemeClr>
                    </a:solidFill>
                    <a:latin typeface="Century Gothic" panose="020B0502020202020204" pitchFamily="34" charset="0"/>
                    <a:cs typeface="Arial" panose="020B0604020202020204" pitchFamily="34" charset="0"/>
                  </a:endParaRPr>
                </a:p>
              </p:txBody>
            </p:sp>
          </p:grpSp>
          <p:grpSp>
            <p:nvGrpSpPr>
              <p:cNvPr id="8" name="Group 7"/>
              <p:cNvGrpSpPr/>
              <p:nvPr/>
            </p:nvGrpSpPr>
            <p:grpSpPr>
              <a:xfrm>
                <a:off x="5505357" y="3827493"/>
                <a:ext cx="1772282" cy="2354550"/>
                <a:chOff x="5439609" y="4391329"/>
                <a:chExt cx="1772282" cy="2354550"/>
              </a:xfrm>
            </p:grpSpPr>
            <p:sp>
              <p:nvSpPr>
                <p:cNvPr id="12" name="TextBox 56"/>
                <p:cNvSpPr txBox="1"/>
                <p:nvPr/>
              </p:nvSpPr>
              <p:spPr>
                <a:xfrm>
                  <a:off x="5439609" y="4391329"/>
                  <a:ext cx="1772282" cy="55138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ZW" sz="1600" b="1" dirty="0">
                      <a:solidFill>
                        <a:schemeClr val="accent1">
                          <a:lumMod val="75000"/>
                        </a:schemeClr>
                      </a:solidFill>
                      <a:latin typeface="Century Gothic" panose="020B0502020202020204" pitchFamily="34" charset="0"/>
                    </a:rPr>
                    <a:t>Meet regulatory requirements</a:t>
                  </a:r>
                  <a:endParaRPr lang="en-US" sz="1600" dirty="0">
                    <a:solidFill>
                      <a:srgbClr val="377A9B"/>
                    </a:solidFill>
                    <a:latin typeface="Arial" panose="020B0604020202020204" pitchFamily="34" charset="0"/>
                    <a:cs typeface="Arial" panose="020B0604020202020204" pitchFamily="34" charset="0"/>
                  </a:endParaRPr>
                </a:p>
              </p:txBody>
            </p:sp>
            <p:sp>
              <p:nvSpPr>
                <p:cNvPr id="13" name="Rectangle 12"/>
                <p:cNvSpPr/>
                <p:nvPr/>
              </p:nvSpPr>
              <p:spPr>
                <a:xfrm>
                  <a:off x="5517096" y="5060891"/>
                  <a:ext cx="1439150" cy="1684988"/>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solidFill>
                        <a:schemeClr val="accent1">
                          <a:lumMod val="75000"/>
                        </a:schemeClr>
                      </a:solidFill>
                      <a:latin typeface="Century Gothic" panose="020B0502020202020204" pitchFamily="34" charset="0"/>
                    </a:rPr>
                    <a:t>Organizations can ensure that they are meeting regulatory requirements and avoiding potential penalties for </a:t>
                  </a:r>
                </a:p>
                <a:p>
                  <a:r>
                    <a:rPr lang="en-US" sz="1200" dirty="0">
                      <a:solidFill>
                        <a:schemeClr val="accent1">
                          <a:lumMod val="75000"/>
                        </a:schemeClr>
                      </a:solidFill>
                      <a:latin typeface="Century Gothic" panose="020B0502020202020204" pitchFamily="34" charset="0"/>
                    </a:rPr>
                    <a:t>non-compliance.</a:t>
                  </a:r>
                  <a:endParaRPr lang="en-US" sz="1200" dirty="0">
                    <a:solidFill>
                      <a:schemeClr val="accent1">
                        <a:lumMod val="75000"/>
                      </a:schemeClr>
                    </a:solidFill>
                    <a:latin typeface="Century Gothic" panose="020B0502020202020204" pitchFamily="34" charset="0"/>
                    <a:cs typeface="Arial" panose="020B0604020202020204" pitchFamily="34" charset="0"/>
                  </a:endParaRPr>
                </a:p>
              </p:txBody>
            </p:sp>
          </p:grpSp>
          <p:grpSp>
            <p:nvGrpSpPr>
              <p:cNvPr id="9" name="Group 8"/>
              <p:cNvGrpSpPr/>
              <p:nvPr/>
            </p:nvGrpSpPr>
            <p:grpSpPr>
              <a:xfrm>
                <a:off x="7311353" y="3859847"/>
                <a:ext cx="1861261" cy="2322196"/>
                <a:chOff x="7241226" y="4423683"/>
                <a:chExt cx="1861261" cy="2322196"/>
              </a:xfrm>
            </p:grpSpPr>
            <p:sp>
              <p:nvSpPr>
                <p:cNvPr id="10" name="TextBox 57"/>
                <p:cNvSpPr txBox="1"/>
                <p:nvPr/>
              </p:nvSpPr>
              <p:spPr>
                <a:xfrm>
                  <a:off x="7253398" y="4423683"/>
                  <a:ext cx="1849089" cy="55138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ZW" sz="1600" b="1" dirty="0">
                      <a:solidFill>
                        <a:schemeClr val="accent1">
                          <a:lumMod val="75000"/>
                        </a:schemeClr>
                      </a:solidFill>
                      <a:latin typeface="Century Gothic" panose="020B0502020202020204" pitchFamily="34" charset="0"/>
                    </a:rPr>
                    <a:t>Improve incident response</a:t>
                  </a:r>
                  <a:endParaRPr lang="en-US" sz="1600" b="1" dirty="0">
                    <a:solidFill>
                      <a:schemeClr val="accent1">
                        <a:lumMod val="75000"/>
                      </a:schemeClr>
                    </a:solidFill>
                    <a:latin typeface="Century Gothic" panose="020B0502020202020204" pitchFamily="34" charset="0"/>
                    <a:cs typeface="Arial" panose="020B0604020202020204" pitchFamily="34" charset="0"/>
                  </a:endParaRPr>
                </a:p>
              </p:txBody>
            </p:sp>
            <p:sp>
              <p:nvSpPr>
                <p:cNvPr id="11" name="Rectangle 10"/>
                <p:cNvSpPr/>
                <p:nvPr/>
              </p:nvSpPr>
              <p:spPr>
                <a:xfrm>
                  <a:off x="7241226" y="5060890"/>
                  <a:ext cx="1479656" cy="1684989"/>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solidFill>
                        <a:schemeClr val="accent1">
                          <a:lumMod val="75000"/>
                        </a:schemeClr>
                      </a:solidFill>
                      <a:latin typeface="Century Gothic" panose="020B0502020202020204" pitchFamily="34" charset="0"/>
                    </a:rPr>
                    <a:t>Having a plan in place to address these risks, organizations can respond more quickly and effectively to incidents when they occur.</a:t>
                  </a:r>
                  <a:endParaRPr lang="en-US" sz="1200" dirty="0">
                    <a:solidFill>
                      <a:schemeClr val="accent1">
                        <a:lumMod val="75000"/>
                      </a:schemeClr>
                    </a:solidFill>
                    <a:latin typeface="Century Gothic" panose="020B0502020202020204" pitchFamily="34" charset="0"/>
                    <a:cs typeface="Arial" panose="020B0604020202020204" pitchFamily="34" charset="0"/>
                  </a:endParaRPr>
                </a:p>
              </p:txBody>
            </p:sp>
          </p:grpSp>
        </p:grpSp>
      </p:grpSp>
      <p:sp>
        <p:nvSpPr>
          <p:cNvPr id="66" name="Rectangle 65"/>
          <p:cNvSpPr/>
          <p:nvPr/>
        </p:nvSpPr>
        <p:spPr>
          <a:xfrm>
            <a:off x="2259340" y="-12140"/>
            <a:ext cx="7427033" cy="1092607"/>
          </a:xfrm>
          <a:prstGeom prst="rect">
            <a:avLst/>
          </a:prstGeom>
        </p:spPr>
        <p:txBody>
          <a:bodyPr wrap="none">
            <a:spAutoFit/>
          </a:bodyPr>
          <a:lstStyle/>
          <a:p>
            <a:pPr lvl="0" algn="ctr" fontAlgn="base">
              <a:spcAft>
                <a:spcPts val="600"/>
              </a:spcAft>
              <a:buSzPct val="90000"/>
              <a:defRPr/>
            </a:pPr>
            <a:r>
              <a:rPr lang="en-US" sz="3200" b="1" kern="0" dirty="0">
                <a:ln w="0"/>
                <a:solidFill>
                  <a:srgbClr val="0070C0"/>
                </a:solidFill>
                <a:ea typeface="Verdana" panose="020B0604030504040204" pitchFamily="34" charset="0"/>
                <a:cs typeface="Microsoft Tai Le" panose="020B0502040204020203" pitchFamily="34" charset="0"/>
              </a:rPr>
              <a:t>Risk Assessment and Management for CNI</a:t>
            </a:r>
          </a:p>
          <a:p>
            <a:pPr lvl="0" algn="ctr" fontAlgn="base">
              <a:spcAft>
                <a:spcPts val="600"/>
              </a:spcAft>
              <a:buSzPct val="90000"/>
              <a:defRPr/>
            </a:pPr>
            <a:r>
              <a:rPr lang="en-US" sz="2800" b="1" kern="0" dirty="0">
                <a:ln w="0"/>
                <a:solidFill>
                  <a:srgbClr val="0070C0"/>
                </a:solidFill>
                <a:ea typeface="Verdana" panose="020B0604030504040204" pitchFamily="34" charset="0"/>
                <a:cs typeface="Microsoft Tai Le" panose="020B0502040204020203" pitchFamily="34" charset="0"/>
              </a:rPr>
              <a:t>The Importance of Conducting Risk Assessment</a:t>
            </a:r>
          </a:p>
        </p:txBody>
      </p:sp>
    </p:spTree>
    <p:extLst>
      <p:ext uri="{BB962C8B-B14F-4D97-AF65-F5344CB8AC3E}">
        <p14:creationId xmlns:p14="http://schemas.microsoft.com/office/powerpoint/2010/main" val="3266252983"/>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eelOff"/>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F230012-7BB5-4920-96AC-C8F2E1EFF6EA}"/>
              </a:ext>
            </a:extLst>
          </p:cNvPr>
          <p:cNvSpPr txBox="1">
            <a:spLocks/>
          </p:cNvSpPr>
          <p:nvPr/>
        </p:nvSpPr>
        <p:spPr>
          <a:xfrm>
            <a:off x="34782" y="-21000"/>
            <a:ext cx="12192000" cy="706870"/>
          </a:xfrm>
          <a:prstGeom prst="rect">
            <a:avLst/>
          </a:prstGeom>
        </p:spPr>
        <p:txBody>
          <a:bodyPr vert="horz" lIns="91440" tIns="45720" rIns="91440" bIns="45720" rtlCol="0" anchor="ctr">
            <a:normAutofit fontScale="92500" lnSpcReduction="20000"/>
          </a:bodyPr>
          <a:lstStyle>
            <a:lvl1pPr algn="l" defTabSz="914400" rtl="0" eaLnBrk="1" latinLnBrk="0" hangingPunct="1">
              <a:lnSpc>
                <a:spcPct val="100000"/>
              </a:lnSpc>
              <a:spcBef>
                <a:spcPct val="0"/>
              </a:spcBef>
              <a:buNone/>
              <a:defRPr sz="3200" b="1" kern="1200">
                <a:solidFill>
                  <a:schemeClr val="tx1"/>
                </a:solidFill>
                <a:latin typeface="Century Gothic" panose="020B0502020202020204" pitchFamily="34" charset="0"/>
                <a:ea typeface="+mj-ea"/>
                <a:cs typeface="+mj-cs"/>
              </a:defRPr>
            </a:lvl1pPr>
          </a:lstStyle>
          <a:p>
            <a:pPr lvl="1" algn="ctr">
              <a:buClr>
                <a:srgbClr val="0070C0"/>
              </a:buClr>
              <a:defRPr/>
            </a:pPr>
            <a:endParaRPr lang="en-US" sz="2400" b="1" dirty="0">
              <a:solidFill>
                <a:srgbClr val="0070C0"/>
              </a:solidFill>
              <a:latin typeface="Century Gothic" panose="020B0502020202020204" pitchFamily="34" charset="0"/>
              <a:ea typeface="Calibri" panose="020F0502020204030204" pitchFamily="34" charset="0"/>
            </a:endParaRPr>
          </a:p>
          <a:p>
            <a:pPr lvl="1" algn="ctr">
              <a:buClr>
                <a:srgbClr val="0070C0"/>
              </a:buClr>
              <a:defRPr/>
            </a:pPr>
            <a:r>
              <a:rPr lang="en-GB" sz="3000" b="1" dirty="0">
                <a:solidFill>
                  <a:srgbClr val="0070C0"/>
                </a:solidFill>
                <a:latin typeface="Century Gothic" panose="020B0502020202020204" pitchFamily="34" charset="0"/>
                <a:ea typeface="Calibri" panose="020F0502020204030204" pitchFamily="34" charset="0"/>
              </a:rPr>
              <a:t>Strategies for Managing and Mitigating Cybersecurity Risks</a:t>
            </a:r>
          </a:p>
          <a:p>
            <a:pPr marL="457200" marR="0" lvl="1" indent="0" algn="ctr" defTabSz="914400" rtl="0" eaLnBrk="1" fontAlgn="auto" latinLnBrk="0" hangingPunct="1">
              <a:lnSpc>
                <a:spcPct val="100000"/>
              </a:lnSpc>
              <a:spcBef>
                <a:spcPts val="0"/>
              </a:spcBef>
              <a:spcAft>
                <a:spcPts val="0"/>
              </a:spcAft>
              <a:buClr>
                <a:srgbClr val="0070C0"/>
              </a:buClr>
              <a:buSzTx/>
              <a:buFontTx/>
              <a:buNone/>
              <a:tabLst/>
              <a:defRPr/>
            </a:pPr>
            <a:endParaRPr kumimoji="0" lang="en-US" sz="2400" b="0" i="0" u="none" strike="noStrike" kern="1200" cap="none" spc="0" normalizeH="0" baseline="0" noProof="0" dirty="0">
              <a:ln>
                <a:noFill/>
              </a:ln>
              <a:solidFill>
                <a:prstClr val="black"/>
              </a:solidFill>
              <a:effectLst/>
              <a:uLnTx/>
              <a:uFillTx/>
              <a:latin typeface="Century Gothic" panose="020B0502020202020204" pitchFamily="34" charset="0"/>
              <a:ea typeface="Times New Roman" panose="02020603050405020304" pitchFamily="18" charset="0"/>
              <a:cs typeface="+mn-cs"/>
            </a:endParaRPr>
          </a:p>
        </p:txBody>
      </p:sp>
      <p:grpSp>
        <p:nvGrpSpPr>
          <p:cNvPr id="19" name="Group 18">
            <a:extLst>
              <a:ext uri="{FF2B5EF4-FFF2-40B4-BE49-F238E27FC236}">
                <a16:creationId xmlns:a16="http://schemas.microsoft.com/office/drawing/2014/main" xmlns="" id="{E798E885-D079-4F01-9DD2-CB2524D7C3C3}"/>
              </a:ext>
            </a:extLst>
          </p:cNvPr>
          <p:cNvGrpSpPr/>
          <p:nvPr/>
        </p:nvGrpSpPr>
        <p:grpSpPr>
          <a:xfrm>
            <a:off x="740085" y="1689819"/>
            <a:ext cx="10708394" cy="4542620"/>
            <a:chOff x="2383440" y="2173523"/>
            <a:chExt cx="9125414" cy="4367414"/>
          </a:xfrm>
        </p:grpSpPr>
        <p:grpSp>
          <p:nvGrpSpPr>
            <p:cNvPr id="20" name="Group 19">
              <a:extLst>
                <a:ext uri="{FF2B5EF4-FFF2-40B4-BE49-F238E27FC236}">
                  <a16:creationId xmlns:a16="http://schemas.microsoft.com/office/drawing/2014/main" xmlns="" id="{EDFF53F6-70C3-41AF-B84A-9C9674C6E7FF}"/>
                </a:ext>
              </a:extLst>
            </p:cNvPr>
            <p:cNvGrpSpPr/>
            <p:nvPr/>
          </p:nvGrpSpPr>
          <p:grpSpPr>
            <a:xfrm>
              <a:off x="2383440" y="2173523"/>
              <a:ext cx="1486612" cy="4271616"/>
              <a:chOff x="1801346" y="2771541"/>
              <a:chExt cx="1034692" cy="2973074"/>
            </a:xfrm>
          </p:grpSpPr>
          <p:sp>
            <p:nvSpPr>
              <p:cNvPr id="110" name="Oval 109">
                <a:extLst>
                  <a:ext uri="{FF2B5EF4-FFF2-40B4-BE49-F238E27FC236}">
                    <a16:creationId xmlns:a16="http://schemas.microsoft.com/office/drawing/2014/main" xmlns="" id="{BF041D95-5EA0-4AB4-B098-60395FA1C7E1}"/>
                  </a:ext>
                </a:extLst>
              </p:cNvPr>
              <p:cNvSpPr/>
              <p:nvPr/>
            </p:nvSpPr>
            <p:spPr>
              <a:xfrm>
                <a:off x="2074193" y="3028024"/>
                <a:ext cx="531525" cy="531523"/>
              </a:xfrm>
              <a:prstGeom prst="ellipse">
                <a:avLst/>
              </a:prstGeom>
              <a:solidFill>
                <a:sysClr val="window" lastClr="FFFFFF"/>
              </a:solidFill>
              <a:ln w="28575" cap="flat" cmpd="sng" algn="ctr">
                <a:solidFill>
                  <a:sysClr val="window" lastClr="FFFFFF"/>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111" name="Arc 110">
                <a:extLst>
                  <a:ext uri="{FF2B5EF4-FFF2-40B4-BE49-F238E27FC236}">
                    <a16:creationId xmlns:a16="http://schemas.microsoft.com/office/drawing/2014/main" xmlns="" id="{0278F0D2-3B93-4D98-9A77-B0B8752906DA}"/>
                  </a:ext>
                </a:extLst>
              </p:cNvPr>
              <p:cNvSpPr/>
              <p:nvPr/>
            </p:nvSpPr>
            <p:spPr>
              <a:xfrm>
                <a:off x="1986588" y="2940419"/>
                <a:ext cx="706735" cy="706733"/>
              </a:xfrm>
              <a:prstGeom prst="arc">
                <a:avLst>
                  <a:gd name="adj1" fmla="val 280888"/>
                  <a:gd name="adj2" fmla="val 108782"/>
                </a:avLst>
              </a:prstGeom>
              <a:noFill/>
              <a:ln w="12700" cap="flat" cmpd="sng" algn="ctr">
                <a:solidFill>
                  <a:sysClr val="window" lastClr="FFFFFF">
                    <a:lumMod val="85000"/>
                  </a:sysClr>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srgbClr val="000000"/>
                  </a:solidFill>
                  <a:effectLst/>
                  <a:uLnTx/>
                  <a:uFillTx/>
                  <a:latin typeface="Calibri" panose="020F0502020204030204"/>
                  <a:ea typeface="+mn-ea"/>
                  <a:cs typeface="+mn-cs"/>
                </a:endParaRPr>
              </a:p>
            </p:txBody>
          </p:sp>
          <p:cxnSp>
            <p:nvCxnSpPr>
              <p:cNvPr id="113" name="Straight Connector 112">
                <a:extLst>
                  <a:ext uri="{FF2B5EF4-FFF2-40B4-BE49-F238E27FC236}">
                    <a16:creationId xmlns:a16="http://schemas.microsoft.com/office/drawing/2014/main" xmlns="" id="{7364AD14-7B92-4BC6-B4C3-0990EED123C3}"/>
                  </a:ext>
                </a:extLst>
              </p:cNvPr>
              <p:cNvCxnSpPr>
                <a:cxnSpLocks/>
              </p:cNvCxnSpPr>
              <p:nvPr/>
            </p:nvCxnSpPr>
            <p:spPr>
              <a:xfrm flipV="1">
                <a:off x="2357603" y="3642736"/>
                <a:ext cx="0" cy="346004"/>
              </a:xfrm>
              <a:prstGeom prst="line">
                <a:avLst/>
              </a:prstGeom>
              <a:noFill/>
              <a:ln w="12700" cap="flat" cmpd="sng" algn="ctr">
                <a:solidFill>
                  <a:sysClr val="window" lastClr="FFFFFF">
                    <a:lumMod val="85000"/>
                  </a:sysClr>
                </a:solidFill>
                <a:prstDash val="solid"/>
                <a:miter lim="800000"/>
                <a:tailEnd type="none"/>
              </a:ln>
              <a:effectLst/>
            </p:spPr>
          </p:cxnSp>
          <p:sp>
            <p:nvSpPr>
              <p:cNvPr id="114" name="Freeform: Shape 667">
                <a:extLst>
                  <a:ext uri="{FF2B5EF4-FFF2-40B4-BE49-F238E27FC236}">
                    <a16:creationId xmlns:a16="http://schemas.microsoft.com/office/drawing/2014/main" xmlns="" id="{12BA4A98-56CE-4EA1-9D15-598E7A7F5F05}"/>
                  </a:ext>
                </a:extLst>
              </p:cNvPr>
              <p:cNvSpPr/>
              <p:nvPr/>
            </p:nvSpPr>
            <p:spPr>
              <a:xfrm flipH="1">
                <a:off x="1811162" y="4318918"/>
                <a:ext cx="45719" cy="1125091"/>
              </a:xfrm>
              <a:custGeom>
                <a:avLst/>
                <a:gdLst>
                  <a:gd name="connsiteX0" fmla="*/ 0 w 591369"/>
                  <a:gd name="connsiteY0" fmla="*/ 0 h 454019"/>
                  <a:gd name="connsiteX1" fmla="*/ 591369 w 591369"/>
                  <a:gd name="connsiteY1" fmla="*/ 0 h 454019"/>
                  <a:gd name="connsiteX2" fmla="*/ 591369 w 591369"/>
                  <a:gd name="connsiteY2" fmla="*/ 454019 h 454019"/>
                  <a:gd name="connsiteX3" fmla="*/ 0 w 591369"/>
                  <a:gd name="connsiteY3" fmla="*/ 454019 h 454019"/>
                  <a:gd name="connsiteX4" fmla="*/ 0 w 591369"/>
                  <a:gd name="connsiteY4" fmla="*/ 418598 h 454019"/>
                  <a:gd name="connsiteX5" fmla="*/ 537013 w 591369"/>
                  <a:gd name="connsiteY5" fmla="*/ 418598 h 454019"/>
                  <a:gd name="connsiteX6" fmla="*/ 537013 w 591369"/>
                  <a:gd name="connsiteY6" fmla="*/ 30658 h 454019"/>
                  <a:gd name="connsiteX7" fmla="*/ 0 w 591369"/>
                  <a:gd name="connsiteY7" fmla="*/ 30658 h 454019"/>
                  <a:gd name="connsiteX8" fmla="*/ 0 w 591369"/>
                  <a:gd name="connsiteY8" fmla="*/ 0 h 454019"/>
                  <a:gd name="connsiteX0" fmla="*/ 614363 w 1205732"/>
                  <a:gd name="connsiteY0" fmla="*/ 0 h 454019"/>
                  <a:gd name="connsiteX1" fmla="*/ 1205732 w 1205732"/>
                  <a:gd name="connsiteY1" fmla="*/ 0 h 454019"/>
                  <a:gd name="connsiteX2" fmla="*/ 1205732 w 1205732"/>
                  <a:gd name="connsiteY2" fmla="*/ 454019 h 454019"/>
                  <a:gd name="connsiteX3" fmla="*/ 614363 w 1205732"/>
                  <a:gd name="connsiteY3" fmla="*/ 454019 h 454019"/>
                  <a:gd name="connsiteX4" fmla="*/ 0 w 1205732"/>
                  <a:gd name="connsiteY4" fmla="*/ 420979 h 454019"/>
                  <a:gd name="connsiteX5" fmla="*/ 1151376 w 1205732"/>
                  <a:gd name="connsiteY5" fmla="*/ 418598 h 454019"/>
                  <a:gd name="connsiteX6" fmla="*/ 1151376 w 1205732"/>
                  <a:gd name="connsiteY6" fmla="*/ 30658 h 454019"/>
                  <a:gd name="connsiteX7" fmla="*/ 614363 w 1205732"/>
                  <a:gd name="connsiteY7" fmla="*/ 30658 h 454019"/>
                  <a:gd name="connsiteX8" fmla="*/ 614363 w 1205732"/>
                  <a:gd name="connsiteY8" fmla="*/ 0 h 454019"/>
                  <a:gd name="connsiteX0" fmla="*/ 614363 w 1205732"/>
                  <a:gd name="connsiteY0" fmla="*/ 0 h 456401"/>
                  <a:gd name="connsiteX1" fmla="*/ 1205732 w 1205732"/>
                  <a:gd name="connsiteY1" fmla="*/ 0 h 456401"/>
                  <a:gd name="connsiteX2" fmla="*/ 1205732 w 1205732"/>
                  <a:gd name="connsiteY2" fmla="*/ 454019 h 456401"/>
                  <a:gd name="connsiteX3" fmla="*/ 50007 w 1205732"/>
                  <a:gd name="connsiteY3" fmla="*/ 456401 h 456401"/>
                  <a:gd name="connsiteX4" fmla="*/ 0 w 1205732"/>
                  <a:gd name="connsiteY4" fmla="*/ 420979 h 456401"/>
                  <a:gd name="connsiteX5" fmla="*/ 1151376 w 1205732"/>
                  <a:gd name="connsiteY5" fmla="*/ 418598 h 456401"/>
                  <a:gd name="connsiteX6" fmla="*/ 1151376 w 1205732"/>
                  <a:gd name="connsiteY6" fmla="*/ 30658 h 456401"/>
                  <a:gd name="connsiteX7" fmla="*/ 614363 w 1205732"/>
                  <a:gd name="connsiteY7" fmla="*/ 30658 h 456401"/>
                  <a:gd name="connsiteX8" fmla="*/ 614363 w 1205732"/>
                  <a:gd name="connsiteY8" fmla="*/ 0 h 456401"/>
                  <a:gd name="connsiteX0" fmla="*/ 614363 w 1205732"/>
                  <a:gd name="connsiteY0" fmla="*/ 0 h 456401"/>
                  <a:gd name="connsiteX1" fmla="*/ 1205732 w 1205732"/>
                  <a:gd name="connsiteY1" fmla="*/ 0 h 456401"/>
                  <a:gd name="connsiteX2" fmla="*/ 1205732 w 1205732"/>
                  <a:gd name="connsiteY2" fmla="*/ 454019 h 456401"/>
                  <a:gd name="connsiteX3" fmla="*/ 50007 w 1205732"/>
                  <a:gd name="connsiteY3" fmla="*/ 456401 h 456401"/>
                  <a:gd name="connsiteX4" fmla="*/ 0 w 1205732"/>
                  <a:gd name="connsiteY4" fmla="*/ 418597 h 456401"/>
                  <a:gd name="connsiteX5" fmla="*/ 1151376 w 1205732"/>
                  <a:gd name="connsiteY5" fmla="*/ 418598 h 456401"/>
                  <a:gd name="connsiteX6" fmla="*/ 1151376 w 1205732"/>
                  <a:gd name="connsiteY6" fmla="*/ 30658 h 456401"/>
                  <a:gd name="connsiteX7" fmla="*/ 614363 w 1205732"/>
                  <a:gd name="connsiteY7" fmla="*/ 30658 h 456401"/>
                  <a:gd name="connsiteX8" fmla="*/ 614363 w 1205732"/>
                  <a:gd name="connsiteY8" fmla="*/ 0 h 456401"/>
                  <a:gd name="connsiteX0" fmla="*/ 614363 w 1205732"/>
                  <a:gd name="connsiteY0" fmla="*/ 0 h 456401"/>
                  <a:gd name="connsiteX1" fmla="*/ 1205732 w 1205732"/>
                  <a:gd name="connsiteY1" fmla="*/ 0 h 456401"/>
                  <a:gd name="connsiteX2" fmla="*/ 1205732 w 1205732"/>
                  <a:gd name="connsiteY2" fmla="*/ 454019 h 456401"/>
                  <a:gd name="connsiteX3" fmla="*/ 50007 w 1205732"/>
                  <a:gd name="connsiteY3" fmla="*/ 456401 h 456401"/>
                  <a:gd name="connsiteX4" fmla="*/ 0 w 1205732"/>
                  <a:gd name="connsiteY4" fmla="*/ 418597 h 456401"/>
                  <a:gd name="connsiteX5" fmla="*/ 1151376 w 1205732"/>
                  <a:gd name="connsiteY5" fmla="*/ 418598 h 456401"/>
                  <a:gd name="connsiteX6" fmla="*/ 1151376 w 1205732"/>
                  <a:gd name="connsiteY6" fmla="*/ 30658 h 456401"/>
                  <a:gd name="connsiteX7" fmla="*/ 614363 w 1205732"/>
                  <a:gd name="connsiteY7" fmla="*/ 0 h 456401"/>
                  <a:gd name="connsiteX0" fmla="*/ 1151376 w 1205732"/>
                  <a:gd name="connsiteY0" fmla="*/ 30658 h 456401"/>
                  <a:gd name="connsiteX1" fmla="*/ 1205732 w 1205732"/>
                  <a:gd name="connsiteY1" fmla="*/ 0 h 456401"/>
                  <a:gd name="connsiteX2" fmla="*/ 1205732 w 1205732"/>
                  <a:gd name="connsiteY2" fmla="*/ 454019 h 456401"/>
                  <a:gd name="connsiteX3" fmla="*/ 50007 w 1205732"/>
                  <a:gd name="connsiteY3" fmla="*/ 456401 h 456401"/>
                  <a:gd name="connsiteX4" fmla="*/ 0 w 1205732"/>
                  <a:gd name="connsiteY4" fmla="*/ 418597 h 456401"/>
                  <a:gd name="connsiteX5" fmla="*/ 1151376 w 1205732"/>
                  <a:gd name="connsiteY5" fmla="*/ 418598 h 456401"/>
                  <a:gd name="connsiteX6" fmla="*/ 1151376 w 1205732"/>
                  <a:gd name="connsiteY6" fmla="*/ 30658 h 456401"/>
                  <a:gd name="connsiteX0" fmla="*/ 1151376 w 1205732"/>
                  <a:gd name="connsiteY0" fmla="*/ 4465 h 456401"/>
                  <a:gd name="connsiteX1" fmla="*/ 1205732 w 1205732"/>
                  <a:gd name="connsiteY1" fmla="*/ 0 h 456401"/>
                  <a:gd name="connsiteX2" fmla="*/ 1205732 w 1205732"/>
                  <a:gd name="connsiteY2" fmla="*/ 454019 h 456401"/>
                  <a:gd name="connsiteX3" fmla="*/ 50007 w 1205732"/>
                  <a:gd name="connsiteY3" fmla="*/ 456401 h 456401"/>
                  <a:gd name="connsiteX4" fmla="*/ 0 w 1205732"/>
                  <a:gd name="connsiteY4" fmla="*/ 418597 h 456401"/>
                  <a:gd name="connsiteX5" fmla="*/ 1151376 w 1205732"/>
                  <a:gd name="connsiteY5" fmla="*/ 418598 h 456401"/>
                  <a:gd name="connsiteX6" fmla="*/ 1151376 w 1205732"/>
                  <a:gd name="connsiteY6" fmla="*/ 4465 h 456401"/>
                  <a:gd name="connsiteX0" fmla="*/ 1151376 w 1205732"/>
                  <a:gd name="connsiteY0" fmla="*/ 4465 h 454019"/>
                  <a:gd name="connsiteX1" fmla="*/ 1205732 w 1205732"/>
                  <a:gd name="connsiteY1" fmla="*/ 0 h 454019"/>
                  <a:gd name="connsiteX2" fmla="*/ 1205732 w 1205732"/>
                  <a:gd name="connsiteY2" fmla="*/ 454019 h 454019"/>
                  <a:gd name="connsiteX3" fmla="*/ 0 w 1205732"/>
                  <a:gd name="connsiteY3" fmla="*/ 418597 h 454019"/>
                  <a:gd name="connsiteX4" fmla="*/ 1151376 w 1205732"/>
                  <a:gd name="connsiteY4" fmla="*/ 418598 h 454019"/>
                  <a:gd name="connsiteX5" fmla="*/ 1151376 w 1205732"/>
                  <a:gd name="connsiteY5" fmla="*/ 4465 h 454019"/>
                  <a:gd name="connsiteX0" fmla="*/ 0 w 54356"/>
                  <a:gd name="connsiteY0" fmla="*/ 4465 h 454019"/>
                  <a:gd name="connsiteX1" fmla="*/ 54356 w 54356"/>
                  <a:gd name="connsiteY1" fmla="*/ 0 h 454019"/>
                  <a:gd name="connsiteX2" fmla="*/ 54356 w 54356"/>
                  <a:gd name="connsiteY2" fmla="*/ 454019 h 454019"/>
                  <a:gd name="connsiteX3" fmla="*/ 0 w 54356"/>
                  <a:gd name="connsiteY3" fmla="*/ 418598 h 454019"/>
                  <a:gd name="connsiteX4" fmla="*/ 0 w 54356"/>
                  <a:gd name="connsiteY4" fmla="*/ 4465 h 454019"/>
                  <a:gd name="connsiteX0" fmla="*/ 0 w 54356"/>
                  <a:gd name="connsiteY0" fmla="*/ 4465 h 1113923"/>
                  <a:gd name="connsiteX1" fmla="*/ 54356 w 54356"/>
                  <a:gd name="connsiteY1" fmla="*/ 0 h 1113923"/>
                  <a:gd name="connsiteX2" fmla="*/ 54356 w 54356"/>
                  <a:gd name="connsiteY2" fmla="*/ 454019 h 1113923"/>
                  <a:gd name="connsiteX3" fmla="*/ 2381 w 54356"/>
                  <a:gd name="connsiteY3" fmla="*/ 1113923 h 1113923"/>
                  <a:gd name="connsiteX4" fmla="*/ 0 w 54356"/>
                  <a:gd name="connsiteY4" fmla="*/ 4465 h 1113923"/>
                  <a:gd name="connsiteX0" fmla="*/ 0 w 54356"/>
                  <a:gd name="connsiteY0" fmla="*/ 4465 h 1120769"/>
                  <a:gd name="connsiteX1" fmla="*/ 54356 w 54356"/>
                  <a:gd name="connsiteY1" fmla="*/ 0 h 1120769"/>
                  <a:gd name="connsiteX2" fmla="*/ 47213 w 54356"/>
                  <a:gd name="connsiteY2" fmla="*/ 1120769 h 1120769"/>
                  <a:gd name="connsiteX3" fmla="*/ 2381 w 54356"/>
                  <a:gd name="connsiteY3" fmla="*/ 1113923 h 1120769"/>
                  <a:gd name="connsiteX4" fmla="*/ 0 w 54356"/>
                  <a:gd name="connsiteY4" fmla="*/ 4465 h 1120769"/>
                  <a:gd name="connsiteX0" fmla="*/ 0 w 54356"/>
                  <a:gd name="connsiteY0" fmla="*/ 4465 h 1116007"/>
                  <a:gd name="connsiteX1" fmla="*/ 54356 w 54356"/>
                  <a:gd name="connsiteY1" fmla="*/ 0 h 1116007"/>
                  <a:gd name="connsiteX2" fmla="*/ 47213 w 54356"/>
                  <a:gd name="connsiteY2" fmla="*/ 1116007 h 1116007"/>
                  <a:gd name="connsiteX3" fmla="*/ 2381 w 54356"/>
                  <a:gd name="connsiteY3" fmla="*/ 1113923 h 1116007"/>
                  <a:gd name="connsiteX4" fmla="*/ 0 w 54356"/>
                  <a:gd name="connsiteY4" fmla="*/ 4465 h 1116007"/>
                  <a:gd name="connsiteX0" fmla="*/ 0 w 54356"/>
                  <a:gd name="connsiteY0" fmla="*/ 4465 h 1116007"/>
                  <a:gd name="connsiteX1" fmla="*/ 54356 w 54356"/>
                  <a:gd name="connsiteY1" fmla="*/ 0 h 1116007"/>
                  <a:gd name="connsiteX2" fmla="*/ 47213 w 54356"/>
                  <a:gd name="connsiteY2" fmla="*/ 1116007 h 1116007"/>
                  <a:gd name="connsiteX3" fmla="*/ 2381 w 54356"/>
                  <a:gd name="connsiteY3" fmla="*/ 1111542 h 1116007"/>
                  <a:gd name="connsiteX4" fmla="*/ 0 w 54356"/>
                  <a:gd name="connsiteY4" fmla="*/ 4465 h 1116007"/>
                  <a:gd name="connsiteX0" fmla="*/ 230 w 54586"/>
                  <a:gd name="connsiteY0" fmla="*/ 4465 h 1116007"/>
                  <a:gd name="connsiteX1" fmla="*/ 54586 w 54586"/>
                  <a:gd name="connsiteY1" fmla="*/ 0 h 1116007"/>
                  <a:gd name="connsiteX2" fmla="*/ 47443 w 54586"/>
                  <a:gd name="connsiteY2" fmla="*/ 1116007 h 1116007"/>
                  <a:gd name="connsiteX3" fmla="*/ 229 w 54586"/>
                  <a:gd name="connsiteY3" fmla="*/ 1111542 h 1116007"/>
                  <a:gd name="connsiteX4" fmla="*/ 230 w 54586"/>
                  <a:gd name="connsiteY4" fmla="*/ 4465 h 1116007"/>
                  <a:gd name="connsiteX0" fmla="*/ 230 w 54586"/>
                  <a:gd name="connsiteY0" fmla="*/ 4465 h 1113625"/>
                  <a:gd name="connsiteX1" fmla="*/ 54586 w 54586"/>
                  <a:gd name="connsiteY1" fmla="*/ 0 h 1113625"/>
                  <a:gd name="connsiteX2" fmla="*/ 47443 w 54586"/>
                  <a:gd name="connsiteY2" fmla="*/ 1113625 h 1113625"/>
                  <a:gd name="connsiteX3" fmla="*/ 229 w 54586"/>
                  <a:gd name="connsiteY3" fmla="*/ 1111542 h 1113625"/>
                  <a:gd name="connsiteX4" fmla="*/ 230 w 54586"/>
                  <a:gd name="connsiteY4" fmla="*/ 4465 h 1113625"/>
                  <a:gd name="connsiteX0" fmla="*/ 230 w 54586"/>
                  <a:gd name="connsiteY0" fmla="*/ 4465 h 1111542"/>
                  <a:gd name="connsiteX1" fmla="*/ 54586 w 54586"/>
                  <a:gd name="connsiteY1" fmla="*/ 0 h 1111542"/>
                  <a:gd name="connsiteX2" fmla="*/ 52206 w 54586"/>
                  <a:gd name="connsiteY2" fmla="*/ 1111244 h 1111542"/>
                  <a:gd name="connsiteX3" fmla="*/ 229 w 54586"/>
                  <a:gd name="connsiteY3" fmla="*/ 1111542 h 1111542"/>
                  <a:gd name="connsiteX4" fmla="*/ 230 w 54586"/>
                  <a:gd name="connsiteY4" fmla="*/ 4465 h 1111542"/>
                  <a:gd name="connsiteX0" fmla="*/ 230 w 54815"/>
                  <a:gd name="connsiteY0" fmla="*/ 4465 h 1111542"/>
                  <a:gd name="connsiteX1" fmla="*/ 54586 w 54815"/>
                  <a:gd name="connsiteY1" fmla="*/ 0 h 1111542"/>
                  <a:gd name="connsiteX2" fmla="*/ 54587 w 54815"/>
                  <a:gd name="connsiteY2" fmla="*/ 1111244 h 1111542"/>
                  <a:gd name="connsiteX3" fmla="*/ 229 w 54815"/>
                  <a:gd name="connsiteY3" fmla="*/ 1111542 h 1111542"/>
                  <a:gd name="connsiteX4" fmla="*/ 230 w 54815"/>
                  <a:gd name="connsiteY4" fmla="*/ 4465 h 1111542"/>
                  <a:gd name="connsiteX0" fmla="*/ 230 w 54692"/>
                  <a:gd name="connsiteY0" fmla="*/ 0 h 1107077"/>
                  <a:gd name="connsiteX1" fmla="*/ 52205 w 54692"/>
                  <a:gd name="connsiteY1" fmla="*/ 2679 h 1107077"/>
                  <a:gd name="connsiteX2" fmla="*/ 54587 w 54692"/>
                  <a:gd name="connsiteY2" fmla="*/ 1106779 h 1107077"/>
                  <a:gd name="connsiteX3" fmla="*/ 229 w 54692"/>
                  <a:gd name="connsiteY3" fmla="*/ 1107077 h 1107077"/>
                  <a:gd name="connsiteX4" fmla="*/ 230 w 54692"/>
                  <a:gd name="connsiteY4" fmla="*/ 0 h 1107077"/>
                  <a:gd name="connsiteX0" fmla="*/ 230 w 54692"/>
                  <a:gd name="connsiteY0" fmla="*/ 0 h 1107077"/>
                  <a:gd name="connsiteX1" fmla="*/ 52205 w 54692"/>
                  <a:gd name="connsiteY1" fmla="*/ 297 h 1107077"/>
                  <a:gd name="connsiteX2" fmla="*/ 54587 w 54692"/>
                  <a:gd name="connsiteY2" fmla="*/ 1106779 h 1107077"/>
                  <a:gd name="connsiteX3" fmla="*/ 229 w 54692"/>
                  <a:gd name="connsiteY3" fmla="*/ 1107077 h 1107077"/>
                  <a:gd name="connsiteX4" fmla="*/ 230 w 54692"/>
                  <a:gd name="connsiteY4" fmla="*/ 0 h 1107077"/>
                  <a:gd name="connsiteX0" fmla="*/ 230 w 56967"/>
                  <a:gd name="connsiteY0" fmla="*/ 0 h 1107077"/>
                  <a:gd name="connsiteX1" fmla="*/ 56967 w 56967"/>
                  <a:gd name="connsiteY1" fmla="*/ 297 h 1107077"/>
                  <a:gd name="connsiteX2" fmla="*/ 54587 w 56967"/>
                  <a:gd name="connsiteY2" fmla="*/ 1106779 h 1107077"/>
                  <a:gd name="connsiteX3" fmla="*/ 229 w 56967"/>
                  <a:gd name="connsiteY3" fmla="*/ 1107077 h 1107077"/>
                  <a:gd name="connsiteX4" fmla="*/ 230 w 56967"/>
                  <a:gd name="connsiteY4" fmla="*/ 0 h 1107077"/>
                  <a:gd name="connsiteX0" fmla="*/ 230 w 54815"/>
                  <a:gd name="connsiteY0" fmla="*/ 2084 h 1109161"/>
                  <a:gd name="connsiteX1" fmla="*/ 54585 w 54815"/>
                  <a:gd name="connsiteY1" fmla="*/ 0 h 1109161"/>
                  <a:gd name="connsiteX2" fmla="*/ 54587 w 54815"/>
                  <a:gd name="connsiteY2" fmla="*/ 1108863 h 1109161"/>
                  <a:gd name="connsiteX3" fmla="*/ 229 w 54815"/>
                  <a:gd name="connsiteY3" fmla="*/ 1109161 h 1109161"/>
                  <a:gd name="connsiteX4" fmla="*/ 230 w 54815"/>
                  <a:gd name="connsiteY4" fmla="*/ 2084 h 11091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815" h="1109161">
                    <a:moveTo>
                      <a:pt x="230" y="2084"/>
                    </a:moveTo>
                    <a:lnTo>
                      <a:pt x="54585" y="0"/>
                    </a:lnTo>
                    <a:cubicBezTo>
                      <a:pt x="53792" y="370415"/>
                      <a:pt x="55380" y="738448"/>
                      <a:pt x="54587" y="1108863"/>
                    </a:cubicBezTo>
                    <a:lnTo>
                      <a:pt x="229" y="1109161"/>
                    </a:lnTo>
                    <a:cubicBezTo>
                      <a:pt x="-565" y="739342"/>
                      <a:pt x="1024" y="371903"/>
                      <a:pt x="230" y="2084"/>
                    </a:cubicBezTo>
                    <a:close/>
                  </a:path>
                </a:pathLst>
              </a:custGeom>
              <a:solidFill>
                <a:srgbClr val="48D1A3"/>
              </a:solidFill>
              <a:ln w="12700" cap="flat" cmpd="sng" algn="ctr">
                <a:noFill/>
                <a:prstDash val="solid"/>
                <a:miter lim="800000"/>
              </a:ln>
              <a:effectLst/>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115" name="Freeform: Shape 668">
                <a:extLst>
                  <a:ext uri="{FF2B5EF4-FFF2-40B4-BE49-F238E27FC236}">
                    <a16:creationId xmlns:a16="http://schemas.microsoft.com/office/drawing/2014/main" xmlns="" id="{EF829F64-FFE3-4A45-BFE2-94A410A9A721}"/>
                  </a:ext>
                </a:extLst>
              </p:cNvPr>
              <p:cNvSpPr/>
              <p:nvPr/>
            </p:nvSpPr>
            <p:spPr>
              <a:xfrm rot="16200000">
                <a:off x="2053394" y="5147573"/>
                <a:ext cx="51860" cy="540064"/>
              </a:xfrm>
              <a:custGeom>
                <a:avLst/>
                <a:gdLst>
                  <a:gd name="connsiteX0" fmla="*/ 0 w 591369"/>
                  <a:gd name="connsiteY0" fmla="*/ 0 h 454019"/>
                  <a:gd name="connsiteX1" fmla="*/ 591369 w 591369"/>
                  <a:gd name="connsiteY1" fmla="*/ 0 h 454019"/>
                  <a:gd name="connsiteX2" fmla="*/ 591369 w 591369"/>
                  <a:gd name="connsiteY2" fmla="*/ 454019 h 454019"/>
                  <a:gd name="connsiteX3" fmla="*/ 0 w 591369"/>
                  <a:gd name="connsiteY3" fmla="*/ 454019 h 454019"/>
                  <a:gd name="connsiteX4" fmla="*/ 0 w 591369"/>
                  <a:gd name="connsiteY4" fmla="*/ 418598 h 454019"/>
                  <a:gd name="connsiteX5" fmla="*/ 537013 w 591369"/>
                  <a:gd name="connsiteY5" fmla="*/ 418598 h 454019"/>
                  <a:gd name="connsiteX6" fmla="*/ 537013 w 591369"/>
                  <a:gd name="connsiteY6" fmla="*/ 30658 h 454019"/>
                  <a:gd name="connsiteX7" fmla="*/ 0 w 591369"/>
                  <a:gd name="connsiteY7" fmla="*/ 30658 h 454019"/>
                  <a:gd name="connsiteX8" fmla="*/ 0 w 591369"/>
                  <a:gd name="connsiteY8" fmla="*/ 0 h 454019"/>
                  <a:gd name="connsiteX0" fmla="*/ 614363 w 1205732"/>
                  <a:gd name="connsiteY0" fmla="*/ 0 h 454019"/>
                  <a:gd name="connsiteX1" fmla="*/ 1205732 w 1205732"/>
                  <a:gd name="connsiteY1" fmla="*/ 0 h 454019"/>
                  <a:gd name="connsiteX2" fmla="*/ 1205732 w 1205732"/>
                  <a:gd name="connsiteY2" fmla="*/ 454019 h 454019"/>
                  <a:gd name="connsiteX3" fmla="*/ 614363 w 1205732"/>
                  <a:gd name="connsiteY3" fmla="*/ 454019 h 454019"/>
                  <a:gd name="connsiteX4" fmla="*/ 0 w 1205732"/>
                  <a:gd name="connsiteY4" fmla="*/ 420979 h 454019"/>
                  <a:gd name="connsiteX5" fmla="*/ 1151376 w 1205732"/>
                  <a:gd name="connsiteY5" fmla="*/ 418598 h 454019"/>
                  <a:gd name="connsiteX6" fmla="*/ 1151376 w 1205732"/>
                  <a:gd name="connsiteY6" fmla="*/ 30658 h 454019"/>
                  <a:gd name="connsiteX7" fmla="*/ 614363 w 1205732"/>
                  <a:gd name="connsiteY7" fmla="*/ 30658 h 454019"/>
                  <a:gd name="connsiteX8" fmla="*/ 614363 w 1205732"/>
                  <a:gd name="connsiteY8" fmla="*/ 0 h 454019"/>
                  <a:gd name="connsiteX0" fmla="*/ 614363 w 1205732"/>
                  <a:gd name="connsiteY0" fmla="*/ 0 h 456401"/>
                  <a:gd name="connsiteX1" fmla="*/ 1205732 w 1205732"/>
                  <a:gd name="connsiteY1" fmla="*/ 0 h 456401"/>
                  <a:gd name="connsiteX2" fmla="*/ 1205732 w 1205732"/>
                  <a:gd name="connsiteY2" fmla="*/ 454019 h 456401"/>
                  <a:gd name="connsiteX3" fmla="*/ 50007 w 1205732"/>
                  <a:gd name="connsiteY3" fmla="*/ 456401 h 456401"/>
                  <a:gd name="connsiteX4" fmla="*/ 0 w 1205732"/>
                  <a:gd name="connsiteY4" fmla="*/ 420979 h 456401"/>
                  <a:gd name="connsiteX5" fmla="*/ 1151376 w 1205732"/>
                  <a:gd name="connsiteY5" fmla="*/ 418598 h 456401"/>
                  <a:gd name="connsiteX6" fmla="*/ 1151376 w 1205732"/>
                  <a:gd name="connsiteY6" fmla="*/ 30658 h 456401"/>
                  <a:gd name="connsiteX7" fmla="*/ 614363 w 1205732"/>
                  <a:gd name="connsiteY7" fmla="*/ 30658 h 456401"/>
                  <a:gd name="connsiteX8" fmla="*/ 614363 w 1205732"/>
                  <a:gd name="connsiteY8" fmla="*/ 0 h 456401"/>
                  <a:gd name="connsiteX0" fmla="*/ 614363 w 1205732"/>
                  <a:gd name="connsiteY0" fmla="*/ 0 h 456401"/>
                  <a:gd name="connsiteX1" fmla="*/ 1205732 w 1205732"/>
                  <a:gd name="connsiteY1" fmla="*/ 0 h 456401"/>
                  <a:gd name="connsiteX2" fmla="*/ 1205732 w 1205732"/>
                  <a:gd name="connsiteY2" fmla="*/ 454019 h 456401"/>
                  <a:gd name="connsiteX3" fmla="*/ 50007 w 1205732"/>
                  <a:gd name="connsiteY3" fmla="*/ 456401 h 456401"/>
                  <a:gd name="connsiteX4" fmla="*/ 0 w 1205732"/>
                  <a:gd name="connsiteY4" fmla="*/ 418597 h 456401"/>
                  <a:gd name="connsiteX5" fmla="*/ 1151376 w 1205732"/>
                  <a:gd name="connsiteY5" fmla="*/ 418598 h 456401"/>
                  <a:gd name="connsiteX6" fmla="*/ 1151376 w 1205732"/>
                  <a:gd name="connsiteY6" fmla="*/ 30658 h 456401"/>
                  <a:gd name="connsiteX7" fmla="*/ 614363 w 1205732"/>
                  <a:gd name="connsiteY7" fmla="*/ 30658 h 456401"/>
                  <a:gd name="connsiteX8" fmla="*/ 614363 w 1205732"/>
                  <a:gd name="connsiteY8" fmla="*/ 0 h 456401"/>
                  <a:gd name="connsiteX0" fmla="*/ 614363 w 1205732"/>
                  <a:gd name="connsiteY0" fmla="*/ 0 h 456401"/>
                  <a:gd name="connsiteX1" fmla="*/ 1205732 w 1205732"/>
                  <a:gd name="connsiteY1" fmla="*/ 0 h 456401"/>
                  <a:gd name="connsiteX2" fmla="*/ 1205732 w 1205732"/>
                  <a:gd name="connsiteY2" fmla="*/ 454019 h 456401"/>
                  <a:gd name="connsiteX3" fmla="*/ 50007 w 1205732"/>
                  <a:gd name="connsiteY3" fmla="*/ 456401 h 456401"/>
                  <a:gd name="connsiteX4" fmla="*/ 0 w 1205732"/>
                  <a:gd name="connsiteY4" fmla="*/ 418597 h 456401"/>
                  <a:gd name="connsiteX5" fmla="*/ 1151376 w 1205732"/>
                  <a:gd name="connsiteY5" fmla="*/ 418598 h 456401"/>
                  <a:gd name="connsiteX6" fmla="*/ 1151376 w 1205732"/>
                  <a:gd name="connsiteY6" fmla="*/ 30658 h 456401"/>
                  <a:gd name="connsiteX7" fmla="*/ 614363 w 1205732"/>
                  <a:gd name="connsiteY7" fmla="*/ 0 h 456401"/>
                  <a:gd name="connsiteX0" fmla="*/ 1151376 w 1205732"/>
                  <a:gd name="connsiteY0" fmla="*/ 30658 h 456401"/>
                  <a:gd name="connsiteX1" fmla="*/ 1205732 w 1205732"/>
                  <a:gd name="connsiteY1" fmla="*/ 0 h 456401"/>
                  <a:gd name="connsiteX2" fmla="*/ 1205732 w 1205732"/>
                  <a:gd name="connsiteY2" fmla="*/ 454019 h 456401"/>
                  <a:gd name="connsiteX3" fmla="*/ 50007 w 1205732"/>
                  <a:gd name="connsiteY3" fmla="*/ 456401 h 456401"/>
                  <a:gd name="connsiteX4" fmla="*/ 0 w 1205732"/>
                  <a:gd name="connsiteY4" fmla="*/ 418597 h 456401"/>
                  <a:gd name="connsiteX5" fmla="*/ 1151376 w 1205732"/>
                  <a:gd name="connsiteY5" fmla="*/ 418598 h 456401"/>
                  <a:gd name="connsiteX6" fmla="*/ 1151376 w 1205732"/>
                  <a:gd name="connsiteY6" fmla="*/ 30658 h 456401"/>
                  <a:gd name="connsiteX0" fmla="*/ 1151376 w 1205732"/>
                  <a:gd name="connsiteY0" fmla="*/ 4465 h 456401"/>
                  <a:gd name="connsiteX1" fmla="*/ 1205732 w 1205732"/>
                  <a:gd name="connsiteY1" fmla="*/ 0 h 456401"/>
                  <a:gd name="connsiteX2" fmla="*/ 1205732 w 1205732"/>
                  <a:gd name="connsiteY2" fmla="*/ 454019 h 456401"/>
                  <a:gd name="connsiteX3" fmla="*/ 50007 w 1205732"/>
                  <a:gd name="connsiteY3" fmla="*/ 456401 h 456401"/>
                  <a:gd name="connsiteX4" fmla="*/ 0 w 1205732"/>
                  <a:gd name="connsiteY4" fmla="*/ 418597 h 456401"/>
                  <a:gd name="connsiteX5" fmla="*/ 1151376 w 1205732"/>
                  <a:gd name="connsiteY5" fmla="*/ 418598 h 456401"/>
                  <a:gd name="connsiteX6" fmla="*/ 1151376 w 1205732"/>
                  <a:gd name="connsiteY6" fmla="*/ 4465 h 456401"/>
                  <a:gd name="connsiteX0" fmla="*/ 1151376 w 1205732"/>
                  <a:gd name="connsiteY0" fmla="*/ 4465 h 454019"/>
                  <a:gd name="connsiteX1" fmla="*/ 1205732 w 1205732"/>
                  <a:gd name="connsiteY1" fmla="*/ 0 h 454019"/>
                  <a:gd name="connsiteX2" fmla="*/ 1205732 w 1205732"/>
                  <a:gd name="connsiteY2" fmla="*/ 454019 h 454019"/>
                  <a:gd name="connsiteX3" fmla="*/ 0 w 1205732"/>
                  <a:gd name="connsiteY3" fmla="*/ 418597 h 454019"/>
                  <a:gd name="connsiteX4" fmla="*/ 1151376 w 1205732"/>
                  <a:gd name="connsiteY4" fmla="*/ 418598 h 454019"/>
                  <a:gd name="connsiteX5" fmla="*/ 1151376 w 1205732"/>
                  <a:gd name="connsiteY5" fmla="*/ 4465 h 454019"/>
                  <a:gd name="connsiteX0" fmla="*/ 0 w 54356"/>
                  <a:gd name="connsiteY0" fmla="*/ 4465 h 454019"/>
                  <a:gd name="connsiteX1" fmla="*/ 54356 w 54356"/>
                  <a:gd name="connsiteY1" fmla="*/ 0 h 454019"/>
                  <a:gd name="connsiteX2" fmla="*/ 54356 w 54356"/>
                  <a:gd name="connsiteY2" fmla="*/ 454019 h 454019"/>
                  <a:gd name="connsiteX3" fmla="*/ 0 w 54356"/>
                  <a:gd name="connsiteY3" fmla="*/ 418598 h 454019"/>
                  <a:gd name="connsiteX4" fmla="*/ 0 w 54356"/>
                  <a:gd name="connsiteY4" fmla="*/ 4465 h 454019"/>
                  <a:gd name="connsiteX0" fmla="*/ 0 w 54356"/>
                  <a:gd name="connsiteY0" fmla="*/ 4465 h 1113923"/>
                  <a:gd name="connsiteX1" fmla="*/ 54356 w 54356"/>
                  <a:gd name="connsiteY1" fmla="*/ 0 h 1113923"/>
                  <a:gd name="connsiteX2" fmla="*/ 54356 w 54356"/>
                  <a:gd name="connsiteY2" fmla="*/ 454019 h 1113923"/>
                  <a:gd name="connsiteX3" fmla="*/ 2381 w 54356"/>
                  <a:gd name="connsiteY3" fmla="*/ 1113923 h 1113923"/>
                  <a:gd name="connsiteX4" fmla="*/ 0 w 54356"/>
                  <a:gd name="connsiteY4" fmla="*/ 4465 h 1113923"/>
                  <a:gd name="connsiteX0" fmla="*/ 0 w 54356"/>
                  <a:gd name="connsiteY0" fmla="*/ 4465 h 1120769"/>
                  <a:gd name="connsiteX1" fmla="*/ 54356 w 54356"/>
                  <a:gd name="connsiteY1" fmla="*/ 0 h 1120769"/>
                  <a:gd name="connsiteX2" fmla="*/ 47213 w 54356"/>
                  <a:gd name="connsiteY2" fmla="*/ 1120769 h 1120769"/>
                  <a:gd name="connsiteX3" fmla="*/ 2381 w 54356"/>
                  <a:gd name="connsiteY3" fmla="*/ 1113923 h 1120769"/>
                  <a:gd name="connsiteX4" fmla="*/ 0 w 54356"/>
                  <a:gd name="connsiteY4" fmla="*/ 4465 h 1120769"/>
                  <a:gd name="connsiteX0" fmla="*/ 0 w 54356"/>
                  <a:gd name="connsiteY0" fmla="*/ 4465 h 1116007"/>
                  <a:gd name="connsiteX1" fmla="*/ 54356 w 54356"/>
                  <a:gd name="connsiteY1" fmla="*/ 0 h 1116007"/>
                  <a:gd name="connsiteX2" fmla="*/ 47213 w 54356"/>
                  <a:gd name="connsiteY2" fmla="*/ 1116007 h 1116007"/>
                  <a:gd name="connsiteX3" fmla="*/ 2381 w 54356"/>
                  <a:gd name="connsiteY3" fmla="*/ 1113923 h 1116007"/>
                  <a:gd name="connsiteX4" fmla="*/ 0 w 54356"/>
                  <a:gd name="connsiteY4" fmla="*/ 4465 h 1116007"/>
                  <a:gd name="connsiteX0" fmla="*/ 0 w 54356"/>
                  <a:gd name="connsiteY0" fmla="*/ 4465 h 1116007"/>
                  <a:gd name="connsiteX1" fmla="*/ 54356 w 54356"/>
                  <a:gd name="connsiteY1" fmla="*/ 0 h 1116007"/>
                  <a:gd name="connsiteX2" fmla="*/ 47213 w 54356"/>
                  <a:gd name="connsiteY2" fmla="*/ 1116007 h 1116007"/>
                  <a:gd name="connsiteX3" fmla="*/ 2381 w 54356"/>
                  <a:gd name="connsiteY3" fmla="*/ 1111542 h 1116007"/>
                  <a:gd name="connsiteX4" fmla="*/ 0 w 54356"/>
                  <a:gd name="connsiteY4" fmla="*/ 4465 h 1116007"/>
                  <a:gd name="connsiteX0" fmla="*/ 230 w 54586"/>
                  <a:gd name="connsiteY0" fmla="*/ 4465 h 1116007"/>
                  <a:gd name="connsiteX1" fmla="*/ 54586 w 54586"/>
                  <a:gd name="connsiteY1" fmla="*/ 0 h 1116007"/>
                  <a:gd name="connsiteX2" fmla="*/ 47443 w 54586"/>
                  <a:gd name="connsiteY2" fmla="*/ 1116007 h 1116007"/>
                  <a:gd name="connsiteX3" fmla="*/ 229 w 54586"/>
                  <a:gd name="connsiteY3" fmla="*/ 1111542 h 1116007"/>
                  <a:gd name="connsiteX4" fmla="*/ 230 w 54586"/>
                  <a:gd name="connsiteY4" fmla="*/ 4465 h 1116007"/>
                  <a:gd name="connsiteX0" fmla="*/ 230 w 54586"/>
                  <a:gd name="connsiteY0" fmla="*/ 4465 h 1113625"/>
                  <a:gd name="connsiteX1" fmla="*/ 54586 w 54586"/>
                  <a:gd name="connsiteY1" fmla="*/ 0 h 1113625"/>
                  <a:gd name="connsiteX2" fmla="*/ 47443 w 54586"/>
                  <a:gd name="connsiteY2" fmla="*/ 1113625 h 1113625"/>
                  <a:gd name="connsiteX3" fmla="*/ 229 w 54586"/>
                  <a:gd name="connsiteY3" fmla="*/ 1111542 h 1113625"/>
                  <a:gd name="connsiteX4" fmla="*/ 230 w 54586"/>
                  <a:gd name="connsiteY4" fmla="*/ 4465 h 1113625"/>
                  <a:gd name="connsiteX0" fmla="*/ 230 w 54586"/>
                  <a:gd name="connsiteY0" fmla="*/ 4465 h 1111542"/>
                  <a:gd name="connsiteX1" fmla="*/ 54586 w 54586"/>
                  <a:gd name="connsiteY1" fmla="*/ 0 h 1111542"/>
                  <a:gd name="connsiteX2" fmla="*/ 52206 w 54586"/>
                  <a:gd name="connsiteY2" fmla="*/ 1111244 h 1111542"/>
                  <a:gd name="connsiteX3" fmla="*/ 229 w 54586"/>
                  <a:gd name="connsiteY3" fmla="*/ 1111542 h 1111542"/>
                  <a:gd name="connsiteX4" fmla="*/ 230 w 54586"/>
                  <a:gd name="connsiteY4" fmla="*/ 4465 h 1111542"/>
                  <a:gd name="connsiteX0" fmla="*/ 230 w 54815"/>
                  <a:gd name="connsiteY0" fmla="*/ 4465 h 1111542"/>
                  <a:gd name="connsiteX1" fmla="*/ 54586 w 54815"/>
                  <a:gd name="connsiteY1" fmla="*/ 0 h 1111542"/>
                  <a:gd name="connsiteX2" fmla="*/ 54587 w 54815"/>
                  <a:gd name="connsiteY2" fmla="*/ 1111244 h 1111542"/>
                  <a:gd name="connsiteX3" fmla="*/ 229 w 54815"/>
                  <a:gd name="connsiteY3" fmla="*/ 1111542 h 1111542"/>
                  <a:gd name="connsiteX4" fmla="*/ 230 w 54815"/>
                  <a:gd name="connsiteY4" fmla="*/ 4465 h 1111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815" h="1111542">
                    <a:moveTo>
                      <a:pt x="230" y="4465"/>
                    </a:moveTo>
                    <a:lnTo>
                      <a:pt x="54586" y="0"/>
                    </a:lnTo>
                    <a:cubicBezTo>
                      <a:pt x="53793" y="370415"/>
                      <a:pt x="55380" y="740829"/>
                      <a:pt x="54587" y="1111244"/>
                    </a:cubicBezTo>
                    <a:lnTo>
                      <a:pt x="229" y="1111542"/>
                    </a:lnTo>
                    <a:cubicBezTo>
                      <a:pt x="-565" y="741723"/>
                      <a:pt x="1024" y="374284"/>
                      <a:pt x="230" y="4465"/>
                    </a:cubicBezTo>
                    <a:close/>
                  </a:path>
                </a:pathLst>
              </a:custGeom>
              <a:solidFill>
                <a:sysClr val="window" lastClr="FFFFFF">
                  <a:lumMod val="85000"/>
                </a:sysClr>
              </a:solidFill>
              <a:ln w="12700" cap="flat" cmpd="sng" algn="ctr">
                <a:noFill/>
                <a:prstDash val="solid"/>
                <a:miter lim="800000"/>
              </a:ln>
              <a:effectLst/>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srgbClr val="FFFFFF"/>
                  </a:solidFill>
                  <a:effectLst/>
                  <a:uLnTx/>
                  <a:uFillTx/>
                  <a:latin typeface="Calibri" panose="020F0502020204030204"/>
                  <a:ea typeface="+mn-ea"/>
                  <a:cs typeface="+mn-cs"/>
                </a:endParaRPr>
              </a:p>
            </p:txBody>
          </p:sp>
          <p:cxnSp>
            <p:nvCxnSpPr>
              <p:cNvPr id="116" name="Straight Connector 115">
                <a:extLst>
                  <a:ext uri="{FF2B5EF4-FFF2-40B4-BE49-F238E27FC236}">
                    <a16:creationId xmlns:a16="http://schemas.microsoft.com/office/drawing/2014/main" xmlns="" id="{204F0977-F2CD-4F18-8E9B-3A9E94BEE4B8}"/>
                  </a:ext>
                </a:extLst>
              </p:cNvPr>
              <p:cNvCxnSpPr>
                <a:cxnSpLocks/>
              </p:cNvCxnSpPr>
              <p:nvPr/>
            </p:nvCxnSpPr>
            <p:spPr>
              <a:xfrm flipV="1">
                <a:off x="2346580" y="5396948"/>
                <a:ext cx="0" cy="321808"/>
              </a:xfrm>
              <a:prstGeom prst="line">
                <a:avLst/>
              </a:prstGeom>
              <a:noFill/>
              <a:ln w="12700" cap="flat" cmpd="sng" algn="ctr">
                <a:solidFill>
                  <a:sysClr val="window" lastClr="FFFFFF">
                    <a:lumMod val="85000"/>
                  </a:sysClr>
                </a:solidFill>
                <a:prstDash val="solid"/>
                <a:miter lim="800000"/>
                <a:headEnd type="oval"/>
                <a:tailEnd type="none"/>
              </a:ln>
              <a:effectLst/>
            </p:spPr>
          </p:cxnSp>
          <p:sp>
            <p:nvSpPr>
              <p:cNvPr id="117" name="Oval 116">
                <a:extLst>
                  <a:ext uri="{FF2B5EF4-FFF2-40B4-BE49-F238E27FC236}">
                    <a16:creationId xmlns:a16="http://schemas.microsoft.com/office/drawing/2014/main" xmlns="" id="{A005ACD5-6264-4407-8253-40AAB506AACD}"/>
                  </a:ext>
                </a:extLst>
              </p:cNvPr>
              <p:cNvSpPr/>
              <p:nvPr/>
            </p:nvSpPr>
            <p:spPr>
              <a:xfrm>
                <a:off x="2087445" y="3041276"/>
                <a:ext cx="505021" cy="505019"/>
              </a:xfrm>
              <a:prstGeom prst="ellipse">
                <a:avLst/>
              </a:prstGeom>
              <a:solidFill>
                <a:srgbClr val="48D1A3"/>
              </a:solidFill>
              <a:ln w="34925" cap="flat" cmpd="sng" algn="ctr">
                <a:solidFill>
                  <a:sysClr val="window" lastClr="FFFFFF"/>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118" name="Oval 117">
                <a:extLst>
                  <a:ext uri="{FF2B5EF4-FFF2-40B4-BE49-F238E27FC236}">
                    <a16:creationId xmlns:a16="http://schemas.microsoft.com/office/drawing/2014/main" xmlns="" id="{D148EF62-A00E-4CD2-B36B-32FD9CEE5E3D}"/>
                  </a:ext>
                </a:extLst>
              </p:cNvPr>
              <p:cNvSpPr/>
              <p:nvPr/>
            </p:nvSpPr>
            <p:spPr>
              <a:xfrm>
                <a:off x="2318505" y="5684045"/>
                <a:ext cx="60572" cy="60570"/>
              </a:xfrm>
              <a:prstGeom prst="ellipse">
                <a:avLst/>
              </a:prstGeom>
              <a:noFill/>
              <a:ln w="19050" cap="flat" cmpd="sng" algn="ctr">
                <a:solidFill>
                  <a:srgbClr val="48D1A3"/>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srgbClr val="FFFFFF"/>
                  </a:solidFill>
                  <a:effectLst/>
                  <a:uLnTx/>
                  <a:uFillTx/>
                  <a:latin typeface="Calibri" panose="020F0502020204030204"/>
                  <a:ea typeface="+mn-ea"/>
                  <a:cs typeface="+mn-cs"/>
                </a:endParaRPr>
              </a:p>
            </p:txBody>
          </p:sp>
          <p:grpSp>
            <p:nvGrpSpPr>
              <p:cNvPr id="119" name="Graphic 232">
                <a:extLst>
                  <a:ext uri="{FF2B5EF4-FFF2-40B4-BE49-F238E27FC236}">
                    <a16:creationId xmlns:a16="http://schemas.microsoft.com/office/drawing/2014/main" xmlns="" id="{78D68DE4-23CB-4935-A5F3-53EEA346AE11}"/>
                  </a:ext>
                </a:extLst>
              </p:cNvPr>
              <p:cNvGrpSpPr/>
              <p:nvPr/>
            </p:nvGrpSpPr>
            <p:grpSpPr>
              <a:xfrm>
                <a:off x="2193340" y="3147169"/>
                <a:ext cx="293231" cy="293233"/>
                <a:chOff x="2133614" y="990600"/>
                <a:chExt cx="4876800" cy="4876832"/>
              </a:xfrm>
              <a:solidFill>
                <a:sysClr val="window" lastClr="FFFFFF"/>
              </a:solidFill>
            </p:grpSpPr>
            <p:sp>
              <p:nvSpPr>
                <p:cNvPr id="124" name="Freeform: Shape 678">
                  <a:extLst>
                    <a:ext uri="{FF2B5EF4-FFF2-40B4-BE49-F238E27FC236}">
                      <a16:creationId xmlns:a16="http://schemas.microsoft.com/office/drawing/2014/main" xmlns="" id="{77A69939-23D5-48AB-A5C9-735F7F1F019C}"/>
                    </a:ext>
                  </a:extLst>
                </p:cNvPr>
                <p:cNvSpPr/>
                <p:nvPr/>
              </p:nvSpPr>
              <p:spPr>
                <a:xfrm>
                  <a:off x="2863436" y="5474890"/>
                  <a:ext cx="333925" cy="392513"/>
                </a:xfrm>
                <a:custGeom>
                  <a:avLst/>
                  <a:gdLst>
                    <a:gd name="connsiteX0" fmla="*/ 316326 w 333919"/>
                    <a:gd name="connsiteY0" fmla="*/ 242112 h 392511"/>
                    <a:gd name="connsiteX1" fmla="*/ 172927 w 333919"/>
                    <a:gd name="connsiteY1" fmla="*/ 40125 h 392511"/>
                    <a:gd name="connsiteX2" fmla="*/ 40120 w 333919"/>
                    <a:gd name="connsiteY2" fmla="*/ 17589 h 392511"/>
                    <a:gd name="connsiteX3" fmla="*/ 17593 w 333919"/>
                    <a:gd name="connsiteY3" fmla="*/ 150396 h 392511"/>
                    <a:gd name="connsiteX4" fmla="*/ 160992 w 333919"/>
                    <a:gd name="connsiteY4" fmla="*/ 352392 h 392511"/>
                    <a:gd name="connsiteX5" fmla="*/ 238745 w 333919"/>
                    <a:gd name="connsiteY5" fmla="*/ 392512 h 392511"/>
                    <a:gd name="connsiteX6" fmla="*/ 293799 w 333919"/>
                    <a:gd name="connsiteY6" fmla="*/ 374919 h 392511"/>
                    <a:gd name="connsiteX7" fmla="*/ 316326 w 333919"/>
                    <a:gd name="connsiteY7" fmla="*/ 242112 h 392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3919" h="392511">
                      <a:moveTo>
                        <a:pt x="316326" y="242112"/>
                      </a:moveTo>
                      <a:lnTo>
                        <a:pt x="172927" y="40125"/>
                      </a:lnTo>
                      <a:cubicBezTo>
                        <a:pt x="142485" y="-2776"/>
                        <a:pt x="83021" y="-12863"/>
                        <a:pt x="40120" y="17589"/>
                      </a:cubicBezTo>
                      <a:cubicBezTo>
                        <a:pt x="-2771" y="48040"/>
                        <a:pt x="-12868" y="107495"/>
                        <a:pt x="17593" y="150396"/>
                      </a:cubicBezTo>
                      <a:lnTo>
                        <a:pt x="160992" y="352392"/>
                      </a:lnTo>
                      <a:cubicBezTo>
                        <a:pt x="179566" y="378558"/>
                        <a:pt x="208922" y="392512"/>
                        <a:pt x="238745" y="392512"/>
                      </a:cubicBezTo>
                      <a:cubicBezTo>
                        <a:pt x="257814" y="392512"/>
                        <a:pt x="277064" y="386797"/>
                        <a:pt x="293799" y="374919"/>
                      </a:cubicBezTo>
                      <a:cubicBezTo>
                        <a:pt x="336690" y="344468"/>
                        <a:pt x="346787" y="285012"/>
                        <a:pt x="316326" y="242112"/>
                      </a:cubicBez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125" name="Freeform: Shape 679">
                  <a:extLst>
                    <a:ext uri="{FF2B5EF4-FFF2-40B4-BE49-F238E27FC236}">
                      <a16:creationId xmlns:a16="http://schemas.microsoft.com/office/drawing/2014/main" xmlns="" id="{F4B52F64-EE07-49DE-8746-6EC54ED11B5F}"/>
                    </a:ext>
                  </a:extLst>
                </p:cNvPr>
                <p:cNvSpPr/>
                <p:nvPr/>
              </p:nvSpPr>
              <p:spPr>
                <a:xfrm>
                  <a:off x="2133614" y="2480803"/>
                  <a:ext cx="2147130" cy="3386629"/>
                </a:xfrm>
                <a:custGeom>
                  <a:avLst/>
                  <a:gdLst>
                    <a:gd name="connsiteX0" fmla="*/ 2145078 w 2147126"/>
                    <a:gd name="connsiteY0" fmla="*/ 3271790 h 3386623"/>
                    <a:gd name="connsiteX1" fmla="*/ 1989020 w 2147126"/>
                    <a:gd name="connsiteY1" fmla="*/ 2528001 h 3386623"/>
                    <a:gd name="connsiteX2" fmla="*/ 1395775 w 2147126"/>
                    <a:gd name="connsiteY2" fmla="*/ 1647368 h 3386623"/>
                    <a:gd name="connsiteX3" fmla="*/ 1062580 w 2147126"/>
                    <a:gd name="connsiteY3" fmla="*/ 1423321 h 3386623"/>
                    <a:gd name="connsiteX4" fmla="*/ 637718 w 2147126"/>
                    <a:gd name="connsiteY4" fmla="*/ 1466688 h 3386623"/>
                    <a:gd name="connsiteX5" fmla="*/ 637718 w 2147126"/>
                    <a:gd name="connsiteY5" fmla="*/ 318963 h 3386623"/>
                    <a:gd name="connsiteX6" fmla="*/ 387944 w 2147126"/>
                    <a:gd name="connsiteY6" fmla="*/ 7677 h 3386623"/>
                    <a:gd name="connsiteX7" fmla="*/ 119301 w 2147126"/>
                    <a:gd name="connsiteY7" fmla="*/ 70266 h 3386623"/>
                    <a:gd name="connsiteX8" fmla="*/ 0 w 2147126"/>
                    <a:gd name="connsiteY8" fmla="*/ 318963 h 3386623"/>
                    <a:gd name="connsiteX9" fmla="*/ 0 w 2147126"/>
                    <a:gd name="connsiteY9" fmla="*/ 1795834 h 3386623"/>
                    <a:gd name="connsiteX10" fmla="*/ 171212 w 2147126"/>
                    <a:gd name="connsiteY10" fmla="*/ 2332767 h 3386623"/>
                    <a:gd name="connsiteX11" fmla="*/ 341071 w 2147126"/>
                    <a:gd name="connsiteY11" fmla="*/ 2572045 h 3386623"/>
                    <a:gd name="connsiteX12" fmla="*/ 418824 w 2147126"/>
                    <a:gd name="connsiteY12" fmla="*/ 2612164 h 3386623"/>
                    <a:gd name="connsiteX13" fmla="*/ 473878 w 2147126"/>
                    <a:gd name="connsiteY13" fmla="*/ 2594571 h 3386623"/>
                    <a:gd name="connsiteX14" fmla="*/ 496405 w 2147126"/>
                    <a:gd name="connsiteY14" fmla="*/ 2461764 h 3386623"/>
                    <a:gd name="connsiteX15" fmla="*/ 326546 w 2147126"/>
                    <a:gd name="connsiteY15" fmla="*/ 2222487 h 3386623"/>
                    <a:gd name="connsiteX16" fmla="*/ 190500 w 2147126"/>
                    <a:gd name="connsiteY16" fmla="*/ 1795824 h 3386623"/>
                    <a:gd name="connsiteX17" fmla="*/ 190500 w 2147126"/>
                    <a:gd name="connsiteY17" fmla="*/ 318963 h 3386623"/>
                    <a:gd name="connsiteX18" fmla="*/ 238525 w 2147126"/>
                    <a:gd name="connsiteY18" fmla="*/ 218846 h 3386623"/>
                    <a:gd name="connsiteX19" fmla="*/ 346672 w 2147126"/>
                    <a:gd name="connsiteY19" fmla="*/ 193652 h 3386623"/>
                    <a:gd name="connsiteX20" fmla="*/ 447218 w 2147126"/>
                    <a:gd name="connsiteY20" fmla="*/ 318963 h 3386623"/>
                    <a:gd name="connsiteX21" fmla="*/ 447218 w 2147126"/>
                    <a:gd name="connsiteY21" fmla="*/ 1490691 h 3386623"/>
                    <a:gd name="connsiteX22" fmla="*/ 618868 w 2147126"/>
                    <a:gd name="connsiteY22" fmla="*/ 1937537 h 3386623"/>
                    <a:gd name="connsiteX23" fmla="*/ 633641 w 2147126"/>
                    <a:gd name="connsiteY23" fmla="*/ 1954310 h 3386623"/>
                    <a:gd name="connsiteX24" fmla="*/ 841315 w 2147126"/>
                    <a:gd name="connsiteY24" fmla="*/ 2174767 h 3386623"/>
                    <a:gd name="connsiteX25" fmla="*/ 939375 w 2147126"/>
                    <a:gd name="connsiteY25" fmla="*/ 2279132 h 3386623"/>
                    <a:gd name="connsiteX26" fmla="*/ 940356 w 2147126"/>
                    <a:gd name="connsiteY26" fmla="*/ 2280075 h 3386623"/>
                    <a:gd name="connsiteX27" fmla="*/ 1087403 w 2147126"/>
                    <a:gd name="connsiteY27" fmla="*/ 2436552 h 3386623"/>
                    <a:gd name="connsiteX28" fmla="*/ 1222038 w 2147126"/>
                    <a:gd name="connsiteY28" fmla="*/ 2440781 h 3386623"/>
                    <a:gd name="connsiteX29" fmla="*/ 1226258 w 2147126"/>
                    <a:gd name="connsiteY29" fmla="*/ 2306145 h 3386623"/>
                    <a:gd name="connsiteX30" fmla="*/ 985695 w 2147126"/>
                    <a:gd name="connsiteY30" fmla="*/ 2050227 h 3386623"/>
                    <a:gd name="connsiteX31" fmla="*/ 767296 w 2147126"/>
                    <a:gd name="connsiteY31" fmla="*/ 1817789 h 3386623"/>
                    <a:gd name="connsiteX32" fmla="*/ 765686 w 2147126"/>
                    <a:gd name="connsiteY32" fmla="*/ 1815988 h 3386623"/>
                    <a:gd name="connsiteX33" fmla="*/ 768791 w 2147126"/>
                    <a:gd name="connsiteY33" fmla="*/ 1605343 h 3386623"/>
                    <a:gd name="connsiteX34" fmla="*/ 956301 w 2147126"/>
                    <a:gd name="connsiteY34" fmla="*/ 1581407 h 3386623"/>
                    <a:gd name="connsiteX35" fmla="*/ 1289475 w 2147126"/>
                    <a:gd name="connsiteY35" fmla="*/ 1805454 h 3386623"/>
                    <a:gd name="connsiteX36" fmla="*/ 1802578 w 2147126"/>
                    <a:gd name="connsiteY36" fmla="*/ 2567121 h 3386623"/>
                    <a:gd name="connsiteX37" fmla="*/ 1958645 w 2147126"/>
                    <a:gd name="connsiteY37" fmla="*/ 3310918 h 3386623"/>
                    <a:gd name="connsiteX38" fmla="*/ 2051771 w 2147126"/>
                    <a:gd name="connsiteY38" fmla="*/ 3386623 h 3386623"/>
                    <a:gd name="connsiteX39" fmla="*/ 2071421 w 2147126"/>
                    <a:gd name="connsiteY39" fmla="*/ 3384575 h 3386623"/>
                    <a:gd name="connsiteX40" fmla="*/ 2145078 w 2147126"/>
                    <a:gd name="connsiteY40" fmla="*/ 3271790 h 3386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2147126" h="3386623">
                      <a:moveTo>
                        <a:pt x="2145078" y="3271790"/>
                      </a:moveTo>
                      <a:lnTo>
                        <a:pt x="1989020" y="2528001"/>
                      </a:lnTo>
                      <a:cubicBezTo>
                        <a:pt x="1913134" y="2166318"/>
                        <a:pt x="1702441" y="1853574"/>
                        <a:pt x="1395775" y="1647368"/>
                      </a:cubicBezTo>
                      <a:lnTo>
                        <a:pt x="1062580" y="1423321"/>
                      </a:lnTo>
                      <a:cubicBezTo>
                        <a:pt x="928973" y="1333500"/>
                        <a:pt x="749389" y="1352816"/>
                        <a:pt x="637718" y="1466688"/>
                      </a:cubicBezTo>
                      <a:lnTo>
                        <a:pt x="637718" y="318963"/>
                      </a:lnTo>
                      <a:cubicBezTo>
                        <a:pt x="637718" y="168316"/>
                        <a:pt x="535010" y="40319"/>
                        <a:pt x="387944" y="7677"/>
                      </a:cubicBezTo>
                      <a:cubicBezTo>
                        <a:pt x="293027" y="-13412"/>
                        <a:pt x="195129" y="9429"/>
                        <a:pt x="119301" y="70266"/>
                      </a:cubicBezTo>
                      <a:cubicBezTo>
                        <a:pt x="43482" y="131102"/>
                        <a:pt x="0" y="221751"/>
                        <a:pt x="0" y="318963"/>
                      </a:cubicBezTo>
                      <a:lnTo>
                        <a:pt x="0" y="1795834"/>
                      </a:lnTo>
                      <a:cubicBezTo>
                        <a:pt x="0" y="1989315"/>
                        <a:pt x="59207" y="2174986"/>
                        <a:pt x="171212" y="2332767"/>
                      </a:cubicBezTo>
                      <a:lnTo>
                        <a:pt x="341071" y="2572045"/>
                      </a:lnTo>
                      <a:cubicBezTo>
                        <a:pt x="359645" y="2598210"/>
                        <a:pt x="389001" y="2612164"/>
                        <a:pt x="418824" y="2612164"/>
                      </a:cubicBezTo>
                      <a:cubicBezTo>
                        <a:pt x="437893" y="2612164"/>
                        <a:pt x="457143" y="2606449"/>
                        <a:pt x="473878" y="2594571"/>
                      </a:cubicBezTo>
                      <a:cubicBezTo>
                        <a:pt x="516769" y="2564120"/>
                        <a:pt x="526866" y="2504665"/>
                        <a:pt x="496405" y="2461764"/>
                      </a:cubicBezTo>
                      <a:lnTo>
                        <a:pt x="326546" y="2222487"/>
                      </a:lnTo>
                      <a:cubicBezTo>
                        <a:pt x="237544" y="2097109"/>
                        <a:pt x="190500" y="1949577"/>
                        <a:pt x="190500" y="1795824"/>
                      </a:cubicBezTo>
                      <a:lnTo>
                        <a:pt x="190500" y="318963"/>
                      </a:lnTo>
                      <a:cubicBezTo>
                        <a:pt x="190500" y="279835"/>
                        <a:pt x="208007" y="243344"/>
                        <a:pt x="238525" y="218846"/>
                      </a:cubicBezTo>
                      <a:cubicBezTo>
                        <a:pt x="269034" y="194357"/>
                        <a:pt x="308439" y="185166"/>
                        <a:pt x="346672" y="193652"/>
                      </a:cubicBezTo>
                      <a:cubicBezTo>
                        <a:pt x="405870" y="206787"/>
                        <a:pt x="447218" y="258318"/>
                        <a:pt x="447218" y="318963"/>
                      </a:cubicBezTo>
                      <a:lnTo>
                        <a:pt x="447218" y="1490691"/>
                      </a:lnTo>
                      <a:cubicBezTo>
                        <a:pt x="447218" y="1656559"/>
                        <a:pt x="508159" y="1814588"/>
                        <a:pt x="618868" y="1937537"/>
                      </a:cubicBezTo>
                      <a:cubicBezTo>
                        <a:pt x="623611" y="1943223"/>
                        <a:pt x="628488" y="1948853"/>
                        <a:pt x="633641" y="1954310"/>
                      </a:cubicBezTo>
                      <a:cubicBezTo>
                        <a:pt x="696897" y="2021338"/>
                        <a:pt x="771268" y="2100319"/>
                        <a:pt x="841315" y="2174767"/>
                      </a:cubicBezTo>
                      <a:lnTo>
                        <a:pt x="939375" y="2279132"/>
                      </a:lnTo>
                      <a:cubicBezTo>
                        <a:pt x="939689" y="2279466"/>
                        <a:pt x="940032" y="2279751"/>
                        <a:pt x="940356" y="2280075"/>
                      </a:cubicBezTo>
                      <a:cubicBezTo>
                        <a:pt x="1024242" y="2369296"/>
                        <a:pt x="1086107" y="2435180"/>
                        <a:pt x="1087403" y="2436552"/>
                      </a:cubicBezTo>
                      <a:cubicBezTo>
                        <a:pt x="1123398" y="2474890"/>
                        <a:pt x="1183691" y="2476795"/>
                        <a:pt x="1222038" y="2440781"/>
                      </a:cubicBezTo>
                      <a:cubicBezTo>
                        <a:pt x="1260386" y="2404767"/>
                        <a:pt x="1262282" y="2344493"/>
                        <a:pt x="1226258" y="2306145"/>
                      </a:cubicBezTo>
                      <a:cubicBezTo>
                        <a:pt x="1224525" y="2304297"/>
                        <a:pt x="1113025" y="2185568"/>
                        <a:pt x="985695" y="2050227"/>
                      </a:cubicBezTo>
                      <a:lnTo>
                        <a:pt x="767296" y="1817789"/>
                      </a:lnTo>
                      <a:cubicBezTo>
                        <a:pt x="766743" y="1817198"/>
                        <a:pt x="766239" y="1816579"/>
                        <a:pt x="765686" y="1815988"/>
                      </a:cubicBezTo>
                      <a:cubicBezTo>
                        <a:pt x="714480" y="1754743"/>
                        <a:pt x="715118" y="1665941"/>
                        <a:pt x="768791" y="1605343"/>
                      </a:cubicBezTo>
                      <a:cubicBezTo>
                        <a:pt x="816273" y="1551755"/>
                        <a:pt x="896893" y="1541469"/>
                        <a:pt x="956301" y="1581407"/>
                      </a:cubicBezTo>
                      <a:lnTo>
                        <a:pt x="1289475" y="1805454"/>
                      </a:lnTo>
                      <a:cubicBezTo>
                        <a:pt x="1554728" y="1983810"/>
                        <a:pt x="1736951" y="2254300"/>
                        <a:pt x="1802578" y="2567121"/>
                      </a:cubicBezTo>
                      <a:lnTo>
                        <a:pt x="1958645" y="3310918"/>
                      </a:lnTo>
                      <a:cubicBezTo>
                        <a:pt x="1968065" y="3355810"/>
                        <a:pt x="2007661" y="3386623"/>
                        <a:pt x="2051771" y="3386623"/>
                      </a:cubicBezTo>
                      <a:cubicBezTo>
                        <a:pt x="2058248" y="3386623"/>
                        <a:pt x="2064830" y="3385956"/>
                        <a:pt x="2071421" y="3384575"/>
                      </a:cubicBezTo>
                      <a:cubicBezTo>
                        <a:pt x="2122904" y="3373774"/>
                        <a:pt x="2155879" y="3323272"/>
                        <a:pt x="2145078" y="3271790"/>
                      </a:cubicBez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126" name="Freeform: Shape 680">
                  <a:extLst>
                    <a:ext uri="{FF2B5EF4-FFF2-40B4-BE49-F238E27FC236}">
                      <a16:creationId xmlns:a16="http://schemas.microsoft.com/office/drawing/2014/main" xmlns="" id="{B6A4C07C-C0E6-44A4-B90E-FB37E1CC17F3}"/>
                    </a:ext>
                  </a:extLst>
                </p:cNvPr>
                <p:cNvSpPr/>
                <p:nvPr/>
              </p:nvSpPr>
              <p:spPr>
                <a:xfrm>
                  <a:off x="2665902" y="5196604"/>
                  <a:ext cx="191115" cy="191377"/>
                </a:xfrm>
                <a:custGeom>
                  <a:avLst/>
                  <a:gdLst>
                    <a:gd name="connsiteX0" fmla="*/ 173402 w 191115"/>
                    <a:gd name="connsiteY0" fmla="*/ 40792 h 191372"/>
                    <a:gd name="connsiteX1" fmla="*/ 172793 w 191115"/>
                    <a:gd name="connsiteY1" fmla="*/ 39935 h 191372"/>
                    <a:gd name="connsiteX2" fmla="*/ 39928 w 191115"/>
                    <a:gd name="connsiteY2" fmla="*/ 17723 h 191372"/>
                    <a:gd name="connsiteX3" fmla="*/ 17716 w 191115"/>
                    <a:gd name="connsiteY3" fmla="*/ 150578 h 191372"/>
                    <a:gd name="connsiteX4" fmla="*/ 18326 w 191115"/>
                    <a:gd name="connsiteY4" fmla="*/ 151435 h 191372"/>
                    <a:gd name="connsiteX5" fmla="*/ 95945 w 191115"/>
                    <a:gd name="connsiteY5" fmla="*/ 191373 h 191372"/>
                    <a:gd name="connsiteX6" fmla="*/ 151190 w 191115"/>
                    <a:gd name="connsiteY6" fmla="*/ 173647 h 191372"/>
                    <a:gd name="connsiteX7" fmla="*/ 173402 w 191115"/>
                    <a:gd name="connsiteY7" fmla="*/ 40792 h 191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1115" h="191372">
                      <a:moveTo>
                        <a:pt x="173402" y="40792"/>
                      </a:moveTo>
                      <a:lnTo>
                        <a:pt x="172793" y="39935"/>
                      </a:lnTo>
                      <a:cubicBezTo>
                        <a:pt x="142217" y="-2889"/>
                        <a:pt x="82743" y="-12833"/>
                        <a:pt x="39928" y="17723"/>
                      </a:cubicBezTo>
                      <a:cubicBezTo>
                        <a:pt x="-2887" y="48279"/>
                        <a:pt x="-12831" y="107763"/>
                        <a:pt x="17716" y="150578"/>
                      </a:cubicBezTo>
                      <a:lnTo>
                        <a:pt x="18326" y="151435"/>
                      </a:lnTo>
                      <a:cubicBezTo>
                        <a:pt x="36918" y="177486"/>
                        <a:pt x="66208" y="191373"/>
                        <a:pt x="95945" y="191373"/>
                      </a:cubicBezTo>
                      <a:cubicBezTo>
                        <a:pt x="115090" y="191373"/>
                        <a:pt x="134416" y="185620"/>
                        <a:pt x="151190" y="173647"/>
                      </a:cubicBezTo>
                      <a:cubicBezTo>
                        <a:pt x="193995" y="143091"/>
                        <a:pt x="203949" y="83607"/>
                        <a:pt x="173402" y="40792"/>
                      </a:cubicBez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127" name="Freeform: Shape 681">
                  <a:extLst>
                    <a:ext uri="{FF2B5EF4-FFF2-40B4-BE49-F238E27FC236}">
                      <a16:creationId xmlns:a16="http://schemas.microsoft.com/office/drawing/2014/main" xmlns="" id="{9EA5883B-7D66-4EE7-9A8E-F1EE5E46532F}"/>
                    </a:ext>
                  </a:extLst>
                </p:cNvPr>
                <p:cNvSpPr/>
                <p:nvPr/>
              </p:nvSpPr>
              <p:spPr>
                <a:xfrm>
                  <a:off x="4863269" y="2480817"/>
                  <a:ext cx="2147145" cy="3386600"/>
                </a:xfrm>
                <a:custGeom>
                  <a:avLst/>
                  <a:gdLst>
                    <a:gd name="connsiteX0" fmla="*/ 2027826 w 2147145"/>
                    <a:gd name="connsiteY0" fmla="*/ 70250 h 3386597"/>
                    <a:gd name="connsiteX1" fmla="*/ 1759192 w 2147145"/>
                    <a:gd name="connsiteY1" fmla="*/ 7661 h 3386597"/>
                    <a:gd name="connsiteX2" fmla="*/ 1509409 w 2147145"/>
                    <a:gd name="connsiteY2" fmla="*/ 318947 h 3386597"/>
                    <a:gd name="connsiteX3" fmla="*/ 1509409 w 2147145"/>
                    <a:gd name="connsiteY3" fmla="*/ 1466672 h 3386597"/>
                    <a:gd name="connsiteX4" fmla="*/ 1084546 w 2147145"/>
                    <a:gd name="connsiteY4" fmla="*/ 1423304 h 3386597"/>
                    <a:gd name="connsiteX5" fmla="*/ 751352 w 2147145"/>
                    <a:gd name="connsiteY5" fmla="*/ 1647342 h 3386597"/>
                    <a:gd name="connsiteX6" fmla="*/ 158106 w 2147145"/>
                    <a:gd name="connsiteY6" fmla="*/ 2527976 h 3386597"/>
                    <a:gd name="connsiteX7" fmla="*/ 2049 w 2147145"/>
                    <a:gd name="connsiteY7" fmla="*/ 3271774 h 3386597"/>
                    <a:gd name="connsiteX8" fmla="*/ 75706 w 2147145"/>
                    <a:gd name="connsiteY8" fmla="*/ 3384550 h 3386597"/>
                    <a:gd name="connsiteX9" fmla="*/ 95356 w 2147145"/>
                    <a:gd name="connsiteY9" fmla="*/ 3386598 h 3386597"/>
                    <a:gd name="connsiteX10" fmla="*/ 188482 w 2147145"/>
                    <a:gd name="connsiteY10" fmla="*/ 3310883 h 3386597"/>
                    <a:gd name="connsiteX11" fmla="*/ 344539 w 2147145"/>
                    <a:gd name="connsiteY11" fmla="*/ 2567085 h 3386597"/>
                    <a:gd name="connsiteX12" fmla="*/ 857642 w 2147145"/>
                    <a:gd name="connsiteY12" fmla="*/ 1805428 h 3386597"/>
                    <a:gd name="connsiteX13" fmla="*/ 1190836 w 2147145"/>
                    <a:gd name="connsiteY13" fmla="*/ 1581391 h 3386597"/>
                    <a:gd name="connsiteX14" fmla="*/ 1378345 w 2147145"/>
                    <a:gd name="connsiteY14" fmla="*/ 1605318 h 3386597"/>
                    <a:gd name="connsiteX15" fmla="*/ 1381650 w 2147145"/>
                    <a:gd name="connsiteY15" fmla="*/ 1815744 h 3386597"/>
                    <a:gd name="connsiteX16" fmla="*/ 1379850 w 2147145"/>
                    <a:gd name="connsiteY16" fmla="*/ 1817763 h 3386597"/>
                    <a:gd name="connsiteX17" fmla="*/ 920878 w 2147145"/>
                    <a:gd name="connsiteY17" fmla="*/ 2306120 h 3386597"/>
                    <a:gd name="connsiteX18" fmla="*/ 925098 w 2147145"/>
                    <a:gd name="connsiteY18" fmla="*/ 2440755 h 3386597"/>
                    <a:gd name="connsiteX19" fmla="*/ 1059734 w 2147145"/>
                    <a:gd name="connsiteY19" fmla="*/ 2436526 h 3386597"/>
                    <a:gd name="connsiteX20" fmla="*/ 1513495 w 2147145"/>
                    <a:gd name="connsiteY20" fmla="*/ 1954295 h 3386597"/>
                    <a:gd name="connsiteX21" fmla="*/ 1528268 w 2147145"/>
                    <a:gd name="connsiteY21" fmla="*/ 1937521 h 3386597"/>
                    <a:gd name="connsiteX22" fmla="*/ 1699918 w 2147145"/>
                    <a:gd name="connsiteY22" fmla="*/ 1490675 h 3386597"/>
                    <a:gd name="connsiteX23" fmla="*/ 1699918 w 2147145"/>
                    <a:gd name="connsiteY23" fmla="*/ 318938 h 3386597"/>
                    <a:gd name="connsiteX24" fmla="*/ 1800474 w 2147145"/>
                    <a:gd name="connsiteY24" fmla="*/ 193627 h 3386597"/>
                    <a:gd name="connsiteX25" fmla="*/ 1908620 w 2147145"/>
                    <a:gd name="connsiteY25" fmla="*/ 218821 h 3386597"/>
                    <a:gd name="connsiteX26" fmla="*/ 1956646 w 2147145"/>
                    <a:gd name="connsiteY26" fmla="*/ 318938 h 3386597"/>
                    <a:gd name="connsiteX27" fmla="*/ 1956646 w 2147145"/>
                    <a:gd name="connsiteY27" fmla="*/ 1795808 h 3386597"/>
                    <a:gd name="connsiteX28" fmla="*/ 1820600 w 2147145"/>
                    <a:gd name="connsiteY28" fmla="*/ 2222471 h 3386597"/>
                    <a:gd name="connsiteX29" fmla="*/ 1100977 w 2147145"/>
                    <a:gd name="connsiteY29" fmla="*/ 3236188 h 3386597"/>
                    <a:gd name="connsiteX30" fmla="*/ 1123503 w 2147145"/>
                    <a:gd name="connsiteY30" fmla="*/ 3368995 h 3386597"/>
                    <a:gd name="connsiteX31" fmla="*/ 1178558 w 2147145"/>
                    <a:gd name="connsiteY31" fmla="*/ 3386588 h 3386597"/>
                    <a:gd name="connsiteX32" fmla="*/ 1256311 w 2147145"/>
                    <a:gd name="connsiteY32" fmla="*/ 3346469 h 3386597"/>
                    <a:gd name="connsiteX33" fmla="*/ 1975934 w 2147145"/>
                    <a:gd name="connsiteY33" fmla="*/ 2332752 h 3386597"/>
                    <a:gd name="connsiteX34" fmla="*/ 2147146 w 2147145"/>
                    <a:gd name="connsiteY34" fmla="*/ 1795818 h 3386597"/>
                    <a:gd name="connsiteX35" fmla="*/ 2147146 w 2147145"/>
                    <a:gd name="connsiteY35" fmla="*/ 318938 h 3386597"/>
                    <a:gd name="connsiteX36" fmla="*/ 2027826 w 2147145"/>
                    <a:gd name="connsiteY36" fmla="*/ 70250 h 3386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147145" h="3386597">
                      <a:moveTo>
                        <a:pt x="2027826" y="70250"/>
                      </a:moveTo>
                      <a:cubicBezTo>
                        <a:pt x="1952007" y="9413"/>
                        <a:pt x="1854061" y="-13389"/>
                        <a:pt x="1759192" y="7661"/>
                      </a:cubicBezTo>
                      <a:cubicBezTo>
                        <a:pt x="1612126" y="40294"/>
                        <a:pt x="1509409" y="168300"/>
                        <a:pt x="1509409" y="318947"/>
                      </a:cubicBezTo>
                      <a:lnTo>
                        <a:pt x="1509409" y="1466672"/>
                      </a:lnTo>
                      <a:cubicBezTo>
                        <a:pt x="1397747" y="1352801"/>
                        <a:pt x="1218144" y="1333484"/>
                        <a:pt x="1084546" y="1423304"/>
                      </a:cubicBezTo>
                      <a:lnTo>
                        <a:pt x="751352" y="1647342"/>
                      </a:lnTo>
                      <a:cubicBezTo>
                        <a:pt x="444676" y="1853539"/>
                        <a:pt x="233992" y="2166293"/>
                        <a:pt x="158106" y="2527976"/>
                      </a:cubicBezTo>
                      <a:lnTo>
                        <a:pt x="2049" y="3271774"/>
                      </a:lnTo>
                      <a:cubicBezTo>
                        <a:pt x="-8752" y="3323256"/>
                        <a:pt x="24223" y="3373748"/>
                        <a:pt x="75706" y="3384550"/>
                      </a:cubicBezTo>
                      <a:cubicBezTo>
                        <a:pt x="82297" y="3385931"/>
                        <a:pt x="88888" y="3386598"/>
                        <a:pt x="95356" y="3386598"/>
                      </a:cubicBezTo>
                      <a:cubicBezTo>
                        <a:pt x="139476" y="3386598"/>
                        <a:pt x="179061" y="3355775"/>
                        <a:pt x="188482" y="3310883"/>
                      </a:cubicBezTo>
                      <a:lnTo>
                        <a:pt x="344539" y="2567085"/>
                      </a:lnTo>
                      <a:cubicBezTo>
                        <a:pt x="410176" y="2254275"/>
                        <a:pt x="592389" y="1983775"/>
                        <a:pt x="857642" y="1805428"/>
                      </a:cubicBezTo>
                      <a:lnTo>
                        <a:pt x="1190836" y="1581391"/>
                      </a:lnTo>
                      <a:cubicBezTo>
                        <a:pt x="1250224" y="1541443"/>
                        <a:pt x="1330844" y="1551730"/>
                        <a:pt x="1378345" y="1605318"/>
                      </a:cubicBezTo>
                      <a:cubicBezTo>
                        <a:pt x="1431951" y="1665840"/>
                        <a:pt x="1432666" y="1754498"/>
                        <a:pt x="1381650" y="1815744"/>
                      </a:cubicBezTo>
                      <a:cubicBezTo>
                        <a:pt x="1381040" y="1816411"/>
                        <a:pt x="1380459" y="1817097"/>
                        <a:pt x="1379850" y="1817763"/>
                      </a:cubicBezTo>
                      <a:cubicBezTo>
                        <a:pt x="1379850" y="1817763"/>
                        <a:pt x="922602" y="2304291"/>
                        <a:pt x="920878" y="2306120"/>
                      </a:cubicBezTo>
                      <a:cubicBezTo>
                        <a:pt x="884864" y="2344467"/>
                        <a:pt x="886760" y="2404742"/>
                        <a:pt x="925098" y="2440755"/>
                      </a:cubicBezTo>
                      <a:cubicBezTo>
                        <a:pt x="963445" y="2476769"/>
                        <a:pt x="1023720" y="2474874"/>
                        <a:pt x="1059734" y="2436526"/>
                      </a:cubicBezTo>
                      <a:cubicBezTo>
                        <a:pt x="1061029" y="2435155"/>
                        <a:pt x="1450239" y="2021322"/>
                        <a:pt x="1513495" y="1954295"/>
                      </a:cubicBezTo>
                      <a:cubicBezTo>
                        <a:pt x="1518648" y="1948837"/>
                        <a:pt x="1523525" y="1943208"/>
                        <a:pt x="1528268" y="1937521"/>
                      </a:cubicBezTo>
                      <a:cubicBezTo>
                        <a:pt x="1638968" y="1814572"/>
                        <a:pt x="1699918" y="1656543"/>
                        <a:pt x="1699918" y="1490675"/>
                      </a:cubicBezTo>
                      <a:lnTo>
                        <a:pt x="1699918" y="318938"/>
                      </a:lnTo>
                      <a:cubicBezTo>
                        <a:pt x="1699918" y="258292"/>
                        <a:pt x="1741266" y="206762"/>
                        <a:pt x="1800474" y="193627"/>
                      </a:cubicBezTo>
                      <a:cubicBezTo>
                        <a:pt x="1838697" y="185150"/>
                        <a:pt x="1878093" y="194341"/>
                        <a:pt x="1908620" y="218821"/>
                      </a:cubicBezTo>
                      <a:cubicBezTo>
                        <a:pt x="1939139" y="243309"/>
                        <a:pt x="1956646" y="279800"/>
                        <a:pt x="1956646" y="318938"/>
                      </a:cubicBezTo>
                      <a:lnTo>
                        <a:pt x="1956646" y="1795808"/>
                      </a:lnTo>
                      <a:cubicBezTo>
                        <a:pt x="1956646" y="1949561"/>
                        <a:pt x="1909602" y="2097093"/>
                        <a:pt x="1820600" y="2222471"/>
                      </a:cubicBezTo>
                      <a:lnTo>
                        <a:pt x="1100977" y="3236188"/>
                      </a:lnTo>
                      <a:cubicBezTo>
                        <a:pt x="1070525" y="3279079"/>
                        <a:pt x="1080612" y="3338544"/>
                        <a:pt x="1123503" y="3368995"/>
                      </a:cubicBezTo>
                      <a:cubicBezTo>
                        <a:pt x="1140248" y="3380873"/>
                        <a:pt x="1159489" y="3386588"/>
                        <a:pt x="1178558" y="3386588"/>
                      </a:cubicBezTo>
                      <a:cubicBezTo>
                        <a:pt x="1208371" y="3386588"/>
                        <a:pt x="1237737" y="3372624"/>
                        <a:pt x="1256311" y="3346469"/>
                      </a:cubicBezTo>
                      <a:lnTo>
                        <a:pt x="1975934" y="2332752"/>
                      </a:lnTo>
                      <a:cubicBezTo>
                        <a:pt x="2087938" y="2174970"/>
                        <a:pt x="2147146" y="1989299"/>
                        <a:pt x="2147146" y="1795818"/>
                      </a:cubicBezTo>
                      <a:lnTo>
                        <a:pt x="2147146" y="318938"/>
                      </a:lnTo>
                      <a:cubicBezTo>
                        <a:pt x="2147117" y="221726"/>
                        <a:pt x="2103645" y="131086"/>
                        <a:pt x="2027826" y="70250"/>
                      </a:cubicBez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128" name="Freeform: Shape 682">
                  <a:extLst>
                    <a:ext uri="{FF2B5EF4-FFF2-40B4-BE49-F238E27FC236}">
                      <a16:creationId xmlns:a16="http://schemas.microsoft.com/office/drawing/2014/main" xmlns="" id="{C4815F92-657E-49C9-93BB-0D45D1A99160}"/>
                    </a:ext>
                  </a:extLst>
                </p:cNvPr>
                <p:cNvSpPr/>
                <p:nvPr/>
              </p:nvSpPr>
              <p:spPr>
                <a:xfrm>
                  <a:off x="3023137" y="1504951"/>
                  <a:ext cx="3098931" cy="2492386"/>
                </a:xfrm>
                <a:custGeom>
                  <a:avLst/>
                  <a:gdLst>
                    <a:gd name="connsiteX0" fmla="*/ 2755278 w 3098930"/>
                    <a:gd name="connsiteY0" fmla="*/ 1311212 h 2492378"/>
                    <a:gd name="connsiteX1" fmla="*/ 2585819 w 3098930"/>
                    <a:gd name="connsiteY1" fmla="*/ 1270730 h 2492378"/>
                    <a:gd name="connsiteX2" fmla="*/ 2585819 w 3098930"/>
                    <a:gd name="connsiteY2" fmla="*/ 1240346 h 2492378"/>
                    <a:gd name="connsiteX3" fmla="*/ 2768175 w 3098930"/>
                    <a:gd name="connsiteY3" fmla="*/ 891054 h 2492378"/>
                    <a:gd name="connsiteX4" fmla="*/ 2768175 w 3098930"/>
                    <a:gd name="connsiteY4" fmla="*/ 670751 h 2492378"/>
                    <a:gd name="connsiteX5" fmla="*/ 2341874 w 3098930"/>
                    <a:gd name="connsiteY5" fmla="*/ 244450 h 2492378"/>
                    <a:gd name="connsiteX6" fmla="*/ 2065287 w 3098930"/>
                    <a:gd name="connsiteY6" fmla="*/ 346748 h 2492378"/>
                    <a:gd name="connsiteX7" fmla="*/ 1550061 w 3098930"/>
                    <a:gd name="connsiteY7" fmla="*/ 0 h 2492378"/>
                    <a:gd name="connsiteX8" fmla="*/ 1034529 w 3098930"/>
                    <a:gd name="connsiteY8" fmla="*/ 347510 h 2492378"/>
                    <a:gd name="connsiteX9" fmla="*/ 757047 w 3098930"/>
                    <a:gd name="connsiteY9" fmla="*/ 244431 h 2492378"/>
                    <a:gd name="connsiteX10" fmla="*/ 330746 w 3098930"/>
                    <a:gd name="connsiteY10" fmla="*/ 670731 h 2492378"/>
                    <a:gd name="connsiteX11" fmla="*/ 330746 w 3098930"/>
                    <a:gd name="connsiteY11" fmla="*/ 685371 h 2492378"/>
                    <a:gd name="connsiteX12" fmla="*/ 330746 w 3098930"/>
                    <a:gd name="connsiteY12" fmla="*/ 891035 h 2492378"/>
                    <a:gd name="connsiteX13" fmla="*/ 513102 w 3098930"/>
                    <a:gd name="connsiteY13" fmla="*/ 1240327 h 2492378"/>
                    <a:gd name="connsiteX14" fmla="*/ 513102 w 3098930"/>
                    <a:gd name="connsiteY14" fmla="*/ 1270711 h 2492378"/>
                    <a:gd name="connsiteX15" fmla="*/ 343643 w 3098930"/>
                    <a:gd name="connsiteY15" fmla="*/ 1311193 h 2492378"/>
                    <a:gd name="connsiteX16" fmla="*/ 0 w 3098930"/>
                    <a:gd name="connsiteY16" fmla="*/ 1746599 h 2492378"/>
                    <a:gd name="connsiteX17" fmla="*/ 0 w 3098930"/>
                    <a:gd name="connsiteY17" fmla="*/ 1924488 h 2492378"/>
                    <a:gd name="connsiteX18" fmla="*/ 95250 w 3098930"/>
                    <a:gd name="connsiteY18" fmla="*/ 2019738 h 2492378"/>
                    <a:gd name="connsiteX19" fmla="*/ 532943 w 3098930"/>
                    <a:gd name="connsiteY19" fmla="*/ 2019738 h 2492378"/>
                    <a:gd name="connsiteX20" fmla="*/ 531800 w 3098930"/>
                    <a:gd name="connsiteY20" fmla="*/ 2054609 h 2492378"/>
                    <a:gd name="connsiteX21" fmla="*/ 531800 w 3098930"/>
                    <a:gd name="connsiteY21" fmla="*/ 2397109 h 2492378"/>
                    <a:gd name="connsiteX22" fmla="*/ 627050 w 3098930"/>
                    <a:gd name="connsiteY22" fmla="*/ 2492359 h 2492378"/>
                    <a:gd name="connsiteX23" fmla="*/ 1199598 w 3098930"/>
                    <a:gd name="connsiteY23" fmla="*/ 2492359 h 2492378"/>
                    <a:gd name="connsiteX24" fmla="*/ 1294848 w 3098930"/>
                    <a:gd name="connsiteY24" fmla="*/ 2397109 h 2492378"/>
                    <a:gd name="connsiteX25" fmla="*/ 1199598 w 3098930"/>
                    <a:gd name="connsiteY25" fmla="*/ 2301859 h 2492378"/>
                    <a:gd name="connsiteX26" fmla="*/ 1101185 w 3098930"/>
                    <a:gd name="connsiteY26" fmla="*/ 2301859 h 2492378"/>
                    <a:gd name="connsiteX27" fmla="*/ 1101185 w 3098930"/>
                    <a:gd name="connsiteY27" fmla="*/ 2105025 h 2492378"/>
                    <a:gd name="connsiteX28" fmla="*/ 1005935 w 3098930"/>
                    <a:gd name="connsiteY28" fmla="*/ 2009775 h 2492378"/>
                    <a:gd name="connsiteX29" fmla="*/ 910685 w 3098930"/>
                    <a:gd name="connsiteY29" fmla="*/ 2105025 h 2492378"/>
                    <a:gd name="connsiteX30" fmla="*/ 910685 w 3098930"/>
                    <a:gd name="connsiteY30" fmla="*/ 2301878 h 2492378"/>
                    <a:gd name="connsiteX31" fmla="*/ 722309 w 3098930"/>
                    <a:gd name="connsiteY31" fmla="*/ 2301878 h 2492378"/>
                    <a:gd name="connsiteX32" fmla="*/ 722309 w 3098930"/>
                    <a:gd name="connsiteY32" fmla="*/ 2054628 h 2492378"/>
                    <a:gd name="connsiteX33" fmla="*/ 1025719 w 3098930"/>
                    <a:gd name="connsiteY33" fmla="*/ 1669914 h 2492378"/>
                    <a:gd name="connsiteX34" fmla="*/ 1287104 w 3098930"/>
                    <a:gd name="connsiteY34" fmla="*/ 1607277 h 2492378"/>
                    <a:gd name="connsiteX35" fmla="*/ 1462030 w 3098930"/>
                    <a:gd name="connsiteY35" fmla="*/ 2005251 h 2492378"/>
                    <a:gd name="connsiteX36" fmla="*/ 1549213 w 3098930"/>
                    <a:gd name="connsiteY36" fmla="*/ 2062172 h 2492378"/>
                    <a:gd name="connsiteX37" fmla="*/ 1549222 w 3098930"/>
                    <a:gd name="connsiteY37" fmla="*/ 2062172 h 2492378"/>
                    <a:gd name="connsiteX38" fmla="*/ 1636414 w 3098930"/>
                    <a:gd name="connsiteY38" fmla="*/ 2005260 h 2492378"/>
                    <a:gd name="connsiteX39" fmla="*/ 1811160 w 3098930"/>
                    <a:gd name="connsiteY39" fmla="*/ 1607877 h 2492378"/>
                    <a:gd name="connsiteX40" fmla="*/ 2071716 w 3098930"/>
                    <a:gd name="connsiteY40" fmla="*/ 1670123 h 2492378"/>
                    <a:gd name="connsiteX41" fmla="*/ 2375402 w 3098930"/>
                    <a:gd name="connsiteY41" fmla="*/ 2054905 h 2492378"/>
                    <a:gd name="connsiteX42" fmla="*/ 2375402 w 3098930"/>
                    <a:gd name="connsiteY42" fmla="*/ 2301878 h 2492378"/>
                    <a:gd name="connsiteX43" fmla="*/ 2187026 w 3098930"/>
                    <a:gd name="connsiteY43" fmla="*/ 2301878 h 2492378"/>
                    <a:gd name="connsiteX44" fmla="*/ 2187026 w 3098930"/>
                    <a:gd name="connsiteY44" fmla="*/ 2105025 h 2492378"/>
                    <a:gd name="connsiteX45" fmla="*/ 2091776 w 3098930"/>
                    <a:gd name="connsiteY45" fmla="*/ 2009775 h 2492378"/>
                    <a:gd name="connsiteX46" fmla="*/ 1996526 w 3098930"/>
                    <a:gd name="connsiteY46" fmla="*/ 2105025 h 2492378"/>
                    <a:gd name="connsiteX47" fmla="*/ 1996526 w 3098930"/>
                    <a:gd name="connsiteY47" fmla="*/ 2301878 h 2492378"/>
                    <a:gd name="connsiteX48" fmla="*/ 1888579 w 3098930"/>
                    <a:gd name="connsiteY48" fmla="*/ 2301878 h 2492378"/>
                    <a:gd name="connsiteX49" fmla="*/ 1793329 w 3098930"/>
                    <a:gd name="connsiteY49" fmla="*/ 2397128 h 2492378"/>
                    <a:gd name="connsiteX50" fmla="*/ 1888579 w 3098930"/>
                    <a:gd name="connsiteY50" fmla="*/ 2492378 h 2492378"/>
                    <a:gd name="connsiteX51" fmla="*/ 2470661 w 3098930"/>
                    <a:gd name="connsiteY51" fmla="*/ 2492378 h 2492378"/>
                    <a:gd name="connsiteX52" fmla="*/ 2565911 w 3098930"/>
                    <a:gd name="connsiteY52" fmla="*/ 2397128 h 2492378"/>
                    <a:gd name="connsiteX53" fmla="*/ 2565911 w 3098930"/>
                    <a:gd name="connsiteY53" fmla="*/ 2054905 h 2492378"/>
                    <a:gd name="connsiteX54" fmla="*/ 2564749 w 3098930"/>
                    <a:gd name="connsiteY54" fmla="*/ 2019757 h 2492378"/>
                    <a:gd name="connsiteX55" fmla="*/ 3003680 w 3098930"/>
                    <a:gd name="connsiteY55" fmla="*/ 2019757 h 2492378"/>
                    <a:gd name="connsiteX56" fmla="*/ 3098930 w 3098930"/>
                    <a:gd name="connsiteY56" fmla="*/ 1924507 h 2492378"/>
                    <a:gd name="connsiteX57" fmla="*/ 3098930 w 3098930"/>
                    <a:gd name="connsiteY57" fmla="*/ 1746618 h 2492378"/>
                    <a:gd name="connsiteX58" fmla="*/ 2755278 w 3098930"/>
                    <a:gd name="connsiteY58" fmla="*/ 1311212 h 2492378"/>
                    <a:gd name="connsiteX59" fmla="*/ 2341874 w 3098930"/>
                    <a:gd name="connsiteY59" fmla="*/ 434931 h 2492378"/>
                    <a:gd name="connsiteX60" fmla="*/ 2577160 w 3098930"/>
                    <a:gd name="connsiteY60" fmla="*/ 655177 h 2492378"/>
                    <a:gd name="connsiteX61" fmla="*/ 2444734 w 3098930"/>
                    <a:gd name="connsiteY61" fmla="*/ 655177 h 2492378"/>
                    <a:gd name="connsiteX62" fmla="*/ 2125371 w 3098930"/>
                    <a:gd name="connsiteY62" fmla="*/ 577339 h 2492378"/>
                    <a:gd name="connsiteX63" fmla="*/ 2341874 w 3098930"/>
                    <a:gd name="connsiteY63" fmla="*/ 434931 h 2492378"/>
                    <a:gd name="connsiteX64" fmla="*/ 2106073 w 3098930"/>
                    <a:gd name="connsiteY64" fmla="*/ 877129 h 2492378"/>
                    <a:gd name="connsiteX65" fmla="*/ 2106425 w 3098930"/>
                    <a:gd name="connsiteY65" fmla="*/ 863203 h 2492378"/>
                    <a:gd name="connsiteX66" fmla="*/ 2106425 w 3098930"/>
                    <a:gd name="connsiteY66" fmla="*/ 778373 h 2492378"/>
                    <a:gd name="connsiteX67" fmla="*/ 2444734 w 3098930"/>
                    <a:gd name="connsiteY67" fmla="*/ 845677 h 2492378"/>
                    <a:gd name="connsiteX68" fmla="*/ 2577675 w 3098930"/>
                    <a:gd name="connsiteY68" fmla="*/ 845677 h 2492378"/>
                    <a:gd name="connsiteX69" fmla="*/ 2577675 w 3098930"/>
                    <a:gd name="connsiteY69" fmla="*/ 891045 h 2492378"/>
                    <a:gd name="connsiteX70" fmla="*/ 2341874 w 3098930"/>
                    <a:gd name="connsiteY70" fmla="*/ 1126846 h 2492378"/>
                    <a:gd name="connsiteX71" fmla="*/ 2106073 w 3098930"/>
                    <a:gd name="connsiteY71" fmla="*/ 891035 h 2492378"/>
                    <a:gd name="connsiteX72" fmla="*/ 2106073 w 3098930"/>
                    <a:gd name="connsiteY72" fmla="*/ 877129 h 2492378"/>
                    <a:gd name="connsiteX73" fmla="*/ 1184205 w 3098930"/>
                    <a:gd name="connsiteY73" fmla="*/ 556355 h 2492378"/>
                    <a:gd name="connsiteX74" fmla="*/ 1184205 w 3098930"/>
                    <a:gd name="connsiteY74" fmla="*/ 556355 h 2492378"/>
                    <a:gd name="connsiteX75" fmla="*/ 1550061 w 3098930"/>
                    <a:gd name="connsiteY75" fmla="*/ 190500 h 2492378"/>
                    <a:gd name="connsiteX76" fmla="*/ 1911306 w 3098930"/>
                    <a:gd name="connsiteY76" fmla="*/ 498215 h 2492378"/>
                    <a:gd name="connsiteX77" fmla="*/ 1750952 w 3098930"/>
                    <a:gd name="connsiteY77" fmla="*/ 404003 h 2492378"/>
                    <a:gd name="connsiteX78" fmla="*/ 1629699 w 3098930"/>
                    <a:gd name="connsiteY78" fmla="*/ 424958 h 2492378"/>
                    <a:gd name="connsiteX79" fmla="*/ 1314402 w 3098930"/>
                    <a:gd name="connsiteY79" fmla="*/ 572110 h 2492378"/>
                    <a:gd name="connsiteX80" fmla="*/ 1184205 w 3098930"/>
                    <a:gd name="connsiteY80" fmla="*/ 572110 h 2492378"/>
                    <a:gd name="connsiteX81" fmla="*/ 1184205 w 3098930"/>
                    <a:gd name="connsiteY81" fmla="*/ 556355 h 2492378"/>
                    <a:gd name="connsiteX82" fmla="*/ 757057 w 3098930"/>
                    <a:gd name="connsiteY82" fmla="*/ 434931 h 2492378"/>
                    <a:gd name="connsiteX83" fmla="*/ 973560 w 3098930"/>
                    <a:gd name="connsiteY83" fmla="*/ 577329 h 2492378"/>
                    <a:gd name="connsiteX84" fmla="*/ 654196 w 3098930"/>
                    <a:gd name="connsiteY84" fmla="*/ 655168 h 2492378"/>
                    <a:gd name="connsiteX85" fmla="*/ 521770 w 3098930"/>
                    <a:gd name="connsiteY85" fmla="*/ 655168 h 2492378"/>
                    <a:gd name="connsiteX86" fmla="*/ 757057 w 3098930"/>
                    <a:gd name="connsiteY86" fmla="*/ 434931 h 2492378"/>
                    <a:gd name="connsiteX87" fmla="*/ 521256 w 3098930"/>
                    <a:gd name="connsiteY87" fmla="*/ 845668 h 2492378"/>
                    <a:gd name="connsiteX88" fmla="*/ 654196 w 3098930"/>
                    <a:gd name="connsiteY88" fmla="*/ 845668 h 2492378"/>
                    <a:gd name="connsiteX89" fmla="*/ 992857 w 3098930"/>
                    <a:gd name="connsiteY89" fmla="*/ 778221 h 2492378"/>
                    <a:gd name="connsiteX90" fmla="*/ 992857 w 3098930"/>
                    <a:gd name="connsiteY90" fmla="*/ 891026 h 2492378"/>
                    <a:gd name="connsiteX91" fmla="*/ 757057 w 3098930"/>
                    <a:gd name="connsiteY91" fmla="*/ 1126827 h 2492378"/>
                    <a:gd name="connsiteX92" fmla="*/ 521256 w 3098930"/>
                    <a:gd name="connsiteY92" fmla="*/ 891035 h 2492378"/>
                    <a:gd name="connsiteX93" fmla="*/ 521256 w 3098930"/>
                    <a:gd name="connsiteY93" fmla="*/ 845668 h 2492378"/>
                    <a:gd name="connsiteX94" fmla="*/ 981332 w 3098930"/>
                    <a:gd name="connsiteY94" fmla="*/ 1484652 h 2492378"/>
                    <a:gd name="connsiteX95" fmla="*/ 576567 w 3098930"/>
                    <a:gd name="connsiteY95" fmla="*/ 1829248 h 2492378"/>
                    <a:gd name="connsiteX96" fmla="*/ 190500 w 3098930"/>
                    <a:gd name="connsiteY96" fmla="*/ 1829248 h 2492378"/>
                    <a:gd name="connsiteX97" fmla="*/ 190500 w 3098930"/>
                    <a:gd name="connsiteY97" fmla="*/ 1746609 h 2492378"/>
                    <a:gd name="connsiteX98" fmla="*/ 387906 w 3098930"/>
                    <a:gd name="connsiteY98" fmla="*/ 1496482 h 2492378"/>
                    <a:gd name="connsiteX99" fmla="*/ 630488 w 3098930"/>
                    <a:gd name="connsiteY99" fmla="*/ 1438532 h 2492378"/>
                    <a:gd name="connsiteX100" fmla="*/ 703612 w 3098930"/>
                    <a:gd name="connsiteY100" fmla="*/ 1345892 h 2492378"/>
                    <a:gd name="connsiteX101" fmla="*/ 703612 w 3098930"/>
                    <a:gd name="connsiteY101" fmla="*/ 1313869 h 2492378"/>
                    <a:gd name="connsiteX102" fmla="*/ 757057 w 3098930"/>
                    <a:gd name="connsiteY102" fmla="*/ 1317336 h 2492378"/>
                    <a:gd name="connsiteX103" fmla="*/ 810111 w 3098930"/>
                    <a:gd name="connsiteY103" fmla="*/ 1313917 h 2492378"/>
                    <a:gd name="connsiteX104" fmla="*/ 810111 w 3098930"/>
                    <a:gd name="connsiteY104" fmla="*/ 1341091 h 2492378"/>
                    <a:gd name="connsiteX105" fmla="*/ 810006 w 3098930"/>
                    <a:gd name="connsiteY105" fmla="*/ 1345349 h 2492378"/>
                    <a:gd name="connsiteX106" fmla="*/ 853564 w 3098930"/>
                    <a:gd name="connsiteY106" fmla="*/ 1425464 h 2492378"/>
                    <a:gd name="connsiteX107" fmla="*/ 887406 w 3098930"/>
                    <a:gd name="connsiteY107" fmla="*/ 1439066 h 2492378"/>
                    <a:gd name="connsiteX108" fmla="*/ 1029491 w 3098930"/>
                    <a:gd name="connsiteY108" fmla="*/ 1473108 h 2492378"/>
                    <a:gd name="connsiteX109" fmla="*/ 981332 w 3098930"/>
                    <a:gd name="connsiteY109" fmla="*/ 1484652 h 2492378"/>
                    <a:gd name="connsiteX110" fmla="*/ 1247023 w 3098930"/>
                    <a:gd name="connsiteY110" fmla="*/ 1336786 h 2492378"/>
                    <a:gd name="connsiteX111" fmla="*/ 1170756 w 3098930"/>
                    <a:gd name="connsiteY111" fmla="*/ 1311069 h 2492378"/>
                    <a:gd name="connsiteX112" fmla="*/ 1000601 w 3098930"/>
                    <a:gd name="connsiteY112" fmla="*/ 1270292 h 2492378"/>
                    <a:gd name="connsiteX113" fmla="*/ 1000601 w 3098930"/>
                    <a:gd name="connsiteY113" fmla="*/ 1240612 h 2492378"/>
                    <a:gd name="connsiteX114" fmla="*/ 1083154 w 3098930"/>
                    <a:gd name="connsiteY114" fmla="*/ 1165193 h 2492378"/>
                    <a:gd name="connsiteX115" fmla="*/ 1247023 w 3098930"/>
                    <a:gd name="connsiteY115" fmla="*/ 1329442 h 2492378"/>
                    <a:gd name="connsiteX116" fmla="*/ 1247023 w 3098930"/>
                    <a:gd name="connsiteY116" fmla="*/ 1336786 h 2492378"/>
                    <a:gd name="connsiteX117" fmla="*/ 1660713 w 3098930"/>
                    <a:gd name="connsiteY117" fmla="*/ 1476737 h 2492378"/>
                    <a:gd name="connsiteX118" fmla="*/ 1549251 w 3098930"/>
                    <a:gd name="connsiteY118" fmla="*/ 1730245 h 2492378"/>
                    <a:gd name="connsiteX119" fmla="*/ 1437532 w 3098930"/>
                    <a:gd name="connsiteY119" fmla="*/ 1476089 h 2492378"/>
                    <a:gd name="connsiteX120" fmla="*/ 1437532 w 3098930"/>
                    <a:gd name="connsiteY120" fmla="*/ 1408119 h 2492378"/>
                    <a:gd name="connsiteX121" fmla="*/ 1550061 w 3098930"/>
                    <a:gd name="connsiteY121" fmla="*/ 1419568 h 2492378"/>
                    <a:gd name="connsiteX122" fmla="*/ 1660713 w 3098930"/>
                    <a:gd name="connsiteY122" fmla="*/ 1408481 h 2492378"/>
                    <a:gd name="connsiteX123" fmla="*/ 1660713 w 3098930"/>
                    <a:gd name="connsiteY123" fmla="*/ 1476737 h 2492378"/>
                    <a:gd name="connsiteX124" fmla="*/ 1550061 w 3098930"/>
                    <a:gd name="connsiteY124" fmla="*/ 1229058 h 2492378"/>
                    <a:gd name="connsiteX125" fmla="*/ 1184205 w 3098930"/>
                    <a:gd name="connsiteY125" fmla="*/ 863203 h 2492378"/>
                    <a:gd name="connsiteX126" fmla="*/ 1184205 w 3098930"/>
                    <a:gd name="connsiteY126" fmla="*/ 762600 h 2492378"/>
                    <a:gd name="connsiteX127" fmla="*/ 1314402 w 3098930"/>
                    <a:gd name="connsiteY127" fmla="*/ 762600 h 2492378"/>
                    <a:gd name="connsiteX128" fmla="*/ 1719139 w 3098930"/>
                    <a:gd name="connsiteY128" fmla="*/ 606247 h 2492378"/>
                    <a:gd name="connsiteX129" fmla="*/ 1915563 w 3098930"/>
                    <a:gd name="connsiteY129" fmla="*/ 721652 h 2492378"/>
                    <a:gd name="connsiteX130" fmla="*/ 1915563 w 3098930"/>
                    <a:gd name="connsiteY130" fmla="*/ 877138 h 2492378"/>
                    <a:gd name="connsiteX131" fmla="*/ 1550061 w 3098930"/>
                    <a:gd name="connsiteY131" fmla="*/ 1229058 h 2492378"/>
                    <a:gd name="connsiteX132" fmla="*/ 1851213 w 3098930"/>
                    <a:gd name="connsiteY132" fmla="*/ 1337091 h 2492378"/>
                    <a:gd name="connsiteX133" fmla="*/ 1851213 w 3098930"/>
                    <a:gd name="connsiteY133" fmla="*/ 1330643 h 2492378"/>
                    <a:gd name="connsiteX134" fmla="*/ 2016443 w 3098930"/>
                    <a:gd name="connsiteY134" fmla="*/ 1165993 h 2492378"/>
                    <a:gd name="connsiteX135" fmla="*/ 2098300 w 3098930"/>
                    <a:gd name="connsiteY135" fmla="*/ 1240612 h 2492378"/>
                    <a:gd name="connsiteX136" fmla="*/ 2098300 w 3098930"/>
                    <a:gd name="connsiteY136" fmla="*/ 1270292 h 2492378"/>
                    <a:gd name="connsiteX137" fmla="*/ 1928136 w 3098930"/>
                    <a:gd name="connsiteY137" fmla="*/ 1311069 h 2492378"/>
                    <a:gd name="connsiteX138" fmla="*/ 1851213 w 3098930"/>
                    <a:gd name="connsiteY138" fmla="*/ 1337091 h 2492378"/>
                    <a:gd name="connsiteX139" fmla="*/ 2908421 w 3098930"/>
                    <a:gd name="connsiteY139" fmla="*/ 1829248 h 2492378"/>
                    <a:gd name="connsiteX140" fmla="*/ 2521039 w 3098930"/>
                    <a:gd name="connsiteY140" fmla="*/ 1829248 h 2492378"/>
                    <a:gd name="connsiteX141" fmla="*/ 2115988 w 3098930"/>
                    <a:gd name="connsiteY141" fmla="*/ 1484833 h 2492378"/>
                    <a:gd name="connsiteX142" fmla="*/ 2068163 w 3098930"/>
                    <a:gd name="connsiteY142" fmla="*/ 1473413 h 2492378"/>
                    <a:gd name="connsiteX143" fmla="*/ 2211010 w 3098930"/>
                    <a:gd name="connsiteY143" fmla="*/ 1439180 h 2492378"/>
                    <a:gd name="connsiteX144" fmla="*/ 2245348 w 3098930"/>
                    <a:gd name="connsiteY144" fmla="*/ 1425464 h 2492378"/>
                    <a:gd name="connsiteX145" fmla="*/ 2288829 w 3098930"/>
                    <a:gd name="connsiteY145" fmla="*/ 1345378 h 2492378"/>
                    <a:gd name="connsiteX146" fmla="*/ 2288800 w 3098930"/>
                    <a:gd name="connsiteY146" fmla="*/ 1343139 h 2492378"/>
                    <a:gd name="connsiteX147" fmla="*/ 2288800 w 3098930"/>
                    <a:gd name="connsiteY147" fmla="*/ 1313917 h 2492378"/>
                    <a:gd name="connsiteX148" fmla="*/ 2341855 w 3098930"/>
                    <a:gd name="connsiteY148" fmla="*/ 1317336 h 2492378"/>
                    <a:gd name="connsiteX149" fmla="*/ 2395299 w 3098930"/>
                    <a:gd name="connsiteY149" fmla="*/ 1313869 h 2492378"/>
                    <a:gd name="connsiteX150" fmla="*/ 2395299 w 3098930"/>
                    <a:gd name="connsiteY150" fmla="*/ 1345892 h 2492378"/>
                    <a:gd name="connsiteX151" fmla="*/ 2468423 w 3098930"/>
                    <a:gd name="connsiteY151" fmla="*/ 1438532 h 2492378"/>
                    <a:gd name="connsiteX152" fmla="*/ 2711006 w 3098930"/>
                    <a:gd name="connsiteY152" fmla="*/ 1496482 h 2492378"/>
                    <a:gd name="connsiteX153" fmla="*/ 2908421 w 3098930"/>
                    <a:gd name="connsiteY153" fmla="*/ 1746609 h 2492378"/>
                    <a:gd name="connsiteX154" fmla="*/ 2908421 w 3098930"/>
                    <a:gd name="connsiteY154" fmla="*/ 1829248 h 2492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Lst>
                  <a:rect l="l" t="t" r="r" b="b"/>
                  <a:pathLst>
                    <a:path w="3098930" h="2492378">
                      <a:moveTo>
                        <a:pt x="2755278" y="1311212"/>
                      </a:moveTo>
                      <a:lnTo>
                        <a:pt x="2585819" y="1270730"/>
                      </a:lnTo>
                      <a:lnTo>
                        <a:pt x="2585819" y="1240346"/>
                      </a:lnTo>
                      <a:cubicBezTo>
                        <a:pt x="2695956" y="1163193"/>
                        <a:pt x="2768175" y="1035434"/>
                        <a:pt x="2768175" y="891054"/>
                      </a:cubicBezTo>
                      <a:lnTo>
                        <a:pt x="2768175" y="670751"/>
                      </a:lnTo>
                      <a:cubicBezTo>
                        <a:pt x="2768175" y="435683"/>
                        <a:pt x="2576941" y="244450"/>
                        <a:pt x="2341874" y="244450"/>
                      </a:cubicBezTo>
                      <a:cubicBezTo>
                        <a:pt x="2236384" y="244450"/>
                        <a:pt x="2139801" y="283045"/>
                        <a:pt x="2065287" y="346748"/>
                      </a:cubicBezTo>
                      <a:cubicBezTo>
                        <a:pt x="1982324" y="143580"/>
                        <a:pt x="1782699" y="0"/>
                        <a:pt x="1550061" y="0"/>
                      </a:cubicBezTo>
                      <a:cubicBezTo>
                        <a:pt x="1317136" y="0"/>
                        <a:pt x="1117302" y="143951"/>
                        <a:pt x="1034529" y="347510"/>
                      </a:cubicBezTo>
                      <a:cubicBezTo>
                        <a:pt x="959901" y="283350"/>
                        <a:pt x="862965" y="244431"/>
                        <a:pt x="757047" y="244431"/>
                      </a:cubicBezTo>
                      <a:cubicBezTo>
                        <a:pt x="521979" y="244431"/>
                        <a:pt x="330746" y="435664"/>
                        <a:pt x="330746" y="670731"/>
                      </a:cubicBezTo>
                      <a:lnTo>
                        <a:pt x="330746" y="685371"/>
                      </a:lnTo>
                      <a:lnTo>
                        <a:pt x="330746" y="891035"/>
                      </a:lnTo>
                      <a:cubicBezTo>
                        <a:pt x="330746" y="1035415"/>
                        <a:pt x="402965" y="1163174"/>
                        <a:pt x="513102" y="1240327"/>
                      </a:cubicBezTo>
                      <a:lnTo>
                        <a:pt x="513102" y="1270711"/>
                      </a:lnTo>
                      <a:lnTo>
                        <a:pt x="343643" y="1311193"/>
                      </a:lnTo>
                      <a:cubicBezTo>
                        <a:pt x="141313" y="1359532"/>
                        <a:pt x="0" y="1538573"/>
                        <a:pt x="0" y="1746599"/>
                      </a:cubicBezTo>
                      <a:lnTo>
                        <a:pt x="0" y="1924488"/>
                      </a:lnTo>
                      <a:cubicBezTo>
                        <a:pt x="0" y="1977095"/>
                        <a:pt x="42653" y="2019738"/>
                        <a:pt x="95250" y="2019738"/>
                      </a:cubicBezTo>
                      <a:lnTo>
                        <a:pt x="532943" y="2019738"/>
                      </a:lnTo>
                      <a:cubicBezTo>
                        <a:pt x="532267" y="2031292"/>
                        <a:pt x="531800" y="2042903"/>
                        <a:pt x="531800" y="2054609"/>
                      </a:cubicBezTo>
                      <a:lnTo>
                        <a:pt x="531800" y="2397109"/>
                      </a:lnTo>
                      <a:cubicBezTo>
                        <a:pt x="531800" y="2449716"/>
                        <a:pt x="574453" y="2492359"/>
                        <a:pt x="627050" y="2492359"/>
                      </a:cubicBezTo>
                      <a:lnTo>
                        <a:pt x="1199598" y="2492359"/>
                      </a:lnTo>
                      <a:cubicBezTo>
                        <a:pt x="1252195" y="2492359"/>
                        <a:pt x="1294848" y="2449716"/>
                        <a:pt x="1294848" y="2397109"/>
                      </a:cubicBezTo>
                      <a:cubicBezTo>
                        <a:pt x="1294848" y="2344503"/>
                        <a:pt x="1252195" y="2301859"/>
                        <a:pt x="1199598" y="2301859"/>
                      </a:cubicBezTo>
                      <a:lnTo>
                        <a:pt x="1101185" y="2301859"/>
                      </a:lnTo>
                      <a:lnTo>
                        <a:pt x="1101185" y="2105025"/>
                      </a:lnTo>
                      <a:cubicBezTo>
                        <a:pt x="1101185" y="2052418"/>
                        <a:pt x="1058532" y="2009775"/>
                        <a:pt x="1005935" y="2009775"/>
                      </a:cubicBezTo>
                      <a:cubicBezTo>
                        <a:pt x="953338" y="2009775"/>
                        <a:pt x="910685" y="2052418"/>
                        <a:pt x="910685" y="2105025"/>
                      </a:cubicBezTo>
                      <a:lnTo>
                        <a:pt x="910685" y="2301878"/>
                      </a:lnTo>
                      <a:lnTo>
                        <a:pt x="722309" y="2301878"/>
                      </a:lnTo>
                      <a:lnTo>
                        <a:pt x="722309" y="2054628"/>
                      </a:lnTo>
                      <a:cubicBezTo>
                        <a:pt x="722309" y="1870920"/>
                        <a:pt x="847087" y="1712719"/>
                        <a:pt x="1025719" y="1669914"/>
                      </a:cubicBezTo>
                      <a:lnTo>
                        <a:pt x="1287104" y="1607277"/>
                      </a:lnTo>
                      <a:lnTo>
                        <a:pt x="1462030" y="2005251"/>
                      </a:lnTo>
                      <a:cubicBezTo>
                        <a:pt x="1477232" y="2039836"/>
                        <a:pt x="1511446" y="2062172"/>
                        <a:pt x="1549213" y="2062172"/>
                      </a:cubicBezTo>
                      <a:lnTo>
                        <a:pt x="1549222" y="2062172"/>
                      </a:lnTo>
                      <a:cubicBezTo>
                        <a:pt x="1586998" y="2062172"/>
                        <a:pt x="1621212" y="2039846"/>
                        <a:pt x="1636414" y="2005260"/>
                      </a:cubicBezTo>
                      <a:lnTo>
                        <a:pt x="1811160" y="1607877"/>
                      </a:lnTo>
                      <a:lnTo>
                        <a:pt x="2071716" y="1670123"/>
                      </a:lnTo>
                      <a:cubicBezTo>
                        <a:pt x="2250520" y="1712843"/>
                        <a:pt x="2375402" y="1871062"/>
                        <a:pt x="2375402" y="2054905"/>
                      </a:cubicBezTo>
                      <a:lnTo>
                        <a:pt x="2375402" y="2301878"/>
                      </a:lnTo>
                      <a:lnTo>
                        <a:pt x="2187026" y="2301878"/>
                      </a:lnTo>
                      <a:lnTo>
                        <a:pt x="2187026" y="2105025"/>
                      </a:lnTo>
                      <a:cubicBezTo>
                        <a:pt x="2187026" y="2052418"/>
                        <a:pt x="2144373" y="2009775"/>
                        <a:pt x="2091776" y="2009775"/>
                      </a:cubicBezTo>
                      <a:cubicBezTo>
                        <a:pt x="2039179" y="2009775"/>
                        <a:pt x="1996526" y="2052418"/>
                        <a:pt x="1996526" y="2105025"/>
                      </a:cubicBezTo>
                      <a:lnTo>
                        <a:pt x="1996526" y="2301878"/>
                      </a:lnTo>
                      <a:lnTo>
                        <a:pt x="1888579" y="2301878"/>
                      </a:lnTo>
                      <a:cubicBezTo>
                        <a:pt x="1835982" y="2301878"/>
                        <a:pt x="1793329" y="2344522"/>
                        <a:pt x="1793329" y="2397128"/>
                      </a:cubicBezTo>
                      <a:cubicBezTo>
                        <a:pt x="1793329" y="2449735"/>
                        <a:pt x="1835982" y="2492378"/>
                        <a:pt x="1888579" y="2492378"/>
                      </a:cubicBezTo>
                      <a:lnTo>
                        <a:pt x="2470661" y="2492378"/>
                      </a:lnTo>
                      <a:cubicBezTo>
                        <a:pt x="2523258" y="2492378"/>
                        <a:pt x="2565911" y="2449735"/>
                        <a:pt x="2565911" y="2397128"/>
                      </a:cubicBezTo>
                      <a:lnTo>
                        <a:pt x="2565911" y="2054905"/>
                      </a:lnTo>
                      <a:cubicBezTo>
                        <a:pt x="2565911" y="2043103"/>
                        <a:pt x="2565435" y="2031406"/>
                        <a:pt x="2564749" y="2019757"/>
                      </a:cubicBezTo>
                      <a:lnTo>
                        <a:pt x="3003680" y="2019757"/>
                      </a:lnTo>
                      <a:cubicBezTo>
                        <a:pt x="3056277" y="2019757"/>
                        <a:pt x="3098930" y="1977114"/>
                        <a:pt x="3098930" y="1924507"/>
                      </a:cubicBezTo>
                      <a:lnTo>
                        <a:pt x="3098930" y="1746618"/>
                      </a:lnTo>
                      <a:cubicBezTo>
                        <a:pt x="3098930" y="1538592"/>
                        <a:pt x="2957617" y="1359541"/>
                        <a:pt x="2755278" y="1311212"/>
                      </a:cubicBezTo>
                      <a:close/>
                      <a:moveTo>
                        <a:pt x="2341874" y="434931"/>
                      </a:moveTo>
                      <a:cubicBezTo>
                        <a:pt x="2466670" y="434931"/>
                        <a:pt x="2569121" y="532381"/>
                        <a:pt x="2577160" y="655177"/>
                      </a:cubicBezTo>
                      <a:lnTo>
                        <a:pt x="2444734" y="655177"/>
                      </a:lnTo>
                      <a:cubicBezTo>
                        <a:pt x="2333406" y="655177"/>
                        <a:pt x="2223849" y="628374"/>
                        <a:pt x="2125371" y="577339"/>
                      </a:cubicBezTo>
                      <a:cubicBezTo>
                        <a:pt x="2161594" y="493633"/>
                        <a:pt x="2245014" y="434931"/>
                        <a:pt x="2341874" y="434931"/>
                      </a:cubicBezTo>
                      <a:close/>
                      <a:moveTo>
                        <a:pt x="2106073" y="877129"/>
                      </a:moveTo>
                      <a:cubicBezTo>
                        <a:pt x="2106187" y="872490"/>
                        <a:pt x="2106425" y="867870"/>
                        <a:pt x="2106425" y="863203"/>
                      </a:cubicBezTo>
                      <a:lnTo>
                        <a:pt x="2106425" y="778373"/>
                      </a:lnTo>
                      <a:cubicBezTo>
                        <a:pt x="2213305" y="822608"/>
                        <a:pt x="2328244" y="845677"/>
                        <a:pt x="2444734" y="845677"/>
                      </a:cubicBezTo>
                      <a:lnTo>
                        <a:pt x="2577675" y="845677"/>
                      </a:lnTo>
                      <a:lnTo>
                        <a:pt x="2577675" y="891045"/>
                      </a:lnTo>
                      <a:cubicBezTo>
                        <a:pt x="2577675" y="1021061"/>
                        <a:pt x="2471900" y="1126846"/>
                        <a:pt x="2341874" y="1126846"/>
                      </a:cubicBezTo>
                      <a:cubicBezTo>
                        <a:pt x="2211848" y="1126846"/>
                        <a:pt x="2106073" y="1021061"/>
                        <a:pt x="2106073" y="891035"/>
                      </a:cubicBezTo>
                      <a:lnTo>
                        <a:pt x="2106073" y="877129"/>
                      </a:lnTo>
                      <a:close/>
                      <a:moveTo>
                        <a:pt x="1184205" y="556355"/>
                      </a:moveTo>
                      <a:lnTo>
                        <a:pt x="1184205" y="556355"/>
                      </a:lnTo>
                      <a:cubicBezTo>
                        <a:pt x="1184205" y="354625"/>
                        <a:pt x="1348321" y="190500"/>
                        <a:pt x="1550061" y="190500"/>
                      </a:cubicBezTo>
                      <a:cubicBezTo>
                        <a:pt x="1732017" y="190500"/>
                        <a:pt x="1883359" y="324021"/>
                        <a:pt x="1911306" y="498215"/>
                      </a:cubicBezTo>
                      <a:lnTo>
                        <a:pt x="1750952" y="404003"/>
                      </a:lnTo>
                      <a:cubicBezTo>
                        <a:pt x="1710843" y="380438"/>
                        <a:pt x="1659579" y="389287"/>
                        <a:pt x="1629699" y="424958"/>
                      </a:cubicBezTo>
                      <a:cubicBezTo>
                        <a:pt x="1551337" y="518474"/>
                        <a:pt x="1436418" y="572110"/>
                        <a:pt x="1314402" y="572110"/>
                      </a:cubicBezTo>
                      <a:lnTo>
                        <a:pt x="1184205" y="572110"/>
                      </a:lnTo>
                      <a:lnTo>
                        <a:pt x="1184205" y="556355"/>
                      </a:lnTo>
                      <a:close/>
                      <a:moveTo>
                        <a:pt x="757057" y="434931"/>
                      </a:moveTo>
                      <a:cubicBezTo>
                        <a:pt x="853916" y="434931"/>
                        <a:pt x="937327" y="493643"/>
                        <a:pt x="973560" y="577329"/>
                      </a:cubicBezTo>
                      <a:cubicBezTo>
                        <a:pt x="875071" y="628364"/>
                        <a:pt x="765524" y="655168"/>
                        <a:pt x="654196" y="655168"/>
                      </a:cubicBezTo>
                      <a:lnTo>
                        <a:pt x="521770" y="655168"/>
                      </a:lnTo>
                      <a:cubicBezTo>
                        <a:pt x="529809" y="532381"/>
                        <a:pt x="632270" y="434931"/>
                        <a:pt x="757057" y="434931"/>
                      </a:cubicBezTo>
                      <a:close/>
                      <a:moveTo>
                        <a:pt x="521256" y="845668"/>
                      </a:moveTo>
                      <a:lnTo>
                        <a:pt x="654196" y="845668"/>
                      </a:lnTo>
                      <a:cubicBezTo>
                        <a:pt x="770811" y="845668"/>
                        <a:pt x="885873" y="822550"/>
                        <a:pt x="992857" y="778221"/>
                      </a:cubicBezTo>
                      <a:lnTo>
                        <a:pt x="992857" y="891026"/>
                      </a:lnTo>
                      <a:cubicBezTo>
                        <a:pt x="992857" y="1021042"/>
                        <a:pt x="887082" y="1126827"/>
                        <a:pt x="757057" y="1126827"/>
                      </a:cubicBezTo>
                      <a:cubicBezTo>
                        <a:pt x="627031" y="1126827"/>
                        <a:pt x="521256" y="1021061"/>
                        <a:pt x="521256" y="891035"/>
                      </a:cubicBezTo>
                      <a:lnTo>
                        <a:pt x="521256" y="845668"/>
                      </a:lnTo>
                      <a:close/>
                      <a:moveTo>
                        <a:pt x="981332" y="1484652"/>
                      </a:moveTo>
                      <a:cubicBezTo>
                        <a:pt x="793937" y="1529553"/>
                        <a:pt x="646662" y="1660208"/>
                        <a:pt x="576567" y="1829248"/>
                      </a:cubicBezTo>
                      <a:lnTo>
                        <a:pt x="190500" y="1829248"/>
                      </a:lnTo>
                      <a:lnTo>
                        <a:pt x="190500" y="1746609"/>
                      </a:lnTo>
                      <a:cubicBezTo>
                        <a:pt x="190500" y="1627108"/>
                        <a:pt x="271672" y="1524248"/>
                        <a:pt x="387906" y="1496482"/>
                      </a:cubicBezTo>
                      <a:lnTo>
                        <a:pt x="630488" y="1438532"/>
                      </a:lnTo>
                      <a:cubicBezTo>
                        <a:pt x="673360" y="1428293"/>
                        <a:pt x="703612" y="1389974"/>
                        <a:pt x="703612" y="1345892"/>
                      </a:cubicBezTo>
                      <a:lnTo>
                        <a:pt x="703612" y="1313869"/>
                      </a:lnTo>
                      <a:cubicBezTo>
                        <a:pt x="721138" y="1316069"/>
                        <a:pt x="738950" y="1317336"/>
                        <a:pt x="757057" y="1317336"/>
                      </a:cubicBezTo>
                      <a:cubicBezTo>
                        <a:pt x="775030" y="1317336"/>
                        <a:pt x="792718" y="1316088"/>
                        <a:pt x="810111" y="1313917"/>
                      </a:cubicBezTo>
                      <a:lnTo>
                        <a:pt x="810111" y="1341091"/>
                      </a:lnTo>
                      <a:cubicBezTo>
                        <a:pt x="810044" y="1342511"/>
                        <a:pt x="810016" y="1343930"/>
                        <a:pt x="810006" y="1345349"/>
                      </a:cubicBezTo>
                      <a:cubicBezTo>
                        <a:pt x="809987" y="1376601"/>
                        <a:pt x="825351" y="1407214"/>
                        <a:pt x="853564" y="1425464"/>
                      </a:cubicBezTo>
                      <a:cubicBezTo>
                        <a:pt x="864194" y="1432351"/>
                        <a:pt x="875681" y="1436827"/>
                        <a:pt x="887406" y="1439066"/>
                      </a:cubicBezTo>
                      <a:lnTo>
                        <a:pt x="1029491" y="1473108"/>
                      </a:lnTo>
                      <a:lnTo>
                        <a:pt x="981332" y="1484652"/>
                      </a:lnTo>
                      <a:close/>
                      <a:moveTo>
                        <a:pt x="1247023" y="1336786"/>
                      </a:moveTo>
                      <a:cubicBezTo>
                        <a:pt x="1222553" y="1325994"/>
                        <a:pt x="1197045" y="1317365"/>
                        <a:pt x="1170756" y="1311069"/>
                      </a:cubicBezTo>
                      <a:lnTo>
                        <a:pt x="1000601" y="1270292"/>
                      </a:lnTo>
                      <a:lnTo>
                        <a:pt x="1000601" y="1240612"/>
                      </a:lnTo>
                      <a:cubicBezTo>
                        <a:pt x="1031310" y="1219152"/>
                        <a:pt x="1059075" y="1193787"/>
                        <a:pt x="1083154" y="1165193"/>
                      </a:cubicBezTo>
                      <a:cubicBezTo>
                        <a:pt x="1125693" y="1230725"/>
                        <a:pt x="1181586" y="1286761"/>
                        <a:pt x="1247023" y="1329442"/>
                      </a:cubicBezTo>
                      <a:lnTo>
                        <a:pt x="1247023" y="1336786"/>
                      </a:lnTo>
                      <a:close/>
                      <a:moveTo>
                        <a:pt x="1660713" y="1476737"/>
                      </a:moveTo>
                      <a:lnTo>
                        <a:pt x="1549251" y="1730245"/>
                      </a:lnTo>
                      <a:lnTo>
                        <a:pt x="1437532" y="1476089"/>
                      </a:lnTo>
                      <a:lnTo>
                        <a:pt x="1437532" y="1408119"/>
                      </a:lnTo>
                      <a:cubicBezTo>
                        <a:pt x="1473889" y="1415615"/>
                        <a:pt x="1511522" y="1419568"/>
                        <a:pt x="1550061" y="1419568"/>
                      </a:cubicBezTo>
                      <a:cubicBezTo>
                        <a:pt x="1587941" y="1419568"/>
                        <a:pt x="1624936" y="1415729"/>
                        <a:pt x="1660713" y="1408481"/>
                      </a:cubicBezTo>
                      <a:lnTo>
                        <a:pt x="1660713" y="1476737"/>
                      </a:lnTo>
                      <a:close/>
                      <a:moveTo>
                        <a:pt x="1550061" y="1229058"/>
                      </a:moveTo>
                      <a:cubicBezTo>
                        <a:pt x="1348321" y="1229068"/>
                        <a:pt x="1184205" y="1064943"/>
                        <a:pt x="1184205" y="863203"/>
                      </a:cubicBezTo>
                      <a:lnTo>
                        <a:pt x="1184205" y="762600"/>
                      </a:lnTo>
                      <a:lnTo>
                        <a:pt x="1314402" y="762600"/>
                      </a:lnTo>
                      <a:cubicBezTo>
                        <a:pt x="1465450" y="762600"/>
                        <a:pt x="1609068" y="706431"/>
                        <a:pt x="1719139" y="606247"/>
                      </a:cubicBezTo>
                      <a:lnTo>
                        <a:pt x="1915563" y="721652"/>
                      </a:lnTo>
                      <a:lnTo>
                        <a:pt x="1915563" y="877138"/>
                      </a:lnTo>
                      <a:cubicBezTo>
                        <a:pt x="1908210" y="1072429"/>
                        <a:pt x="1747133" y="1229058"/>
                        <a:pt x="1550061" y="1229058"/>
                      </a:cubicBezTo>
                      <a:close/>
                      <a:moveTo>
                        <a:pt x="1851213" y="1337091"/>
                      </a:moveTo>
                      <a:lnTo>
                        <a:pt x="1851213" y="1330643"/>
                      </a:lnTo>
                      <a:cubicBezTo>
                        <a:pt x="1917183" y="1287990"/>
                        <a:pt x="1973570" y="1231811"/>
                        <a:pt x="2016443" y="1165993"/>
                      </a:cubicBezTo>
                      <a:cubicBezTo>
                        <a:pt x="2040360" y="1194264"/>
                        <a:pt x="2067887" y="1219353"/>
                        <a:pt x="2098300" y="1240612"/>
                      </a:cubicBezTo>
                      <a:lnTo>
                        <a:pt x="2098300" y="1270292"/>
                      </a:lnTo>
                      <a:lnTo>
                        <a:pt x="1928136" y="1311069"/>
                      </a:lnTo>
                      <a:cubicBezTo>
                        <a:pt x="1901619" y="1317431"/>
                        <a:pt x="1875892" y="1326166"/>
                        <a:pt x="1851213" y="1337091"/>
                      </a:cubicBezTo>
                      <a:close/>
                      <a:moveTo>
                        <a:pt x="2908421" y="1829248"/>
                      </a:moveTo>
                      <a:lnTo>
                        <a:pt x="2521039" y="1829248"/>
                      </a:lnTo>
                      <a:cubicBezTo>
                        <a:pt x="2450878" y="1660208"/>
                        <a:pt x="2303497" y="1529629"/>
                        <a:pt x="2115988" y="1484833"/>
                      </a:cubicBezTo>
                      <a:lnTo>
                        <a:pt x="2068163" y="1473413"/>
                      </a:lnTo>
                      <a:lnTo>
                        <a:pt x="2211010" y="1439180"/>
                      </a:lnTo>
                      <a:cubicBezTo>
                        <a:pt x="2222897" y="1436970"/>
                        <a:pt x="2234575" y="1432436"/>
                        <a:pt x="2245348" y="1425464"/>
                      </a:cubicBezTo>
                      <a:cubicBezTo>
                        <a:pt x="2273513" y="1407243"/>
                        <a:pt x="2288829" y="1376629"/>
                        <a:pt x="2288829" y="1345378"/>
                      </a:cubicBezTo>
                      <a:cubicBezTo>
                        <a:pt x="2288829" y="1344635"/>
                        <a:pt x="2288820" y="1343882"/>
                        <a:pt x="2288800" y="1343139"/>
                      </a:cubicBezTo>
                      <a:lnTo>
                        <a:pt x="2288800" y="1313917"/>
                      </a:lnTo>
                      <a:cubicBezTo>
                        <a:pt x="2306203" y="1316088"/>
                        <a:pt x="2323881" y="1317336"/>
                        <a:pt x="2341855" y="1317336"/>
                      </a:cubicBezTo>
                      <a:cubicBezTo>
                        <a:pt x="2359962" y="1317336"/>
                        <a:pt x="2377773" y="1316069"/>
                        <a:pt x="2395299" y="1313869"/>
                      </a:cubicBezTo>
                      <a:lnTo>
                        <a:pt x="2395299" y="1345892"/>
                      </a:lnTo>
                      <a:cubicBezTo>
                        <a:pt x="2395299" y="1389974"/>
                        <a:pt x="2425551" y="1428293"/>
                        <a:pt x="2468423" y="1438532"/>
                      </a:cubicBezTo>
                      <a:lnTo>
                        <a:pt x="2711006" y="1496482"/>
                      </a:lnTo>
                      <a:cubicBezTo>
                        <a:pt x="2827239" y="1524257"/>
                        <a:pt x="2908421" y="1627108"/>
                        <a:pt x="2908421" y="1746609"/>
                      </a:cubicBezTo>
                      <a:lnTo>
                        <a:pt x="2908421" y="1829248"/>
                      </a:ln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129" name="Freeform: Shape 683">
                  <a:extLst>
                    <a:ext uri="{FF2B5EF4-FFF2-40B4-BE49-F238E27FC236}">
                      <a16:creationId xmlns:a16="http://schemas.microsoft.com/office/drawing/2014/main" xmlns="" id="{B0187E4E-C9FF-4581-8783-140D5B11337D}"/>
                    </a:ext>
                  </a:extLst>
                </p:cNvPr>
                <p:cNvSpPr/>
                <p:nvPr/>
              </p:nvSpPr>
              <p:spPr>
                <a:xfrm>
                  <a:off x="4476755" y="3806861"/>
                  <a:ext cx="190505" cy="190505"/>
                </a:xfrm>
                <a:custGeom>
                  <a:avLst/>
                  <a:gdLst>
                    <a:gd name="connsiteX0" fmla="*/ 162582 w 190500"/>
                    <a:gd name="connsiteY0" fmla="*/ 27813 h 190500"/>
                    <a:gd name="connsiteX1" fmla="*/ 95250 w 190500"/>
                    <a:gd name="connsiteY1" fmla="*/ 0 h 190500"/>
                    <a:gd name="connsiteX2" fmla="*/ 27908 w 190500"/>
                    <a:gd name="connsiteY2" fmla="*/ 27813 h 190500"/>
                    <a:gd name="connsiteX3" fmla="*/ 0 w 190500"/>
                    <a:gd name="connsiteY3" fmla="*/ 95250 h 190500"/>
                    <a:gd name="connsiteX4" fmla="*/ 27908 w 190500"/>
                    <a:gd name="connsiteY4" fmla="*/ 162592 h 190500"/>
                    <a:gd name="connsiteX5" fmla="*/ 95250 w 190500"/>
                    <a:gd name="connsiteY5" fmla="*/ 190500 h 190500"/>
                    <a:gd name="connsiteX6" fmla="*/ 162582 w 190500"/>
                    <a:gd name="connsiteY6" fmla="*/ 162592 h 190500"/>
                    <a:gd name="connsiteX7" fmla="*/ 190500 w 190500"/>
                    <a:gd name="connsiteY7" fmla="*/ 95250 h 190500"/>
                    <a:gd name="connsiteX8" fmla="*/ 162582 w 190500"/>
                    <a:gd name="connsiteY8" fmla="*/ 27813 h 190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0500" h="190500">
                      <a:moveTo>
                        <a:pt x="162582" y="27813"/>
                      </a:moveTo>
                      <a:cubicBezTo>
                        <a:pt x="144780" y="10096"/>
                        <a:pt x="120301" y="0"/>
                        <a:pt x="95250" y="0"/>
                      </a:cubicBezTo>
                      <a:cubicBezTo>
                        <a:pt x="70094" y="0"/>
                        <a:pt x="45625" y="10096"/>
                        <a:pt x="27908" y="27813"/>
                      </a:cubicBezTo>
                      <a:cubicBezTo>
                        <a:pt x="10096" y="45625"/>
                        <a:pt x="0" y="70104"/>
                        <a:pt x="0" y="95250"/>
                      </a:cubicBezTo>
                      <a:cubicBezTo>
                        <a:pt x="0" y="120301"/>
                        <a:pt x="10096" y="144780"/>
                        <a:pt x="27908" y="162592"/>
                      </a:cubicBezTo>
                      <a:cubicBezTo>
                        <a:pt x="45625" y="180308"/>
                        <a:pt x="70104" y="190500"/>
                        <a:pt x="95250" y="190500"/>
                      </a:cubicBezTo>
                      <a:cubicBezTo>
                        <a:pt x="120301" y="190500"/>
                        <a:pt x="144780" y="180308"/>
                        <a:pt x="162582" y="162592"/>
                      </a:cubicBezTo>
                      <a:cubicBezTo>
                        <a:pt x="180299" y="144780"/>
                        <a:pt x="190500" y="120301"/>
                        <a:pt x="190500" y="95250"/>
                      </a:cubicBezTo>
                      <a:cubicBezTo>
                        <a:pt x="190500" y="70104"/>
                        <a:pt x="180308" y="45625"/>
                        <a:pt x="162582" y="27813"/>
                      </a:cubicBez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130" name="Freeform: Shape 684">
                  <a:extLst>
                    <a:ext uri="{FF2B5EF4-FFF2-40B4-BE49-F238E27FC236}">
                      <a16:creationId xmlns:a16="http://schemas.microsoft.com/office/drawing/2014/main" xmlns="" id="{3B83106A-2597-476D-9AA7-3FC2821874E8}"/>
                    </a:ext>
                  </a:extLst>
                </p:cNvPr>
                <p:cNvSpPr/>
                <p:nvPr/>
              </p:nvSpPr>
              <p:spPr>
                <a:xfrm>
                  <a:off x="4476682" y="990600"/>
                  <a:ext cx="190505" cy="333025"/>
                </a:xfrm>
                <a:custGeom>
                  <a:avLst/>
                  <a:gdLst>
                    <a:gd name="connsiteX0" fmla="*/ 95250 w 190500"/>
                    <a:gd name="connsiteY0" fmla="*/ 0 h 333022"/>
                    <a:gd name="connsiteX1" fmla="*/ 0 w 190500"/>
                    <a:gd name="connsiteY1" fmla="*/ 95250 h 333022"/>
                    <a:gd name="connsiteX2" fmla="*/ 0 w 190500"/>
                    <a:gd name="connsiteY2" fmla="*/ 237773 h 333022"/>
                    <a:gd name="connsiteX3" fmla="*/ 95250 w 190500"/>
                    <a:gd name="connsiteY3" fmla="*/ 333023 h 333022"/>
                    <a:gd name="connsiteX4" fmla="*/ 190500 w 190500"/>
                    <a:gd name="connsiteY4" fmla="*/ 237773 h 333022"/>
                    <a:gd name="connsiteX5" fmla="*/ 190500 w 190500"/>
                    <a:gd name="connsiteY5" fmla="*/ 95250 h 333022"/>
                    <a:gd name="connsiteX6" fmla="*/ 95250 w 190500"/>
                    <a:gd name="connsiteY6" fmla="*/ 0 h 333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0500" h="333022">
                      <a:moveTo>
                        <a:pt x="95250" y="0"/>
                      </a:moveTo>
                      <a:cubicBezTo>
                        <a:pt x="42653" y="0"/>
                        <a:pt x="0" y="42643"/>
                        <a:pt x="0" y="95250"/>
                      </a:cubicBezTo>
                      <a:lnTo>
                        <a:pt x="0" y="237773"/>
                      </a:lnTo>
                      <a:cubicBezTo>
                        <a:pt x="0" y="290379"/>
                        <a:pt x="42653" y="333023"/>
                        <a:pt x="95250" y="333023"/>
                      </a:cubicBezTo>
                      <a:cubicBezTo>
                        <a:pt x="147847" y="333023"/>
                        <a:pt x="190500" y="290379"/>
                        <a:pt x="190500" y="237773"/>
                      </a:cubicBezTo>
                      <a:lnTo>
                        <a:pt x="190500" y="95250"/>
                      </a:lnTo>
                      <a:cubicBezTo>
                        <a:pt x="190500" y="42643"/>
                        <a:pt x="147857" y="0"/>
                        <a:pt x="95250" y="0"/>
                      </a:cubicBez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131" name="Freeform: Shape 685">
                  <a:extLst>
                    <a:ext uri="{FF2B5EF4-FFF2-40B4-BE49-F238E27FC236}">
                      <a16:creationId xmlns:a16="http://schemas.microsoft.com/office/drawing/2014/main" xmlns="" id="{4D7DABA8-BB8E-4AA3-9C3D-4F810B4EA6EE}"/>
                    </a:ext>
                  </a:extLst>
                </p:cNvPr>
                <p:cNvSpPr/>
                <p:nvPr/>
              </p:nvSpPr>
              <p:spPr>
                <a:xfrm>
                  <a:off x="3958584" y="1173597"/>
                  <a:ext cx="290413" cy="290326"/>
                </a:xfrm>
                <a:custGeom>
                  <a:avLst/>
                  <a:gdLst>
                    <a:gd name="connsiteX0" fmla="*/ 262486 w 290412"/>
                    <a:gd name="connsiteY0" fmla="*/ 127693 h 290323"/>
                    <a:gd name="connsiteX1" fmla="*/ 162569 w 290412"/>
                    <a:gd name="connsiteY1" fmla="*/ 27871 h 290323"/>
                    <a:gd name="connsiteX2" fmla="*/ 27867 w 290412"/>
                    <a:gd name="connsiteY2" fmla="*/ 27928 h 290323"/>
                    <a:gd name="connsiteX3" fmla="*/ 27933 w 290412"/>
                    <a:gd name="connsiteY3" fmla="*/ 162631 h 290323"/>
                    <a:gd name="connsiteX4" fmla="*/ 127860 w 290412"/>
                    <a:gd name="connsiteY4" fmla="*/ 262453 h 290323"/>
                    <a:gd name="connsiteX5" fmla="*/ 195173 w 290412"/>
                    <a:gd name="connsiteY5" fmla="*/ 290323 h 290323"/>
                    <a:gd name="connsiteX6" fmla="*/ 262553 w 290412"/>
                    <a:gd name="connsiteY6" fmla="*/ 262396 h 290323"/>
                    <a:gd name="connsiteX7" fmla="*/ 262486 w 290412"/>
                    <a:gd name="connsiteY7" fmla="*/ 127693 h 290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0412" h="290323">
                      <a:moveTo>
                        <a:pt x="262486" y="127693"/>
                      </a:moveTo>
                      <a:lnTo>
                        <a:pt x="162569" y="27871"/>
                      </a:lnTo>
                      <a:cubicBezTo>
                        <a:pt x="125355" y="-9314"/>
                        <a:pt x="65052" y="-9286"/>
                        <a:pt x="27867" y="27928"/>
                      </a:cubicBezTo>
                      <a:cubicBezTo>
                        <a:pt x="-9319" y="65143"/>
                        <a:pt x="-9281" y="125455"/>
                        <a:pt x="27933" y="162631"/>
                      </a:cubicBezTo>
                      <a:lnTo>
                        <a:pt x="127860" y="262453"/>
                      </a:lnTo>
                      <a:cubicBezTo>
                        <a:pt x="146453" y="281036"/>
                        <a:pt x="170818" y="290323"/>
                        <a:pt x="195173" y="290323"/>
                      </a:cubicBezTo>
                      <a:cubicBezTo>
                        <a:pt x="219567" y="290323"/>
                        <a:pt x="243951" y="281008"/>
                        <a:pt x="262553" y="262396"/>
                      </a:cubicBezTo>
                      <a:cubicBezTo>
                        <a:pt x="299720" y="225182"/>
                        <a:pt x="299701" y="164869"/>
                        <a:pt x="262486" y="127693"/>
                      </a:cubicBez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132" name="Freeform: Shape 686">
                  <a:extLst>
                    <a:ext uri="{FF2B5EF4-FFF2-40B4-BE49-F238E27FC236}">
                      <a16:creationId xmlns:a16="http://schemas.microsoft.com/office/drawing/2014/main" xmlns="" id="{EA4799B1-7150-4B7D-B27C-1DFE16A2B457}"/>
                    </a:ext>
                  </a:extLst>
                </p:cNvPr>
                <p:cNvSpPr/>
                <p:nvPr/>
              </p:nvSpPr>
              <p:spPr>
                <a:xfrm>
                  <a:off x="4893435" y="1176051"/>
                  <a:ext cx="289643" cy="289745"/>
                </a:xfrm>
                <a:custGeom>
                  <a:avLst/>
                  <a:gdLst>
                    <a:gd name="connsiteX0" fmla="*/ 261711 w 289640"/>
                    <a:gd name="connsiteY0" fmla="*/ 27867 h 289746"/>
                    <a:gd name="connsiteX1" fmla="*/ 127009 w 289640"/>
                    <a:gd name="connsiteY1" fmla="*/ 27933 h 289746"/>
                    <a:gd name="connsiteX2" fmla="*/ 27863 w 289640"/>
                    <a:gd name="connsiteY2" fmla="*/ 127174 h 289746"/>
                    <a:gd name="connsiteX3" fmla="*/ 27930 w 289640"/>
                    <a:gd name="connsiteY3" fmla="*/ 261877 h 289746"/>
                    <a:gd name="connsiteX4" fmla="*/ 95252 w 289640"/>
                    <a:gd name="connsiteY4" fmla="*/ 289747 h 289746"/>
                    <a:gd name="connsiteX5" fmla="*/ 162632 w 289640"/>
                    <a:gd name="connsiteY5" fmla="*/ 261810 h 289746"/>
                    <a:gd name="connsiteX6" fmla="*/ 261778 w 289640"/>
                    <a:gd name="connsiteY6" fmla="*/ 162569 h 289746"/>
                    <a:gd name="connsiteX7" fmla="*/ 261711 w 289640"/>
                    <a:gd name="connsiteY7" fmla="*/ 27867 h 289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9640" h="289746">
                      <a:moveTo>
                        <a:pt x="261711" y="27867"/>
                      </a:moveTo>
                      <a:cubicBezTo>
                        <a:pt x="224497" y="-9309"/>
                        <a:pt x="164175" y="-9290"/>
                        <a:pt x="127009" y="27933"/>
                      </a:cubicBezTo>
                      <a:lnTo>
                        <a:pt x="27863" y="127174"/>
                      </a:lnTo>
                      <a:cubicBezTo>
                        <a:pt x="-9313" y="164388"/>
                        <a:pt x="-9285" y="224701"/>
                        <a:pt x="27930" y="261877"/>
                      </a:cubicBezTo>
                      <a:cubicBezTo>
                        <a:pt x="46532" y="280460"/>
                        <a:pt x="70887" y="289747"/>
                        <a:pt x="95252" y="289747"/>
                      </a:cubicBezTo>
                      <a:cubicBezTo>
                        <a:pt x="119646" y="289747"/>
                        <a:pt x="144040" y="280431"/>
                        <a:pt x="162632" y="261810"/>
                      </a:cubicBezTo>
                      <a:lnTo>
                        <a:pt x="261778" y="162569"/>
                      </a:lnTo>
                      <a:cubicBezTo>
                        <a:pt x="298954" y="125355"/>
                        <a:pt x="298925" y="65043"/>
                        <a:pt x="261711" y="27867"/>
                      </a:cubicBez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srgbClr val="000000"/>
                    </a:solidFill>
                    <a:effectLst/>
                    <a:uLnTx/>
                    <a:uFillTx/>
                    <a:latin typeface="Calibri" panose="020F0502020204030204"/>
                    <a:ea typeface="+mn-ea"/>
                    <a:cs typeface="+mn-cs"/>
                  </a:endParaRPr>
                </a:p>
              </p:txBody>
            </p:sp>
          </p:grpSp>
          <p:sp>
            <p:nvSpPr>
              <p:cNvPr id="120" name="Freeform: Shape 674">
                <a:extLst>
                  <a:ext uri="{FF2B5EF4-FFF2-40B4-BE49-F238E27FC236}">
                    <a16:creationId xmlns:a16="http://schemas.microsoft.com/office/drawing/2014/main" xmlns="" id="{6453CDCA-889E-4F6D-9668-3E24905B9E5B}"/>
                  </a:ext>
                </a:extLst>
              </p:cNvPr>
              <p:cNvSpPr/>
              <p:nvPr/>
            </p:nvSpPr>
            <p:spPr>
              <a:xfrm>
                <a:off x="1867670" y="2771541"/>
                <a:ext cx="968368" cy="924922"/>
              </a:xfrm>
              <a:custGeom>
                <a:avLst/>
                <a:gdLst>
                  <a:gd name="connsiteX0" fmla="*/ 522059 w 1044094"/>
                  <a:gd name="connsiteY0" fmla="*/ 0 h 997251"/>
                  <a:gd name="connsiteX1" fmla="*/ 1033512 w 1044094"/>
                  <a:gd name="connsiteY1" fmla="*/ 416844 h 997251"/>
                  <a:gd name="connsiteX2" fmla="*/ 1044094 w 1044094"/>
                  <a:gd name="connsiteY2" fmla="*/ 521815 h 997251"/>
                  <a:gd name="connsiteX3" fmla="*/ 962752 w 1044094"/>
                  <a:gd name="connsiteY3" fmla="*/ 521815 h 997251"/>
                  <a:gd name="connsiteX4" fmla="*/ 957384 w 1044094"/>
                  <a:gd name="connsiteY4" fmla="*/ 468568 h 997251"/>
                  <a:gd name="connsiteX5" fmla="*/ 496801 w 1044094"/>
                  <a:gd name="connsiteY5" fmla="*/ 93184 h 997251"/>
                  <a:gd name="connsiteX6" fmla="*/ 26667 w 1044094"/>
                  <a:gd name="connsiteY6" fmla="*/ 563316 h 997251"/>
                  <a:gd name="connsiteX7" fmla="*/ 233945 w 1044094"/>
                  <a:gd name="connsiteY7" fmla="*/ 953157 h 997251"/>
                  <a:gd name="connsiteX8" fmla="*/ 308096 w 1044094"/>
                  <a:gd name="connsiteY8" fmla="*/ 993405 h 997251"/>
                  <a:gd name="connsiteX9" fmla="*/ 308096 w 1044094"/>
                  <a:gd name="connsiteY9" fmla="*/ 997251 h 997251"/>
                  <a:gd name="connsiteX10" fmla="*/ 230171 w 1044094"/>
                  <a:gd name="connsiteY10" fmla="*/ 954955 h 997251"/>
                  <a:gd name="connsiteX11" fmla="*/ 0 w 1044094"/>
                  <a:gd name="connsiteY11" fmla="*/ 522057 h 997251"/>
                  <a:gd name="connsiteX12" fmla="*/ 522059 w 1044094"/>
                  <a:gd name="connsiteY12" fmla="*/ 0 h 9972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44094" h="997251">
                    <a:moveTo>
                      <a:pt x="522059" y="0"/>
                    </a:moveTo>
                    <a:cubicBezTo>
                      <a:pt x="774344" y="0"/>
                      <a:pt x="984832" y="178952"/>
                      <a:pt x="1033512" y="416844"/>
                    </a:cubicBezTo>
                    <a:lnTo>
                      <a:pt x="1044094" y="521815"/>
                    </a:lnTo>
                    <a:lnTo>
                      <a:pt x="962752" y="521815"/>
                    </a:lnTo>
                    <a:lnTo>
                      <a:pt x="957384" y="468568"/>
                    </a:lnTo>
                    <a:cubicBezTo>
                      <a:pt x="913545" y="254336"/>
                      <a:pt x="723993" y="93184"/>
                      <a:pt x="496801" y="93184"/>
                    </a:cubicBezTo>
                    <a:cubicBezTo>
                      <a:pt x="237153" y="93184"/>
                      <a:pt x="26667" y="303669"/>
                      <a:pt x="26667" y="563316"/>
                    </a:cubicBezTo>
                    <a:cubicBezTo>
                      <a:pt x="26667" y="725596"/>
                      <a:pt x="108888" y="868671"/>
                      <a:pt x="233945" y="953157"/>
                    </a:cubicBezTo>
                    <a:lnTo>
                      <a:pt x="308096" y="993405"/>
                    </a:lnTo>
                    <a:lnTo>
                      <a:pt x="308096" y="997251"/>
                    </a:lnTo>
                    <a:lnTo>
                      <a:pt x="230171" y="954955"/>
                    </a:lnTo>
                    <a:cubicBezTo>
                      <a:pt x="91302" y="861138"/>
                      <a:pt x="0" y="702260"/>
                      <a:pt x="0" y="522057"/>
                    </a:cubicBezTo>
                    <a:cubicBezTo>
                      <a:pt x="0" y="233733"/>
                      <a:pt x="233734" y="0"/>
                      <a:pt x="522059" y="0"/>
                    </a:cubicBezTo>
                    <a:close/>
                  </a:path>
                </a:pathLst>
              </a:custGeom>
              <a:solidFill>
                <a:sysClr val="window" lastClr="FFFFFF">
                  <a:lumMod val="95000"/>
                </a:sysClr>
              </a:solidFill>
              <a:ln w="12700" cap="flat" cmpd="sng" algn="ctr">
                <a:noFill/>
                <a:prstDash val="solid"/>
                <a:miter lim="800000"/>
              </a:ln>
              <a:effectLst/>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121" name="Rectangle 120">
                <a:extLst>
                  <a:ext uri="{FF2B5EF4-FFF2-40B4-BE49-F238E27FC236}">
                    <a16:creationId xmlns:a16="http://schemas.microsoft.com/office/drawing/2014/main" xmlns="" id="{AD65DC83-CBB4-43B8-84AF-A3766EC7DF41}"/>
                  </a:ext>
                </a:extLst>
              </p:cNvPr>
              <p:cNvSpPr/>
              <p:nvPr/>
            </p:nvSpPr>
            <p:spPr>
              <a:xfrm>
                <a:off x="1828433" y="4066315"/>
                <a:ext cx="945913" cy="238626"/>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122" name="Freeform: Shape 676">
                <a:extLst>
                  <a:ext uri="{FF2B5EF4-FFF2-40B4-BE49-F238E27FC236}">
                    <a16:creationId xmlns:a16="http://schemas.microsoft.com/office/drawing/2014/main" xmlns="" id="{28A82FCE-84CB-42C3-8C4F-4966CE801440}"/>
                  </a:ext>
                </a:extLst>
              </p:cNvPr>
              <p:cNvSpPr/>
              <p:nvPr/>
            </p:nvSpPr>
            <p:spPr>
              <a:xfrm>
                <a:off x="1811099" y="4045119"/>
                <a:ext cx="1010295" cy="277037"/>
              </a:xfrm>
              <a:custGeom>
                <a:avLst/>
                <a:gdLst>
                  <a:gd name="connsiteX0" fmla="*/ 18689 w 1089300"/>
                  <a:gd name="connsiteY0" fmla="*/ 20707 h 298701"/>
                  <a:gd name="connsiteX1" fmla="*/ 18689 w 1089300"/>
                  <a:gd name="connsiteY1" fmla="*/ 277994 h 298701"/>
                  <a:gd name="connsiteX2" fmla="*/ 1038572 w 1089300"/>
                  <a:gd name="connsiteY2" fmla="*/ 277994 h 298701"/>
                  <a:gd name="connsiteX3" fmla="*/ 1038572 w 1089300"/>
                  <a:gd name="connsiteY3" fmla="*/ 20707 h 298701"/>
                  <a:gd name="connsiteX4" fmla="*/ 0 w 1089300"/>
                  <a:gd name="connsiteY4" fmla="*/ 0 h 298701"/>
                  <a:gd name="connsiteX5" fmla="*/ 1089300 w 1089300"/>
                  <a:gd name="connsiteY5" fmla="*/ 0 h 298701"/>
                  <a:gd name="connsiteX6" fmla="*/ 1089300 w 1089300"/>
                  <a:gd name="connsiteY6" fmla="*/ 298701 h 298701"/>
                  <a:gd name="connsiteX7" fmla="*/ 0 w 1089300"/>
                  <a:gd name="connsiteY7" fmla="*/ 298701 h 298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89300" h="298701">
                    <a:moveTo>
                      <a:pt x="18689" y="20707"/>
                    </a:moveTo>
                    <a:lnTo>
                      <a:pt x="18689" y="277994"/>
                    </a:lnTo>
                    <a:lnTo>
                      <a:pt x="1038572" y="277994"/>
                    </a:lnTo>
                    <a:lnTo>
                      <a:pt x="1038572" y="20707"/>
                    </a:lnTo>
                    <a:close/>
                    <a:moveTo>
                      <a:pt x="0" y="0"/>
                    </a:moveTo>
                    <a:lnTo>
                      <a:pt x="1089300" y="0"/>
                    </a:lnTo>
                    <a:lnTo>
                      <a:pt x="1089300" y="298701"/>
                    </a:lnTo>
                    <a:lnTo>
                      <a:pt x="0" y="298701"/>
                    </a:lnTo>
                    <a:close/>
                  </a:path>
                </a:pathLst>
              </a:custGeom>
              <a:solidFill>
                <a:srgbClr val="48D1A3"/>
              </a:solidFill>
              <a:ln w="12700" cap="flat" cmpd="sng" algn="ctr">
                <a:noFill/>
                <a:prstDash val="solid"/>
                <a:miter lim="800000"/>
              </a:ln>
              <a:effectLst/>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123" name="TextBox 122">
                <a:extLst>
                  <a:ext uri="{FF2B5EF4-FFF2-40B4-BE49-F238E27FC236}">
                    <a16:creationId xmlns:a16="http://schemas.microsoft.com/office/drawing/2014/main" xmlns="" id="{79CE83A8-F713-4E85-943A-A1F530F48DF7}"/>
                  </a:ext>
                </a:extLst>
              </p:cNvPr>
              <p:cNvSpPr txBox="1"/>
              <p:nvPr/>
            </p:nvSpPr>
            <p:spPr>
              <a:xfrm>
                <a:off x="1801346" y="4031165"/>
                <a:ext cx="1000087" cy="308929"/>
              </a:xfrm>
              <a:prstGeom prst="rect">
                <a:avLst/>
              </a:prstGeom>
              <a:noFill/>
            </p:spPr>
            <p:txBody>
              <a:bodyPr wrap="square" rtlCol="0" anchor="ctr">
                <a:spAutoFit/>
              </a:bodyPr>
              <a:lstStyle/>
              <a:p>
                <a:pPr lvl="0" algn="ctr" defTabSz="457200">
                  <a:defRPr/>
                </a:pPr>
                <a:r>
                  <a:rPr lang="en-US" sz="1200" b="1" kern="0" dirty="0">
                    <a:solidFill>
                      <a:srgbClr val="000000"/>
                    </a:solidFill>
                    <a:latin typeface="Century Gothic" panose="020B0502020202020204" pitchFamily="34" charset="0"/>
                  </a:rPr>
                  <a:t>Risk-based approach </a:t>
                </a:r>
                <a:endParaRPr kumimoji="0" lang="en-IN" sz="1200" b="1" i="0" u="none" strike="noStrike" kern="0" cap="none" spc="0" normalizeH="0" baseline="0" noProof="0" dirty="0">
                  <a:ln>
                    <a:noFill/>
                  </a:ln>
                  <a:solidFill>
                    <a:srgbClr val="000000"/>
                  </a:solidFill>
                  <a:effectLst/>
                  <a:uLnTx/>
                  <a:uFillTx/>
                  <a:latin typeface="Century Gothic" panose="020B0502020202020204" pitchFamily="34" charset="0"/>
                  <a:ea typeface="+mn-ea"/>
                  <a:cs typeface="+mn-cs"/>
                </a:endParaRPr>
              </a:p>
            </p:txBody>
          </p:sp>
        </p:grpSp>
        <p:grpSp>
          <p:nvGrpSpPr>
            <p:cNvPr id="21" name="Group 20">
              <a:extLst>
                <a:ext uri="{FF2B5EF4-FFF2-40B4-BE49-F238E27FC236}">
                  <a16:creationId xmlns:a16="http://schemas.microsoft.com/office/drawing/2014/main" xmlns="" id="{ADA8ECEF-FE34-49AD-B669-215C01807C03}"/>
                </a:ext>
              </a:extLst>
            </p:cNvPr>
            <p:cNvGrpSpPr/>
            <p:nvPr/>
          </p:nvGrpSpPr>
          <p:grpSpPr>
            <a:xfrm>
              <a:off x="4287597" y="2173523"/>
              <a:ext cx="1480156" cy="4223034"/>
              <a:chOff x="3243517" y="2771541"/>
              <a:chExt cx="1030199" cy="2939260"/>
            </a:xfrm>
          </p:grpSpPr>
          <p:sp>
            <p:nvSpPr>
              <p:cNvPr id="88" name="Oval 87">
                <a:extLst>
                  <a:ext uri="{FF2B5EF4-FFF2-40B4-BE49-F238E27FC236}">
                    <a16:creationId xmlns:a16="http://schemas.microsoft.com/office/drawing/2014/main" xmlns="" id="{B77A5A44-F8EF-4C9D-A98D-D5C87C3EE976}"/>
                  </a:ext>
                </a:extLst>
              </p:cNvPr>
              <p:cNvSpPr/>
              <p:nvPr/>
            </p:nvSpPr>
            <p:spPr>
              <a:xfrm>
                <a:off x="3511871" y="3028024"/>
                <a:ext cx="531525" cy="531523"/>
              </a:xfrm>
              <a:prstGeom prst="ellipse">
                <a:avLst/>
              </a:prstGeom>
              <a:solidFill>
                <a:srgbClr val="596FAB"/>
              </a:solidFill>
              <a:ln w="28575" cap="flat" cmpd="sng" algn="ctr">
                <a:no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srgbClr val="FFFFFF"/>
                  </a:solidFill>
                  <a:effectLst/>
                  <a:uLnTx/>
                  <a:uFillTx/>
                  <a:latin typeface="Calibri" panose="020F0502020204030204"/>
                  <a:ea typeface="+mn-ea"/>
                  <a:cs typeface="+mn-cs"/>
                </a:endParaRPr>
              </a:p>
            </p:txBody>
          </p:sp>
          <p:sp>
            <p:nvSpPr>
              <p:cNvPr id="89" name="Arc 88">
                <a:extLst>
                  <a:ext uri="{FF2B5EF4-FFF2-40B4-BE49-F238E27FC236}">
                    <a16:creationId xmlns:a16="http://schemas.microsoft.com/office/drawing/2014/main" xmlns="" id="{C97F447F-EE9A-4551-82A8-1C4D4590A155}"/>
                  </a:ext>
                </a:extLst>
              </p:cNvPr>
              <p:cNvSpPr/>
              <p:nvPr/>
            </p:nvSpPr>
            <p:spPr>
              <a:xfrm>
                <a:off x="3424265" y="2940419"/>
                <a:ext cx="706735" cy="706733"/>
              </a:xfrm>
              <a:prstGeom prst="arc">
                <a:avLst>
                  <a:gd name="adj1" fmla="val 222975"/>
                  <a:gd name="adj2" fmla="val 108782"/>
                </a:avLst>
              </a:prstGeom>
              <a:noFill/>
              <a:ln w="12700" cap="flat" cmpd="sng" algn="ctr">
                <a:solidFill>
                  <a:sysClr val="window" lastClr="FFFFFF">
                    <a:lumMod val="85000"/>
                  </a:sysClr>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srgbClr val="000000"/>
                  </a:solidFill>
                  <a:effectLst/>
                  <a:uLnTx/>
                  <a:uFillTx/>
                  <a:latin typeface="Calibri" panose="020F0502020204030204"/>
                  <a:ea typeface="+mn-ea"/>
                  <a:cs typeface="+mn-cs"/>
                </a:endParaRPr>
              </a:p>
            </p:txBody>
          </p:sp>
          <p:cxnSp>
            <p:nvCxnSpPr>
              <p:cNvPr id="91" name="Straight Connector 90">
                <a:extLst>
                  <a:ext uri="{FF2B5EF4-FFF2-40B4-BE49-F238E27FC236}">
                    <a16:creationId xmlns:a16="http://schemas.microsoft.com/office/drawing/2014/main" xmlns="" id="{459A9D16-F2C1-4A53-A251-CDD13F5545D8}"/>
                  </a:ext>
                </a:extLst>
              </p:cNvPr>
              <p:cNvCxnSpPr>
                <a:cxnSpLocks/>
              </p:cNvCxnSpPr>
              <p:nvPr/>
            </p:nvCxnSpPr>
            <p:spPr>
              <a:xfrm flipV="1">
                <a:off x="3795281" y="3642736"/>
                <a:ext cx="0" cy="346004"/>
              </a:xfrm>
              <a:prstGeom prst="line">
                <a:avLst/>
              </a:prstGeom>
              <a:noFill/>
              <a:ln w="12700" cap="flat" cmpd="sng" algn="ctr">
                <a:solidFill>
                  <a:sysClr val="window" lastClr="FFFFFF">
                    <a:lumMod val="85000"/>
                  </a:sysClr>
                </a:solidFill>
                <a:prstDash val="solid"/>
                <a:miter lim="800000"/>
                <a:tailEnd type="none"/>
              </a:ln>
              <a:effectLst/>
            </p:spPr>
          </p:cxnSp>
          <p:sp>
            <p:nvSpPr>
              <p:cNvPr id="92" name="Freeform: Shape 645">
                <a:extLst>
                  <a:ext uri="{FF2B5EF4-FFF2-40B4-BE49-F238E27FC236}">
                    <a16:creationId xmlns:a16="http://schemas.microsoft.com/office/drawing/2014/main" xmlns="" id="{389D895F-F455-4F2E-B3D0-39F46FC043F3}"/>
                  </a:ext>
                </a:extLst>
              </p:cNvPr>
              <p:cNvSpPr/>
              <p:nvPr/>
            </p:nvSpPr>
            <p:spPr>
              <a:xfrm>
                <a:off x="3248803" y="4317206"/>
                <a:ext cx="50839" cy="1092002"/>
              </a:xfrm>
              <a:custGeom>
                <a:avLst/>
                <a:gdLst>
                  <a:gd name="connsiteX0" fmla="*/ 0 w 591369"/>
                  <a:gd name="connsiteY0" fmla="*/ 0 h 454019"/>
                  <a:gd name="connsiteX1" fmla="*/ 591369 w 591369"/>
                  <a:gd name="connsiteY1" fmla="*/ 0 h 454019"/>
                  <a:gd name="connsiteX2" fmla="*/ 591369 w 591369"/>
                  <a:gd name="connsiteY2" fmla="*/ 454019 h 454019"/>
                  <a:gd name="connsiteX3" fmla="*/ 0 w 591369"/>
                  <a:gd name="connsiteY3" fmla="*/ 454019 h 454019"/>
                  <a:gd name="connsiteX4" fmla="*/ 0 w 591369"/>
                  <a:gd name="connsiteY4" fmla="*/ 418598 h 454019"/>
                  <a:gd name="connsiteX5" fmla="*/ 537013 w 591369"/>
                  <a:gd name="connsiteY5" fmla="*/ 418598 h 454019"/>
                  <a:gd name="connsiteX6" fmla="*/ 537013 w 591369"/>
                  <a:gd name="connsiteY6" fmla="*/ 30658 h 454019"/>
                  <a:gd name="connsiteX7" fmla="*/ 0 w 591369"/>
                  <a:gd name="connsiteY7" fmla="*/ 30658 h 454019"/>
                  <a:gd name="connsiteX8" fmla="*/ 0 w 591369"/>
                  <a:gd name="connsiteY8" fmla="*/ 0 h 454019"/>
                  <a:gd name="connsiteX0" fmla="*/ 614363 w 1205732"/>
                  <a:gd name="connsiteY0" fmla="*/ 0 h 454019"/>
                  <a:gd name="connsiteX1" fmla="*/ 1205732 w 1205732"/>
                  <a:gd name="connsiteY1" fmla="*/ 0 h 454019"/>
                  <a:gd name="connsiteX2" fmla="*/ 1205732 w 1205732"/>
                  <a:gd name="connsiteY2" fmla="*/ 454019 h 454019"/>
                  <a:gd name="connsiteX3" fmla="*/ 614363 w 1205732"/>
                  <a:gd name="connsiteY3" fmla="*/ 454019 h 454019"/>
                  <a:gd name="connsiteX4" fmla="*/ 0 w 1205732"/>
                  <a:gd name="connsiteY4" fmla="*/ 420979 h 454019"/>
                  <a:gd name="connsiteX5" fmla="*/ 1151376 w 1205732"/>
                  <a:gd name="connsiteY5" fmla="*/ 418598 h 454019"/>
                  <a:gd name="connsiteX6" fmla="*/ 1151376 w 1205732"/>
                  <a:gd name="connsiteY6" fmla="*/ 30658 h 454019"/>
                  <a:gd name="connsiteX7" fmla="*/ 614363 w 1205732"/>
                  <a:gd name="connsiteY7" fmla="*/ 30658 h 454019"/>
                  <a:gd name="connsiteX8" fmla="*/ 614363 w 1205732"/>
                  <a:gd name="connsiteY8" fmla="*/ 0 h 454019"/>
                  <a:gd name="connsiteX0" fmla="*/ 614363 w 1205732"/>
                  <a:gd name="connsiteY0" fmla="*/ 0 h 456401"/>
                  <a:gd name="connsiteX1" fmla="*/ 1205732 w 1205732"/>
                  <a:gd name="connsiteY1" fmla="*/ 0 h 456401"/>
                  <a:gd name="connsiteX2" fmla="*/ 1205732 w 1205732"/>
                  <a:gd name="connsiteY2" fmla="*/ 454019 h 456401"/>
                  <a:gd name="connsiteX3" fmla="*/ 50007 w 1205732"/>
                  <a:gd name="connsiteY3" fmla="*/ 456401 h 456401"/>
                  <a:gd name="connsiteX4" fmla="*/ 0 w 1205732"/>
                  <a:gd name="connsiteY4" fmla="*/ 420979 h 456401"/>
                  <a:gd name="connsiteX5" fmla="*/ 1151376 w 1205732"/>
                  <a:gd name="connsiteY5" fmla="*/ 418598 h 456401"/>
                  <a:gd name="connsiteX6" fmla="*/ 1151376 w 1205732"/>
                  <a:gd name="connsiteY6" fmla="*/ 30658 h 456401"/>
                  <a:gd name="connsiteX7" fmla="*/ 614363 w 1205732"/>
                  <a:gd name="connsiteY7" fmla="*/ 30658 h 456401"/>
                  <a:gd name="connsiteX8" fmla="*/ 614363 w 1205732"/>
                  <a:gd name="connsiteY8" fmla="*/ 0 h 456401"/>
                  <a:gd name="connsiteX0" fmla="*/ 614363 w 1205732"/>
                  <a:gd name="connsiteY0" fmla="*/ 0 h 456401"/>
                  <a:gd name="connsiteX1" fmla="*/ 1205732 w 1205732"/>
                  <a:gd name="connsiteY1" fmla="*/ 0 h 456401"/>
                  <a:gd name="connsiteX2" fmla="*/ 1205732 w 1205732"/>
                  <a:gd name="connsiteY2" fmla="*/ 454019 h 456401"/>
                  <a:gd name="connsiteX3" fmla="*/ 50007 w 1205732"/>
                  <a:gd name="connsiteY3" fmla="*/ 456401 h 456401"/>
                  <a:gd name="connsiteX4" fmla="*/ 0 w 1205732"/>
                  <a:gd name="connsiteY4" fmla="*/ 418597 h 456401"/>
                  <a:gd name="connsiteX5" fmla="*/ 1151376 w 1205732"/>
                  <a:gd name="connsiteY5" fmla="*/ 418598 h 456401"/>
                  <a:gd name="connsiteX6" fmla="*/ 1151376 w 1205732"/>
                  <a:gd name="connsiteY6" fmla="*/ 30658 h 456401"/>
                  <a:gd name="connsiteX7" fmla="*/ 614363 w 1205732"/>
                  <a:gd name="connsiteY7" fmla="*/ 30658 h 456401"/>
                  <a:gd name="connsiteX8" fmla="*/ 614363 w 1205732"/>
                  <a:gd name="connsiteY8" fmla="*/ 0 h 456401"/>
                  <a:gd name="connsiteX0" fmla="*/ 614363 w 1205732"/>
                  <a:gd name="connsiteY0" fmla="*/ 0 h 456401"/>
                  <a:gd name="connsiteX1" fmla="*/ 1205732 w 1205732"/>
                  <a:gd name="connsiteY1" fmla="*/ 0 h 456401"/>
                  <a:gd name="connsiteX2" fmla="*/ 1205732 w 1205732"/>
                  <a:gd name="connsiteY2" fmla="*/ 454019 h 456401"/>
                  <a:gd name="connsiteX3" fmla="*/ 50007 w 1205732"/>
                  <a:gd name="connsiteY3" fmla="*/ 456401 h 456401"/>
                  <a:gd name="connsiteX4" fmla="*/ 0 w 1205732"/>
                  <a:gd name="connsiteY4" fmla="*/ 418597 h 456401"/>
                  <a:gd name="connsiteX5" fmla="*/ 1151376 w 1205732"/>
                  <a:gd name="connsiteY5" fmla="*/ 418598 h 456401"/>
                  <a:gd name="connsiteX6" fmla="*/ 1151376 w 1205732"/>
                  <a:gd name="connsiteY6" fmla="*/ 30658 h 456401"/>
                  <a:gd name="connsiteX7" fmla="*/ 614363 w 1205732"/>
                  <a:gd name="connsiteY7" fmla="*/ 0 h 456401"/>
                  <a:gd name="connsiteX0" fmla="*/ 1151376 w 1205732"/>
                  <a:gd name="connsiteY0" fmla="*/ 30658 h 456401"/>
                  <a:gd name="connsiteX1" fmla="*/ 1205732 w 1205732"/>
                  <a:gd name="connsiteY1" fmla="*/ 0 h 456401"/>
                  <a:gd name="connsiteX2" fmla="*/ 1205732 w 1205732"/>
                  <a:gd name="connsiteY2" fmla="*/ 454019 h 456401"/>
                  <a:gd name="connsiteX3" fmla="*/ 50007 w 1205732"/>
                  <a:gd name="connsiteY3" fmla="*/ 456401 h 456401"/>
                  <a:gd name="connsiteX4" fmla="*/ 0 w 1205732"/>
                  <a:gd name="connsiteY4" fmla="*/ 418597 h 456401"/>
                  <a:gd name="connsiteX5" fmla="*/ 1151376 w 1205732"/>
                  <a:gd name="connsiteY5" fmla="*/ 418598 h 456401"/>
                  <a:gd name="connsiteX6" fmla="*/ 1151376 w 1205732"/>
                  <a:gd name="connsiteY6" fmla="*/ 30658 h 456401"/>
                  <a:gd name="connsiteX0" fmla="*/ 1151376 w 1205732"/>
                  <a:gd name="connsiteY0" fmla="*/ 4465 h 456401"/>
                  <a:gd name="connsiteX1" fmla="*/ 1205732 w 1205732"/>
                  <a:gd name="connsiteY1" fmla="*/ 0 h 456401"/>
                  <a:gd name="connsiteX2" fmla="*/ 1205732 w 1205732"/>
                  <a:gd name="connsiteY2" fmla="*/ 454019 h 456401"/>
                  <a:gd name="connsiteX3" fmla="*/ 50007 w 1205732"/>
                  <a:gd name="connsiteY3" fmla="*/ 456401 h 456401"/>
                  <a:gd name="connsiteX4" fmla="*/ 0 w 1205732"/>
                  <a:gd name="connsiteY4" fmla="*/ 418597 h 456401"/>
                  <a:gd name="connsiteX5" fmla="*/ 1151376 w 1205732"/>
                  <a:gd name="connsiteY5" fmla="*/ 418598 h 456401"/>
                  <a:gd name="connsiteX6" fmla="*/ 1151376 w 1205732"/>
                  <a:gd name="connsiteY6" fmla="*/ 4465 h 456401"/>
                  <a:gd name="connsiteX0" fmla="*/ 1151376 w 1205732"/>
                  <a:gd name="connsiteY0" fmla="*/ 4465 h 454019"/>
                  <a:gd name="connsiteX1" fmla="*/ 1205732 w 1205732"/>
                  <a:gd name="connsiteY1" fmla="*/ 0 h 454019"/>
                  <a:gd name="connsiteX2" fmla="*/ 1205732 w 1205732"/>
                  <a:gd name="connsiteY2" fmla="*/ 454019 h 454019"/>
                  <a:gd name="connsiteX3" fmla="*/ 0 w 1205732"/>
                  <a:gd name="connsiteY3" fmla="*/ 418597 h 454019"/>
                  <a:gd name="connsiteX4" fmla="*/ 1151376 w 1205732"/>
                  <a:gd name="connsiteY4" fmla="*/ 418598 h 454019"/>
                  <a:gd name="connsiteX5" fmla="*/ 1151376 w 1205732"/>
                  <a:gd name="connsiteY5" fmla="*/ 4465 h 454019"/>
                  <a:gd name="connsiteX0" fmla="*/ 0 w 54356"/>
                  <a:gd name="connsiteY0" fmla="*/ 4465 h 454019"/>
                  <a:gd name="connsiteX1" fmla="*/ 54356 w 54356"/>
                  <a:gd name="connsiteY1" fmla="*/ 0 h 454019"/>
                  <a:gd name="connsiteX2" fmla="*/ 54356 w 54356"/>
                  <a:gd name="connsiteY2" fmla="*/ 454019 h 454019"/>
                  <a:gd name="connsiteX3" fmla="*/ 0 w 54356"/>
                  <a:gd name="connsiteY3" fmla="*/ 418598 h 454019"/>
                  <a:gd name="connsiteX4" fmla="*/ 0 w 54356"/>
                  <a:gd name="connsiteY4" fmla="*/ 4465 h 454019"/>
                  <a:gd name="connsiteX0" fmla="*/ 0 w 54356"/>
                  <a:gd name="connsiteY0" fmla="*/ 4465 h 1113923"/>
                  <a:gd name="connsiteX1" fmla="*/ 54356 w 54356"/>
                  <a:gd name="connsiteY1" fmla="*/ 0 h 1113923"/>
                  <a:gd name="connsiteX2" fmla="*/ 54356 w 54356"/>
                  <a:gd name="connsiteY2" fmla="*/ 454019 h 1113923"/>
                  <a:gd name="connsiteX3" fmla="*/ 2381 w 54356"/>
                  <a:gd name="connsiteY3" fmla="*/ 1113923 h 1113923"/>
                  <a:gd name="connsiteX4" fmla="*/ 0 w 54356"/>
                  <a:gd name="connsiteY4" fmla="*/ 4465 h 1113923"/>
                  <a:gd name="connsiteX0" fmla="*/ 0 w 54356"/>
                  <a:gd name="connsiteY0" fmla="*/ 4465 h 1120769"/>
                  <a:gd name="connsiteX1" fmla="*/ 54356 w 54356"/>
                  <a:gd name="connsiteY1" fmla="*/ 0 h 1120769"/>
                  <a:gd name="connsiteX2" fmla="*/ 47213 w 54356"/>
                  <a:gd name="connsiteY2" fmla="*/ 1120769 h 1120769"/>
                  <a:gd name="connsiteX3" fmla="*/ 2381 w 54356"/>
                  <a:gd name="connsiteY3" fmla="*/ 1113923 h 1120769"/>
                  <a:gd name="connsiteX4" fmla="*/ 0 w 54356"/>
                  <a:gd name="connsiteY4" fmla="*/ 4465 h 1120769"/>
                  <a:gd name="connsiteX0" fmla="*/ 0 w 54356"/>
                  <a:gd name="connsiteY0" fmla="*/ 4465 h 1116007"/>
                  <a:gd name="connsiteX1" fmla="*/ 54356 w 54356"/>
                  <a:gd name="connsiteY1" fmla="*/ 0 h 1116007"/>
                  <a:gd name="connsiteX2" fmla="*/ 47213 w 54356"/>
                  <a:gd name="connsiteY2" fmla="*/ 1116007 h 1116007"/>
                  <a:gd name="connsiteX3" fmla="*/ 2381 w 54356"/>
                  <a:gd name="connsiteY3" fmla="*/ 1113923 h 1116007"/>
                  <a:gd name="connsiteX4" fmla="*/ 0 w 54356"/>
                  <a:gd name="connsiteY4" fmla="*/ 4465 h 1116007"/>
                  <a:gd name="connsiteX0" fmla="*/ 0 w 54356"/>
                  <a:gd name="connsiteY0" fmla="*/ 4465 h 1116007"/>
                  <a:gd name="connsiteX1" fmla="*/ 54356 w 54356"/>
                  <a:gd name="connsiteY1" fmla="*/ 0 h 1116007"/>
                  <a:gd name="connsiteX2" fmla="*/ 47213 w 54356"/>
                  <a:gd name="connsiteY2" fmla="*/ 1116007 h 1116007"/>
                  <a:gd name="connsiteX3" fmla="*/ 2381 w 54356"/>
                  <a:gd name="connsiteY3" fmla="*/ 1111542 h 1116007"/>
                  <a:gd name="connsiteX4" fmla="*/ 0 w 54356"/>
                  <a:gd name="connsiteY4" fmla="*/ 4465 h 1116007"/>
                  <a:gd name="connsiteX0" fmla="*/ 230 w 54586"/>
                  <a:gd name="connsiteY0" fmla="*/ 4465 h 1116007"/>
                  <a:gd name="connsiteX1" fmla="*/ 54586 w 54586"/>
                  <a:gd name="connsiteY1" fmla="*/ 0 h 1116007"/>
                  <a:gd name="connsiteX2" fmla="*/ 47443 w 54586"/>
                  <a:gd name="connsiteY2" fmla="*/ 1116007 h 1116007"/>
                  <a:gd name="connsiteX3" fmla="*/ 229 w 54586"/>
                  <a:gd name="connsiteY3" fmla="*/ 1111542 h 1116007"/>
                  <a:gd name="connsiteX4" fmla="*/ 230 w 54586"/>
                  <a:gd name="connsiteY4" fmla="*/ 4465 h 1116007"/>
                  <a:gd name="connsiteX0" fmla="*/ 230 w 54586"/>
                  <a:gd name="connsiteY0" fmla="*/ 4465 h 1113625"/>
                  <a:gd name="connsiteX1" fmla="*/ 54586 w 54586"/>
                  <a:gd name="connsiteY1" fmla="*/ 0 h 1113625"/>
                  <a:gd name="connsiteX2" fmla="*/ 47443 w 54586"/>
                  <a:gd name="connsiteY2" fmla="*/ 1113625 h 1113625"/>
                  <a:gd name="connsiteX3" fmla="*/ 229 w 54586"/>
                  <a:gd name="connsiteY3" fmla="*/ 1111542 h 1113625"/>
                  <a:gd name="connsiteX4" fmla="*/ 230 w 54586"/>
                  <a:gd name="connsiteY4" fmla="*/ 4465 h 1113625"/>
                  <a:gd name="connsiteX0" fmla="*/ 230 w 54586"/>
                  <a:gd name="connsiteY0" fmla="*/ 4465 h 1111542"/>
                  <a:gd name="connsiteX1" fmla="*/ 54586 w 54586"/>
                  <a:gd name="connsiteY1" fmla="*/ 0 h 1111542"/>
                  <a:gd name="connsiteX2" fmla="*/ 52206 w 54586"/>
                  <a:gd name="connsiteY2" fmla="*/ 1111244 h 1111542"/>
                  <a:gd name="connsiteX3" fmla="*/ 229 w 54586"/>
                  <a:gd name="connsiteY3" fmla="*/ 1111542 h 1111542"/>
                  <a:gd name="connsiteX4" fmla="*/ 230 w 54586"/>
                  <a:gd name="connsiteY4" fmla="*/ 4465 h 1111542"/>
                  <a:gd name="connsiteX0" fmla="*/ 230 w 54815"/>
                  <a:gd name="connsiteY0" fmla="*/ 4465 h 1111542"/>
                  <a:gd name="connsiteX1" fmla="*/ 54586 w 54815"/>
                  <a:gd name="connsiteY1" fmla="*/ 0 h 1111542"/>
                  <a:gd name="connsiteX2" fmla="*/ 54587 w 54815"/>
                  <a:gd name="connsiteY2" fmla="*/ 1111244 h 1111542"/>
                  <a:gd name="connsiteX3" fmla="*/ 229 w 54815"/>
                  <a:gd name="connsiteY3" fmla="*/ 1111542 h 1111542"/>
                  <a:gd name="connsiteX4" fmla="*/ 230 w 54815"/>
                  <a:gd name="connsiteY4" fmla="*/ 4465 h 1111542"/>
                  <a:gd name="connsiteX0" fmla="*/ 230 w 54692"/>
                  <a:gd name="connsiteY0" fmla="*/ 0 h 1107077"/>
                  <a:gd name="connsiteX1" fmla="*/ 52205 w 54692"/>
                  <a:gd name="connsiteY1" fmla="*/ 2679 h 1107077"/>
                  <a:gd name="connsiteX2" fmla="*/ 54587 w 54692"/>
                  <a:gd name="connsiteY2" fmla="*/ 1106779 h 1107077"/>
                  <a:gd name="connsiteX3" fmla="*/ 229 w 54692"/>
                  <a:gd name="connsiteY3" fmla="*/ 1107077 h 1107077"/>
                  <a:gd name="connsiteX4" fmla="*/ 230 w 54692"/>
                  <a:gd name="connsiteY4" fmla="*/ 0 h 1107077"/>
                  <a:gd name="connsiteX0" fmla="*/ 230 w 54692"/>
                  <a:gd name="connsiteY0" fmla="*/ 0 h 1107077"/>
                  <a:gd name="connsiteX1" fmla="*/ 52205 w 54692"/>
                  <a:gd name="connsiteY1" fmla="*/ 297 h 1107077"/>
                  <a:gd name="connsiteX2" fmla="*/ 54587 w 54692"/>
                  <a:gd name="connsiteY2" fmla="*/ 1106779 h 1107077"/>
                  <a:gd name="connsiteX3" fmla="*/ 229 w 54692"/>
                  <a:gd name="connsiteY3" fmla="*/ 1107077 h 1107077"/>
                  <a:gd name="connsiteX4" fmla="*/ 230 w 54692"/>
                  <a:gd name="connsiteY4" fmla="*/ 0 h 1107077"/>
                  <a:gd name="connsiteX0" fmla="*/ 230 w 56967"/>
                  <a:gd name="connsiteY0" fmla="*/ 0 h 1107077"/>
                  <a:gd name="connsiteX1" fmla="*/ 56967 w 56967"/>
                  <a:gd name="connsiteY1" fmla="*/ 297 h 1107077"/>
                  <a:gd name="connsiteX2" fmla="*/ 54587 w 56967"/>
                  <a:gd name="connsiteY2" fmla="*/ 1106779 h 1107077"/>
                  <a:gd name="connsiteX3" fmla="*/ 229 w 56967"/>
                  <a:gd name="connsiteY3" fmla="*/ 1107077 h 1107077"/>
                  <a:gd name="connsiteX4" fmla="*/ 230 w 56967"/>
                  <a:gd name="connsiteY4" fmla="*/ 0 h 1107077"/>
                  <a:gd name="connsiteX0" fmla="*/ 230 w 54815"/>
                  <a:gd name="connsiteY0" fmla="*/ 2084 h 1109161"/>
                  <a:gd name="connsiteX1" fmla="*/ 54585 w 54815"/>
                  <a:gd name="connsiteY1" fmla="*/ 0 h 1109161"/>
                  <a:gd name="connsiteX2" fmla="*/ 54587 w 54815"/>
                  <a:gd name="connsiteY2" fmla="*/ 1108863 h 1109161"/>
                  <a:gd name="connsiteX3" fmla="*/ 229 w 54815"/>
                  <a:gd name="connsiteY3" fmla="*/ 1109161 h 1109161"/>
                  <a:gd name="connsiteX4" fmla="*/ 230 w 54815"/>
                  <a:gd name="connsiteY4" fmla="*/ 2084 h 11091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815" h="1109161">
                    <a:moveTo>
                      <a:pt x="230" y="2084"/>
                    </a:moveTo>
                    <a:lnTo>
                      <a:pt x="54585" y="0"/>
                    </a:lnTo>
                    <a:cubicBezTo>
                      <a:pt x="53792" y="370415"/>
                      <a:pt x="55380" y="738448"/>
                      <a:pt x="54587" y="1108863"/>
                    </a:cubicBezTo>
                    <a:lnTo>
                      <a:pt x="229" y="1109161"/>
                    </a:lnTo>
                    <a:cubicBezTo>
                      <a:pt x="-565" y="739342"/>
                      <a:pt x="1024" y="371903"/>
                      <a:pt x="230" y="2084"/>
                    </a:cubicBezTo>
                    <a:close/>
                  </a:path>
                </a:pathLst>
              </a:custGeom>
              <a:solidFill>
                <a:srgbClr val="596FAB"/>
              </a:solidFill>
              <a:ln w="12700" cap="flat" cmpd="sng" algn="ctr">
                <a:noFill/>
                <a:prstDash val="solid"/>
                <a:miter lim="800000"/>
              </a:ln>
              <a:effectLst/>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93" name="Freeform: Shape 646">
                <a:extLst>
                  <a:ext uri="{FF2B5EF4-FFF2-40B4-BE49-F238E27FC236}">
                    <a16:creationId xmlns:a16="http://schemas.microsoft.com/office/drawing/2014/main" xmlns="" id="{2F878BB5-B56F-4C93-99E2-BC97F5B3F3E1}"/>
                  </a:ext>
                </a:extLst>
              </p:cNvPr>
              <p:cNvSpPr/>
              <p:nvPr/>
            </p:nvSpPr>
            <p:spPr>
              <a:xfrm rot="16200000">
                <a:off x="3500316" y="5099667"/>
                <a:ext cx="54014" cy="567612"/>
              </a:xfrm>
              <a:custGeom>
                <a:avLst/>
                <a:gdLst>
                  <a:gd name="connsiteX0" fmla="*/ 0 w 591369"/>
                  <a:gd name="connsiteY0" fmla="*/ 0 h 454019"/>
                  <a:gd name="connsiteX1" fmla="*/ 591369 w 591369"/>
                  <a:gd name="connsiteY1" fmla="*/ 0 h 454019"/>
                  <a:gd name="connsiteX2" fmla="*/ 591369 w 591369"/>
                  <a:gd name="connsiteY2" fmla="*/ 454019 h 454019"/>
                  <a:gd name="connsiteX3" fmla="*/ 0 w 591369"/>
                  <a:gd name="connsiteY3" fmla="*/ 454019 h 454019"/>
                  <a:gd name="connsiteX4" fmla="*/ 0 w 591369"/>
                  <a:gd name="connsiteY4" fmla="*/ 418598 h 454019"/>
                  <a:gd name="connsiteX5" fmla="*/ 537013 w 591369"/>
                  <a:gd name="connsiteY5" fmla="*/ 418598 h 454019"/>
                  <a:gd name="connsiteX6" fmla="*/ 537013 w 591369"/>
                  <a:gd name="connsiteY6" fmla="*/ 30658 h 454019"/>
                  <a:gd name="connsiteX7" fmla="*/ 0 w 591369"/>
                  <a:gd name="connsiteY7" fmla="*/ 30658 h 454019"/>
                  <a:gd name="connsiteX8" fmla="*/ 0 w 591369"/>
                  <a:gd name="connsiteY8" fmla="*/ 0 h 454019"/>
                  <a:gd name="connsiteX0" fmla="*/ 614363 w 1205732"/>
                  <a:gd name="connsiteY0" fmla="*/ 0 h 454019"/>
                  <a:gd name="connsiteX1" fmla="*/ 1205732 w 1205732"/>
                  <a:gd name="connsiteY1" fmla="*/ 0 h 454019"/>
                  <a:gd name="connsiteX2" fmla="*/ 1205732 w 1205732"/>
                  <a:gd name="connsiteY2" fmla="*/ 454019 h 454019"/>
                  <a:gd name="connsiteX3" fmla="*/ 614363 w 1205732"/>
                  <a:gd name="connsiteY3" fmla="*/ 454019 h 454019"/>
                  <a:gd name="connsiteX4" fmla="*/ 0 w 1205732"/>
                  <a:gd name="connsiteY4" fmla="*/ 420979 h 454019"/>
                  <a:gd name="connsiteX5" fmla="*/ 1151376 w 1205732"/>
                  <a:gd name="connsiteY5" fmla="*/ 418598 h 454019"/>
                  <a:gd name="connsiteX6" fmla="*/ 1151376 w 1205732"/>
                  <a:gd name="connsiteY6" fmla="*/ 30658 h 454019"/>
                  <a:gd name="connsiteX7" fmla="*/ 614363 w 1205732"/>
                  <a:gd name="connsiteY7" fmla="*/ 30658 h 454019"/>
                  <a:gd name="connsiteX8" fmla="*/ 614363 w 1205732"/>
                  <a:gd name="connsiteY8" fmla="*/ 0 h 454019"/>
                  <a:gd name="connsiteX0" fmla="*/ 614363 w 1205732"/>
                  <a:gd name="connsiteY0" fmla="*/ 0 h 456401"/>
                  <a:gd name="connsiteX1" fmla="*/ 1205732 w 1205732"/>
                  <a:gd name="connsiteY1" fmla="*/ 0 h 456401"/>
                  <a:gd name="connsiteX2" fmla="*/ 1205732 w 1205732"/>
                  <a:gd name="connsiteY2" fmla="*/ 454019 h 456401"/>
                  <a:gd name="connsiteX3" fmla="*/ 50007 w 1205732"/>
                  <a:gd name="connsiteY3" fmla="*/ 456401 h 456401"/>
                  <a:gd name="connsiteX4" fmla="*/ 0 w 1205732"/>
                  <a:gd name="connsiteY4" fmla="*/ 420979 h 456401"/>
                  <a:gd name="connsiteX5" fmla="*/ 1151376 w 1205732"/>
                  <a:gd name="connsiteY5" fmla="*/ 418598 h 456401"/>
                  <a:gd name="connsiteX6" fmla="*/ 1151376 w 1205732"/>
                  <a:gd name="connsiteY6" fmla="*/ 30658 h 456401"/>
                  <a:gd name="connsiteX7" fmla="*/ 614363 w 1205732"/>
                  <a:gd name="connsiteY7" fmla="*/ 30658 h 456401"/>
                  <a:gd name="connsiteX8" fmla="*/ 614363 w 1205732"/>
                  <a:gd name="connsiteY8" fmla="*/ 0 h 456401"/>
                  <a:gd name="connsiteX0" fmla="*/ 614363 w 1205732"/>
                  <a:gd name="connsiteY0" fmla="*/ 0 h 456401"/>
                  <a:gd name="connsiteX1" fmla="*/ 1205732 w 1205732"/>
                  <a:gd name="connsiteY1" fmla="*/ 0 h 456401"/>
                  <a:gd name="connsiteX2" fmla="*/ 1205732 w 1205732"/>
                  <a:gd name="connsiteY2" fmla="*/ 454019 h 456401"/>
                  <a:gd name="connsiteX3" fmla="*/ 50007 w 1205732"/>
                  <a:gd name="connsiteY3" fmla="*/ 456401 h 456401"/>
                  <a:gd name="connsiteX4" fmla="*/ 0 w 1205732"/>
                  <a:gd name="connsiteY4" fmla="*/ 418597 h 456401"/>
                  <a:gd name="connsiteX5" fmla="*/ 1151376 w 1205732"/>
                  <a:gd name="connsiteY5" fmla="*/ 418598 h 456401"/>
                  <a:gd name="connsiteX6" fmla="*/ 1151376 w 1205732"/>
                  <a:gd name="connsiteY6" fmla="*/ 30658 h 456401"/>
                  <a:gd name="connsiteX7" fmla="*/ 614363 w 1205732"/>
                  <a:gd name="connsiteY7" fmla="*/ 30658 h 456401"/>
                  <a:gd name="connsiteX8" fmla="*/ 614363 w 1205732"/>
                  <a:gd name="connsiteY8" fmla="*/ 0 h 456401"/>
                  <a:gd name="connsiteX0" fmla="*/ 614363 w 1205732"/>
                  <a:gd name="connsiteY0" fmla="*/ 0 h 456401"/>
                  <a:gd name="connsiteX1" fmla="*/ 1205732 w 1205732"/>
                  <a:gd name="connsiteY1" fmla="*/ 0 h 456401"/>
                  <a:gd name="connsiteX2" fmla="*/ 1205732 w 1205732"/>
                  <a:gd name="connsiteY2" fmla="*/ 454019 h 456401"/>
                  <a:gd name="connsiteX3" fmla="*/ 50007 w 1205732"/>
                  <a:gd name="connsiteY3" fmla="*/ 456401 h 456401"/>
                  <a:gd name="connsiteX4" fmla="*/ 0 w 1205732"/>
                  <a:gd name="connsiteY4" fmla="*/ 418597 h 456401"/>
                  <a:gd name="connsiteX5" fmla="*/ 1151376 w 1205732"/>
                  <a:gd name="connsiteY5" fmla="*/ 418598 h 456401"/>
                  <a:gd name="connsiteX6" fmla="*/ 1151376 w 1205732"/>
                  <a:gd name="connsiteY6" fmla="*/ 30658 h 456401"/>
                  <a:gd name="connsiteX7" fmla="*/ 614363 w 1205732"/>
                  <a:gd name="connsiteY7" fmla="*/ 0 h 456401"/>
                  <a:gd name="connsiteX0" fmla="*/ 1151376 w 1205732"/>
                  <a:gd name="connsiteY0" fmla="*/ 30658 h 456401"/>
                  <a:gd name="connsiteX1" fmla="*/ 1205732 w 1205732"/>
                  <a:gd name="connsiteY1" fmla="*/ 0 h 456401"/>
                  <a:gd name="connsiteX2" fmla="*/ 1205732 w 1205732"/>
                  <a:gd name="connsiteY2" fmla="*/ 454019 h 456401"/>
                  <a:gd name="connsiteX3" fmla="*/ 50007 w 1205732"/>
                  <a:gd name="connsiteY3" fmla="*/ 456401 h 456401"/>
                  <a:gd name="connsiteX4" fmla="*/ 0 w 1205732"/>
                  <a:gd name="connsiteY4" fmla="*/ 418597 h 456401"/>
                  <a:gd name="connsiteX5" fmla="*/ 1151376 w 1205732"/>
                  <a:gd name="connsiteY5" fmla="*/ 418598 h 456401"/>
                  <a:gd name="connsiteX6" fmla="*/ 1151376 w 1205732"/>
                  <a:gd name="connsiteY6" fmla="*/ 30658 h 456401"/>
                  <a:gd name="connsiteX0" fmla="*/ 1151376 w 1205732"/>
                  <a:gd name="connsiteY0" fmla="*/ 4465 h 456401"/>
                  <a:gd name="connsiteX1" fmla="*/ 1205732 w 1205732"/>
                  <a:gd name="connsiteY1" fmla="*/ 0 h 456401"/>
                  <a:gd name="connsiteX2" fmla="*/ 1205732 w 1205732"/>
                  <a:gd name="connsiteY2" fmla="*/ 454019 h 456401"/>
                  <a:gd name="connsiteX3" fmla="*/ 50007 w 1205732"/>
                  <a:gd name="connsiteY3" fmla="*/ 456401 h 456401"/>
                  <a:gd name="connsiteX4" fmla="*/ 0 w 1205732"/>
                  <a:gd name="connsiteY4" fmla="*/ 418597 h 456401"/>
                  <a:gd name="connsiteX5" fmla="*/ 1151376 w 1205732"/>
                  <a:gd name="connsiteY5" fmla="*/ 418598 h 456401"/>
                  <a:gd name="connsiteX6" fmla="*/ 1151376 w 1205732"/>
                  <a:gd name="connsiteY6" fmla="*/ 4465 h 456401"/>
                  <a:gd name="connsiteX0" fmla="*/ 1151376 w 1205732"/>
                  <a:gd name="connsiteY0" fmla="*/ 4465 h 454019"/>
                  <a:gd name="connsiteX1" fmla="*/ 1205732 w 1205732"/>
                  <a:gd name="connsiteY1" fmla="*/ 0 h 454019"/>
                  <a:gd name="connsiteX2" fmla="*/ 1205732 w 1205732"/>
                  <a:gd name="connsiteY2" fmla="*/ 454019 h 454019"/>
                  <a:gd name="connsiteX3" fmla="*/ 0 w 1205732"/>
                  <a:gd name="connsiteY3" fmla="*/ 418597 h 454019"/>
                  <a:gd name="connsiteX4" fmla="*/ 1151376 w 1205732"/>
                  <a:gd name="connsiteY4" fmla="*/ 418598 h 454019"/>
                  <a:gd name="connsiteX5" fmla="*/ 1151376 w 1205732"/>
                  <a:gd name="connsiteY5" fmla="*/ 4465 h 454019"/>
                  <a:gd name="connsiteX0" fmla="*/ 0 w 54356"/>
                  <a:gd name="connsiteY0" fmla="*/ 4465 h 454019"/>
                  <a:gd name="connsiteX1" fmla="*/ 54356 w 54356"/>
                  <a:gd name="connsiteY1" fmla="*/ 0 h 454019"/>
                  <a:gd name="connsiteX2" fmla="*/ 54356 w 54356"/>
                  <a:gd name="connsiteY2" fmla="*/ 454019 h 454019"/>
                  <a:gd name="connsiteX3" fmla="*/ 0 w 54356"/>
                  <a:gd name="connsiteY3" fmla="*/ 418598 h 454019"/>
                  <a:gd name="connsiteX4" fmla="*/ 0 w 54356"/>
                  <a:gd name="connsiteY4" fmla="*/ 4465 h 454019"/>
                  <a:gd name="connsiteX0" fmla="*/ 0 w 54356"/>
                  <a:gd name="connsiteY0" fmla="*/ 4465 h 1113923"/>
                  <a:gd name="connsiteX1" fmla="*/ 54356 w 54356"/>
                  <a:gd name="connsiteY1" fmla="*/ 0 h 1113923"/>
                  <a:gd name="connsiteX2" fmla="*/ 54356 w 54356"/>
                  <a:gd name="connsiteY2" fmla="*/ 454019 h 1113923"/>
                  <a:gd name="connsiteX3" fmla="*/ 2381 w 54356"/>
                  <a:gd name="connsiteY3" fmla="*/ 1113923 h 1113923"/>
                  <a:gd name="connsiteX4" fmla="*/ 0 w 54356"/>
                  <a:gd name="connsiteY4" fmla="*/ 4465 h 1113923"/>
                  <a:gd name="connsiteX0" fmla="*/ 0 w 54356"/>
                  <a:gd name="connsiteY0" fmla="*/ 4465 h 1120769"/>
                  <a:gd name="connsiteX1" fmla="*/ 54356 w 54356"/>
                  <a:gd name="connsiteY1" fmla="*/ 0 h 1120769"/>
                  <a:gd name="connsiteX2" fmla="*/ 47213 w 54356"/>
                  <a:gd name="connsiteY2" fmla="*/ 1120769 h 1120769"/>
                  <a:gd name="connsiteX3" fmla="*/ 2381 w 54356"/>
                  <a:gd name="connsiteY3" fmla="*/ 1113923 h 1120769"/>
                  <a:gd name="connsiteX4" fmla="*/ 0 w 54356"/>
                  <a:gd name="connsiteY4" fmla="*/ 4465 h 1120769"/>
                  <a:gd name="connsiteX0" fmla="*/ 0 w 54356"/>
                  <a:gd name="connsiteY0" fmla="*/ 4465 h 1116007"/>
                  <a:gd name="connsiteX1" fmla="*/ 54356 w 54356"/>
                  <a:gd name="connsiteY1" fmla="*/ 0 h 1116007"/>
                  <a:gd name="connsiteX2" fmla="*/ 47213 w 54356"/>
                  <a:gd name="connsiteY2" fmla="*/ 1116007 h 1116007"/>
                  <a:gd name="connsiteX3" fmla="*/ 2381 w 54356"/>
                  <a:gd name="connsiteY3" fmla="*/ 1113923 h 1116007"/>
                  <a:gd name="connsiteX4" fmla="*/ 0 w 54356"/>
                  <a:gd name="connsiteY4" fmla="*/ 4465 h 1116007"/>
                  <a:gd name="connsiteX0" fmla="*/ 0 w 54356"/>
                  <a:gd name="connsiteY0" fmla="*/ 4465 h 1116007"/>
                  <a:gd name="connsiteX1" fmla="*/ 54356 w 54356"/>
                  <a:gd name="connsiteY1" fmla="*/ 0 h 1116007"/>
                  <a:gd name="connsiteX2" fmla="*/ 47213 w 54356"/>
                  <a:gd name="connsiteY2" fmla="*/ 1116007 h 1116007"/>
                  <a:gd name="connsiteX3" fmla="*/ 2381 w 54356"/>
                  <a:gd name="connsiteY3" fmla="*/ 1111542 h 1116007"/>
                  <a:gd name="connsiteX4" fmla="*/ 0 w 54356"/>
                  <a:gd name="connsiteY4" fmla="*/ 4465 h 1116007"/>
                  <a:gd name="connsiteX0" fmla="*/ 230 w 54586"/>
                  <a:gd name="connsiteY0" fmla="*/ 4465 h 1116007"/>
                  <a:gd name="connsiteX1" fmla="*/ 54586 w 54586"/>
                  <a:gd name="connsiteY1" fmla="*/ 0 h 1116007"/>
                  <a:gd name="connsiteX2" fmla="*/ 47443 w 54586"/>
                  <a:gd name="connsiteY2" fmla="*/ 1116007 h 1116007"/>
                  <a:gd name="connsiteX3" fmla="*/ 229 w 54586"/>
                  <a:gd name="connsiteY3" fmla="*/ 1111542 h 1116007"/>
                  <a:gd name="connsiteX4" fmla="*/ 230 w 54586"/>
                  <a:gd name="connsiteY4" fmla="*/ 4465 h 1116007"/>
                  <a:gd name="connsiteX0" fmla="*/ 230 w 54586"/>
                  <a:gd name="connsiteY0" fmla="*/ 4465 h 1113625"/>
                  <a:gd name="connsiteX1" fmla="*/ 54586 w 54586"/>
                  <a:gd name="connsiteY1" fmla="*/ 0 h 1113625"/>
                  <a:gd name="connsiteX2" fmla="*/ 47443 w 54586"/>
                  <a:gd name="connsiteY2" fmla="*/ 1113625 h 1113625"/>
                  <a:gd name="connsiteX3" fmla="*/ 229 w 54586"/>
                  <a:gd name="connsiteY3" fmla="*/ 1111542 h 1113625"/>
                  <a:gd name="connsiteX4" fmla="*/ 230 w 54586"/>
                  <a:gd name="connsiteY4" fmla="*/ 4465 h 1113625"/>
                  <a:gd name="connsiteX0" fmla="*/ 230 w 54586"/>
                  <a:gd name="connsiteY0" fmla="*/ 4465 h 1111542"/>
                  <a:gd name="connsiteX1" fmla="*/ 54586 w 54586"/>
                  <a:gd name="connsiteY1" fmla="*/ 0 h 1111542"/>
                  <a:gd name="connsiteX2" fmla="*/ 52206 w 54586"/>
                  <a:gd name="connsiteY2" fmla="*/ 1111244 h 1111542"/>
                  <a:gd name="connsiteX3" fmla="*/ 229 w 54586"/>
                  <a:gd name="connsiteY3" fmla="*/ 1111542 h 1111542"/>
                  <a:gd name="connsiteX4" fmla="*/ 230 w 54586"/>
                  <a:gd name="connsiteY4" fmla="*/ 4465 h 1111542"/>
                  <a:gd name="connsiteX0" fmla="*/ 230 w 54815"/>
                  <a:gd name="connsiteY0" fmla="*/ 4465 h 1111542"/>
                  <a:gd name="connsiteX1" fmla="*/ 54586 w 54815"/>
                  <a:gd name="connsiteY1" fmla="*/ 0 h 1111542"/>
                  <a:gd name="connsiteX2" fmla="*/ 54587 w 54815"/>
                  <a:gd name="connsiteY2" fmla="*/ 1111244 h 1111542"/>
                  <a:gd name="connsiteX3" fmla="*/ 229 w 54815"/>
                  <a:gd name="connsiteY3" fmla="*/ 1111542 h 1111542"/>
                  <a:gd name="connsiteX4" fmla="*/ 230 w 54815"/>
                  <a:gd name="connsiteY4" fmla="*/ 4465 h 1111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815" h="1111542">
                    <a:moveTo>
                      <a:pt x="230" y="4465"/>
                    </a:moveTo>
                    <a:lnTo>
                      <a:pt x="54586" y="0"/>
                    </a:lnTo>
                    <a:cubicBezTo>
                      <a:pt x="53793" y="370415"/>
                      <a:pt x="55380" y="740829"/>
                      <a:pt x="54587" y="1111244"/>
                    </a:cubicBezTo>
                    <a:lnTo>
                      <a:pt x="229" y="1111542"/>
                    </a:lnTo>
                    <a:cubicBezTo>
                      <a:pt x="-565" y="741723"/>
                      <a:pt x="1024" y="374284"/>
                      <a:pt x="230" y="4465"/>
                    </a:cubicBezTo>
                    <a:close/>
                  </a:path>
                </a:pathLst>
              </a:custGeom>
              <a:solidFill>
                <a:sysClr val="window" lastClr="FFFFFF">
                  <a:lumMod val="85000"/>
                </a:sysClr>
              </a:solidFill>
              <a:ln w="12700" cap="flat" cmpd="sng" algn="ctr">
                <a:noFill/>
                <a:prstDash val="solid"/>
                <a:miter lim="800000"/>
              </a:ln>
              <a:effectLst/>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94" name="Freeform: Shape 647">
                <a:extLst>
                  <a:ext uri="{FF2B5EF4-FFF2-40B4-BE49-F238E27FC236}">
                    <a16:creationId xmlns:a16="http://schemas.microsoft.com/office/drawing/2014/main" xmlns="" id="{D400D970-4510-4C33-AB98-5C135B8EC2BB}"/>
                  </a:ext>
                </a:extLst>
              </p:cNvPr>
              <p:cNvSpPr/>
              <p:nvPr/>
            </p:nvSpPr>
            <p:spPr>
              <a:xfrm>
                <a:off x="3305348" y="2771541"/>
                <a:ext cx="968368" cy="924922"/>
              </a:xfrm>
              <a:custGeom>
                <a:avLst/>
                <a:gdLst>
                  <a:gd name="connsiteX0" fmla="*/ 522059 w 1044094"/>
                  <a:gd name="connsiteY0" fmla="*/ 0 h 997251"/>
                  <a:gd name="connsiteX1" fmla="*/ 1033512 w 1044094"/>
                  <a:gd name="connsiteY1" fmla="*/ 416844 h 997251"/>
                  <a:gd name="connsiteX2" fmla="*/ 1044094 w 1044094"/>
                  <a:gd name="connsiteY2" fmla="*/ 521815 h 997251"/>
                  <a:gd name="connsiteX3" fmla="*/ 962752 w 1044094"/>
                  <a:gd name="connsiteY3" fmla="*/ 521815 h 997251"/>
                  <a:gd name="connsiteX4" fmla="*/ 957384 w 1044094"/>
                  <a:gd name="connsiteY4" fmla="*/ 468568 h 997251"/>
                  <a:gd name="connsiteX5" fmla="*/ 496801 w 1044094"/>
                  <a:gd name="connsiteY5" fmla="*/ 93184 h 997251"/>
                  <a:gd name="connsiteX6" fmla="*/ 26667 w 1044094"/>
                  <a:gd name="connsiteY6" fmla="*/ 563316 h 997251"/>
                  <a:gd name="connsiteX7" fmla="*/ 233945 w 1044094"/>
                  <a:gd name="connsiteY7" fmla="*/ 953157 h 997251"/>
                  <a:gd name="connsiteX8" fmla="*/ 308096 w 1044094"/>
                  <a:gd name="connsiteY8" fmla="*/ 993405 h 997251"/>
                  <a:gd name="connsiteX9" fmla="*/ 308096 w 1044094"/>
                  <a:gd name="connsiteY9" fmla="*/ 997251 h 997251"/>
                  <a:gd name="connsiteX10" fmla="*/ 230171 w 1044094"/>
                  <a:gd name="connsiteY10" fmla="*/ 954955 h 997251"/>
                  <a:gd name="connsiteX11" fmla="*/ 0 w 1044094"/>
                  <a:gd name="connsiteY11" fmla="*/ 522057 h 997251"/>
                  <a:gd name="connsiteX12" fmla="*/ 522059 w 1044094"/>
                  <a:gd name="connsiteY12" fmla="*/ 0 h 9972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44094" h="997251">
                    <a:moveTo>
                      <a:pt x="522059" y="0"/>
                    </a:moveTo>
                    <a:cubicBezTo>
                      <a:pt x="774344" y="0"/>
                      <a:pt x="984832" y="178952"/>
                      <a:pt x="1033512" y="416844"/>
                    </a:cubicBezTo>
                    <a:lnTo>
                      <a:pt x="1044094" y="521815"/>
                    </a:lnTo>
                    <a:lnTo>
                      <a:pt x="962752" y="521815"/>
                    </a:lnTo>
                    <a:lnTo>
                      <a:pt x="957384" y="468568"/>
                    </a:lnTo>
                    <a:cubicBezTo>
                      <a:pt x="913545" y="254336"/>
                      <a:pt x="723993" y="93184"/>
                      <a:pt x="496801" y="93184"/>
                    </a:cubicBezTo>
                    <a:cubicBezTo>
                      <a:pt x="237153" y="93184"/>
                      <a:pt x="26667" y="303669"/>
                      <a:pt x="26667" y="563316"/>
                    </a:cubicBezTo>
                    <a:cubicBezTo>
                      <a:pt x="26667" y="725596"/>
                      <a:pt x="108888" y="868671"/>
                      <a:pt x="233945" y="953157"/>
                    </a:cubicBezTo>
                    <a:lnTo>
                      <a:pt x="308096" y="993405"/>
                    </a:lnTo>
                    <a:lnTo>
                      <a:pt x="308096" y="997251"/>
                    </a:lnTo>
                    <a:lnTo>
                      <a:pt x="230171" y="954955"/>
                    </a:lnTo>
                    <a:cubicBezTo>
                      <a:pt x="91302" y="861138"/>
                      <a:pt x="0" y="702260"/>
                      <a:pt x="0" y="522057"/>
                    </a:cubicBezTo>
                    <a:cubicBezTo>
                      <a:pt x="0" y="233733"/>
                      <a:pt x="233734" y="0"/>
                      <a:pt x="522059" y="0"/>
                    </a:cubicBezTo>
                    <a:close/>
                  </a:path>
                </a:pathLst>
              </a:custGeom>
              <a:solidFill>
                <a:sysClr val="window" lastClr="FFFFFF">
                  <a:lumMod val="95000"/>
                </a:sysClr>
              </a:solidFill>
              <a:ln w="12700" cap="flat" cmpd="sng" algn="ctr">
                <a:noFill/>
                <a:prstDash val="solid"/>
                <a:miter lim="800000"/>
              </a:ln>
              <a:effectLst/>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srgbClr val="FFFFFF"/>
                  </a:solidFill>
                  <a:effectLst/>
                  <a:uLnTx/>
                  <a:uFillTx/>
                  <a:latin typeface="Calibri" panose="020F0502020204030204"/>
                  <a:ea typeface="+mn-ea"/>
                  <a:cs typeface="+mn-cs"/>
                </a:endParaRPr>
              </a:p>
            </p:txBody>
          </p:sp>
          <p:grpSp>
            <p:nvGrpSpPr>
              <p:cNvPr id="95" name="Graphic 11">
                <a:extLst>
                  <a:ext uri="{FF2B5EF4-FFF2-40B4-BE49-F238E27FC236}">
                    <a16:creationId xmlns:a16="http://schemas.microsoft.com/office/drawing/2014/main" xmlns="" id="{8E0709D7-B03E-4FC3-81BD-C2085224D27B}"/>
                  </a:ext>
                </a:extLst>
              </p:cNvPr>
              <p:cNvGrpSpPr/>
              <p:nvPr/>
            </p:nvGrpSpPr>
            <p:grpSpPr>
              <a:xfrm>
                <a:off x="3647127" y="3161141"/>
                <a:ext cx="261010" cy="265288"/>
                <a:chOff x="2286000" y="1066800"/>
                <a:chExt cx="4648200" cy="4724400"/>
              </a:xfrm>
              <a:solidFill>
                <a:sysClr val="window" lastClr="FFFFFF"/>
              </a:solidFill>
            </p:grpSpPr>
            <p:sp>
              <p:nvSpPr>
                <p:cNvPr id="102" name="Freeform: Shape 655">
                  <a:extLst>
                    <a:ext uri="{FF2B5EF4-FFF2-40B4-BE49-F238E27FC236}">
                      <a16:creationId xmlns:a16="http://schemas.microsoft.com/office/drawing/2014/main" xmlns="" id="{11278B4A-CD38-49D2-906C-F82B7674BB16}"/>
                    </a:ext>
                  </a:extLst>
                </p:cNvPr>
                <p:cNvSpPr/>
                <p:nvPr/>
              </p:nvSpPr>
              <p:spPr>
                <a:xfrm>
                  <a:off x="2819400" y="1524000"/>
                  <a:ext cx="1066800" cy="1371600"/>
                </a:xfrm>
                <a:custGeom>
                  <a:avLst/>
                  <a:gdLst>
                    <a:gd name="connsiteX0" fmla="*/ 228600 w 1066800"/>
                    <a:gd name="connsiteY0" fmla="*/ 1015975 h 1371600"/>
                    <a:gd name="connsiteX1" fmla="*/ 228600 w 1066800"/>
                    <a:gd name="connsiteY1" fmla="*/ 1143000 h 1371600"/>
                    <a:gd name="connsiteX2" fmla="*/ 457200 w 1066800"/>
                    <a:gd name="connsiteY2" fmla="*/ 1371600 h 1371600"/>
                    <a:gd name="connsiteX3" fmla="*/ 609600 w 1066800"/>
                    <a:gd name="connsiteY3" fmla="*/ 1371600 h 1371600"/>
                    <a:gd name="connsiteX4" fmla="*/ 838200 w 1066800"/>
                    <a:gd name="connsiteY4" fmla="*/ 1143000 h 1371600"/>
                    <a:gd name="connsiteX5" fmla="*/ 838200 w 1066800"/>
                    <a:gd name="connsiteY5" fmla="*/ 1015975 h 1371600"/>
                    <a:gd name="connsiteX6" fmla="*/ 960120 w 1066800"/>
                    <a:gd name="connsiteY6" fmla="*/ 853440 h 1371600"/>
                    <a:gd name="connsiteX7" fmla="*/ 1066800 w 1066800"/>
                    <a:gd name="connsiteY7" fmla="*/ 533400 h 1371600"/>
                    <a:gd name="connsiteX8" fmla="*/ 533400 w 1066800"/>
                    <a:gd name="connsiteY8" fmla="*/ 0 h 1371600"/>
                    <a:gd name="connsiteX9" fmla="*/ 0 w 1066800"/>
                    <a:gd name="connsiteY9" fmla="*/ 533400 h 1371600"/>
                    <a:gd name="connsiteX10" fmla="*/ 106680 w 1066800"/>
                    <a:gd name="connsiteY10" fmla="*/ 853364 h 1371600"/>
                    <a:gd name="connsiteX11" fmla="*/ 609600 w 1066800"/>
                    <a:gd name="connsiteY11" fmla="*/ 1219200 h 1371600"/>
                    <a:gd name="connsiteX12" fmla="*/ 457200 w 1066800"/>
                    <a:gd name="connsiteY12" fmla="*/ 1219200 h 1371600"/>
                    <a:gd name="connsiteX13" fmla="*/ 381000 w 1066800"/>
                    <a:gd name="connsiteY13" fmla="*/ 1143000 h 1371600"/>
                    <a:gd name="connsiteX14" fmla="*/ 381000 w 1066800"/>
                    <a:gd name="connsiteY14" fmla="*/ 1066800 h 1371600"/>
                    <a:gd name="connsiteX15" fmla="*/ 685800 w 1066800"/>
                    <a:gd name="connsiteY15" fmla="*/ 1066800 h 1371600"/>
                    <a:gd name="connsiteX16" fmla="*/ 685800 w 1066800"/>
                    <a:gd name="connsiteY16" fmla="*/ 1143000 h 1371600"/>
                    <a:gd name="connsiteX17" fmla="*/ 609600 w 1066800"/>
                    <a:gd name="connsiteY17" fmla="*/ 1219200 h 1371600"/>
                    <a:gd name="connsiteX18" fmla="*/ 457200 w 1066800"/>
                    <a:gd name="connsiteY18" fmla="*/ 533400 h 1371600"/>
                    <a:gd name="connsiteX19" fmla="*/ 533400 w 1066800"/>
                    <a:gd name="connsiteY19" fmla="*/ 457200 h 1371600"/>
                    <a:gd name="connsiteX20" fmla="*/ 609600 w 1066800"/>
                    <a:gd name="connsiteY20" fmla="*/ 533400 h 1371600"/>
                    <a:gd name="connsiteX21" fmla="*/ 533400 w 1066800"/>
                    <a:gd name="connsiteY21" fmla="*/ 609600 h 1371600"/>
                    <a:gd name="connsiteX22" fmla="*/ 457200 w 1066800"/>
                    <a:gd name="connsiteY22" fmla="*/ 533400 h 1371600"/>
                    <a:gd name="connsiteX23" fmla="*/ 533400 w 1066800"/>
                    <a:gd name="connsiteY23" fmla="*/ 152400 h 1371600"/>
                    <a:gd name="connsiteX24" fmla="*/ 914400 w 1066800"/>
                    <a:gd name="connsiteY24" fmla="*/ 533400 h 1371600"/>
                    <a:gd name="connsiteX25" fmla="*/ 838200 w 1066800"/>
                    <a:gd name="connsiteY25" fmla="*/ 762000 h 1371600"/>
                    <a:gd name="connsiteX26" fmla="*/ 723900 w 1066800"/>
                    <a:gd name="connsiteY26" fmla="*/ 914400 h 1371600"/>
                    <a:gd name="connsiteX27" fmla="*/ 609600 w 1066800"/>
                    <a:gd name="connsiteY27" fmla="*/ 914400 h 1371600"/>
                    <a:gd name="connsiteX28" fmla="*/ 609600 w 1066800"/>
                    <a:gd name="connsiteY28" fmla="*/ 747979 h 1371600"/>
                    <a:gd name="connsiteX29" fmla="*/ 762000 w 1066800"/>
                    <a:gd name="connsiteY29" fmla="*/ 533400 h 1371600"/>
                    <a:gd name="connsiteX30" fmla="*/ 533400 w 1066800"/>
                    <a:gd name="connsiteY30" fmla="*/ 304800 h 1371600"/>
                    <a:gd name="connsiteX31" fmla="*/ 304800 w 1066800"/>
                    <a:gd name="connsiteY31" fmla="*/ 533400 h 1371600"/>
                    <a:gd name="connsiteX32" fmla="*/ 457200 w 1066800"/>
                    <a:gd name="connsiteY32" fmla="*/ 747979 h 1371600"/>
                    <a:gd name="connsiteX33" fmla="*/ 457200 w 1066800"/>
                    <a:gd name="connsiteY33" fmla="*/ 914400 h 1371600"/>
                    <a:gd name="connsiteX34" fmla="*/ 342900 w 1066800"/>
                    <a:gd name="connsiteY34" fmla="*/ 914400 h 1371600"/>
                    <a:gd name="connsiteX35" fmla="*/ 228600 w 1066800"/>
                    <a:gd name="connsiteY35" fmla="*/ 761924 h 1371600"/>
                    <a:gd name="connsiteX36" fmla="*/ 152400 w 1066800"/>
                    <a:gd name="connsiteY36" fmla="*/ 533400 h 1371600"/>
                    <a:gd name="connsiteX37" fmla="*/ 533400 w 1066800"/>
                    <a:gd name="connsiteY37" fmla="*/ 15240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66800" h="1371600">
                      <a:moveTo>
                        <a:pt x="228600" y="1015975"/>
                      </a:moveTo>
                      <a:lnTo>
                        <a:pt x="228600" y="1143000"/>
                      </a:lnTo>
                      <a:cubicBezTo>
                        <a:pt x="228600" y="1269035"/>
                        <a:pt x="331165" y="1371600"/>
                        <a:pt x="457200" y="1371600"/>
                      </a:cubicBezTo>
                      <a:lnTo>
                        <a:pt x="609600" y="1371600"/>
                      </a:lnTo>
                      <a:cubicBezTo>
                        <a:pt x="735635" y="1371600"/>
                        <a:pt x="838200" y="1269035"/>
                        <a:pt x="838200" y="1143000"/>
                      </a:cubicBezTo>
                      <a:lnTo>
                        <a:pt x="838200" y="1015975"/>
                      </a:lnTo>
                      <a:lnTo>
                        <a:pt x="960120" y="853440"/>
                      </a:lnTo>
                      <a:cubicBezTo>
                        <a:pt x="1028929" y="761771"/>
                        <a:pt x="1066800" y="648157"/>
                        <a:pt x="1066800" y="533400"/>
                      </a:cubicBezTo>
                      <a:cubicBezTo>
                        <a:pt x="1066800" y="239344"/>
                        <a:pt x="827532" y="0"/>
                        <a:pt x="533400" y="0"/>
                      </a:cubicBezTo>
                      <a:cubicBezTo>
                        <a:pt x="239268" y="0"/>
                        <a:pt x="0" y="239344"/>
                        <a:pt x="0" y="533400"/>
                      </a:cubicBezTo>
                      <a:cubicBezTo>
                        <a:pt x="0" y="648157"/>
                        <a:pt x="37948" y="761771"/>
                        <a:pt x="106680" y="853364"/>
                      </a:cubicBezTo>
                      <a:close/>
                      <a:moveTo>
                        <a:pt x="609600" y="1219200"/>
                      </a:moveTo>
                      <a:lnTo>
                        <a:pt x="457200" y="1219200"/>
                      </a:lnTo>
                      <a:cubicBezTo>
                        <a:pt x="415214" y="1219200"/>
                        <a:pt x="381000" y="1185062"/>
                        <a:pt x="381000" y="1143000"/>
                      </a:cubicBezTo>
                      <a:lnTo>
                        <a:pt x="381000" y="1066800"/>
                      </a:lnTo>
                      <a:lnTo>
                        <a:pt x="685800" y="1066800"/>
                      </a:lnTo>
                      <a:lnTo>
                        <a:pt x="685800" y="1143000"/>
                      </a:lnTo>
                      <a:cubicBezTo>
                        <a:pt x="685800" y="1185062"/>
                        <a:pt x="651586" y="1219200"/>
                        <a:pt x="609600" y="1219200"/>
                      </a:cubicBezTo>
                      <a:close/>
                      <a:moveTo>
                        <a:pt x="457200" y="533400"/>
                      </a:moveTo>
                      <a:cubicBezTo>
                        <a:pt x="457200" y="491338"/>
                        <a:pt x="491414" y="457200"/>
                        <a:pt x="533400" y="457200"/>
                      </a:cubicBezTo>
                      <a:cubicBezTo>
                        <a:pt x="575386" y="457200"/>
                        <a:pt x="609600" y="491338"/>
                        <a:pt x="609600" y="533400"/>
                      </a:cubicBezTo>
                      <a:cubicBezTo>
                        <a:pt x="609600" y="575462"/>
                        <a:pt x="575386" y="609600"/>
                        <a:pt x="533400" y="609600"/>
                      </a:cubicBezTo>
                      <a:cubicBezTo>
                        <a:pt x="491414" y="609600"/>
                        <a:pt x="457200" y="575462"/>
                        <a:pt x="457200" y="533400"/>
                      </a:cubicBezTo>
                      <a:close/>
                      <a:moveTo>
                        <a:pt x="533400" y="152400"/>
                      </a:moveTo>
                      <a:cubicBezTo>
                        <a:pt x="743483" y="152400"/>
                        <a:pt x="914400" y="323317"/>
                        <a:pt x="914400" y="533400"/>
                      </a:cubicBezTo>
                      <a:cubicBezTo>
                        <a:pt x="914400" y="615315"/>
                        <a:pt x="887349" y="696544"/>
                        <a:pt x="838200" y="762000"/>
                      </a:cubicBezTo>
                      <a:lnTo>
                        <a:pt x="723900" y="914400"/>
                      </a:lnTo>
                      <a:lnTo>
                        <a:pt x="609600" y="914400"/>
                      </a:lnTo>
                      <a:lnTo>
                        <a:pt x="609600" y="747979"/>
                      </a:lnTo>
                      <a:cubicBezTo>
                        <a:pt x="698068" y="716432"/>
                        <a:pt x="762000" y="632612"/>
                        <a:pt x="762000" y="533400"/>
                      </a:cubicBezTo>
                      <a:cubicBezTo>
                        <a:pt x="762000" y="407365"/>
                        <a:pt x="659435" y="304800"/>
                        <a:pt x="533400" y="304800"/>
                      </a:cubicBezTo>
                      <a:cubicBezTo>
                        <a:pt x="407365" y="304800"/>
                        <a:pt x="304800" y="407365"/>
                        <a:pt x="304800" y="533400"/>
                      </a:cubicBezTo>
                      <a:cubicBezTo>
                        <a:pt x="304800" y="632612"/>
                        <a:pt x="368732" y="716432"/>
                        <a:pt x="457200" y="747979"/>
                      </a:cubicBezTo>
                      <a:lnTo>
                        <a:pt x="457200" y="914400"/>
                      </a:lnTo>
                      <a:lnTo>
                        <a:pt x="342900" y="914400"/>
                      </a:lnTo>
                      <a:lnTo>
                        <a:pt x="228600" y="761924"/>
                      </a:lnTo>
                      <a:cubicBezTo>
                        <a:pt x="179451" y="696544"/>
                        <a:pt x="152400" y="615315"/>
                        <a:pt x="152400" y="533400"/>
                      </a:cubicBezTo>
                      <a:cubicBezTo>
                        <a:pt x="152400" y="323317"/>
                        <a:pt x="323317" y="152400"/>
                        <a:pt x="533400" y="152400"/>
                      </a:cubicBezTo>
                      <a:close/>
                    </a:path>
                  </a:pathLst>
                </a:custGeom>
                <a:grpFill/>
                <a:ln w="76200"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IN" sz="20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103" name="Freeform: Shape 656">
                  <a:extLst>
                    <a:ext uri="{FF2B5EF4-FFF2-40B4-BE49-F238E27FC236}">
                      <a16:creationId xmlns:a16="http://schemas.microsoft.com/office/drawing/2014/main" xmlns="" id="{4D5782F6-706E-40FA-B9DB-570AEC828A21}"/>
                    </a:ext>
                  </a:extLst>
                </p:cNvPr>
                <p:cNvSpPr/>
                <p:nvPr/>
              </p:nvSpPr>
              <p:spPr>
                <a:xfrm>
                  <a:off x="4343400" y="1981200"/>
                  <a:ext cx="2590800" cy="3810000"/>
                </a:xfrm>
                <a:custGeom>
                  <a:avLst/>
                  <a:gdLst>
                    <a:gd name="connsiteX0" fmla="*/ 2377974 w 2590800"/>
                    <a:gd name="connsiteY0" fmla="*/ 2422627 h 3810000"/>
                    <a:gd name="connsiteX1" fmla="*/ 1864157 w 2590800"/>
                    <a:gd name="connsiteY1" fmla="*/ 2209800 h 3810000"/>
                    <a:gd name="connsiteX2" fmla="*/ 1600200 w 2590800"/>
                    <a:gd name="connsiteY2" fmla="*/ 2209800 h 3810000"/>
                    <a:gd name="connsiteX3" fmla="*/ 1600200 w 2590800"/>
                    <a:gd name="connsiteY3" fmla="*/ 2051152 h 3810000"/>
                    <a:gd name="connsiteX4" fmla="*/ 1860118 w 2590800"/>
                    <a:gd name="connsiteY4" fmla="*/ 1752600 h 3810000"/>
                    <a:gd name="connsiteX5" fmla="*/ 1905000 w 2590800"/>
                    <a:gd name="connsiteY5" fmla="*/ 1752600 h 3810000"/>
                    <a:gd name="connsiteX6" fmla="*/ 2209800 w 2590800"/>
                    <a:gd name="connsiteY6" fmla="*/ 1447800 h 3810000"/>
                    <a:gd name="connsiteX7" fmla="*/ 2153869 w 2590800"/>
                    <a:gd name="connsiteY7" fmla="*/ 1272845 h 3810000"/>
                    <a:gd name="connsiteX8" fmla="*/ 2154631 w 2590800"/>
                    <a:gd name="connsiteY8" fmla="*/ 1271245 h 3810000"/>
                    <a:gd name="connsiteX9" fmla="*/ 2209800 w 2590800"/>
                    <a:gd name="connsiteY9" fmla="*/ 1037692 h 3810000"/>
                    <a:gd name="connsiteX10" fmla="*/ 2133067 w 2590800"/>
                    <a:gd name="connsiteY10" fmla="*/ 765962 h 3810000"/>
                    <a:gd name="connsiteX11" fmla="*/ 2157679 w 2590800"/>
                    <a:gd name="connsiteY11" fmla="*/ 758038 h 3810000"/>
                    <a:gd name="connsiteX12" fmla="*/ 2209800 w 2590800"/>
                    <a:gd name="connsiteY12" fmla="*/ 740740 h 3810000"/>
                    <a:gd name="connsiteX13" fmla="*/ 2209800 w 2590800"/>
                    <a:gd name="connsiteY13" fmla="*/ 457200 h 3810000"/>
                    <a:gd name="connsiteX14" fmla="*/ 2286000 w 2590800"/>
                    <a:gd name="connsiteY14" fmla="*/ 457200 h 3810000"/>
                    <a:gd name="connsiteX15" fmla="*/ 2438400 w 2590800"/>
                    <a:gd name="connsiteY15" fmla="*/ 304800 h 3810000"/>
                    <a:gd name="connsiteX16" fmla="*/ 2438400 w 2590800"/>
                    <a:gd name="connsiteY16" fmla="*/ 152400 h 3810000"/>
                    <a:gd name="connsiteX17" fmla="*/ 2286000 w 2590800"/>
                    <a:gd name="connsiteY17" fmla="*/ 0 h 3810000"/>
                    <a:gd name="connsiteX18" fmla="*/ 304800 w 2590800"/>
                    <a:gd name="connsiteY18" fmla="*/ 0 h 3810000"/>
                    <a:gd name="connsiteX19" fmla="*/ 152400 w 2590800"/>
                    <a:gd name="connsiteY19" fmla="*/ 152400 h 3810000"/>
                    <a:gd name="connsiteX20" fmla="*/ 152400 w 2590800"/>
                    <a:gd name="connsiteY20" fmla="*/ 304800 h 3810000"/>
                    <a:gd name="connsiteX21" fmla="*/ 304800 w 2590800"/>
                    <a:gd name="connsiteY21" fmla="*/ 457200 h 3810000"/>
                    <a:gd name="connsiteX22" fmla="*/ 381000 w 2590800"/>
                    <a:gd name="connsiteY22" fmla="*/ 457200 h 3810000"/>
                    <a:gd name="connsiteX23" fmla="*/ 381000 w 2590800"/>
                    <a:gd name="connsiteY23" fmla="*/ 740740 h 3810000"/>
                    <a:gd name="connsiteX24" fmla="*/ 433121 w 2590800"/>
                    <a:gd name="connsiteY24" fmla="*/ 758114 h 3810000"/>
                    <a:gd name="connsiteX25" fmla="*/ 466877 w 2590800"/>
                    <a:gd name="connsiteY25" fmla="*/ 768858 h 3810000"/>
                    <a:gd name="connsiteX26" fmla="*/ 381000 w 2590800"/>
                    <a:gd name="connsiteY26" fmla="*/ 1078611 h 3810000"/>
                    <a:gd name="connsiteX27" fmla="*/ 405232 w 2590800"/>
                    <a:gd name="connsiteY27" fmla="*/ 1228116 h 3810000"/>
                    <a:gd name="connsiteX28" fmla="*/ 426034 w 2590800"/>
                    <a:gd name="connsiteY28" fmla="*/ 1290523 h 3810000"/>
                    <a:gd name="connsiteX29" fmla="*/ 381000 w 2590800"/>
                    <a:gd name="connsiteY29" fmla="*/ 1447800 h 3810000"/>
                    <a:gd name="connsiteX30" fmla="*/ 685800 w 2590800"/>
                    <a:gd name="connsiteY30" fmla="*/ 1752600 h 3810000"/>
                    <a:gd name="connsiteX31" fmla="*/ 730682 w 2590800"/>
                    <a:gd name="connsiteY31" fmla="*/ 1752600 h 3810000"/>
                    <a:gd name="connsiteX32" fmla="*/ 990600 w 2590800"/>
                    <a:gd name="connsiteY32" fmla="*/ 2051152 h 3810000"/>
                    <a:gd name="connsiteX33" fmla="*/ 990600 w 2590800"/>
                    <a:gd name="connsiteY33" fmla="*/ 2209800 h 3810000"/>
                    <a:gd name="connsiteX34" fmla="*/ 726643 w 2590800"/>
                    <a:gd name="connsiteY34" fmla="*/ 2209800 h 3810000"/>
                    <a:gd name="connsiteX35" fmla="*/ 212827 w 2590800"/>
                    <a:gd name="connsiteY35" fmla="*/ 2422627 h 3810000"/>
                    <a:gd name="connsiteX36" fmla="*/ 0 w 2590800"/>
                    <a:gd name="connsiteY36" fmla="*/ 2936367 h 3810000"/>
                    <a:gd name="connsiteX37" fmla="*/ 0 w 2590800"/>
                    <a:gd name="connsiteY37" fmla="*/ 3810000 h 3810000"/>
                    <a:gd name="connsiteX38" fmla="*/ 2590800 w 2590800"/>
                    <a:gd name="connsiteY38" fmla="*/ 3810000 h 3810000"/>
                    <a:gd name="connsiteX39" fmla="*/ 2590800 w 2590800"/>
                    <a:gd name="connsiteY39" fmla="*/ 2936367 h 3810000"/>
                    <a:gd name="connsiteX40" fmla="*/ 2377974 w 2590800"/>
                    <a:gd name="connsiteY40" fmla="*/ 2422627 h 3810000"/>
                    <a:gd name="connsiteX41" fmla="*/ 1981200 w 2590800"/>
                    <a:gd name="connsiteY41" fmla="*/ 2374240 h 3810000"/>
                    <a:gd name="connsiteX42" fmla="*/ 1981200 w 2590800"/>
                    <a:gd name="connsiteY42" fmla="*/ 3657600 h 3810000"/>
                    <a:gd name="connsiteX43" fmla="*/ 1828800 w 2590800"/>
                    <a:gd name="connsiteY43" fmla="*/ 3657600 h 3810000"/>
                    <a:gd name="connsiteX44" fmla="*/ 1828800 w 2590800"/>
                    <a:gd name="connsiteY44" fmla="*/ 2362200 h 3810000"/>
                    <a:gd name="connsiteX45" fmla="*/ 1864157 w 2590800"/>
                    <a:gd name="connsiteY45" fmla="*/ 2362200 h 3810000"/>
                    <a:gd name="connsiteX46" fmla="*/ 1981200 w 2590800"/>
                    <a:gd name="connsiteY46" fmla="*/ 2374240 h 3810000"/>
                    <a:gd name="connsiteX47" fmla="*/ 914400 w 2590800"/>
                    <a:gd name="connsiteY47" fmla="*/ 3007538 h 3810000"/>
                    <a:gd name="connsiteX48" fmla="*/ 1114044 w 2590800"/>
                    <a:gd name="connsiteY48" fmla="*/ 2841193 h 3810000"/>
                    <a:gd name="connsiteX49" fmla="*/ 1064514 w 2590800"/>
                    <a:gd name="connsiteY49" fmla="*/ 3534461 h 3810000"/>
                    <a:gd name="connsiteX50" fmla="*/ 1187653 w 2590800"/>
                    <a:gd name="connsiteY50" fmla="*/ 3657600 h 3810000"/>
                    <a:gd name="connsiteX51" fmla="*/ 914400 w 2590800"/>
                    <a:gd name="connsiteY51" fmla="*/ 3657600 h 3810000"/>
                    <a:gd name="connsiteX52" fmla="*/ 1314298 w 2590800"/>
                    <a:gd name="connsiteY52" fmla="*/ 2705786 h 3810000"/>
                    <a:gd name="connsiteX53" fmla="*/ 1369314 w 2590800"/>
                    <a:gd name="connsiteY53" fmla="*/ 3475939 h 3810000"/>
                    <a:gd name="connsiteX54" fmla="*/ 1295400 w 2590800"/>
                    <a:gd name="connsiteY54" fmla="*/ 3549853 h 3810000"/>
                    <a:gd name="connsiteX55" fmla="*/ 1221486 w 2590800"/>
                    <a:gd name="connsiteY55" fmla="*/ 3475939 h 3810000"/>
                    <a:gd name="connsiteX56" fmla="*/ 1276502 w 2590800"/>
                    <a:gd name="connsiteY56" fmla="*/ 2705786 h 3810000"/>
                    <a:gd name="connsiteX57" fmla="*/ 1295400 w 2590800"/>
                    <a:gd name="connsiteY57" fmla="*/ 2690012 h 3810000"/>
                    <a:gd name="connsiteX58" fmla="*/ 1476756 w 2590800"/>
                    <a:gd name="connsiteY58" fmla="*/ 2841193 h 3810000"/>
                    <a:gd name="connsiteX59" fmla="*/ 1676400 w 2590800"/>
                    <a:gd name="connsiteY59" fmla="*/ 3007538 h 3810000"/>
                    <a:gd name="connsiteX60" fmla="*/ 1676400 w 2590800"/>
                    <a:gd name="connsiteY60" fmla="*/ 3657600 h 3810000"/>
                    <a:gd name="connsiteX61" fmla="*/ 1403147 w 2590800"/>
                    <a:gd name="connsiteY61" fmla="*/ 3657600 h 3810000"/>
                    <a:gd name="connsiteX62" fmla="*/ 1526286 w 2590800"/>
                    <a:gd name="connsiteY62" fmla="*/ 3534461 h 3810000"/>
                    <a:gd name="connsiteX63" fmla="*/ 1676400 w 2590800"/>
                    <a:gd name="connsiteY63" fmla="*/ 2362200 h 3810000"/>
                    <a:gd name="connsiteX64" fmla="*/ 1676400 w 2590800"/>
                    <a:gd name="connsiteY64" fmla="*/ 2809113 h 3810000"/>
                    <a:gd name="connsiteX65" fmla="*/ 1399794 w 2590800"/>
                    <a:gd name="connsiteY65" fmla="*/ 2578608 h 3810000"/>
                    <a:gd name="connsiteX66" fmla="*/ 1562100 w 2590800"/>
                    <a:gd name="connsiteY66" fmla="*/ 2362200 h 3810000"/>
                    <a:gd name="connsiteX67" fmla="*/ 1905000 w 2590800"/>
                    <a:gd name="connsiteY67" fmla="*/ 1600200 h 3810000"/>
                    <a:gd name="connsiteX68" fmla="*/ 1899742 w 2590800"/>
                    <a:gd name="connsiteY68" fmla="*/ 1600200 h 3810000"/>
                    <a:gd name="connsiteX69" fmla="*/ 1905000 w 2590800"/>
                    <a:gd name="connsiteY69" fmla="*/ 1524000 h 3810000"/>
                    <a:gd name="connsiteX70" fmla="*/ 1905000 w 2590800"/>
                    <a:gd name="connsiteY70" fmla="*/ 1295400 h 3810000"/>
                    <a:gd name="connsiteX71" fmla="*/ 2057400 w 2590800"/>
                    <a:gd name="connsiteY71" fmla="*/ 1447800 h 3810000"/>
                    <a:gd name="connsiteX72" fmla="*/ 1905000 w 2590800"/>
                    <a:gd name="connsiteY72" fmla="*/ 1600200 h 3810000"/>
                    <a:gd name="connsiteX73" fmla="*/ 2057400 w 2590800"/>
                    <a:gd name="connsiteY73" fmla="*/ 1037692 h 3810000"/>
                    <a:gd name="connsiteX74" fmla="*/ 2031873 w 2590800"/>
                    <a:gd name="connsiteY74" fmla="*/ 1171499 h 3810000"/>
                    <a:gd name="connsiteX75" fmla="*/ 1905000 w 2590800"/>
                    <a:gd name="connsiteY75" fmla="*/ 1143000 h 3810000"/>
                    <a:gd name="connsiteX76" fmla="*/ 1890979 w 2590800"/>
                    <a:gd name="connsiteY76" fmla="*/ 1143000 h 3810000"/>
                    <a:gd name="connsiteX77" fmla="*/ 1676400 w 2590800"/>
                    <a:gd name="connsiteY77" fmla="*/ 990600 h 3810000"/>
                    <a:gd name="connsiteX78" fmla="*/ 1559966 w 2590800"/>
                    <a:gd name="connsiteY78" fmla="*/ 990600 h 3810000"/>
                    <a:gd name="connsiteX79" fmla="*/ 1073582 w 2590800"/>
                    <a:gd name="connsiteY79" fmla="*/ 900608 h 3810000"/>
                    <a:gd name="connsiteX80" fmla="*/ 1295400 w 2590800"/>
                    <a:gd name="connsiteY80" fmla="*/ 914400 h 3810000"/>
                    <a:gd name="connsiteX81" fmla="*/ 1977466 w 2590800"/>
                    <a:gd name="connsiteY81" fmla="*/ 810692 h 3810000"/>
                    <a:gd name="connsiteX82" fmla="*/ 2057400 w 2590800"/>
                    <a:gd name="connsiteY82" fmla="*/ 1037692 h 3810000"/>
                    <a:gd name="connsiteX83" fmla="*/ 304800 w 2590800"/>
                    <a:gd name="connsiteY83" fmla="*/ 304800 h 3810000"/>
                    <a:gd name="connsiteX84" fmla="*/ 304800 w 2590800"/>
                    <a:gd name="connsiteY84" fmla="*/ 152400 h 3810000"/>
                    <a:gd name="connsiteX85" fmla="*/ 2286000 w 2590800"/>
                    <a:gd name="connsiteY85" fmla="*/ 152400 h 3810000"/>
                    <a:gd name="connsiteX86" fmla="*/ 2286000 w 2590800"/>
                    <a:gd name="connsiteY86" fmla="*/ 304800 h 3810000"/>
                    <a:gd name="connsiteX87" fmla="*/ 2209800 w 2590800"/>
                    <a:gd name="connsiteY87" fmla="*/ 304800 h 3810000"/>
                    <a:gd name="connsiteX88" fmla="*/ 381000 w 2590800"/>
                    <a:gd name="connsiteY88" fmla="*/ 304800 h 3810000"/>
                    <a:gd name="connsiteX89" fmla="*/ 2057400 w 2590800"/>
                    <a:gd name="connsiteY89" fmla="*/ 457200 h 3810000"/>
                    <a:gd name="connsiteX90" fmla="*/ 2057400 w 2590800"/>
                    <a:gd name="connsiteY90" fmla="*/ 629717 h 3810000"/>
                    <a:gd name="connsiteX91" fmla="*/ 1295400 w 2590800"/>
                    <a:gd name="connsiteY91" fmla="*/ 762000 h 3810000"/>
                    <a:gd name="connsiteX92" fmla="*/ 533400 w 2590800"/>
                    <a:gd name="connsiteY92" fmla="*/ 629717 h 3810000"/>
                    <a:gd name="connsiteX93" fmla="*/ 533400 w 2590800"/>
                    <a:gd name="connsiteY93" fmla="*/ 457200 h 3810000"/>
                    <a:gd name="connsiteX94" fmla="*/ 685800 w 2590800"/>
                    <a:gd name="connsiteY94" fmla="*/ 1600200 h 3810000"/>
                    <a:gd name="connsiteX95" fmla="*/ 533400 w 2590800"/>
                    <a:gd name="connsiteY95" fmla="*/ 1447800 h 3810000"/>
                    <a:gd name="connsiteX96" fmla="*/ 685800 w 2590800"/>
                    <a:gd name="connsiteY96" fmla="*/ 1295400 h 3810000"/>
                    <a:gd name="connsiteX97" fmla="*/ 685800 w 2590800"/>
                    <a:gd name="connsiteY97" fmla="*/ 1524000 h 3810000"/>
                    <a:gd name="connsiteX98" fmla="*/ 691058 w 2590800"/>
                    <a:gd name="connsiteY98" fmla="*/ 1600200 h 3810000"/>
                    <a:gd name="connsiteX99" fmla="*/ 687019 w 2590800"/>
                    <a:gd name="connsiteY99" fmla="*/ 1143000 h 3810000"/>
                    <a:gd name="connsiteX100" fmla="*/ 685800 w 2590800"/>
                    <a:gd name="connsiteY100" fmla="*/ 1143000 h 3810000"/>
                    <a:gd name="connsiteX101" fmla="*/ 549097 w 2590800"/>
                    <a:gd name="connsiteY101" fmla="*/ 1176833 h 3810000"/>
                    <a:gd name="connsiteX102" fmla="*/ 533400 w 2590800"/>
                    <a:gd name="connsiteY102" fmla="*/ 1078611 h 3810000"/>
                    <a:gd name="connsiteX103" fmla="*/ 612191 w 2590800"/>
                    <a:gd name="connsiteY103" fmla="*/ 820826 h 3810000"/>
                    <a:gd name="connsiteX104" fmla="*/ 618211 w 2590800"/>
                    <a:gd name="connsiteY104" fmla="*/ 811911 h 3810000"/>
                    <a:gd name="connsiteX105" fmla="*/ 848563 w 2590800"/>
                    <a:gd name="connsiteY105" fmla="*/ 864870 h 3810000"/>
                    <a:gd name="connsiteX106" fmla="*/ 687019 w 2590800"/>
                    <a:gd name="connsiteY106" fmla="*/ 1143000 h 3810000"/>
                    <a:gd name="connsiteX107" fmla="*/ 838200 w 2590800"/>
                    <a:gd name="connsiteY107" fmla="*/ 1524000 h 3810000"/>
                    <a:gd name="connsiteX108" fmla="*/ 838200 w 2590800"/>
                    <a:gd name="connsiteY108" fmla="*/ 1160983 h 3810000"/>
                    <a:gd name="connsiteX109" fmla="*/ 918515 w 2590800"/>
                    <a:gd name="connsiteY109" fmla="*/ 1000887 h 3810000"/>
                    <a:gd name="connsiteX110" fmla="*/ 1559966 w 2590800"/>
                    <a:gd name="connsiteY110" fmla="*/ 1143000 h 3810000"/>
                    <a:gd name="connsiteX111" fmla="*/ 1676400 w 2590800"/>
                    <a:gd name="connsiteY111" fmla="*/ 1143000 h 3810000"/>
                    <a:gd name="connsiteX112" fmla="*/ 1752600 w 2590800"/>
                    <a:gd name="connsiteY112" fmla="*/ 1219200 h 3810000"/>
                    <a:gd name="connsiteX113" fmla="*/ 1752600 w 2590800"/>
                    <a:gd name="connsiteY113" fmla="*/ 1524000 h 3810000"/>
                    <a:gd name="connsiteX114" fmla="*/ 1295400 w 2590800"/>
                    <a:gd name="connsiteY114" fmla="*/ 1981200 h 3810000"/>
                    <a:gd name="connsiteX115" fmla="*/ 838200 w 2590800"/>
                    <a:gd name="connsiteY115" fmla="*/ 1524000 h 3810000"/>
                    <a:gd name="connsiteX116" fmla="*/ 1295400 w 2590800"/>
                    <a:gd name="connsiteY116" fmla="*/ 2133600 h 3810000"/>
                    <a:gd name="connsiteX117" fmla="*/ 1447800 w 2590800"/>
                    <a:gd name="connsiteY117" fmla="*/ 2113559 h 3810000"/>
                    <a:gd name="connsiteX118" fmla="*/ 1447800 w 2590800"/>
                    <a:gd name="connsiteY118" fmla="*/ 2260702 h 3810000"/>
                    <a:gd name="connsiteX119" fmla="*/ 1295400 w 2590800"/>
                    <a:gd name="connsiteY119" fmla="*/ 2463851 h 3810000"/>
                    <a:gd name="connsiteX120" fmla="*/ 1143000 w 2590800"/>
                    <a:gd name="connsiteY120" fmla="*/ 2260702 h 3810000"/>
                    <a:gd name="connsiteX121" fmla="*/ 1143000 w 2590800"/>
                    <a:gd name="connsiteY121" fmla="*/ 2113559 h 3810000"/>
                    <a:gd name="connsiteX122" fmla="*/ 1295400 w 2590800"/>
                    <a:gd name="connsiteY122" fmla="*/ 2133600 h 3810000"/>
                    <a:gd name="connsiteX123" fmla="*/ 1028700 w 2590800"/>
                    <a:gd name="connsiteY123" fmla="*/ 2362200 h 3810000"/>
                    <a:gd name="connsiteX124" fmla="*/ 1190930 w 2590800"/>
                    <a:gd name="connsiteY124" fmla="*/ 2578608 h 3810000"/>
                    <a:gd name="connsiteX125" fmla="*/ 914400 w 2590800"/>
                    <a:gd name="connsiteY125" fmla="*/ 2809113 h 3810000"/>
                    <a:gd name="connsiteX126" fmla="*/ 914400 w 2590800"/>
                    <a:gd name="connsiteY126" fmla="*/ 2362200 h 3810000"/>
                    <a:gd name="connsiteX127" fmla="*/ 762000 w 2590800"/>
                    <a:gd name="connsiteY127" fmla="*/ 2362200 h 3810000"/>
                    <a:gd name="connsiteX128" fmla="*/ 762000 w 2590800"/>
                    <a:gd name="connsiteY128" fmla="*/ 3657600 h 3810000"/>
                    <a:gd name="connsiteX129" fmla="*/ 609600 w 2590800"/>
                    <a:gd name="connsiteY129" fmla="*/ 3657600 h 3810000"/>
                    <a:gd name="connsiteX130" fmla="*/ 609600 w 2590800"/>
                    <a:gd name="connsiteY130" fmla="*/ 2374240 h 3810000"/>
                    <a:gd name="connsiteX131" fmla="*/ 726643 w 2590800"/>
                    <a:gd name="connsiteY131" fmla="*/ 2362200 h 3810000"/>
                    <a:gd name="connsiteX132" fmla="*/ 152400 w 2590800"/>
                    <a:gd name="connsiteY132" fmla="*/ 2936367 h 3810000"/>
                    <a:gd name="connsiteX133" fmla="*/ 320573 w 2590800"/>
                    <a:gd name="connsiteY133" fmla="*/ 2530374 h 3810000"/>
                    <a:gd name="connsiteX134" fmla="*/ 457200 w 2590800"/>
                    <a:gd name="connsiteY134" fmla="*/ 2429104 h 3810000"/>
                    <a:gd name="connsiteX135" fmla="*/ 457200 w 2590800"/>
                    <a:gd name="connsiteY135" fmla="*/ 3657600 h 3810000"/>
                    <a:gd name="connsiteX136" fmla="*/ 152400 w 2590800"/>
                    <a:gd name="connsiteY136" fmla="*/ 3657600 h 3810000"/>
                    <a:gd name="connsiteX137" fmla="*/ 2438400 w 2590800"/>
                    <a:gd name="connsiteY137" fmla="*/ 3657600 h 3810000"/>
                    <a:gd name="connsiteX138" fmla="*/ 2133600 w 2590800"/>
                    <a:gd name="connsiteY138" fmla="*/ 3657600 h 3810000"/>
                    <a:gd name="connsiteX139" fmla="*/ 2133600 w 2590800"/>
                    <a:gd name="connsiteY139" fmla="*/ 2429104 h 3810000"/>
                    <a:gd name="connsiteX140" fmla="*/ 2270227 w 2590800"/>
                    <a:gd name="connsiteY140" fmla="*/ 2530374 h 3810000"/>
                    <a:gd name="connsiteX141" fmla="*/ 2438400 w 2590800"/>
                    <a:gd name="connsiteY141" fmla="*/ 2936367 h 38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Lst>
                  <a:rect l="l" t="t" r="r" b="b"/>
                  <a:pathLst>
                    <a:path w="2590800" h="3810000">
                      <a:moveTo>
                        <a:pt x="2377974" y="2422627"/>
                      </a:moveTo>
                      <a:cubicBezTo>
                        <a:pt x="2240737" y="2285391"/>
                        <a:pt x="2058238" y="2209800"/>
                        <a:pt x="1864157" y="2209800"/>
                      </a:cubicBezTo>
                      <a:lnTo>
                        <a:pt x="1600200" y="2209800"/>
                      </a:lnTo>
                      <a:lnTo>
                        <a:pt x="1600200" y="2051152"/>
                      </a:lnTo>
                      <a:cubicBezTo>
                        <a:pt x="1716710" y="1983486"/>
                        <a:pt x="1808912" y="1878635"/>
                        <a:pt x="1860118" y="1752600"/>
                      </a:cubicBezTo>
                      <a:lnTo>
                        <a:pt x="1905000" y="1752600"/>
                      </a:lnTo>
                      <a:cubicBezTo>
                        <a:pt x="2073097" y="1752600"/>
                        <a:pt x="2209800" y="1615897"/>
                        <a:pt x="2209800" y="1447800"/>
                      </a:cubicBezTo>
                      <a:cubicBezTo>
                        <a:pt x="2209800" y="1382649"/>
                        <a:pt x="2188845" y="1322451"/>
                        <a:pt x="2153869" y="1272845"/>
                      </a:cubicBezTo>
                      <a:lnTo>
                        <a:pt x="2154631" y="1271245"/>
                      </a:lnTo>
                      <a:cubicBezTo>
                        <a:pt x="2190750" y="1199083"/>
                        <a:pt x="2209800" y="1118387"/>
                        <a:pt x="2209800" y="1037692"/>
                      </a:cubicBezTo>
                      <a:cubicBezTo>
                        <a:pt x="2209800" y="940232"/>
                        <a:pt x="2182749" y="847039"/>
                        <a:pt x="2133067" y="765962"/>
                      </a:cubicBezTo>
                      <a:cubicBezTo>
                        <a:pt x="2146630" y="761695"/>
                        <a:pt x="2155393" y="758800"/>
                        <a:pt x="2157679" y="758038"/>
                      </a:cubicBezTo>
                      <a:lnTo>
                        <a:pt x="2209800" y="740740"/>
                      </a:lnTo>
                      <a:lnTo>
                        <a:pt x="2209800" y="457200"/>
                      </a:lnTo>
                      <a:lnTo>
                        <a:pt x="2286000" y="457200"/>
                      </a:lnTo>
                      <a:cubicBezTo>
                        <a:pt x="2370049" y="457200"/>
                        <a:pt x="2438400" y="388849"/>
                        <a:pt x="2438400" y="304800"/>
                      </a:cubicBezTo>
                      <a:lnTo>
                        <a:pt x="2438400" y="152400"/>
                      </a:lnTo>
                      <a:cubicBezTo>
                        <a:pt x="2438400" y="68351"/>
                        <a:pt x="2370049" y="0"/>
                        <a:pt x="2286000" y="0"/>
                      </a:cubicBezTo>
                      <a:lnTo>
                        <a:pt x="304800" y="0"/>
                      </a:lnTo>
                      <a:cubicBezTo>
                        <a:pt x="220751" y="0"/>
                        <a:pt x="152400" y="68351"/>
                        <a:pt x="152400" y="152400"/>
                      </a:cubicBezTo>
                      <a:lnTo>
                        <a:pt x="152400" y="304800"/>
                      </a:lnTo>
                      <a:cubicBezTo>
                        <a:pt x="152400" y="388849"/>
                        <a:pt x="220751" y="457200"/>
                        <a:pt x="304800" y="457200"/>
                      </a:cubicBezTo>
                      <a:lnTo>
                        <a:pt x="381000" y="457200"/>
                      </a:lnTo>
                      <a:lnTo>
                        <a:pt x="381000" y="740740"/>
                      </a:lnTo>
                      <a:lnTo>
                        <a:pt x="433121" y="758114"/>
                      </a:lnTo>
                      <a:cubicBezTo>
                        <a:pt x="435864" y="759028"/>
                        <a:pt x="448132" y="763067"/>
                        <a:pt x="466877" y="768858"/>
                      </a:cubicBezTo>
                      <a:cubicBezTo>
                        <a:pt x="411556" y="862965"/>
                        <a:pt x="381000" y="968883"/>
                        <a:pt x="381000" y="1078611"/>
                      </a:cubicBezTo>
                      <a:cubicBezTo>
                        <a:pt x="381000" y="1129513"/>
                        <a:pt x="389153" y="1179805"/>
                        <a:pt x="405232" y="1228116"/>
                      </a:cubicBezTo>
                      <a:lnTo>
                        <a:pt x="426034" y="1290523"/>
                      </a:lnTo>
                      <a:cubicBezTo>
                        <a:pt x="398069" y="1336548"/>
                        <a:pt x="381000" y="1390041"/>
                        <a:pt x="381000" y="1447800"/>
                      </a:cubicBezTo>
                      <a:cubicBezTo>
                        <a:pt x="381000" y="1615897"/>
                        <a:pt x="517703" y="1752600"/>
                        <a:pt x="685800" y="1752600"/>
                      </a:cubicBezTo>
                      <a:lnTo>
                        <a:pt x="730682" y="1752600"/>
                      </a:lnTo>
                      <a:cubicBezTo>
                        <a:pt x="781888" y="1878635"/>
                        <a:pt x="874090" y="1983486"/>
                        <a:pt x="990600" y="2051152"/>
                      </a:cubicBezTo>
                      <a:lnTo>
                        <a:pt x="990600" y="2209800"/>
                      </a:lnTo>
                      <a:lnTo>
                        <a:pt x="726643" y="2209800"/>
                      </a:lnTo>
                      <a:cubicBezTo>
                        <a:pt x="532562" y="2209800"/>
                        <a:pt x="350063" y="2285391"/>
                        <a:pt x="212827" y="2422627"/>
                      </a:cubicBezTo>
                      <a:cubicBezTo>
                        <a:pt x="75590" y="2559863"/>
                        <a:pt x="0" y="2742286"/>
                        <a:pt x="0" y="2936367"/>
                      </a:cubicBezTo>
                      <a:lnTo>
                        <a:pt x="0" y="3810000"/>
                      </a:lnTo>
                      <a:lnTo>
                        <a:pt x="2590800" y="3810000"/>
                      </a:lnTo>
                      <a:lnTo>
                        <a:pt x="2590800" y="2936367"/>
                      </a:lnTo>
                      <a:cubicBezTo>
                        <a:pt x="2590800" y="2742286"/>
                        <a:pt x="2515210" y="2559863"/>
                        <a:pt x="2377974" y="2422627"/>
                      </a:cubicBezTo>
                      <a:close/>
                      <a:moveTo>
                        <a:pt x="1981200" y="2374240"/>
                      </a:moveTo>
                      <a:lnTo>
                        <a:pt x="1981200" y="3657600"/>
                      </a:lnTo>
                      <a:lnTo>
                        <a:pt x="1828800" y="3657600"/>
                      </a:lnTo>
                      <a:lnTo>
                        <a:pt x="1828800" y="2362200"/>
                      </a:lnTo>
                      <a:lnTo>
                        <a:pt x="1864157" y="2362200"/>
                      </a:lnTo>
                      <a:cubicBezTo>
                        <a:pt x="1904009" y="2362200"/>
                        <a:pt x="1943100" y="2366391"/>
                        <a:pt x="1981200" y="2374240"/>
                      </a:cubicBezTo>
                      <a:close/>
                      <a:moveTo>
                        <a:pt x="914400" y="3007538"/>
                      </a:moveTo>
                      <a:lnTo>
                        <a:pt x="1114044" y="2841193"/>
                      </a:lnTo>
                      <a:lnTo>
                        <a:pt x="1064514" y="3534461"/>
                      </a:lnTo>
                      <a:lnTo>
                        <a:pt x="1187653" y="3657600"/>
                      </a:lnTo>
                      <a:lnTo>
                        <a:pt x="914400" y="3657600"/>
                      </a:lnTo>
                      <a:close/>
                      <a:moveTo>
                        <a:pt x="1314298" y="2705786"/>
                      </a:moveTo>
                      <a:lnTo>
                        <a:pt x="1369314" y="3475939"/>
                      </a:lnTo>
                      <a:lnTo>
                        <a:pt x="1295400" y="3549853"/>
                      </a:lnTo>
                      <a:lnTo>
                        <a:pt x="1221486" y="3475939"/>
                      </a:lnTo>
                      <a:lnTo>
                        <a:pt x="1276502" y="2705786"/>
                      </a:lnTo>
                      <a:lnTo>
                        <a:pt x="1295400" y="2690012"/>
                      </a:lnTo>
                      <a:close/>
                      <a:moveTo>
                        <a:pt x="1476756" y="2841193"/>
                      </a:moveTo>
                      <a:lnTo>
                        <a:pt x="1676400" y="3007538"/>
                      </a:lnTo>
                      <a:lnTo>
                        <a:pt x="1676400" y="3657600"/>
                      </a:lnTo>
                      <a:lnTo>
                        <a:pt x="1403147" y="3657600"/>
                      </a:lnTo>
                      <a:lnTo>
                        <a:pt x="1526286" y="3534461"/>
                      </a:lnTo>
                      <a:close/>
                      <a:moveTo>
                        <a:pt x="1676400" y="2362200"/>
                      </a:moveTo>
                      <a:lnTo>
                        <a:pt x="1676400" y="2809113"/>
                      </a:lnTo>
                      <a:lnTo>
                        <a:pt x="1399794" y="2578608"/>
                      </a:lnTo>
                      <a:lnTo>
                        <a:pt x="1562100" y="2362200"/>
                      </a:lnTo>
                      <a:close/>
                      <a:moveTo>
                        <a:pt x="1905000" y="1600200"/>
                      </a:moveTo>
                      <a:lnTo>
                        <a:pt x="1899742" y="1600200"/>
                      </a:lnTo>
                      <a:cubicBezTo>
                        <a:pt x="1902866" y="1575207"/>
                        <a:pt x="1905000" y="1549832"/>
                        <a:pt x="1905000" y="1524000"/>
                      </a:cubicBezTo>
                      <a:lnTo>
                        <a:pt x="1905000" y="1295400"/>
                      </a:lnTo>
                      <a:cubicBezTo>
                        <a:pt x="1989049" y="1295400"/>
                        <a:pt x="2057400" y="1363751"/>
                        <a:pt x="2057400" y="1447800"/>
                      </a:cubicBezTo>
                      <a:cubicBezTo>
                        <a:pt x="2057400" y="1531849"/>
                        <a:pt x="1989049" y="1600200"/>
                        <a:pt x="1905000" y="1600200"/>
                      </a:cubicBezTo>
                      <a:close/>
                      <a:moveTo>
                        <a:pt x="2057400" y="1037692"/>
                      </a:moveTo>
                      <a:cubicBezTo>
                        <a:pt x="2057400" y="1083412"/>
                        <a:pt x="2048408" y="1128903"/>
                        <a:pt x="2031873" y="1171499"/>
                      </a:cubicBezTo>
                      <a:cubicBezTo>
                        <a:pt x="1993164" y="1153668"/>
                        <a:pt x="1950415" y="1143000"/>
                        <a:pt x="1905000" y="1143000"/>
                      </a:cubicBezTo>
                      <a:lnTo>
                        <a:pt x="1890979" y="1143000"/>
                      </a:lnTo>
                      <a:cubicBezTo>
                        <a:pt x="1859432" y="1054532"/>
                        <a:pt x="1775612" y="990600"/>
                        <a:pt x="1676400" y="990600"/>
                      </a:cubicBezTo>
                      <a:lnTo>
                        <a:pt x="1559966" y="990600"/>
                      </a:lnTo>
                      <a:cubicBezTo>
                        <a:pt x="1394232" y="990600"/>
                        <a:pt x="1228497" y="959434"/>
                        <a:pt x="1073582" y="900608"/>
                      </a:cubicBezTo>
                      <a:cubicBezTo>
                        <a:pt x="1147648" y="909142"/>
                        <a:pt x="1222629" y="914400"/>
                        <a:pt x="1295400" y="914400"/>
                      </a:cubicBezTo>
                      <a:cubicBezTo>
                        <a:pt x="1537792" y="914400"/>
                        <a:pt x="1805483" y="856183"/>
                        <a:pt x="1977466" y="810692"/>
                      </a:cubicBezTo>
                      <a:cubicBezTo>
                        <a:pt x="2028368" y="875538"/>
                        <a:pt x="2057400" y="954100"/>
                        <a:pt x="2057400" y="1037692"/>
                      </a:cubicBezTo>
                      <a:close/>
                      <a:moveTo>
                        <a:pt x="304800" y="304800"/>
                      </a:moveTo>
                      <a:lnTo>
                        <a:pt x="304800" y="152400"/>
                      </a:lnTo>
                      <a:lnTo>
                        <a:pt x="2286000" y="152400"/>
                      </a:lnTo>
                      <a:lnTo>
                        <a:pt x="2286000" y="304800"/>
                      </a:lnTo>
                      <a:lnTo>
                        <a:pt x="2209800" y="304800"/>
                      </a:lnTo>
                      <a:lnTo>
                        <a:pt x="381000" y="304800"/>
                      </a:lnTo>
                      <a:close/>
                      <a:moveTo>
                        <a:pt x="2057400" y="457200"/>
                      </a:moveTo>
                      <a:lnTo>
                        <a:pt x="2057400" y="629717"/>
                      </a:lnTo>
                      <a:cubicBezTo>
                        <a:pt x="1928851" y="668274"/>
                        <a:pt x="1585951" y="762000"/>
                        <a:pt x="1295400" y="762000"/>
                      </a:cubicBezTo>
                      <a:cubicBezTo>
                        <a:pt x="1004849" y="762000"/>
                        <a:pt x="661949" y="668274"/>
                        <a:pt x="533400" y="629717"/>
                      </a:cubicBezTo>
                      <a:lnTo>
                        <a:pt x="533400" y="457200"/>
                      </a:lnTo>
                      <a:close/>
                      <a:moveTo>
                        <a:pt x="685800" y="1600200"/>
                      </a:moveTo>
                      <a:cubicBezTo>
                        <a:pt x="601751" y="1600200"/>
                        <a:pt x="533400" y="1531849"/>
                        <a:pt x="533400" y="1447800"/>
                      </a:cubicBezTo>
                      <a:cubicBezTo>
                        <a:pt x="533400" y="1363751"/>
                        <a:pt x="601751" y="1295400"/>
                        <a:pt x="685800" y="1295400"/>
                      </a:cubicBezTo>
                      <a:lnTo>
                        <a:pt x="685800" y="1524000"/>
                      </a:lnTo>
                      <a:cubicBezTo>
                        <a:pt x="685800" y="1549832"/>
                        <a:pt x="687934" y="1575207"/>
                        <a:pt x="691058" y="1600200"/>
                      </a:cubicBezTo>
                      <a:close/>
                      <a:moveTo>
                        <a:pt x="687019" y="1143000"/>
                      </a:moveTo>
                      <a:lnTo>
                        <a:pt x="685800" y="1143000"/>
                      </a:lnTo>
                      <a:cubicBezTo>
                        <a:pt x="636423" y="1143000"/>
                        <a:pt x="590398" y="1155954"/>
                        <a:pt x="549097" y="1176833"/>
                      </a:cubicBezTo>
                      <a:cubicBezTo>
                        <a:pt x="538810" y="1145057"/>
                        <a:pt x="533400" y="1112063"/>
                        <a:pt x="533400" y="1078611"/>
                      </a:cubicBezTo>
                      <a:cubicBezTo>
                        <a:pt x="533400" y="986409"/>
                        <a:pt x="560680" y="897255"/>
                        <a:pt x="612191" y="820826"/>
                      </a:cubicBezTo>
                      <a:lnTo>
                        <a:pt x="618211" y="811911"/>
                      </a:lnTo>
                      <a:cubicBezTo>
                        <a:pt x="683743" y="829132"/>
                        <a:pt x="762610" y="848030"/>
                        <a:pt x="848563" y="864870"/>
                      </a:cubicBezTo>
                      <a:cubicBezTo>
                        <a:pt x="752627" y="926059"/>
                        <a:pt x="692810" y="1028548"/>
                        <a:pt x="687019" y="1143000"/>
                      </a:cubicBezTo>
                      <a:close/>
                      <a:moveTo>
                        <a:pt x="838200" y="1524000"/>
                      </a:moveTo>
                      <a:lnTo>
                        <a:pt x="838200" y="1160983"/>
                      </a:lnTo>
                      <a:cubicBezTo>
                        <a:pt x="838200" y="1096823"/>
                        <a:pt x="868299" y="1038225"/>
                        <a:pt x="918515" y="1000887"/>
                      </a:cubicBezTo>
                      <a:cubicBezTo>
                        <a:pt x="1118540" y="1094003"/>
                        <a:pt x="1339367" y="1143000"/>
                        <a:pt x="1559966" y="1143000"/>
                      </a:cubicBezTo>
                      <a:lnTo>
                        <a:pt x="1676400" y="1143000"/>
                      </a:lnTo>
                      <a:cubicBezTo>
                        <a:pt x="1718386" y="1143000"/>
                        <a:pt x="1752600" y="1177138"/>
                        <a:pt x="1752600" y="1219200"/>
                      </a:cubicBezTo>
                      <a:lnTo>
                        <a:pt x="1752600" y="1524000"/>
                      </a:lnTo>
                      <a:cubicBezTo>
                        <a:pt x="1752600" y="1776146"/>
                        <a:pt x="1547546" y="1981200"/>
                        <a:pt x="1295400" y="1981200"/>
                      </a:cubicBezTo>
                      <a:cubicBezTo>
                        <a:pt x="1043254" y="1981200"/>
                        <a:pt x="838200" y="1776146"/>
                        <a:pt x="838200" y="1524000"/>
                      </a:cubicBezTo>
                      <a:close/>
                      <a:moveTo>
                        <a:pt x="1295400" y="2133600"/>
                      </a:moveTo>
                      <a:cubicBezTo>
                        <a:pt x="1348131" y="2133600"/>
                        <a:pt x="1398956" y="2126209"/>
                        <a:pt x="1447800" y="2113559"/>
                      </a:cubicBezTo>
                      <a:lnTo>
                        <a:pt x="1447800" y="2260702"/>
                      </a:lnTo>
                      <a:lnTo>
                        <a:pt x="1295400" y="2463851"/>
                      </a:lnTo>
                      <a:lnTo>
                        <a:pt x="1143000" y="2260702"/>
                      </a:lnTo>
                      <a:lnTo>
                        <a:pt x="1143000" y="2113559"/>
                      </a:lnTo>
                      <a:cubicBezTo>
                        <a:pt x="1191844" y="2126209"/>
                        <a:pt x="1242670" y="2133600"/>
                        <a:pt x="1295400" y="2133600"/>
                      </a:cubicBezTo>
                      <a:close/>
                      <a:moveTo>
                        <a:pt x="1028700" y="2362200"/>
                      </a:moveTo>
                      <a:lnTo>
                        <a:pt x="1190930" y="2578608"/>
                      </a:lnTo>
                      <a:lnTo>
                        <a:pt x="914400" y="2809113"/>
                      </a:lnTo>
                      <a:lnTo>
                        <a:pt x="914400" y="2362200"/>
                      </a:lnTo>
                      <a:close/>
                      <a:moveTo>
                        <a:pt x="762000" y="2362200"/>
                      </a:moveTo>
                      <a:lnTo>
                        <a:pt x="762000" y="3657600"/>
                      </a:lnTo>
                      <a:lnTo>
                        <a:pt x="609600" y="3657600"/>
                      </a:lnTo>
                      <a:lnTo>
                        <a:pt x="609600" y="2374240"/>
                      </a:lnTo>
                      <a:cubicBezTo>
                        <a:pt x="647700" y="2366391"/>
                        <a:pt x="686791" y="2362200"/>
                        <a:pt x="726643" y="2362200"/>
                      </a:cubicBezTo>
                      <a:close/>
                      <a:moveTo>
                        <a:pt x="152400" y="2936367"/>
                      </a:moveTo>
                      <a:cubicBezTo>
                        <a:pt x="152400" y="2782976"/>
                        <a:pt x="212141" y="2638882"/>
                        <a:pt x="320573" y="2530374"/>
                      </a:cubicBezTo>
                      <a:cubicBezTo>
                        <a:pt x="361493" y="2489454"/>
                        <a:pt x="407518" y="2455545"/>
                        <a:pt x="457200" y="2429104"/>
                      </a:cubicBezTo>
                      <a:lnTo>
                        <a:pt x="457200" y="3657600"/>
                      </a:lnTo>
                      <a:lnTo>
                        <a:pt x="152400" y="3657600"/>
                      </a:lnTo>
                      <a:close/>
                      <a:moveTo>
                        <a:pt x="2438400" y="3657600"/>
                      </a:moveTo>
                      <a:lnTo>
                        <a:pt x="2133600" y="3657600"/>
                      </a:lnTo>
                      <a:lnTo>
                        <a:pt x="2133600" y="2429104"/>
                      </a:lnTo>
                      <a:cubicBezTo>
                        <a:pt x="2183283" y="2455545"/>
                        <a:pt x="2229307" y="2489530"/>
                        <a:pt x="2270227" y="2530374"/>
                      </a:cubicBezTo>
                      <a:cubicBezTo>
                        <a:pt x="2378659" y="2638882"/>
                        <a:pt x="2438400" y="2782976"/>
                        <a:pt x="2438400" y="2936367"/>
                      </a:cubicBezTo>
                      <a:close/>
                    </a:path>
                  </a:pathLst>
                </a:custGeom>
                <a:grpFill/>
                <a:ln w="76200"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IN" sz="20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104" name="Freeform: Shape 657">
                  <a:extLst>
                    <a:ext uri="{FF2B5EF4-FFF2-40B4-BE49-F238E27FC236}">
                      <a16:creationId xmlns:a16="http://schemas.microsoft.com/office/drawing/2014/main" xmlns="" id="{96D3649F-599D-4F28-A085-A8FD15D7C222}"/>
                    </a:ext>
                  </a:extLst>
                </p:cNvPr>
                <p:cNvSpPr/>
                <p:nvPr/>
              </p:nvSpPr>
              <p:spPr>
                <a:xfrm>
                  <a:off x="5410200" y="3581400"/>
                  <a:ext cx="457200" cy="228600"/>
                </a:xfrm>
                <a:custGeom>
                  <a:avLst/>
                  <a:gdLst>
                    <a:gd name="connsiteX0" fmla="*/ 457200 w 457200"/>
                    <a:gd name="connsiteY0" fmla="*/ 0 h 228600"/>
                    <a:gd name="connsiteX1" fmla="*/ 304800 w 457200"/>
                    <a:gd name="connsiteY1" fmla="*/ 0 h 228600"/>
                    <a:gd name="connsiteX2" fmla="*/ 228600 w 457200"/>
                    <a:gd name="connsiteY2" fmla="*/ 76200 h 228600"/>
                    <a:gd name="connsiteX3" fmla="*/ 152400 w 457200"/>
                    <a:gd name="connsiteY3" fmla="*/ 0 h 228600"/>
                    <a:gd name="connsiteX4" fmla="*/ 0 w 457200"/>
                    <a:gd name="connsiteY4" fmla="*/ 0 h 228600"/>
                    <a:gd name="connsiteX5" fmla="*/ 228600 w 457200"/>
                    <a:gd name="connsiteY5" fmla="*/ 228600 h 228600"/>
                    <a:gd name="connsiteX6" fmla="*/ 457200 w 457200"/>
                    <a:gd name="connsiteY6" fmla="*/ 0 h 228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7200" h="228600">
                      <a:moveTo>
                        <a:pt x="457200" y="0"/>
                      </a:moveTo>
                      <a:lnTo>
                        <a:pt x="304800" y="0"/>
                      </a:lnTo>
                      <a:cubicBezTo>
                        <a:pt x="304800" y="42062"/>
                        <a:pt x="270586" y="76200"/>
                        <a:pt x="228600" y="76200"/>
                      </a:cubicBezTo>
                      <a:cubicBezTo>
                        <a:pt x="186614" y="76200"/>
                        <a:pt x="152400" y="42062"/>
                        <a:pt x="152400" y="0"/>
                      </a:cubicBezTo>
                      <a:lnTo>
                        <a:pt x="0" y="0"/>
                      </a:lnTo>
                      <a:cubicBezTo>
                        <a:pt x="0" y="126035"/>
                        <a:pt x="102565" y="228600"/>
                        <a:pt x="228600" y="228600"/>
                      </a:cubicBezTo>
                      <a:cubicBezTo>
                        <a:pt x="354635" y="228600"/>
                        <a:pt x="457200" y="126035"/>
                        <a:pt x="457200" y="0"/>
                      </a:cubicBezTo>
                      <a:close/>
                    </a:path>
                  </a:pathLst>
                </a:custGeom>
                <a:grpFill/>
                <a:ln w="76200"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IN" sz="20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105" name="Freeform: Shape 658">
                  <a:extLst>
                    <a:ext uri="{FF2B5EF4-FFF2-40B4-BE49-F238E27FC236}">
                      <a16:creationId xmlns:a16="http://schemas.microsoft.com/office/drawing/2014/main" xmlns="" id="{0FD58624-4514-446A-AFEA-64B0DB711B6B}"/>
                    </a:ext>
                  </a:extLst>
                </p:cNvPr>
                <p:cNvSpPr/>
                <p:nvPr/>
              </p:nvSpPr>
              <p:spPr>
                <a:xfrm>
                  <a:off x="2286000" y="1066800"/>
                  <a:ext cx="2133600" cy="2743200"/>
                </a:xfrm>
                <a:custGeom>
                  <a:avLst/>
                  <a:gdLst>
                    <a:gd name="connsiteX0" fmla="*/ 2133600 w 2133600"/>
                    <a:gd name="connsiteY0" fmla="*/ 2514600 h 2743200"/>
                    <a:gd name="connsiteX1" fmla="*/ 2133600 w 2133600"/>
                    <a:gd name="connsiteY1" fmla="*/ 2133600 h 2743200"/>
                    <a:gd name="connsiteX2" fmla="*/ 2133600 w 2133600"/>
                    <a:gd name="connsiteY2" fmla="*/ 0 h 2743200"/>
                    <a:gd name="connsiteX3" fmla="*/ 304800 w 2133600"/>
                    <a:gd name="connsiteY3" fmla="*/ 0 h 2743200"/>
                    <a:gd name="connsiteX4" fmla="*/ 0 w 2133600"/>
                    <a:gd name="connsiteY4" fmla="*/ 304800 h 2743200"/>
                    <a:gd name="connsiteX5" fmla="*/ 0 w 2133600"/>
                    <a:gd name="connsiteY5" fmla="*/ 2438400 h 2743200"/>
                    <a:gd name="connsiteX6" fmla="*/ 304800 w 2133600"/>
                    <a:gd name="connsiteY6" fmla="*/ 2743200 h 2743200"/>
                    <a:gd name="connsiteX7" fmla="*/ 2133600 w 2133600"/>
                    <a:gd name="connsiteY7" fmla="*/ 2743200 h 2743200"/>
                    <a:gd name="connsiteX8" fmla="*/ 304800 w 2133600"/>
                    <a:gd name="connsiteY8" fmla="*/ 152400 h 2743200"/>
                    <a:gd name="connsiteX9" fmla="*/ 1981200 w 2133600"/>
                    <a:gd name="connsiteY9" fmla="*/ 152400 h 2743200"/>
                    <a:gd name="connsiteX10" fmla="*/ 1981200 w 2133600"/>
                    <a:gd name="connsiteY10" fmla="*/ 2133600 h 2743200"/>
                    <a:gd name="connsiteX11" fmla="*/ 304800 w 2133600"/>
                    <a:gd name="connsiteY11" fmla="*/ 2133600 h 2743200"/>
                    <a:gd name="connsiteX12" fmla="*/ 152400 w 2133600"/>
                    <a:gd name="connsiteY12" fmla="*/ 2175967 h 2743200"/>
                    <a:gd name="connsiteX13" fmla="*/ 152400 w 2133600"/>
                    <a:gd name="connsiteY13" fmla="*/ 304800 h 2743200"/>
                    <a:gd name="connsiteX14" fmla="*/ 304800 w 2133600"/>
                    <a:gd name="connsiteY14" fmla="*/ 152400 h 2743200"/>
                    <a:gd name="connsiteX15" fmla="*/ 1981200 w 2133600"/>
                    <a:gd name="connsiteY15" fmla="*/ 2590800 h 2743200"/>
                    <a:gd name="connsiteX16" fmla="*/ 304800 w 2133600"/>
                    <a:gd name="connsiteY16" fmla="*/ 2590800 h 2743200"/>
                    <a:gd name="connsiteX17" fmla="*/ 152400 w 2133600"/>
                    <a:gd name="connsiteY17" fmla="*/ 2438400 h 2743200"/>
                    <a:gd name="connsiteX18" fmla="*/ 304800 w 2133600"/>
                    <a:gd name="connsiteY18" fmla="*/ 2286000 h 2743200"/>
                    <a:gd name="connsiteX19" fmla="*/ 1981200 w 2133600"/>
                    <a:gd name="connsiteY19" fmla="*/ 2286000 h 2743200"/>
                    <a:gd name="connsiteX20" fmla="*/ 1981200 w 2133600"/>
                    <a:gd name="connsiteY20" fmla="*/ 2514600 h 2743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33600" h="2743200">
                      <a:moveTo>
                        <a:pt x="2133600" y="2514600"/>
                      </a:moveTo>
                      <a:lnTo>
                        <a:pt x="2133600" y="2133600"/>
                      </a:lnTo>
                      <a:lnTo>
                        <a:pt x="2133600" y="0"/>
                      </a:lnTo>
                      <a:lnTo>
                        <a:pt x="304800" y="0"/>
                      </a:lnTo>
                      <a:cubicBezTo>
                        <a:pt x="136703" y="0"/>
                        <a:pt x="0" y="136703"/>
                        <a:pt x="0" y="304800"/>
                      </a:cubicBezTo>
                      <a:lnTo>
                        <a:pt x="0" y="2438400"/>
                      </a:lnTo>
                      <a:cubicBezTo>
                        <a:pt x="0" y="2606497"/>
                        <a:pt x="136703" y="2743200"/>
                        <a:pt x="304800" y="2743200"/>
                      </a:cubicBezTo>
                      <a:lnTo>
                        <a:pt x="2133600" y="2743200"/>
                      </a:lnTo>
                      <a:close/>
                      <a:moveTo>
                        <a:pt x="304800" y="152400"/>
                      </a:moveTo>
                      <a:lnTo>
                        <a:pt x="1981200" y="152400"/>
                      </a:lnTo>
                      <a:lnTo>
                        <a:pt x="1981200" y="2133600"/>
                      </a:lnTo>
                      <a:lnTo>
                        <a:pt x="304800" y="2133600"/>
                      </a:lnTo>
                      <a:cubicBezTo>
                        <a:pt x="249022" y="2133600"/>
                        <a:pt x="197434" y="2149755"/>
                        <a:pt x="152400" y="2175967"/>
                      </a:cubicBezTo>
                      <a:lnTo>
                        <a:pt x="152400" y="304800"/>
                      </a:lnTo>
                      <a:cubicBezTo>
                        <a:pt x="152400" y="220751"/>
                        <a:pt x="220751" y="152400"/>
                        <a:pt x="304800" y="152400"/>
                      </a:cubicBezTo>
                      <a:close/>
                      <a:moveTo>
                        <a:pt x="1981200" y="2590800"/>
                      </a:moveTo>
                      <a:lnTo>
                        <a:pt x="304800" y="2590800"/>
                      </a:lnTo>
                      <a:cubicBezTo>
                        <a:pt x="220751" y="2590800"/>
                        <a:pt x="152400" y="2522449"/>
                        <a:pt x="152400" y="2438400"/>
                      </a:cubicBezTo>
                      <a:cubicBezTo>
                        <a:pt x="152400" y="2354351"/>
                        <a:pt x="220751" y="2286000"/>
                        <a:pt x="304800" y="2286000"/>
                      </a:cubicBezTo>
                      <a:lnTo>
                        <a:pt x="1981200" y="2286000"/>
                      </a:lnTo>
                      <a:lnTo>
                        <a:pt x="1981200" y="2514600"/>
                      </a:lnTo>
                      <a:close/>
                    </a:path>
                  </a:pathLst>
                </a:custGeom>
                <a:grpFill/>
                <a:ln w="76200"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IN" sz="20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106" name="Freeform: Shape 659">
                  <a:extLst>
                    <a:ext uri="{FF2B5EF4-FFF2-40B4-BE49-F238E27FC236}">
                      <a16:creationId xmlns:a16="http://schemas.microsoft.com/office/drawing/2014/main" xmlns="" id="{3E497E91-D50C-4E06-AE52-29DBEB40BBA5}"/>
                    </a:ext>
                  </a:extLst>
                </p:cNvPr>
                <p:cNvSpPr/>
                <p:nvPr/>
              </p:nvSpPr>
              <p:spPr>
                <a:xfrm>
                  <a:off x="4572000" y="1066800"/>
                  <a:ext cx="152400" cy="152400"/>
                </a:xfrm>
                <a:custGeom>
                  <a:avLst/>
                  <a:gdLst>
                    <a:gd name="connsiteX0" fmla="*/ 0 w 152400"/>
                    <a:gd name="connsiteY0" fmla="*/ 0 h 152400"/>
                    <a:gd name="connsiteX1" fmla="*/ 152400 w 152400"/>
                    <a:gd name="connsiteY1" fmla="*/ 0 h 152400"/>
                    <a:gd name="connsiteX2" fmla="*/ 152400 w 152400"/>
                    <a:gd name="connsiteY2" fmla="*/ 152400 h 152400"/>
                    <a:gd name="connsiteX3" fmla="*/ 0 w 152400"/>
                    <a:gd name="connsiteY3" fmla="*/ 152400 h 152400"/>
                  </a:gdLst>
                  <a:ahLst/>
                  <a:cxnLst>
                    <a:cxn ang="0">
                      <a:pos x="connsiteX0" y="connsiteY0"/>
                    </a:cxn>
                    <a:cxn ang="0">
                      <a:pos x="connsiteX1" y="connsiteY1"/>
                    </a:cxn>
                    <a:cxn ang="0">
                      <a:pos x="connsiteX2" y="connsiteY2"/>
                    </a:cxn>
                    <a:cxn ang="0">
                      <a:pos x="connsiteX3" y="connsiteY3"/>
                    </a:cxn>
                  </a:cxnLst>
                  <a:rect l="l" t="t" r="r" b="b"/>
                  <a:pathLst>
                    <a:path w="152400" h="152400">
                      <a:moveTo>
                        <a:pt x="0" y="0"/>
                      </a:moveTo>
                      <a:lnTo>
                        <a:pt x="152400" y="0"/>
                      </a:lnTo>
                      <a:lnTo>
                        <a:pt x="152400" y="152400"/>
                      </a:lnTo>
                      <a:lnTo>
                        <a:pt x="0" y="152400"/>
                      </a:lnTo>
                      <a:close/>
                    </a:path>
                  </a:pathLst>
                </a:custGeom>
                <a:grpFill/>
                <a:ln w="76200"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IN" sz="20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107" name="Freeform: Shape 660">
                  <a:extLst>
                    <a:ext uri="{FF2B5EF4-FFF2-40B4-BE49-F238E27FC236}">
                      <a16:creationId xmlns:a16="http://schemas.microsoft.com/office/drawing/2014/main" xmlns="" id="{C5A18486-CBCC-4A6A-95BE-1B3BF83E5E96}"/>
                    </a:ext>
                  </a:extLst>
                </p:cNvPr>
                <p:cNvSpPr/>
                <p:nvPr/>
              </p:nvSpPr>
              <p:spPr>
                <a:xfrm>
                  <a:off x="4876800" y="1066800"/>
                  <a:ext cx="990600" cy="762000"/>
                </a:xfrm>
                <a:custGeom>
                  <a:avLst/>
                  <a:gdLst>
                    <a:gd name="connsiteX0" fmla="*/ 685800 w 990600"/>
                    <a:gd name="connsiteY0" fmla="*/ 304800 h 762000"/>
                    <a:gd name="connsiteX1" fmla="*/ 685800 w 990600"/>
                    <a:gd name="connsiteY1" fmla="*/ 318821 h 762000"/>
                    <a:gd name="connsiteX2" fmla="*/ 533400 w 990600"/>
                    <a:gd name="connsiteY2" fmla="*/ 533400 h 762000"/>
                    <a:gd name="connsiteX3" fmla="*/ 762000 w 990600"/>
                    <a:gd name="connsiteY3" fmla="*/ 762000 h 762000"/>
                    <a:gd name="connsiteX4" fmla="*/ 990600 w 990600"/>
                    <a:gd name="connsiteY4" fmla="*/ 533400 h 762000"/>
                    <a:gd name="connsiteX5" fmla="*/ 838200 w 990600"/>
                    <a:gd name="connsiteY5" fmla="*/ 318821 h 762000"/>
                    <a:gd name="connsiteX6" fmla="*/ 838200 w 990600"/>
                    <a:gd name="connsiteY6" fmla="*/ 304800 h 762000"/>
                    <a:gd name="connsiteX7" fmla="*/ 533400 w 990600"/>
                    <a:gd name="connsiteY7" fmla="*/ 0 h 762000"/>
                    <a:gd name="connsiteX8" fmla="*/ 0 w 990600"/>
                    <a:gd name="connsiteY8" fmla="*/ 0 h 762000"/>
                    <a:gd name="connsiteX9" fmla="*/ 0 w 990600"/>
                    <a:gd name="connsiteY9" fmla="*/ 152400 h 762000"/>
                    <a:gd name="connsiteX10" fmla="*/ 533400 w 990600"/>
                    <a:gd name="connsiteY10" fmla="*/ 152400 h 762000"/>
                    <a:gd name="connsiteX11" fmla="*/ 685800 w 990600"/>
                    <a:gd name="connsiteY11" fmla="*/ 304800 h 762000"/>
                    <a:gd name="connsiteX12" fmla="*/ 762000 w 990600"/>
                    <a:gd name="connsiteY12" fmla="*/ 609600 h 762000"/>
                    <a:gd name="connsiteX13" fmla="*/ 685800 w 990600"/>
                    <a:gd name="connsiteY13" fmla="*/ 533400 h 762000"/>
                    <a:gd name="connsiteX14" fmla="*/ 762000 w 990600"/>
                    <a:gd name="connsiteY14" fmla="*/ 457200 h 762000"/>
                    <a:gd name="connsiteX15" fmla="*/ 838200 w 990600"/>
                    <a:gd name="connsiteY15" fmla="*/ 533400 h 762000"/>
                    <a:gd name="connsiteX16" fmla="*/ 762000 w 990600"/>
                    <a:gd name="connsiteY16" fmla="*/ 609600 h 76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90600" h="762000">
                      <a:moveTo>
                        <a:pt x="685800" y="304800"/>
                      </a:moveTo>
                      <a:lnTo>
                        <a:pt x="685800" y="318821"/>
                      </a:lnTo>
                      <a:cubicBezTo>
                        <a:pt x="597332" y="350368"/>
                        <a:pt x="533400" y="434188"/>
                        <a:pt x="533400" y="533400"/>
                      </a:cubicBezTo>
                      <a:cubicBezTo>
                        <a:pt x="533400" y="659435"/>
                        <a:pt x="635965" y="762000"/>
                        <a:pt x="762000" y="762000"/>
                      </a:cubicBezTo>
                      <a:cubicBezTo>
                        <a:pt x="888035" y="762000"/>
                        <a:pt x="990600" y="659435"/>
                        <a:pt x="990600" y="533400"/>
                      </a:cubicBezTo>
                      <a:cubicBezTo>
                        <a:pt x="990600" y="434188"/>
                        <a:pt x="926668" y="350368"/>
                        <a:pt x="838200" y="318821"/>
                      </a:cubicBezTo>
                      <a:lnTo>
                        <a:pt x="838200" y="304800"/>
                      </a:lnTo>
                      <a:cubicBezTo>
                        <a:pt x="838200" y="136703"/>
                        <a:pt x="701497" y="0"/>
                        <a:pt x="533400" y="0"/>
                      </a:cubicBezTo>
                      <a:lnTo>
                        <a:pt x="0" y="0"/>
                      </a:lnTo>
                      <a:lnTo>
                        <a:pt x="0" y="152400"/>
                      </a:lnTo>
                      <a:lnTo>
                        <a:pt x="533400" y="152400"/>
                      </a:lnTo>
                      <a:cubicBezTo>
                        <a:pt x="617449" y="152400"/>
                        <a:pt x="685800" y="220751"/>
                        <a:pt x="685800" y="304800"/>
                      </a:cubicBezTo>
                      <a:close/>
                      <a:moveTo>
                        <a:pt x="762000" y="609600"/>
                      </a:moveTo>
                      <a:cubicBezTo>
                        <a:pt x="720014" y="609600"/>
                        <a:pt x="685800" y="575462"/>
                        <a:pt x="685800" y="533400"/>
                      </a:cubicBezTo>
                      <a:cubicBezTo>
                        <a:pt x="685800" y="491338"/>
                        <a:pt x="720014" y="457200"/>
                        <a:pt x="762000" y="457200"/>
                      </a:cubicBezTo>
                      <a:cubicBezTo>
                        <a:pt x="803986" y="457200"/>
                        <a:pt x="838200" y="491338"/>
                        <a:pt x="838200" y="533400"/>
                      </a:cubicBezTo>
                      <a:cubicBezTo>
                        <a:pt x="838200" y="575462"/>
                        <a:pt x="803986" y="609600"/>
                        <a:pt x="762000" y="609600"/>
                      </a:cubicBezTo>
                      <a:close/>
                    </a:path>
                  </a:pathLst>
                </a:custGeom>
                <a:grpFill/>
                <a:ln w="76200"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IN" sz="20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108" name="Freeform: Shape 661">
                  <a:extLst>
                    <a:ext uri="{FF2B5EF4-FFF2-40B4-BE49-F238E27FC236}">
                      <a16:creationId xmlns:a16="http://schemas.microsoft.com/office/drawing/2014/main" xmlns="" id="{8938DE0C-C956-4662-8FF5-7C67624A51B8}"/>
                    </a:ext>
                  </a:extLst>
                </p:cNvPr>
                <p:cNvSpPr/>
                <p:nvPr/>
              </p:nvSpPr>
              <p:spPr>
                <a:xfrm>
                  <a:off x="4038600" y="4572000"/>
                  <a:ext cx="152400" cy="152400"/>
                </a:xfrm>
                <a:custGeom>
                  <a:avLst/>
                  <a:gdLst>
                    <a:gd name="connsiteX0" fmla="*/ 0 w 152400"/>
                    <a:gd name="connsiteY0" fmla="*/ 0 h 152400"/>
                    <a:gd name="connsiteX1" fmla="*/ 152400 w 152400"/>
                    <a:gd name="connsiteY1" fmla="*/ 0 h 152400"/>
                    <a:gd name="connsiteX2" fmla="*/ 152400 w 152400"/>
                    <a:gd name="connsiteY2" fmla="*/ 152400 h 152400"/>
                    <a:gd name="connsiteX3" fmla="*/ 0 w 152400"/>
                    <a:gd name="connsiteY3" fmla="*/ 152400 h 152400"/>
                  </a:gdLst>
                  <a:ahLst/>
                  <a:cxnLst>
                    <a:cxn ang="0">
                      <a:pos x="connsiteX0" y="connsiteY0"/>
                    </a:cxn>
                    <a:cxn ang="0">
                      <a:pos x="connsiteX1" y="connsiteY1"/>
                    </a:cxn>
                    <a:cxn ang="0">
                      <a:pos x="connsiteX2" y="connsiteY2"/>
                    </a:cxn>
                    <a:cxn ang="0">
                      <a:pos x="connsiteX3" y="connsiteY3"/>
                    </a:cxn>
                  </a:cxnLst>
                  <a:rect l="l" t="t" r="r" b="b"/>
                  <a:pathLst>
                    <a:path w="152400" h="152400">
                      <a:moveTo>
                        <a:pt x="0" y="0"/>
                      </a:moveTo>
                      <a:lnTo>
                        <a:pt x="152400" y="0"/>
                      </a:lnTo>
                      <a:lnTo>
                        <a:pt x="152400" y="152400"/>
                      </a:lnTo>
                      <a:lnTo>
                        <a:pt x="0" y="152400"/>
                      </a:lnTo>
                      <a:close/>
                    </a:path>
                  </a:pathLst>
                </a:custGeom>
                <a:grpFill/>
                <a:ln w="76200"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IN" sz="20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109" name="Freeform: Shape 662">
                  <a:extLst>
                    <a:ext uri="{FF2B5EF4-FFF2-40B4-BE49-F238E27FC236}">
                      <a16:creationId xmlns:a16="http://schemas.microsoft.com/office/drawing/2014/main" xmlns="" id="{76998FCF-5F2A-4190-8F7A-CFC2E3E010A3}"/>
                    </a:ext>
                  </a:extLst>
                </p:cNvPr>
                <p:cNvSpPr/>
                <p:nvPr/>
              </p:nvSpPr>
              <p:spPr>
                <a:xfrm>
                  <a:off x="2895600" y="3962400"/>
                  <a:ext cx="990600" cy="762000"/>
                </a:xfrm>
                <a:custGeom>
                  <a:avLst/>
                  <a:gdLst>
                    <a:gd name="connsiteX0" fmla="*/ 304800 w 990600"/>
                    <a:gd name="connsiteY0" fmla="*/ 457200 h 762000"/>
                    <a:gd name="connsiteX1" fmla="*/ 304800 w 990600"/>
                    <a:gd name="connsiteY1" fmla="*/ 443179 h 762000"/>
                    <a:gd name="connsiteX2" fmla="*/ 457200 w 990600"/>
                    <a:gd name="connsiteY2" fmla="*/ 228600 h 762000"/>
                    <a:gd name="connsiteX3" fmla="*/ 228600 w 990600"/>
                    <a:gd name="connsiteY3" fmla="*/ 0 h 762000"/>
                    <a:gd name="connsiteX4" fmla="*/ 0 w 990600"/>
                    <a:gd name="connsiteY4" fmla="*/ 228600 h 762000"/>
                    <a:gd name="connsiteX5" fmla="*/ 152400 w 990600"/>
                    <a:gd name="connsiteY5" fmla="*/ 443179 h 762000"/>
                    <a:gd name="connsiteX6" fmla="*/ 152400 w 990600"/>
                    <a:gd name="connsiteY6" fmla="*/ 457200 h 762000"/>
                    <a:gd name="connsiteX7" fmla="*/ 457200 w 990600"/>
                    <a:gd name="connsiteY7" fmla="*/ 762000 h 762000"/>
                    <a:gd name="connsiteX8" fmla="*/ 990600 w 990600"/>
                    <a:gd name="connsiteY8" fmla="*/ 762000 h 762000"/>
                    <a:gd name="connsiteX9" fmla="*/ 990600 w 990600"/>
                    <a:gd name="connsiteY9" fmla="*/ 609600 h 762000"/>
                    <a:gd name="connsiteX10" fmla="*/ 457200 w 990600"/>
                    <a:gd name="connsiteY10" fmla="*/ 609600 h 762000"/>
                    <a:gd name="connsiteX11" fmla="*/ 304800 w 990600"/>
                    <a:gd name="connsiteY11" fmla="*/ 457200 h 762000"/>
                    <a:gd name="connsiteX12" fmla="*/ 228600 w 990600"/>
                    <a:gd name="connsiteY12" fmla="*/ 152400 h 762000"/>
                    <a:gd name="connsiteX13" fmla="*/ 304800 w 990600"/>
                    <a:gd name="connsiteY13" fmla="*/ 228600 h 762000"/>
                    <a:gd name="connsiteX14" fmla="*/ 228600 w 990600"/>
                    <a:gd name="connsiteY14" fmla="*/ 304800 h 762000"/>
                    <a:gd name="connsiteX15" fmla="*/ 152400 w 990600"/>
                    <a:gd name="connsiteY15" fmla="*/ 228600 h 762000"/>
                    <a:gd name="connsiteX16" fmla="*/ 228600 w 990600"/>
                    <a:gd name="connsiteY16" fmla="*/ 152400 h 76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90600" h="762000">
                      <a:moveTo>
                        <a:pt x="304800" y="457200"/>
                      </a:moveTo>
                      <a:lnTo>
                        <a:pt x="304800" y="443179"/>
                      </a:lnTo>
                      <a:cubicBezTo>
                        <a:pt x="393268" y="411632"/>
                        <a:pt x="457200" y="327812"/>
                        <a:pt x="457200" y="228600"/>
                      </a:cubicBezTo>
                      <a:cubicBezTo>
                        <a:pt x="457200" y="102565"/>
                        <a:pt x="354635" y="0"/>
                        <a:pt x="228600" y="0"/>
                      </a:cubicBezTo>
                      <a:cubicBezTo>
                        <a:pt x="102565" y="0"/>
                        <a:pt x="0" y="102565"/>
                        <a:pt x="0" y="228600"/>
                      </a:cubicBezTo>
                      <a:cubicBezTo>
                        <a:pt x="0" y="327812"/>
                        <a:pt x="63932" y="411632"/>
                        <a:pt x="152400" y="443179"/>
                      </a:cubicBezTo>
                      <a:lnTo>
                        <a:pt x="152400" y="457200"/>
                      </a:lnTo>
                      <a:cubicBezTo>
                        <a:pt x="152400" y="625297"/>
                        <a:pt x="289103" y="762000"/>
                        <a:pt x="457200" y="762000"/>
                      </a:cubicBezTo>
                      <a:lnTo>
                        <a:pt x="990600" y="762000"/>
                      </a:lnTo>
                      <a:lnTo>
                        <a:pt x="990600" y="609600"/>
                      </a:lnTo>
                      <a:lnTo>
                        <a:pt x="457200" y="609600"/>
                      </a:lnTo>
                      <a:cubicBezTo>
                        <a:pt x="373151" y="609600"/>
                        <a:pt x="304800" y="541249"/>
                        <a:pt x="304800" y="457200"/>
                      </a:cubicBezTo>
                      <a:close/>
                      <a:moveTo>
                        <a:pt x="228600" y="152400"/>
                      </a:moveTo>
                      <a:cubicBezTo>
                        <a:pt x="270586" y="152400"/>
                        <a:pt x="304800" y="186538"/>
                        <a:pt x="304800" y="228600"/>
                      </a:cubicBezTo>
                      <a:cubicBezTo>
                        <a:pt x="304800" y="270662"/>
                        <a:pt x="270586" y="304800"/>
                        <a:pt x="228600" y="304800"/>
                      </a:cubicBezTo>
                      <a:cubicBezTo>
                        <a:pt x="186614" y="304800"/>
                        <a:pt x="152400" y="270662"/>
                        <a:pt x="152400" y="228600"/>
                      </a:cubicBezTo>
                      <a:cubicBezTo>
                        <a:pt x="152400" y="186538"/>
                        <a:pt x="186614" y="152400"/>
                        <a:pt x="228600" y="152400"/>
                      </a:cubicBezTo>
                      <a:close/>
                    </a:path>
                  </a:pathLst>
                </a:custGeom>
                <a:grpFill/>
                <a:ln w="76200"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IN" sz="2000" b="0" i="0" u="none" strike="noStrike" kern="0" cap="none" spc="0" normalizeH="0" baseline="0" noProof="0">
                    <a:ln>
                      <a:noFill/>
                    </a:ln>
                    <a:solidFill>
                      <a:srgbClr val="000000"/>
                    </a:solidFill>
                    <a:effectLst/>
                    <a:uLnTx/>
                    <a:uFillTx/>
                    <a:latin typeface="Calibri" panose="020F0502020204030204"/>
                    <a:ea typeface="+mn-ea"/>
                    <a:cs typeface="+mn-cs"/>
                  </a:endParaRPr>
                </a:p>
              </p:txBody>
            </p:sp>
          </p:grpSp>
          <p:sp>
            <p:nvSpPr>
              <p:cNvPr id="96" name="Rectangle 95">
                <a:extLst>
                  <a:ext uri="{FF2B5EF4-FFF2-40B4-BE49-F238E27FC236}">
                    <a16:creationId xmlns:a16="http://schemas.microsoft.com/office/drawing/2014/main" xmlns="" id="{77F4A0E6-8136-4A5F-AEC5-5C3CE91D2FC8}"/>
                  </a:ext>
                </a:extLst>
              </p:cNvPr>
              <p:cNvSpPr/>
              <p:nvPr/>
            </p:nvSpPr>
            <p:spPr>
              <a:xfrm>
                <a:off x="3266111" y="4066315"/>
                <a:ext cx="945913" cy="238626"/>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97" name="Freeform: Shape 650">
                <a:extLst>
                  <a:ext uri="{FF2B5EF4-FFF2-40B4-BE49-F238E27FC236}">
                    <a16:creationId xmlns:a16="http://schemas.microsoft.com/office/drawing/2014/main" xmlns="" id="{3A4B6998-E335-41B1-B238-7C86300915D5}"/>
                  </a:ext>
                </a:extLst>
              </p:cNvPr>
              <p:cNvSpPr/>
              <p:nvPr/>
            </p:nvSpPr>
            <p:spPr>
              <a:xfrm>
                <a:off x="3248777" y="4045119"/>
                <a:ext cx="1010295" cy="277037"/>
              </a:xfrm>
              <a:custGeom>
                <a:avLst/>
                <a:gdLst>
                  <a:gd name="connsiteX0" fmla="*/ 18689 w 1089300"/>
                  <a:gd name="connsiteY0" fmla="*/ 20707 h 298701"/>
                  <a:gd name="connsiteX1" fmla="*/ 18689 w 1089300"/>
                  <a:gd name="connsiteY1" fmla="*/ 277994 h 298701"/>
                  <a:gd name="connsiteX2" fmla="*/ 1038572 w 1089300"/>
                  <a:gd name="connsiteY2" fmla="*/ 277994 h 298701"/>
                  <a:gd name="connsiteX3" fmla="*/ 1038572 w 1089300"/>
                  <a:gd name="connsiteY3" fmla="*/ 20707 h 298701"/>
                  <a:gd name="connsiteX4" fmla="*/ 0 w 1089300"/>
                  <a:gd name="connsiteY4" fmla="*/ 0 h 298701"/>
                  <a:gd name="connsiteX5" fmla="*/ 1089300 w 1089300"/>
                  <a:gd name="connsiteY5" fmla="*/ 0 h 298701"/>
                  <a:gd name="connsiteX6" fmla="*/ 1089300 w 1089300"/>
                  <a:gd name="connsiteY6" fmla="*/ 298701 h 298701"/>
                  <a:gd name="connsiteX7" fmla="*/ 0 w 1089300"/>
                  <a:gd name="connsiteY7" fmla="*/ 298701 h 298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89300" h="298701">
                    <a:moveTo>
                      <a:pt x="18689" y="20707"/>
                    </a:moveTo>
                    <a:lnTo>
                      <a:pt x="18689" y="277994"/>
                    </a:lnTo>
                    <a:lnTo>
                      <a:pt x="1038572" y="277994"/>
                    </a:lnTo>
                    <a:lnTo>
                      <a:pt x="1038572" y="20707"/>
                    </a:lnTo>
                    <a:close/>
                    <a:moveTo>
                      <a:pt x="0" y="0"/>
                    </a:moveTo>
                    <a:lnTo>
                      <a:pt x="1089300" y="0"/>
                    </a:lnTo>
                    <a:lnTo>
                      <a:pt x="1089300" y="298701"/>
                    </a:lnTo>
                    <a:lnTo>
                      <a:pt x="0" y="298701"/>
                    </a:lnTo>
                    <a:close/>
                  </a:path>
                </a:pathLst>
              </a:custGeom>
              <a:solidFill>
                <a:srgbClr val="596FAB"/>
              </a:solidFill>
              <a:ln w="12700" cap="flat" cmpd="sng" algn="ctr">
                <a:noFill/>
                <a:prstDash val="solid"/>
                <a:miter lim="800000"/>
              </a:ln>
              <a:effectLst/>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98" name="TextBox 97">
                <a:extLst>
                  <a:ext uri="{FF2B5EF4-FFF2-40B4-BE49-F238E27FC236}">
                    <a16:creationId xmlns:a16="http://schemas.microsoft.com/office/drawing/2014/main" xmlns="" id="{AF71D1CC-BBD5-4330-A410-2D212611F874}"/>
                  </a:ext>
                </a:extLst>
              </p:cNvPr>
              <p:cNvSpPr txBox="1"/>
              <p:nvPr/>
            </p:nvSpPr>
            <p:spPr>
              <a:xfrm>
                <a:off x="3260788" y="4023874"/>
                <a:ext cx="959927" cy="321322"/>
              </a:xfrm>
              <a:prstGeom prst="rect">
                <a:avLst/>
              </a:prstGeom>
              <a:noFill/>
            </p:spPr>
            <p:txBody>
              <a:bodyPr wrap="square" rtlCol="0" anchor="ctr">
                <a:spAutoFit/>
              </a:bodyPr>
              <a:lstStyle/>
              <a:p>
                <a:pPr lvl="0" algn="ctr" defTabSz="457200">
                  <a:defRPr/>
                </a:pPr>
                <a:r>
                  <a:rPr lang="en-US" sz="1200" b="1" kern="0" dirty="0" err="1">
                    <a:solidFill>
                      <a:srgbClr val="000000"/>
                    </a:solidFill>
                    <a:latin typeface="Century Gothic" panose="020B0502020202020204" pitchFamily="34" charset="0"/>
                  </a:rPr>
                  <a:t>Defence</a:t>
                </a:r>
                <a:r>
                  <a:rPr lang="en-US" sz="1200" b="1" kern="0" dirty="0">
                    <a:solidFill>
                      <a:srgbClr val="000000"/>
                    </a:solidFill>
                    <a:latin typeface="Century Gothic" panose="020B0502020202020204" pitchFamily="34" charset="0"/>
                  </a:rPr>
                  <a:t>-in-depth: </a:t>
                </a:r>
                <a:endParaRPr kumimoji="0" lang="en-US" sz="1200" b="1" i="0" u="none" strike="noStrike" kern="0" cap="none" spc="0" normalizeH="0" baseline="0" noProof="0" dirty="0">
                  <a:ln>
                    <a:noFill/>
                  </a:ln>
                  <a:solidFill>
                    <a:srgbClr val="000000"/>
                  </a:solidFill>
                  <a:effectLst/>
                  <a:uLnTx/>
                  <a:uFillTx/>
                  <a:latin typeface="Century Gothic" panose="020B0502020202020204" pitchFamily="34" charset="0"/>
                  <a:ea typeface="+mn-ea"/>
                  <a:cs typeface="+mn-cs"/>
                </a:endParaRPr>
              </a:p>
            </p:txBody>
          </p:sp>
          <p:grpSp>
            <p:nvGrpSpPr>
              <p:cNvPr id="99" name="Group 98">
                <a:extLst>
                  <a:ext uri="{FF2B5EF4-FFF2-40B4-BE49-F238E27FC236}">
                    <a16:creationId xmlns:a16="http://schemas.microsoft.com/office/drawing/2014/main" xmlns="" id="{D019348A-B6B1-4271-9F06-D669B9A8E147}"/>
                  </a:ext>
                </a:extLst>
              </p:cNvPr>
              <p:cNvGrpSpPr/>
              <p:nvPr/>
            </p:nvGrpSpPr>
            <p:grpSpPr>
              <a:xfrm>
                <a:off x="3772850" y="5361229"/>
                <a:ext cx="60572" cy="349572"/>
                <a:chOff x="3753802" y="5356467"/>
                <a:chExt cx="60572" cy="349572"/>
              </a:xfrm>
            </p:grpSpPr>
            <p:cxnSp>
              <p:nvCxnSpPr>
                <p:cNvPr id="100" name="Straight Connector 99">
                  <a:extLst>
                    <a:ext uri="{FF2B5EF4-FFF2-40B4-BE49-F238E27FC236}">
                      <a16:creationId xmlns:a16="http://schemas.microsoft.com/office/drawing/2014/main" xmlns="" id="{C95A7535-B6B4-4F8C-B917-E6BDCC19DCFD}"/>
                    </a:ext>
                  </a:extLst>
                </p:cNvPr>
                <p:cNvCxnSpPr>
                  <a:cxnSpLocks/>
                </p:cNvCxnSpPr>
                <p:nvPr/>
              </p:nvCxnSpPr>
              <p:spPr>
                <a:xfrm flipV="1">
                  <a:off x="3784258" y="5356467"/>
                  <a:ext cx="0" cy="321808"/>
                </a:xfrm>
                <a:prstGeom prst="line">
                  <a:avLst/>
                </a:prstGeom>
                <a:noFill/>
                <a:ln w="12700" cap="flat" cmpd="sng" algn="ctr">
                  <a:solidFill>
                    <a:sysClr val="window" lastClr="FFFFFF">
                      <a:lumMod val="85000"/>
                    </a:sysClr>
                  </a:solidFill>
                  <a:prstDash val="solid"/>
                  <a:miter lim="800000"/>
                  <a:headEnd type="oval"/>
                  <a:tailEnd type="none"/>
                </a:ln>
                <a:effectLst/>
              </p:spPr>
            </p:cxnSp>
            <p:sp>
              <p:nvSpPr>
                <p:cNvPr id="101" name="Oval 100">
                  <a:extLst>
                    <a:ext uri="{FF2B5EF4-FFF2-40B4-BE49-F238E27FC236}">
                      <a16:creationId xmlns:a16="http://schemas.microsoft.com/office/drawing/2014/main" xmlns="" id="{DCB54857-93C0-4A66-AE30-8851DDB352A2}"/>
                    </a:ext>
                  </a:extLst>
                </p:cNvPr>
                <p:cNvSpPr/>
                <p:nvPr/>
              </p:nvSpPr>
              <p:spPr>
                <a:xfrm>
                  <a:off x="3753802" y="5645469"/>
                  <a:ext cx="60572" cy="60570"/>
                </a:xfrm>
                <a:prstGeom prst="ellipse">
                  <a:avLst/>
                </a:prstGeom>
                <a:solidFill>
                  <a:sysClr val="window" lastClr="FFFFFF"/>
                </a:solidFill>
                <a:ln w="19050" cap="flat" cmpd="sng" algn="ctr">
                  <a:solidFill>
                    <a:srgbClr val="596FAB"/>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srgbClr val="FFFFFF"/>
                    </a:solidFill>
                    <a:effectLst/>
                    <a:uLnTx/>
                    <a:uFillTx/>
                    <a:latin typeface="Calibri" panose="020F0502020204030204"/>
                    <a:ea typeface="+mn-ea"/>
                    <a:cs typeface="+mn-cs"/>
                  </a:endParaRPr>
                </a:p>
              </p:txBody>
            </p:sp>
          </p:grpSp>
        </p:grpSp>
        <p:grpSp>
          <p:nvGrpSpPr>
            <p:cNvPr id="22" name="Group 21">
              <a:extLst>
                <a:ext uri="{FF2B5EF4-FFF2-40B4-BE49-F238E27FC236}">
                  <a16:creationId xmlns:a16="http://schemas.microsoft.com/office/drawing/2014/main" xmlns="" id="{3EDD8554-4233-40EB-897B-B2B0CC1FCC02}"/>
                </a:ext>
              </a:extLst>
            </p:cNvPr>
            <p:cNvGrpSpPr/>
            <p:nvPr/>
          </p:nvGrpSpPr>
          <p:grpSpPr>
            <a:xfrm>
              <a:off x="6328191" y="2173523"/>
              <a:ext cx="1472598" cy="4367414"/>
              <a:chOff x="4774132" y="2771541"/>
              <a:chExt cx="1024939" cy="3039751"/>
            </a:xfrm>
          </p:grpSpPr>
          <p:sp>
            <p:nvSpPr>
              <p:cNvPr id="65" name="Oval 64">
                <a:extLst>
                  <a:ext uri="{FF2B5EF4-FFF2-40B4-BE49-F238E27FC236}">
                    <a16:creationId xmlns:a16="http://schemas.microsoft.com/office/drawing/2014/main" xmlns="" id="{4A32B6C9-B44A-4590-8AC1-46B748061DD2}"/>
                  </a:ext>
                </a:extLst>
              </p:cNvPr>
              <p:cNvSpPr/>
              <p:nvPr/>
            </p:nvSpPr>
            <p:spPr>
              <a:xfrm>
                <a:off x="5037226" y="3028024"/>
                <a:ext cx="531525" cy="531523"/>
              </a:xfrm>
              <a:prstGeom prst="ellipse">
                <a:avLst/>
              </a:prstGeom>
              <a:solidFill>
                <a:srgbClr val="41ABDD"/>
              </a:solidFill>
              <a:ln w="28575" cap="flat" cmpd="sng" algn="ctr">
                <a:no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66" name="Arc 65">
                <a:extLst>
                  <a:ext uri="{FF2B5EF4-FFF2-40B4-BE49-F238E27FC236}">
                    <a16:creationId xmlns:a16="http://schemas.microsoft.com/office/drawing/2014/main" xmlns="" id="{4D23FC51-D8F5-4D9F-A150-8EE05BCBE0C3}"/>
                  </a:ext>
                </a:extLst>
              </p:cNvPr>
              <p:cNvSpPr/>
              <p:nvPr/>
            </p:nvSpPr>
            <p:spPr>
              <a:xfrm>
                <a:off x="4949621" y="2940419"/>
                <a:ext cx="706735" cy="706733"/>
              </a:xfrm>
              <a:prstGeom prst="arc">
                <a:avLst>
                  <a:gd name="adj1" fmla="val 21520517"/>
                  <a:gd name="adj2" fmla="val 21502054"/>
                </a:avLst>
              </a:prstGeom>
              <a:noFill/>
              <a:ln w="12700" cap="flat" cmpd="sng" algn="ctr">
                <a:solidFill>
                  <a:sysClr val="window" lastClr="FFFFFF">
                    <a:lumMod val="85000"/>
                  </a:sysClr>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srgbClr val="000000"/>
                  </a:solidFill>
                  <a:effectLst/>
                  <a:uLnTx/>
                  <a:uFillTx/>
                  <a:latin typeface="Calibri" panose="020F0502020204030204"/>
                  <a:ea typeface="+mn-ea"/>
                  <a:cs typeface="+mn-cs"/>
                </a:endParaRPr>
              </a:p>
            </p:txBody>
          </p:sp>
          <p:cxnSp>
            <p:nvCxnSpPr>
              <p:cNvPr id="68" name="Straight Connector 67">
                <a:extLst>
                  <a:ext uri="{FF2B5EF4-FFF2-40B4-BE49-F238E27FC236}">
                    <a16:creationId xmlns:a16="http://schemas.microsoft.com/office/drawing/2014/main" xmlns="" id="{8BC6CA8B-F90C-42F3-B463-777AFA9DA7C9}"/>
                  </a:ext>
                </a:extLst>
              </p:cNvPr>
              <p:cNvCxnSpPr>
                <a:cxnSpLocks/>
              </p:cNvCxnSpPr>
              <p:nvPr/>
            </p:nvCxnSpPr>
            <p:spPr>
              <a:xfrm flipV="1">
                <a:off x="5320636" y="3642736"/>
                <a:ext cx="0" cy="346004"/>
              </a:xfrm>
              <a:prstGeom prst="line">
                <a:avLst/>
              </a:prstGeom>
              <a:noFill/>
              <a:ln w="12700" cap="flat" cmpd="sng" algn="ctr">
                <a:solidFill>
                  <a:sysClr val="window" lastClr="FFFFFF">
                    <a:lumMod val="85000"/>
                  </a:sysClr>
                </a:solidFill>
                <a:prstDash val="solid"/>
                <a:miter lim="800000"/>
                <a:tailEnd type="none"/>
              </a:ln>
              <a:effectLst/>
            </p:spPr>
          </p:cxnSp>
          <p:sp>
            <p:nvSpPr>
              <p:cNvPr id="69" name="Freeform: Shape 621">
                <a:extLst>
                  <a:ext uri="{FF2B5EF4-FFF2-40B4-BE49-F238E27FC236}">
                    <a16:creationId xmlns:a16="http://schemas.microsoft.com/office/drawing/2014/main" xmlns="" id="{27F68873-D349-41F7-9140-835E158D8A5B}"/>
                  </a:ext>
                </a:extLst>
              </p:cNvPr>
              <p:cNvSpPr/>
              <p:nvPr/>
            </p:nvSpPr>
            <p:spPr>
              <a:xfrm>
                <a:off x="4781301" y="4201344"/>
                <a:ext cx="50839" cy="1206250"/>
              </a:xfrm>
              <a:custGeom>
                <a:avLst/>
                <a:gdLst>
                  <a:gd name="connsiteX0" fmla="*/ 0 w 591369"/>
                  <a:gd name="connsiteY0" fmla="*/ 0 h 454019"/>
                  <a:gd name="connsiteX1" fmla="*/ 591369 w 591369"/>
                  <a:gd name="connsiteY1" fmla="*/ 0 h 454019"/>
                  <a:gd name="connsiteX2" fmla="*/ 591369 w 591369"/>
                  <a:gd name="connsiteY2" fmla="*/ 454019 h 454019"/>
                  <a:gd name="connsiteX3" fmla="*/ 0 w 591369"/>
                  <a:gd name="connsiteY3" fmla="*/ 454019 h 454019"/>
                  <a:gd name="connsiteX4" fmla="*/ 0 w 591369"/>
                  <a:gd name="connsiteY4" fmla="*/ 418598 h 454019"/>
                  <a:gd name="connsiteX5" fmla="*/ 537013 w 591369"/>
                  <a:gd name="connsiteY5" fmla="*/ 418598 h 454019"/>
                  <a:gd name="connsiteX6" fmla="*/ 537013 w 591369"/>
                  <a:gd name="connsiteY6" fmla="*/ 30658 h 454019"/>
                  <a:gd name="connsiteX7" fmla="*/ 0 w 591369"/>
                  <a:gd name="connsiteY7" fmla="*/ 30658 h 454019"/>
                  <a:gd name="connsiteX8" fmla="*/ 0 w 591369"/>
                  <a:gd name="connsiteY8" fmla="*/ 0 h 454019"/>
                  <a:gd name="connsiteX0" fmla="*/ 614363 w 1205732"/>
                  <a:gd name="connsiteY0" fmla="*/ 0 h 454019"/>
                  <a:gd name="connsiteX1" fmla="*/ 1205732 w 1205732"/>
                  <a:gd name="connsiteY1" fmla="*/ 0 h 454019"/>
                  <a:gd name="connsiteX2" fmla="*/ 1205732 w 1205732"/>
                  <a:gd name="connsiteY2" fmla="*/ 454019 h 454019"/>
                  <a:gd name="connsiteX3" fmla="*/ 614363 w 1205732"/>
                  <a:gd name="connsiteY3" fmla="*/ 454019 h 454019"/>
                  <a:gd name="connsiteX4" fmla="*/ 0 w 1205732"/>
                  <a:gd name="connsiteY4" fmla="*/ 420979 h 454019"/>
                  <a:gd name="connsiteX5" fmla="*/ 1151376 w 1205732"/>
                  <a:gd name="connsiteY5" fmla="*/ 418598 h 454019"/>
                  <a:gd name="connsiteX6" fmla="*/ 1151376 w 1205732"/>
                  <a:gd name="connsiteY6" fmla="*/ 30658 h 454019"/>
                  <a:gd name="connsiteX7" fmla="*/ 614363 w 1205732"/>
                  <a:gd name="connsiteY7" fmla="*/ 30658 h 454019"/>
                  <a:gd name="connsiteX8" fmla="*/ 614363 w 1205732"/>
                  <a:gd name="connsiteY8" fmla="*/ 0 h 454019"/>
                  <a:gd name="connsiteX0" fmla="*/ 614363 w 1205732"/>
                  <a:gd name="connsiteY0" fmla="*/ 0 h 456401"/>
                  <a:gd name="connsiteX1" fmla="*/ 1205732 w 1205732"/>
                  <a:gd name="connsiteY1" fmla="*/ 0 h 456401"/>
                  <a:gd name="connsiteX2" fmla="*/ 1205732 w 1205732"/>
                  <a:gd name="connsiteY2" fmla="*/ 454019 h 456401"/>
                  <a:gd name="connsiteX3" fmla="*/ 50007 w 1205732"/>
                  <a:gd name="connsiteY3" fmla="*/ 456401 h 456401"/>
                  <a:gd name="connsiteX4" fmla="*/ 0 w 1205732"/>
                  <a:gd name="connsiteY4" fmla="*/ 420979 h 456401"/>
                  <a:gd name="connsiteX5" fmla="*/ 1151376 w 1205732"/>
                  <a:gd name="connsiteY5" fmla="*/ 418598 h 456401"/>
                  <a:gd name="connsiteX6" fmla="*/ 1151376 w 1205732"/>
                  <a:gd name="connsiteY6" fmla="*/ 30658 h 456401"/>
                  <a:gd name="connsiteX7" fmla="*/ 614363 w 1205732"/>
                  <a:gd name="connsiteY7" fmla="*/ 30658 h 456401"/>
                  <a:gd name="connsiteX8" fmla="*/ 614363 w 1205732"/>
                  <a:gd name="connsiteY8" fmla="*/ 0 h 456401"/>
                  <a:gd name="connsiteX0" fmla="*/ 614363 w 1205732"/>
                  <a:gd name="connsiteY0" fmla="*/ 0 h 456401"/>
                  <a:gd name="connsiteX1" fmla="*/ 1205732 w 1205732"/>
                  <a:gd name="connsiteY1" fmla="*/ 0 h 456401"/>
                  <a:gd name="connsiteX2" fmla="*/ 1205732 w 1205732"/>
                  <a:gd name="connsiteY2" fmla="*/ 454019 h 456401"/>
                  <a:gd name="connsiteX3" fmla="*/ 50007 w 1205732"/>
                  <a:gd name="connsiteY3" fmla="*/ 456401 h 456401"/>
                  <a:gd name="connsiteX4" fmla="*/ 0 w 1205732"/>
                  <a:gd name="connsiteY4" fmla="*/ 418597 h 456401"/>
                  <a:gd name="connsiteX5" fmla="*/ 1151376 w 1205732"/>
                  <a:gd name="connsiteY5" fmla="*/ 418598 h 456401"/>
                  <a:gd name="connsiteX6" fmla="*/ 1151376 w 1205732"/>
                  <a:gd name="connsiteY6" fmla="*/ 30658 h 456401"/>
                  <a:gd name="connsiteX7" fmla="*/ 614363 w 1205732"/>
                  <a:gd name="connsiteY7" fmla="*/ 30658 h 456401"/>
                  <a:gd name="connsiteX8" fmla="*/ 614363 w 1205732"/>
                  <a:gd name="connsiteY8" fmla="*/ 0 h 456401"/>
                  <a:gd name="connsiteX0" fmla="*/ 614363 w 1205732"/>
                  <a:gd name="connsiteY0" fmla="*/ 0 h 456401"/>
                  <a:gd name="connsiteX1" fmla="*/ 1205732 w 1205732"/>
                  <a:gd name="connsiteY1" fmla="*/ 0 h 456401"/>
                  <a:gd name="connsiteX2" fmla="*/ 1205732 w 1205732"/>
                  <a:gd name="connsiteY2" fmla="*/ 454019 h 456401"/>
                  <a:gd name="connsiteX3" fmla="*/ 50007 w 1205732"/>
                  <a:gd name="connsiteY3" fmla="*/ 456401 h 456401"/>
                  <a:gd name="connsiteX4" fmla="*/ 0 w 1205732"/>
                  <a:gd name="connsiteY4" fmla="*/ 418597 h 456401"/>
                  <a:gd name="connsiteX5" fmla="*/ 1151376 w 1205732"/>
                  <a:gd name="connsiteY5" fmla="*/ 418598 h 456401"/>
                  <a:gd name="connsiteX6" fmla="*/ 1151376 w 1205732"/>
                  <a:gd name="connsiteY6" fmla="*/ 30658 h 456401"/>
                  <a:gd name="connsiteX7" fmla="*/ 614363 w 1205732"/>
                  <a:gd name="connsiteY7" fmla="*/ 0 h 456401"/>
                  <a:gd name="connsiteX0" fmla="*/ 1151376 w 1205732"/>
                  <a:gd name="connsiteY0" fmla="*/ 30658 h 456401"/>
                  <a:gd name="connsiteX1" fmla="*/ 1205732 w 1205732"/>
                  <a:gd name="connsiteY1" fmla="*/ 0 h 456401"/>
                  <a:gd name="connsiteX2" fmla="*/ 1205732 w 1205732"/>
                  <a:gd name="connsiteY2" fmla="*/ 454019 h 456401"/>
                  <a:gd name="connsiteX3" fmla="*/ 50007 w 1205732"/>
                  <a:gd name="connsiteY3" fmla="*/ 456401 h 456401"/>
                  <a:gd name="connsiteX4" fmla="*/ 0 w 1205732"/>
                  <a:gd name="connsiteY4" fmla="*/ 418597 h 456401"/>
                  <a:gd name="connsiteX5" fmla="*/ 1151376 w 1205732"/>
                  <a:gd name="connsiteY5" fmla="*/ 418598 h 456401"/>
                  <a:gd name="connsiteX6" fmla="*/ 1151376 w 1205732"/>
                  <a:gd name="connsiteY6" fmla="*/ 30658 h 456401"/>
                  <a:gd name="connsiteX0" fmla="*/ 1151376 w 1205732"/>
                  <a:gd name="connsiteY0" fmla="*/ 4465 h 456401"/>
                  <a:gd name="connsiteX1" fmla="*/ 1205732 w 1205732"/>
                  <a:gd name="connsiteY1" fmla="*/ 0 h 456401"/>
                  <a:gd name="connsiteX2" fmla="*/ 1205732 w 1205732"/>
                  <a:gd name="connsiteY2" fmla="*/ 454019 h 456401"/>
                  <a:gd name="connsiteX3" fmla="*/ 50007 w 1205732"/>
                  <a:gd name="connsiteY3" fmla="*/ 456401 h 456401"/>
                  <a:gd name="connsiteX4" fmla="*/ 0 w 1205732"/>
                  <a:gd name="connsiteY4" fmla="*/ 418597 h 456401"/>
                  <a:gd name="connsiteX5" fmla="*/ 1151376 w 1205732"/>
                  <a:gd name="connsiteY5" fmla="*/ 418598 h 456401"/>
                  <a:gd name="connsiteX6" fmla="*/ 1151376 w 1205732"/>
                  <a:gd name="connsiteY6" fmla="*/ 4465 h 456401"/>
                  <a:gd name="connsiteX0" fmla="*/ 1151376 w 1205732"/>
                  <a:gd name="connsiteY0" fmla="*/ 4465 h 454019"/>
                  <a:gd name="connsiteX1" fmla="*/ 1205732 w 1205732"/>
                  <a:gd name="connsiteY1" fmla="*/ 0 h 454019"/>
                  <a:gd name="connsiteX2" fmla="*/ 1205732 w 1205732"/>
                  <a:gd name="connsiteY2" fmla="*/ 454019 h 454019"/>
                  <a:gd name="connsiteX3" fmla="*/ 0 w 1205732"/>
                  <a:gd name="connsiteY3" fmla="*/ 418597 h 454019"/>
                  <a:gd name="connsiteX4" fmla="*/ 1151376 w 1205732"/>
                  <a:gd name="connsiteY4" fmla="*/ 418598 h 454019"/>
                  <a:gd name="connsiteX5" fmla="*/ 1151376 w 1205732"/>
                  <a:gd name="connsiteY5" fmla="*/ 4465 h 454019"/>
                  <a:gd name="connsiteX0" fmla="*/ 0 w 54356"/>
                  <a:gd name="connsiteY0" fmla="*/ 4465 h 454019"/>
                  <a:gd name="connsiteX1" fmla="*/ 54356 w 54356"/>
                  <a:gd name="connsiteY1" fmla="*/ 0 h 454019"/>
                  <a:gd name="connsiteX2" fmla="*/ 54356 w 54356"/>
                  <a:gd name="connsiteY2" fmla="*/ 454019 h 454019"/>
                  <a:gd name="connsiteX3" fmla="*/ 0 w 54356"/>
                  <a:gd name="connsiteY3" fmla="*/ 418598 h 454019"/>
                  <a:gd name="connsiteX4" fmla="*/ 0 w 54356"/>
                  <a:gd name="connsiteY4" fmla="*/ 4465 h 454019"/>
                  <a:gd name="connsiteX0" fmla="*/ 0 w 54356"/>
                  <a:gd name="connsiteY0" fmla="*/ 4465 h 1113923"/>
                  <a:gd name="connsiteX1" fmla="*/ 54356 w 54356"/>
                  <a:gd name="connsiteY1" fmla="*/ 0 h 1113923"/>
                  <a:gd name="connsiteX2" fmla="*/ 54356 w 54356"/>
                  <a:gd name="connsiteY2" fmla="*/ 454019 h 1113923"/>
                  <a:gd name="connsiteX3" fmla="*/ 2381 w 54356"/>
                  <a:gd name="connsiteY3" fmla="*/ 1113923 h 1113923"/>
                  <a:gd name="connsiteX4" fmla="*/ 0 w 54356"/>
                  <a:gd name="connsiteY4" fmla="*/ 4465 h 1113923"/>
                  <a:gd name="connsiteX0" fmla="*/ 0 w 54356"/>
                  <a:gd name="connsiteY0" fmla="*/ 4465 h 1120769"/>
                  <a:gd name="connsiteX1" fmla="*/ 54356 w 54356"/>
                  <a:gd name="connsiteY1" fmla="*/ 0 h 1120769"/>
                  <a:gd name="connsiteX2" fmla="*/ 47213 w 54356"/>
                  <a:gd name="connsiteY2" fmla="*/ 1120769 h 1120769"/>
                  <a:gd name="connsiteX3" fmla="*/ 2381 w 54356"/>
                  <a:gd name="connsiteY3" fmla="*/ 1113923 h 1120769"/>
                  <a:gd name="connsiteX4" fmla="*/ 0 w 54356"/>
                  <a:gd name="connsiteY4" fmla="*/ 4465 h 1120769"/>
                  <a:gd name="connsiteX0" fmla="*/ 0 w 54356"/>
                  <a:gd name="connsiteY0" fmla="*/ 4465 h 1116007"/>
                  <a:gd name="connsiteX1" fmla="*/ 54356 w 54356"/>
                  <a:gd name="connsiteY1" fmla="*/ 0 h 1116007"/>
                  <a:gd name="connsiteX2" fmla="*/ 47213 w 54356"/>
                  <a:gd name="connsiteY2" fmla="*/ 1116007 h 1116007"/>
                  <a:gd name="connsiteX3" fmla="*/ 2381 w 54356"/>
                  <a:gd name="connsiteY3" fmla="*/ 1113923 h 1116007"/>
                  <a:gd name="connsiteX4" fmla="*/ 0 w 54356"/>
                  <a:gd name="connsiteY4" fmla="*/ 4465 h 1116007"/>
                  <a:gd name="connsiteX0" fmla="*/ 0 w 54356"/>
                  <a:gd name="connsiteY0" fmla="*/ 4465 h 1116007"/>
                  <a:gd name="connsiteX1" fmla="*/ 54356 w 54356"/>
                  <a:gd name="connsiteY1" fmla="*/ 0 h 1116007"/>
                  <a:gd name="connsiteX2" fmla="*/ 47213 w 54356"/>
                  <a:gd name="connsiteY2" fmla="*/ 1116007 h 1116007"/>
                  <a:gd name="connsiteX3" fmla="*/ 2381 w 54356"/>
                  <a:gd name="connsiteY3" fmla="*/ 1111542 h 1116007"/>
                  <a:gd name="connsiteX4" fmla="*/ 0 w 54356"/>
                  <a:gd name="connsiteY4" fmla="*/ 4465 h 1116007"/>
                  <a:gd name="connsiteX0" fmla="*/ 230 w 54586"/>
                  <a:gd name="connsiteY0" fmla="*/ 4465 h 1116007"/>
                  <a:gd name="connsiteX1" fmla="*/ 54586 w 54586"/>
                  <a:gd name="connsiteY1" fmla="*/ 0 h 1116007"/>
                  <a:gd name="connsiteX2" fmla="*/ 47443 w 54586"/>
                  <a:gd name="connsiteY2" fmla="*/ 1116007 h 1116007"/>
                  <a:gd name="connsiteX3" fmla="*/ 229 w 54586"/>
                  <a:gd name="connsiteY3" fmla="*/ 1111542 h 1116007"/>
                  <a:gd name="connsiteX4" fmla="*/ 230 w 54586"/>
                  <a:gd name="connsiteY4" fmla="*/ 4465 h 1116007"/>
                  <a:gd name="connsiteX0" fmla="*/ 230 w 54586"/>
                  <a:gd name="connsiteY0" fmla="*/ 4465 h 1113625"/>
                  <a:gd name="connsiteX1" fmla="*/ 54586 w 54586"/>
                  <a:gd name="connsiteY1" fmla="*/ 0 h 1113625"/>
                  <a:gd name="connsiteX2" fmla="*/ 47443 w 54586"/>
                  <a:gd name="connsiteY2" fmla="*/ 1113625 h 1113625"/>
                  <a:gd name="connsiteX3" fmla="*/ 229 w 54586"/>
                  <a:gd name="connsiteY3" fmla="*/ 1111542 h 1113625"/>
                  <a:gd name="connsiteX4" fmla="*/ 230 w 54586"/>
                  <a:gd name="connsiteY4" fmla="*/ 4465 h 1113625"/>
                  <a:gd name="connsiteX0" fmla="*/ 230 w 54586"/>
                  <a:gd name="connsiteY0" fmla="*/ 4465 h 1111542"/>
                  <a:gd name="connsiteX1" fmla="*/ 54586 w 54586"/>
                  <a:gd name="connsiteY1" fmla="*/ 0 h 1111542"/>
                  <a:gd name="connsiteX2" fmla="*/ 52206 w 54586"/>
                  <a:gd name="connsiteY2" fmla="*/ 1111244 h 1111542"/>
                  <a:gd name="connsiteX3" fmla="*/ 229 w 54586"/>
                  <a:gd name="connsiteY3" fmla="*/ 1111542 h 1111542"/>
                  <a:gd name="connsiteX4" fmla="*/ 230 w 54586"/>
                  <a:gd name="connsiteY4" fmla="*/ 4465 h 1111542"/>
                  <a:gd name="connsiteX0" fmla="*/ 230 w 54815"/>
                  <a:gd name="connsiteY0" fmla="*/ 4465 h 1111542"/>
                  <a:gd name="connsiteX1" fmla="*/ 54586 w 54815"/>
                  <a:gd name="connsiteY1" fmla="*/ 0 h 1111542"/>
                  <a:gd name="connsiteX2" fmla="*/ 54587 w 54815"/>
                  <a:gd name="connsiteY2" fmla="*/ 1111244 h 1111542"/>
                  <a:gd name="connsiteX3" fmla="*/ 229 w 54815"/>
                  <a:gd name="connsiteY3" fmla="*/ 1111542 h 1111542"/>
                  <a:gd name="connsiteX4" fmla="*/ 230 w 54815"/>
                  <a:gd name="connsiteY4" fmla="*/ 4465 h 1111542"/>
                  <a:gd name="connsiteX0" fmla="*/ 230 w 54692"/>
                  <a:gd name="connsiteY0" fmla="*/ 0 h 1107077"/>
                  <a:gd name="connsiteX1" fmla="*/ 52205 w 54692"/>
                  <a:gd name="connsiteY1" fmla="*/ 2679 h 1107077"/>
                  <a:gd name="connsiteX2" fmla="*/ 54587 w 54692"/>
                  <a:gd name="connsiteY2" fmla="*/ 1106779 h 1107077"/>
                  <a:gd name="connsiteX3" fmla="*/ 229 w 54692"/>
                  <a:gd name="connsiteY3" fmla="*/ 1107077 h 1107077"/>
                  <a:gd name="connsiteX4" fmla="*/ 230 w 54692"/>
                  <a:gd name="connsiteY4" fmla="*/ 0 h 1107077"/>
                  <a:gd name="connsiteX0" fmla="*/ 230 w 54692"/>
                  <a:gd name="connsiteY0" fmla="*/ 0 h 1107077"/>
                  <a:gd name="connsiteX1" fmla="*/ 52205 w 54692"/>
                  <a:gd name="connsiteY1" fmla="*/ 297 h 1107077"/>
                  <a:gd name="connsiteX2" fmla="*/ 54587 w 54692"/>
                  <a:gd name="connsiteY2" fmla="*/ 1106779 h 1107077"/>
                  <a:gd name="connsiteX3" fmla="*/ 229 w 54692"/>
                  <a:gd name="connsiteY3" fmla="*/ 1107077 h 1107077"/>
                  <a:gd name="connsiteX4" fmla="*/ 230 w 54692"/>
                  <a:gd name="connsiteY4" fmla="*/ 0 h 1107077"/>
                  <a:gd name="connsiteX0" fmla="*/ 230 w 56967"/>
                  <a:gd name="connsiteY0" fmla="*/ 0 h 1107077"/>
                  <a:gd name="connsiteX1" fmla="*/ 56967 w 56967"/>
                  <a:gd name="connsiteY1" fmla="*/ 297 h 1107077"/>
                  <a:gd name="connsiteX2" fmla="*/ 54587 w 56967"/>
                  <a:gd name="connsiteY2" fmla="*/ 1106779 h 1107077"/>
                  <a:gd name="connsiteX3" fmla="*/ 229 w 56967"/>
                  <a:gd name="connsiteY3" fmla="*/ 1107077 h 1107077"/>
                  <a:gd name="connsiteX4" fmla="*/ 230 w 56967"/>
                  <a:gd name="connsiteY4" fmla="*/ 0 h 1107077"/>
                  <a:gd name="connsiteX0" fmla="*/ 230 w 54815"/>
                  <a:gd name="connsiteY0" fmla="*/ 2084 h 1109161"/>
                  <a:gd name="connsiteX1" fmla="*/ 54585 w 54815"/>
                  <a:gd name="connsiteY1" fmla="*/ 0 h 1109161"/>
                  <a:gd name="connsiteX2" fmla="*/ 54587 w 54815"/>
                  <a:gd name="connsiteY2" fmla="*/ 1108863 h 1109161"/>
                  <a:gd name="connsiteX3" fmla="*/ 229 w 54815"/>
                  <a:gd name="connsiteY3" fmla="*/ 1109161 h 1109161"/>
                  <a:gd name="connsiteX4" fmla="*/ 230 w 54815"/>
                  <a:gd name="connsiteY4" fmla="*/ 2084 h 11091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815" h="1109161">
                    <a:moveTo>
                      <a:pt x="230" y="2084"/>
                    </a:moveTo>
                    <a:lnTo>
                      <a:pt x="54585" y="0"/>
                    </a:lnTo>
                    <a:cubicBezTo>
                      <a:pt x="53792" y="370415"/>
                      <a:pt x="55380" y="738448"/>
                      <a:pt x="54587" y="1108863"/>
                    </a:cubicBezTo>
                    <a:lnTo>
                      <a:pt x="229" y="1109161"/>
                    </a:lnTo>
                    <a:cubicBezTo>
                      <a:pt x="-565" y="739342"/>
                      <a:pt x="1024" y="371903"/>
                      <a:pt x="230" y="2084"/>
                    </a:cubicBezTo>
                    <a:close/>
                  </a:path>
                </a:pathLst>
              </a:custGeom>
              <a:solidFill>
                <a:srgbClr val="41ABDD"/>
              </a:solidFill>
              <a:ln w="12700" cap="flat" cmpd="sng" algn="ctr">
                <a:noFill/>
                <a:prstDash val="solid"/>
                <a:miter lim="800000"/>
              </a:ln>
              <a:effectLst/>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70" name="Freeform: Shape 622">
                <a:extLst>
                  <a:ext uri="{FF2B5EF4-FFF2-40B4-BE49-F238E27FC236}">
                    <a16:creationId xmlns:a16="http://schemas.microsoft.com/office/drawing/2014/main" xmlns="" id="{B3354398-DA13-487D-8329-833500C56D68}"/>
                  </a:ext>
                </a:extLst>
              </p:cNvPr>
              <p:cNvSpPr/>
              <p:nvPr/>
            </p:nvSpPr>
            <p:spPr>
              <a:xfrm rot="16200000">
                <a:off x="5036783" y="5098080"/>
                <a:ext cx="50839" cy="567613"/>
              </a:xfrm>
              <a:custGeom>
                <a:avLst/>
                <a:gdLst>
                  <a:gd name="connsiteX0" fmla="*/ 0 w 591369"/>
                  <a:gd name="connsiteY0" fmla="*/ 0 h 454019"/>
                  <a:gd name="connsiteX1" fmla="*/ 591369 w 591369"/>
                  <a:gd name="connsiteY1" fmla="*/ 0 h 454019"/>
                  <a:gd name="connsiteX2" fmla="*/ 591369 w 591369"/>
                  <a:gd name="connsiteY2" fmla="*/ 454019 h 454019"/>
                  <a:gd name="connsiteX3" fmla="*/ 0 w 591369"/>
                  <a:gd name="connsiteY3" fmla="*/ 454019 h 454019"/>
                  <a:gd name="connsiteX4" fmla="*/ 0 w 591369"/>
                  <a:gd name="connsiteY4" fmla="*/ 418598 h 454019"/>
                  <a:gd name="connsiteX5" fmla="*/ 537013 w 591369"/>
                  <a:gd name="connsiteY5" fmla="*/ 418598 h 454019"/>
                  <a:gd name="connsiteX6" fmla="*/ 537013 w 591369"/>
                  <a:gd name="connsiteY6" fmla="*/ 30658 h 454019"/>
                  <a:gd name="connsiteX7" fmla="*/ 0 w 591369"/>
                  <a:gd name="connsiteY7" fmla="*/ 30658 h 454019"/>
                  <a:gd name="connsiteX8" fmla="*/ 0 w 591369"/>
                  <a:gd name="connsiteY8" fmla="*/ 0 h 454019"/>
                  <a:gd name="connsiteX0" fmla="*/ 614363 w 1205732"/>
                  <a:gd name="connsiteY0" fmla="*/ 0 h 454019"/>
                  <a:gd name="connsiteX1" fmla="*/ 1205732 w 1205732"/>
                  <a:gd name="connsiteY1" fmla="*/ 0 h 454019"/>
                  <a:gd name="connsiteX2" fmla="*/ 1205732 w 1205732"/>
                  <a:gd name="connsiteY2" fmla="*/ 454019 h 454019"/>
                  <a:gd name="connsiteX3" fmla="*/ 614363 w 1205732"/>
                  <a:gd name="connsiteY3" fmla="*/ 454019 h 454019"/>
                  <a:gd name="connsiteX4" fmla="*/ 0 w 1205732"/>
                  <a:gd name="connsiteY4" fmla="*/ 420979 h 454019"/>
                  <a:gd name="connsiteX5" fmla="*/ 1151376 w 1205732"/>
                  <a:gd name="connsiteY5" fmla="*/ 418598 h 454019"/>
                  <a:gd name="connsiteX6" fmla="*/ 1151376 w 1205732"/>
                  <a:gd name="connsiteY6" fmla="*/ 30658 h 454019"/>
                  <a:gd name="connsiteX7" fmla="*/ 614363 w 1205732"/>
                  <a:gd name="connsiteY7" fmla="*/ 30658 h 454019"/>
                  <a:gd name="connsiteX8" fmla="*/ 614363 w 1205732"/>
                  <a:gd name="connsiteY8" fmla="*/ 0 h 454019"/>
                  <a:gd name="connsiteX0" fmla="*/ 614363 w 1205732"/>
                  <a:gd name="connsiteY0" fmla="*/ 0 h 456401"/>
                  <a:gd name="connsiteX1" fmla="*/ 1205732 w 1205732"/>
                  <a:gd name="connsiteY1" fmla="*/ 0 h 456401"/>
                  <a:gd name="connsiteX2" fmla="*/ 1205732 w 1205732"/>
                  <a:gd name="connsiteY2" fmla="*/ 454019 h 456401"/>
                  <a:gd name="connsiteX3" fmla="*/ 50007 w 1205732"/>
                  <a:gd name="connsiteY3" fmla="*/ 456401 h 456401"/>
                  <a:gd name="connsiteX4" fmla="*/ 0 w 1205732"/>
                  <a:gd name="connsiteY4" fmla="*/ 420979 h 456401"/>
                  <a:gd name="connsiteX5" fmla="*/ 1151376 w 1205732"/>
                  <a:gd name="connsiteY5" fmla="*/ 418598 h 456401"/>
                  <a:gd name="connsiteX6" fmla="*/ 1151376 w 1205732"/>
                  <a:gd name="connsiteY6" fmla="*/ 30658 h 456401"/>
                  <a:gd name="connsiteX7" fmla="*/ 614363 w 1205732"/>
                  <a:gd name="connsiteY7" fmla="*/ 30658 h 456401"/>
                  <a:gd name="connsiteX8" fmla="*/ 614363 w 1205732"/>
                  <a:gd name="connsiteY8" fmla="*/ 0 h 456401"/>
                  <a:gd name="connsiteX0" fmla="*/ 614363 w 1205732"/>
                  <a:gd name="connsiteY0" fmla="*/ 0 h 456401"/>
                  <a:gd name="connsiteX1" fmla="*/ 1205732 w 1205732"/>
                  <a:gd name="connsiteY1" fmla="*/ 0 h 456401"/>
                  <a:gd name="connsiteX2" fmla="*/ 1205732 w 1205732"/>
                  <a:gd name="connsiteY2" fmla="*/ 454019 h 456401"/>
                  <a:gd name="connsiteX3" fmla="*/ 50007 w 1205732"/>
                  <a:gd name="connsiteY3" fmla="*/ 456401 h 456401"/>
                  <a:gd name="connsiteX4" fmla="*/ 0 w 1205732"/>
                  <a:gd name="connsiteY4" fmla="*/ 418597 h 456401"/>
                  <a:gd name="connsiteX5" fmla="*/ 1151376 w 1205732"/>
                  <a:gd name="connsiteY5" fmla="*/ 418598 h 456401"/>
                  <a:gd name="connsiteX6" fmla="*/ 1151376 w 1205732"/>
                  <a:gd name="connsiteY6" fmla="*/ 30658 h 456401"/>
                  <a:gd name="connsiteX7" fmla="*/ 614363 w 1205732"/>
                  <a:gd name="connsiteY7" fmla="*/ 30658 h 456401"/>
                  <a:gd name="connsiteX8" fmla="*/ 614363 w 1205732"/>
                  <a:gd name="connsiteY8" fmla="*/ 0 h 456401"/>
                  <a:gd name="connsiteX0" fmla="*/ 614363 w 1205732"/>
                  <a:gd name="connsiteY0" fmla="*/ 0 h 456401"/>
                  <a:gd name="connsiteX1" fmla="*/ 1205732 w 1205732"/>
                  <a:gd name="connsiteY1" fmla="*/ 0 h 456401"/>
                  <a:gd name="connsiteX2" fmla="*/ 1205732 w 1205732"/>
                  <a:gd name="connsiteY2" fmla="*/ 454019 h 456401"/>
                  <a:gd name="connsiteX3" fmla="*/ 50007 w 1205732"/>
                  <a:gd name="connsiteY3" fmla="*/ 456401 h 456401"/>
                  <a:gd name="connsiteX4" fmla="*/ 0 w 1205732"/>
                  <a:gd name="connsiteY4" fmla="*/ 418597 h 456401"/>
                  <a:gd name="connsiteX5" fmla="*/ 1151376 w 1205732"/>
                  <a:gd name="connsiteY5" fmla="*/ 418598 h 456401"/>
                  <a:gd name="connsiteX6" fmla="*/ 1151376 w 1205732"/>
                  <a:gd name="connsiteY6" fmla="*/ 30658 h 456401"/>
                  <a:gd name="connsiteX7" fmla="*/ 614363 w 1205732"/>
                  <a:gd name="connsiteY7" fmla="*/ 0 h 456401"/>
                  <a:gd name="connsiteX0" fmla="*/ 1151376 w 1205732"/>
                  <a:gd name="connsiteY0" fmla="*/ 30658 h 456401"/>
                  <a:gd name="connsiteX1" fmla="*/ 1205732 w 1205732"/>
                  <a:gd name="connsiteY1" fmla="*/ 0 h 456401"/>
                  <a:gd name="connsiteX2" fmla="*/ 1205732 w 1205732"/>
                  <a:gd name="connsiteY2" fmla="*/ 454019 h 456401"/>
                  <a:gd name="connsiteX3" fmla="*/ 50007 w 1205732"/>
                  <a:gd name="connsiteY3" fmla="*/ 456401 h 456401"/>
                  <a:gd name="connsiteX4" fmla="*/ 0 w 1205732"/>
                  <a:gd name="connsiteY4" fmla="*/ 418597 h 456401"/>
                  <a:gd name="connsiteX5" fmla="*/ 1151376 w 1205732"/>
                  <a:gd name="connsiteY5" fmla="*/ 418598 h 456401"/>
                  <a:gd name="connsiteX6" fmla="*/ 1151376 w 1205732"/>
                  <a:gd name="connsiteY6" fmla="*/ 30658 h 456401"/>
                  <a:gd name="connsiteX0" fmla="*/ 1151376 w 1205732"/>
                  <a:gd name="connsiteY0" fmla="*/ 4465 h 456401"/>
                  <a:gd name="connsiteX1" fmla="*/ 1205732 w 1205732"/>
                  <a:gd name="connsiteY1" fmla="*/ 0 h 456401"/>
                  <a:gd name="connsiteX2" fmla="*/ 1205732 w 1205732"/>
                  <a:gd name="connsiteY2" fmla="*/ 454019 h 456401"/>
                  <a:gd name="connsiteX3" fmla="*/ 50007 w 1205732"/>
                  <a:gd name="connsiteY3" fmla="*/ 456401 h 456401"/>
                  <a:gd name="connsiteX4" fmla="*/ 0 w 1205732"/>
                  <a:gd name="connsiteY4" fmla="*/ 418597 h 456401"/>
                  <a:gd name="connsiteX5" fmla="*/ 1151376 w 1205732"/>
                  <a:gd name="connsiteY5" fmla="*/ 418598 h 456401"/>
                  <a:gd name="connsiteX6" fmla="*/ 1151376 w 1205732"/>
                  <a:gd name="connsiteY6" fmla="*/ 4465 h 456401"/>
                  <a:gd name="connsiteX0" fmla="*/ 1151376 w 1205732"/>
                  <a:gd name="connsiteY0" fmla="*/ 4465 h 454019"/>
                  <a:gd name="connsiteX1" fmla="*/ 1205732 w 1205732"/>
                  <a:gd name="connsiteY1" fmla="*/ 0 h 454019"/>
                  <a:gd name="connsiteX2" fmla="*/ 1205732 w 1205732"/>
                  <a:gd name="connsiteY2" fmla="*/ 454019 h 454019"/>
                  <a:gd name="connsiteX3" fmla="*/ 0 w 1205732"/>
                  <a:gd name="connsiteY3" fmla="*/ 418597 h 454019"/>
                  <a:gd name="connsiteX4" fmla="*/ 1151376 w 1205732"/>
                  <a:gd name="connsiteY4" fmla="*/ 418598 h 454019"/>
                  <a:gd name="connsiteX5" fmla="*/ 1151376 w 1205732"/>
                  <a:gd name="connsiteY5" fmla="*/ 4465 h 454019"/>
                  <a:gd name="connsiteX0" fmla="*/ 0 w 54356"/>
                  <a:gd name="connsiteY0" fmla="*/ 4465 h 454019"/>
                  <a:gd name="connsiteX1" fmla="*/ 54356 w 54356"/>
                  <a:gd name="connsiteY1" fmla="*/ 0 h 454019"/>
                  <a:gd name="connsiteX2" fmla="*/ 54356 w 54356"/>
                  <a:gd name="connsiteY2" fmla="*/ 454019 h 454019"/>
                  <a:gd name="connsiteX3" fmla="*/ 0 w 54356"/>
                  <a:gd name="connsiteY3" fmla="*/ 418598 h 454019"/>
                  <a:gd name="connsiteX4" fmla="*/ 0 w 54356"/>
                  <a:gd name="connsiteY4" fmla="*/ 4465 h 454019"/>
                  <a:gd name="connsiteX0" fmla="*/ 0 w 54356"/>
                  <a:gd name="connsiteY0" fmla="*/ 4465 h 1113923"/>
                  <a:gd name="connsiteX1" fmla="*/ 54356 w 54356"/>
                  <a:gd name="connsiteY1" fmla="*/ 0 h 1113923"/>
                  <a:gd name="connsiteX2" fmla="*/ 54356 w 54356"/>
                  <a:gd name="connsiteY2" fmla="*/ 454019 h 1113923"/>
                  <a:gd name="connsiteX3" fmla="*/ 2381 w 54356"/>
                  <a:gd name="connsiteY3" fmla="*/ 1113923 h 1113923"/>
                  <a:gd name="connsiteX4" fmla="*/ 0 w 54356"/>
                  <a:gd name="connsiteY4" fmla="*/ 4465 h 1113923"/>
                  <a:gd name="connsiteX0" fmla="*/ 0 w 54356"/>
                  <a:gd name="connsiteY0" fmla="*/ 4465 h 1120769"/>
                  <a:gd name="connsiteX1" fmla="*/ 54356 w 54356"/>
                  <a:gd name="connsiteY1" fmla="*/ 0 h 1120769"/>
                  <a:gd name="connsiteX2" fmla="*/ 47213 w 54356"/>
                  <a:gd name="connsiteY2" fmla="*/ 1120769 h 1120769"/>
                  <a:gd name="connsiteX3" fmla="*/ 2381 w 54356"/>
                  <a:gd name="connsiteY3" fmla="*/ 1113923 h 1120769"/>
                  <a:gd name="connsiteX4" fmla="*/ 0 w 54356"/>
                  <a:gd name="connsiteY4" fmla="*/ 4465 h 1120769"/>
                  <a:gd name="connsiteX0" fmla="*/ 0 w 54356"/>
                  <a:gd name="connsiteY0" fmla="*/ 4465 h 1116007"/>
                  <a:gd name="connsiteX1" fmla="*/ 54356 w 54356"/>
                  <a:gd name="connsiteY1" fmla="*/ 0 h 1116007"/>
                  <a:gd name="connsiteX2" fmla="*/ 47213 w 54356"/>
                  <a:gd name="connsiteY2" fmla="*/ 1116007 h 1116007"/>
                  <a:gd name="connsiteX3" fmla="*/ 2381 w 54356"/>
                  <a:gd name="connsiteY3" fmla="*/ 1113923 h 1116007"/>
                  <a:gd name="connsiteX4" fmla="*/ 0 w 54356"/>
                  <a:gd name="connsiteY4" fmla="*/ 4465 h 1116007"/>
                  <a:gd name="connsiteX0" fmla="*/ 0 w 54356"/>
                  <a:gd name="connsiteY0" fmla="*/ 4465 h 1116007"/>
                  <a:gd name="connsiteX1" fmla="*/ 54356 w 54356"/>
                  <a:gd name="connsiteY1" fmla="*/ 0 h 1116007"/>
                  <a:gd name="connsiteX2" fmla="*/ 47213 w 54356"/>
                  <a:gd name="connsiteY2" fmla="*/ 1116007 h 1116007"/>
                  <a:gd name="connsiteX3" fmla="*/ 2381 w 54356"/>
                  <a:gd name="connsiteY3" fmla="*/ 1111542 h 1116007"/>
                  <a:gd name="connsiteX4" fmla="*/ 0 w 54356"/>
                  <a:gd name="connsiteY4" fmla="*/ 4465 h 1116007"/>
                  <a:gd name="connsiteX0" fmla="*/ 230 w 54586"/>
                  <a:gd name="connsiteY0" fmla="*/ 4465 h 1116007"/>
                  <a:gd name="connsiteX1" fmla="*/ 54586 w 54586"/>
                  <a:gd name="connsiteY1" fmla="*/ 0 h 1116007"/>
                  <a:gd name="connsiteX2" fmla="*/ 47443 w 54586"/>
                  <a:gd name="connsiteY2" fmla="*/ 1116007 h 1116007"/>
                  <a:gd name="connsiteX3" fmla="*/ 229 w 54586"/>
                  <a:gd name="connsiteY3" fmla="*/ 1111542 h 1116007"/>
                  <a:gd name="connsiteX4" fmla="*/ 230 w 54586"/>
                  <a:gd name="connsiteY4" fmla="*/ 4465 h 1116007"/>
                  <a:gd name="connsiteX0" fmla="*/ 230 w 54586"/>
                  <a:gd name="connsiteY0" fmla="*/ 4465 h 1113625"/>
                  <a:gd name="connsiteX1" fmla="*/ 54586 w 54586"/>
                  <a:gd name="connsiteY1" fmla="*/ 0 h 1113625"/>
                  <a:gd name="connsiteX2" fmla="*/ 47443 w 54586"/>
                  <a:gd name="connsiteY2" fmla="*/ 1113625 h 1113625"/>
                  <a:gd name="connsiteX3" fmla="*/ 229 w 54586"/>
                  <a:gd name="connsiteY3" fmla="*/ 1111542 h 1113625"/>
                  <a:gd name="connsiteX4" fmla="*/ 230 w 54586"/>
                  <a:gd name="connsiteY4" fmla="*/ 4465 h 1113625"/>
                  <a:gd name="connsiteX0" fmla="*/ 230 w 54586"/>
                  <a:gd name="connsiteY0" fmla="*/ 4465 h 1111542"/>
                  <a:gd name="connsiteX1" fmla="*/ 54586 w 54586"/>
                  <a:gd name="connsiteY1" fmla="*/ 0 h 1111542"/>
                  <a:gd name="connsiteX2" fmla="*/ 52206 w 54586"/>
                  <a:gd name="connsiteY2" fmla="*/ 1111244 h 1111542"/>
                  <a:gd name="connsiteX3" fmla="*/ 229 w 54586"/>
                  <a:gd name="connsiteY3" fmla="*/ 1111542 h 1111542"/>
                  <a:gd name="connsiteX4" fmla="*/ 230 w 54586"/>
                  <a:gd name="connsiteY4" fmla="*/ 4465 h 1111542"/>
                  <a:gd name="connsiteX0" fmla="*/ 230 w 54815"/>
                  <a:gd name="connsiteY0" fmla="*/ 4465 h 1111542"/>
                  <a:gd name="connsiteX1" fmla="*/ 54586 w 54815"/>
                  <a:gd name="connsiteY1" fmla="*/ 0 h 1111542"/>
                  <a:gd name="connsiteX2" fmla="*/ 54587 w 54815"/>
                  <a:gd name="connsiteY2" fmla="*/ 1111244 h 1111542"/>
                  <a:gd name="connsiteX3" fmla="*/ 229 w 54815"/>
                  <a:gd name="connsiteY3" fmla="*/ 1111542 h 1111542"/>
                  <a:gd name="connsiteX4" fmla="*/ 230 w 54815"/>
                  <a:gd name="connsiteY4" fmla="*/ 4465 h 1111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815" h="1111542">
                    <a:moveTo>
                      <a:pt x="230" y="4465"/>
                    </a:moveTo>
                    <a:lnTo>
                      <a:pt x="54586" y="0"/>
                    </a:lnTo>
                    <a:cubicBezTo>
                      <a:pt x="53793" y="370415"/>
                      <a:pt x="55380" y="740829"/>
                      <a:pt x="54587" y="1111244"/>
                    </a:cubicBezTo>
                    <a:lnTo>
                      <a:pt x="229" y="1111542"/>
                    </a:lnTo>
                    <a:cubicBezTo>
                      <a:pt x="-565" y="741723"/>
                      <a:pt x="1024" y="374284"/>
                      <a:pt x="230" y="4465"/>
                    </a:cubicBezTo>
                    <a:close/>
                  </a:path>
                </a:pathLst>
              </a:custGeom>
              <a:solidFill>
                <a:sysClr val="window" lastClr="FFFFFF">
                  <a:lumMod val="85000"/>
                </a:sysClr>
              </a:solidFill>
              <a:ln w="12700" cap="flat" cmpd="sng" algn="ctr">
                <a:noFill/>
                <a:prstDash val="solid"/>
                <a:miter lim="800000"/>
              </a:ln>
              <a:effectLst/>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srgbClr val="FFFFFF"/>
                  </a:solidFill>
                  <a:effectLst/>
                  <a:uLnTx/>
                  <a:uFillTx/>
                  <a:latin typeface="Calibri" panose="020F0502020204030204"/>
                  <a:ea typeface="+mn-ea"/>
                  <a:cs typeface="+mn-cs"/>
                </a:endParaRPr>
              </a:p>
            </p:txBody>
          </p:sp>
          <p:cxnSp>
            <p:nvCxnSpPr>
              <p:cNvPr id="71" name="Straight Connector 70">
                <a:extLst>
                  <a:ext uri="{FF2B5EF4-FFF2-40B4-BE49-F238E27FC236}">
                    <a16:creationId xmlns:a16="http://schemas.microsoft.com/office/drawing/2014/main" xmlns="" id="{FDD799E3-08A7-4E1B-BD33-4B312A1A8CB5}"/>
                  </a:ext>
                </a:extLst>
              </p:cNvPr>
              <p:cNvCxnSpPr>
                <a:cxnSpLocks/>
              </p:cNvCxnSpPr>
              <p:nvPr/>
            </p:nvCxnSpPr>
            <p:spPr>
              <a:xfrm flipV="1">
                <a:off x="5309613" y="5356467"/>
                <a:ext cx="0" cy="321808"/>
              </a:xfrm>
              <a:prstGeom prst="line">
                <a:avLst/>
              </a:prstGeom>
              <a:noFill/>
              <a:ln w="12700" cap="flat" cmpd="sng" algn="ctr">
                <a:solidFill>
                  <a:sysClr val="window" lastClr="FFFFFF">
                    <a:lumMod val="85000"/>
                  </a:sysClr>
                </a:solidFill>
                <a:prstDash val="solid"/>
                <a:miter lim="800000"/>
                <a:headEnd type="oval"/>
                <a:tailEnd type="none"/>
              </a:ln>
              <a:effectLst/>
            </p:spPr>
          </p:cxnSp>
          <p:sp>
            <p:nvSpPr>
              <p:cNvPr id="72" name="Oval 71">
                <a:extLst>
                  <a:ext uri="{FF2B5EF4-FFF2-40B4-BE49-F238E27FC236}">
                    <a16:creationId xmlns:a16="http://schemas.microsoft.com/office/drawing/2014/main" xmlns="" id="{A288219C-45E0-4115-8A89-8B537AFAD4D8}"/>
                  </a:ext>
                </a:extLst>
              </p:cNvPr>
              <p:cNvSpPr/>
              <p:nvPr/>
            </p:nvSpPr>
            <p:spPr>
              <a:xfrm>
                <a:off x="5281538" y="5750722"/>
                <a:ext cx="60572" cy="60570"/>
              </a:xfrm>
              <a:prstGeom prst="ellipse">
                <a:avLst/>
              </a:prstGeom>
              <a:noFill/>
              <a:ln w="19050" cap="flat" cmpd="sng" algn="ctr">
                <a:solidFill>
                  <a:srgbClr val="8BBA2C"/>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73" name="Freeform: Shape 626">
                <a:extLst>
                  <a:ext uri="{FF2B5EF4-FFF2-40B4-BE49-F238E27FC236}">
                    <a16:creationId xmlns:a16="http://schemas.microsoft.com/office/drawing/2014/main" xmlns="" id="{E737C1C4-4173-448F-879D-CDD56D3AEBAA}"/>
                  </a:ext>
                </a:extLst>
              </p:cNvPr>
              <p:cNvSpPr/>
              <p:nvPr/>
            </p:nvSpPr>
            <p:spPr>
              <a:xfrm>
                <a:off x="4830703" y="2771541"/>
                <a:ext cx="968368" cy="924922"/>
              </a:xfrm>
              <a:custGeom>
                <a:avLst/>
                <a:gdLst>
                  <a:gd name="connsiteX0" fmla="*/ 522059 w 1044094"/>
                  <a:gd name="connsiteY0" fmla="*/ 0 h 997251"/>
                  <a:gd name="connsiteX1" fmla="*/ 1033512 w 1044094"/>
                  <a:gd name="connsiteY1" fmla="*/ 416844 h 997251"/>
                  <a:gd name="connsiteX2" fmla="*/ 1044094 w 1044094"/>
                  <a:gd name="connsiteY2" fmla="*/ 521815 h 997251"/>
                  <a:gd name="connsiteX3" fmla="*/ 962752 w 1044094"/>
                  <a:gd name="connsiteY3" fmla="*/ 521815 h 997251"/>
                  <a:gd name="connsiteX4" fmla="*/ 957384 w 1044094"/>
                  <a:gd name="connsiteY4" fmla="*/ 468568 h 997251"/>
                  <a:gd name="connsiteX5" fmla="*/ 496801 w 1044094"/>
                  <a:gd name="connsiteY5" fmla="*/ 93184 h 997251"/>
                  <a:gd name="connsiteX6" fmla="*/ 26667 w 1044094"/>
                  <a:gd name="connsiteY6" fmla="*/ 563316 h 997251"/>
                  <a:gd name="connsiteX7" fmla="*/ 233945 w 1044094"/>
                  <a:gd name="connsiteY7" fmla="*/ 953157 h 997251"/>
                  <a:gd name="connsiteX8" fmla="*/ 308096 w 1044094"/>
                  <a:gd name="connsiteY8" fmla="*/ 993405 h 997251"/>
                  <a:gd name="connsiteX9" fmla="*/ 308096 w 1044094"/>
                  <a:gd name="connsiteY9" fmla="*/ 997251 h 997251"/>
                  <a:gd name="connsiteX10" fmla="*/ 230171 w 1044094"/>
                  <a:gd name="connsiteY10" fmla="*/ 954955 h 997251"/>
                  <a:gd name="connsiteX11" fmla="*/ 0 w 1044094"/>
                  <a:gd name="connsiteY11" fmla="*/ 522057 h 997251"/>
                  <a:gd name="connsiteX12" fmla="*/ 522059 w 1044094"/>
                  <a:gd name="connsiteY12" fmla="*/ 0 h 9972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44094" h="997251">
                    <a:moveTo>
                      <a:pt x="522059" y="0"/>
                    </a:moveTo>
                    <a:cubicBezTo>
                      <a:pt x="774344" y="0"/>
                      <a:pt x="984832" y="178952"/>
                      <a:pt x="1033512" y="416844"/>
                    </a:cubicBezTo>
                    <a:lnTo>
                      <a:pt x="1044094" y="521815"/>
                    </a:lnTo>
                    <a:lnTo>
                      <a:pt x="962752" y="521815"/>
                    </a:lnTo>
                    <a:lnTo>
                      <a:pt x="957384" y="468568"/>
                    </a:lnTo>
                    <a:cubicBezTo>
                      <a:pt x="913545" y="254336"/>
                      <a:pt x="723993" y="93184"/>
                      <a:pt x="496801" y="93184"/>
                    </a:cubicBezTo>
                    <a:cubicBezTo>
                      <a:pt x="237153" y="93184"/>
                      <a:pt x="26667" y="303669"/>
                      <a:pt x="26667" y="563316"/>
                    </a:cubicBezTo>
                    <a:cubicBezTo>
                      <a:pt x="26667" y="725596"/>
                      <a:pt x="108888" y="868671"/>
                      <a:pt x="233945" y="953157"/>
                    </a:cubicBezTo>
                    <a:lnTo>
                      <a:pt x="308096" y="993405"/>
                    </a:lnTo>
                    <a:lnTo>
                      <a:pt x="308096" y="997251"/>
                    </a:lnTo>
                    <a:lnTo>
                      <a:pt x="230171" y="954955"/>
                    </a:lnTo>
                    <a:cubicBezTo>
                      <a:pt x="91302" y="861138"/>
                      <a:pt x="0" y="702260"/>
                      <a:pt x="0" y="522057"/>
                    </a:cubicBezTo>
                    <a:cubicBezTo>
                      <a:pt x="0" y="233733"/>
                      <a:pt x="233734" y="0"/>
                      <a:pt x="522059" y="0"/>
                    </a:cubicBezTo>
                    <a:close/>
                  </a:path>
                </a:pathLst>
              </a:custGeom>
              <a:solidFill>
                <a:sysClr val="window" lastClr="FFFFFF">
                  <a:lumMod val="95000"/>
                </a:sysClr>
              </a:solidFill>
              <a:ln w="12700" cap="flat" cmpd="sng" algn="ctr">
                <a:noFill/>
                <a:prstDash val="solid"/>
                <a:miter lim="800000"/>
              </a:ln>
              <a:effectLst/>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srgbClr val="FFFFFF"/>
                  </a:solidFill>
                  <a:effectLst/>
                  <a:uLnTx/>
                  <a:uFillTx/>
                  <a:latin typeface="Calibri" panose="020F0502020204030204"/>
                  <a:ea typeface="+mn-ea"/>
                  <a:cs typeface="+mn-cs"/>
                </a:endParaRPr>
              </a:p>
            </p:txBody>
          </p:sp>
          <p:grpSp>
            <p:nvGrpSpPr>
              <p:cNvPr id="74" name="Graphic 144">
                <a:extLst>
                  <a:ext uri="{FF2B5EF4-FFF2-40B4-BE49-F238E27FC236}">
                    <a16:creationId xmlns:a16="http://schemas.microsoft.com/office/drawing/2014/main" xmlns="" id="{E7722F97-B4BF-4B1B-8889-1490AEFCCC59}"/>
                  </a:ext>
                </a:extLst>
              </p:cNvPr>
              <p:cNvGrpSpPr/>
              <p:nvPr/>
            </p:nvGrpSpPr>
            <p:grpSpPr>
              <a:xfrm>
                <a:off x="5162385" y="3153184"/>
                <a:ext cx="281204" cy="281202"/>
                <a:chOff x="2209803" y="1066803"/>
                <a:chExt cx="4724400" cy="4724400"/>
              </a:xfrm>
              <a:solidFill>
                <a:sysClr val="window" lastClr="FFFFFF"/>
              </a:solidFill>
            </p:grpSpPr>
            <p:sp>
              <p:nvSpPr>
                <p:cNvPr id="78" name="Freeform: Shape 631">
                  <a:extLst>
                    <a:ext uri="{FF2B5EF4-FFF2-40B4-BE49-F238E27FC236}">
                      <a16:creationId xmlns:a16="http://schemas.microsoft.com/office/drawing/2014/main" xmlns="" id="{D2B2232D-6374-4A88-ACB4-2AB2D7E9D3C8}"/>
                    </a:ext>
                  </a:extLst>
                </p:cNvPr>
                <p:cNvSpPr/>
                <p:nvPr/>
              </p:nvSpPr>
              <p:spPr>
                <a:xfrm>
                  <a:off x="5486400" y="1371603"/>
                  <a:ext cx="609600" cy="1066800"/>
                </a:xfrm>
                <a:custGeom>
                  <a:avLst/>
                  <a:gdLst>
                    <a:gd name="connsiteX0" fmla="*/ 228600 w 609600"/>
                    <a:gd name="connsiteY0" fmla="*/ 762000 h 1066800"/>
                    <a:gd name="connsiteX1" fmla="*/ 152400 w 609600"/>
                    <a:gd name="connsiteY1" fmla="*/ 685800 h 1066800"/>
                    <a:gd name="connsiteX2" fmla="*/ 0 w 609600"/>
                    <a:gd name="connsiteY2" fmla="*/ 685800 h 1066800"/>
                    <a:gd name="connsiteX3" fmla="*/ 228600 w 609600"/>
                    <a:gd name="connsiteY3" fmla="*/ 914400 h 1066800"/>
                    <a:gd name="connsiteX4" fmla="*/ 228600 w 609600"/>
                    <a:gd name="connsiteY4" fmla="*/ 1066800 h 1066800"/>
                    <a:gd name="connsiteX5" fmla="*/ 381000 w 609600"/>
                    <a:gd name="connsiteY5" fmla="*/ 1066800 h 1066800"/>
                    <a:gd name="connsiteX6" fmla="*/ 381000 w 609600"/>
                    <a:gd name="connsiteY6" fmla="*/ 914400 h 1066800"/>
                    <a:gd name="connsiteX7" fmla="*/ 609600 w 609600"/>
                    <a:gd name="connsiteY7" fmla="*/ 914400 h 1066800"/>
                    <a:gd name="connsiteX8" fmla="*/ 609600 w 609600"/>
                    <a:gd name="connsiteY8" fmla="*/ 685800 h 1066800"/>
                    <a:gd name="connsiteX9" fmla="*/ 381000 w 609600"/>
                    <a:gd name="connsiteY9" fmla="*/ 457200 h 1066800"/>
                    <a:gd name="connsiteX10" fmla="*/ 228600 w 609600"/>
                    <a:gd name="connsiteY10" fmla="*/ 457200 h 1066800"/>
                    <a:gd name="connsiteX11" fmla="*/ 152400 w 609600"/>
                    <a:gd name="connsiteY11" fmla="*/ 381000 h 1066800"/>
                    <a:gd name="connsiteX12" fmla="*/ 152400 w 609600"/>
                    <a:gd name="connsiteY12" fmla="*/ 304800 h 1066800"/>
                    <a:gd name="connsiteX13" fmla="*/ 381000 w 609600"/>
                    <a:gd name="connsiteY13" fmla="*/ 304800 h 1066800"/>
                    <a:gd name="connsiteX14" fmla="*/ 457200 w 609600"/>
                    <a:gd name="connsiteY14" fmla="*/ 381000 h 1066800"/>
                    <a:gd name="connsiteX15" fmla="*/ 609600 w 609600"/>
                    <a:gd name="connsiteY15" fmla="*/ 381000 h 1066800"/>
                    <a:gd name="connsiteX16" fmla="*/ 381000 w 609600"/>
                    <a:gd name="connsiteY16" fmla="*/ 152400 h 1066800"/>
                    <a:gd name="connsiteX17" fmla="*/ 381000 w 609600"/>
                    <a:gd name="connsiteY17" fmla="*/ 0 h 1066800"/>
                    <a:gd name="connsiteX18" fmla="*/ 228600 w 609600"/>
                    <a:gd name="connsiteY18" fmla="*/ 0 h 1066800"/>
                    <a:gd name="connsiteX19" fmla="*/ 228600 w 609600"/>
                    <a:gd name="connsiteY19" fmla="*/ 152400 h 1066800"/>
                    <a:gd name="connsiteX20" fmla="*/ 0 w 609600"/>
                    <a:gd name="connsiteY20" fmla="*/ 152400 h 1066800"/>
                    <a:gd name="connsiteX21" fmla="*/ 0 w 609600"/>
                    <a:gd name="connsiteY21" fmla="*/ 381000 h 1066800"/>
                    <a:gd name="connsiteX22" fmla="*/ 228600 w 609600"/>
                    <a:gd name="connsiteY22" fmla="*/ 609600 h 1066800"/>
                    <a:gd name="connsiteX23" fmla="*/ 381000 w 609600"/>
                    <a:gd name="connsiteY23" fmla="*/ 609600 h 1066800"/>
                    <a:gd name="connsiteX24" fmla="*/ 457200 w 609600"/>
                    <a:gd name="connsiteY24" fmla="*/ 685800 h 1066800"/>
                    <a:gd name="connsiteX25" fmla="*/ 457200 w 609600"/>
                    <a:gd name="connsiteY25" fmla="*/ 762000 h 1066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09600" h="1066800">
                      <a:moveTo>
                        <a:pt x="228600" y="762000"/>
                      </a:moveTo>
                      <a:cubicBezTo>
                        <a:pt x="186614" y="762000"/>
                        <a:pt x="152400" y="727786"/>
                        <a:pt x="152400" y="685800"/>
                      </a:cubicBezTo>
                      <a:lnTo>
                        <a:pt x="0" y="685800"/>
                      </a:lnTo>
                      <a:cubicBezTo>
                        <a:pt x="0" y="811835"/>
                        <a:pt x="102565" y="914400"/>
                        <a:pt x="228600" y="914400"/>
                      </a:cubicBezTo>
                      <a:lnTo>
                        <a:pt x="228600" y="1066800"/>
                      </a:lnTo>
                      <a:lnTo>
                        <a:pt x="381000" y="1066800"/>
                      </a:lnTo>
                      <a:lnTo>
                        <a:pt x="381000" y="914400"/>
                      </a:lnTo>
                      <a:lnTo>
                        <a:pt x="609600" y="914400"/>
                      </a:lnTo>
                      <a:lnTo>
                        <a:pt x="609600" y="685800"/>
                      </a:lnTo>
                      <a:cubicBezTo>
                        <a:pt x="609600" y="559765"/>
                        <a:pt x="507035" y="457200"/>
                        <a:pt x="381000" y="457200"/>
                      </a:cubicBezTo>
                      <a:lnTo>
                        <a:pt x="228600" y="457200"/>
                      </a:lnTo>
                      <a:cubicBezTo>
                        <a:pt x="186614" y="457200"/>
                        <a:pt x="152400" y="422986"/>
                        <a:pt x="152400" y="381000"/>
                      </a:cubicBezTo>
                      <a:lnTo>
                        <a:pt x="152400" y="304800"/>
                      </a:lnTo>
                      <a:lnTo>
                        <a:pt x="381000" y="304800"/>
                      </a:lnTo>
                      <a:cubicBezTo>
                        <a:pt x="422986" y="304800"/>
                        <a:pt x="457200" y="339014"/>
                        <a:pt x="457200" y="381000"/>
                      </a:cubicBezTo>
                      <a:lnTo>
                        <a:pt x="609600" y="381000"/>
                      </a:lnTo>
                      <a:cubicBezTo>
                        <a:pt x="609600" y="254965"/>
                        <a:pt x="507035" y="152400"/>
                        <a:pt x="381000" y="152400"/>
                      </a:cubicBezTo>
                      <a:lnTo>
                        <a:pt x="381000" y="0"/>
                      </a:lnTo>
                      <a:lnTo>
                        <a:pt x="228600" y="0"/>
                      </a:lnTo>
                      <a:lnTo>
                        <a:pt x="228600" y="152400"/>
                      </a:lnTo>
                      <a:lnTo>
                        <a:pt x="0" y="152400"/>
                      </a:lnTo>
                      <a:lnTo>
                        <a:pt x="0" y="381000"/>
                      </a:lnTo>
                      <a:cubicBezTo>
                        <a:pt x="0" y="507035"/>
                        <a:pt x="102565" y="609600"/>
                        <a:pt x="228600" y="609600"/>
                      </a:cubicBezTo>
                      <a:lnTo>
                        <a:pt x="381000" y="609600"/>
                      </a:lnTo>
                      <a:cubicBezTo>
                        <a:pt x="422986" y="609600"/>
                        <a:pt x="457200" y="643814"/>
                        <a:pt x="457200" y="685800"/>
                      </a:cubicBezTo>
                      <a:lnTo>
                        <a:pt x="457200" y="762000"/>
                      </a:lnTo>
                      <a:close/>
                    </a:path>
                  </a:pathLst>
                </a:custGeom>
                <a:grpFill/>
                <a:ln w="76200"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IN" sz="20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79" name="Freeform: Shape 632">
                  <a:extLst>
                    <a:ext uri="{FF2B5EF4-FFF2-40B4-BE49-F238E27FC236}">
                      <a16:creationId xmlns:a16="http://schemas.microsoft.com/office/drawing/2014/main" xmlns="" id="{F33A179C-17C6-486C-B80B-D61F8F175A98}"/>
                    </a:ext>
                  </a:extLst>
                </p:cNvPr>
                <p:cNvSpPr/>
                <p:nvPr/>
              </p:nvSpPr>
              <p:spPr>
                <a:xfrm>
                  <a:off x="4648203" y="2895603"/>
                  <a:ext cx="2286000" cy="2895600"/>
                </a:xfrm>
                <a:custGeom>
                  <a:avLst/>
                  <a:gdLst>
                    <a:gd name="connsiteX0" fmla="*/ 1981200 w 2286000"/>
                    <a:gd name="connsiteY0" fmla="*/ 304800 h 2895600"/>
                    <a:gd name="connsiteX1" fmla="*/ 1981200 w 2286000"/>
                    <a:gd name="connsiteY1" fmla="*/ 0 h 2895600"/>
                    <a:gd name="connsiteX2" fmla="*/ 304800 w 2286000"/>
                    <a:gd name="connsiteY2" fmla="*/ 0 h 2895600"/>
                    <a:gd name="connsiteX3" fmla="*/ 304800 w 2286000"/>
                    <a:gd name="connsiteY3" fmla="*/ 304800 h 2895600"/>
                    <a:gd name="connsiteX4" fmla="*/ 0 w 2286000"/>
                    <a:gd name="connsiteY4" fmla="*/ 304800 h 2895600"/>
                    <a:gd name="connsiteX5" fmla="*/ 0 w 2286000"/>
                    <a:gd name="connsiteY5" fmla="*/ 2895600 h 2895600"/>
                    <a:gd name="connsiteX6" fmla="*/ 2286000 w 2286000"/>
                    <a:gd name="connsiteY6" fmla="*/ 2895600 h 2895600"/>
                    <a:gd name="connsiteX7" fmla="*/ 2286000 w 2286000"/>
                    <a:gd name="connsiteY7" fmla="*/ 304800 h 2895600"/>
                    <a:gd name="connsiteX8" fmla="*/ 457200 w 2286000"/>
                    <a:gd name="connsiteY8" fmla="*/ 152400 h 2895600"/>
                    <a:gd name="connsiteX9" fmla="*/ 1828800 w 2286000"/>
                    <a:gd name="connsiteY9" fmla="*/ 152400 h 2895600"/>
                    <a:gd name="connsiteX10" fmla="*/ 1828800 w 2286000"/>
                    <a:gd name="connsiteY10" fmla="*/ 304800 h 2895600"/>
                    <a:gd name="connsiteX11" fmla="*/ 457200 w 2286000"/>
                    <a:gd name="connsiteY11" fmla="*/ 304800 h 2895600"/>
                    <a:gd name="connsiteX12" fmla="*/ 1524000 w 2286000"/>
                    <a:gd name="connsiteY12" fmla="*/ 1981200 h 2895600"/>
                    <a:gd name="connsiteX13" fmla="*/ 1524000 w 2286000"/>
                    <a:gd name="connsiteY13" fmla="*/ 2743200 h 2895600"/>
                    <a:gd name="connsiteX14" fmla="*/ 762000 w 2286000"/>
                    <a:gd name="connsiteY14" fmla="*/ 2743200 h 2895600"/>
                    <a:gd name="connsiteX15" fmla="*/ 762000 w 2286000"/>
                    <a:gd name="connsiteY15" fmla="*/ 1981200 h 2895600"/>
                    <a:gd name="connsiteX16" fmla="*/ 2133600 w 2286000"/>
                    <a:gd name="connsiteY16" fmla="*/ 2743200 h 2895600"/>
                    <a:gd name="connsiteX17" fmla="*/ 1676400 w 2286000"/>
                    <a:gd name="connsiteY17" fmla="*/ 2743200 h 2895600"/>
                    <a:gd name="connsiteX18" fmla="*/ 1676400 w 2286000"/>
                    <a:gd name="connsiteY18" fmla="*/ 1981200 h 2895600"/>
                    <a:gd name="connsiteX19" fmla="*/ 1828800 w 2286000"/>
                    <a:gd name="connsiteY19" fmla="*/ 1981200 h 2895600"/>
                    <a:gd name="connsiteX20" fmla="*/ 1828800 w 2286000"/>
                    <a:gd name="connsiteY20" fmla="*/ 1828800 h 2895600"/>
                    <a:gd name="connsiteX21" fmla="*/ 457200 w 2286000"/>
                    <a:gd name="connsiteY21" fmla="*/ 1828800 h 2895600"/>
                    <a:gd name="connsiteX22" fmla="*/ 457200 w 2286000"/>
                    <a:gd name="connsiteY22" fmla="*/ 1981200 h 2895600"/>
                    <a:gd name="connsiteX23" fmla="*/ 609600 w 2286000"/>
                    <a:gd name="connsiteY23" fmla="*/ 1981200 h 2895600"/>
                    <a:gd name="connsiteX24" fmla="*/ 609600 w 2286000"/>
                    <a:gd name="connsiteY24" fmla="*/ 2743200 h 2895600"/>
                    <a:gd name="connsiteX25" fmla="*/ 152400 w 2286000"/>
                    <a:gd name="connsiteY25" fmla="*/ 2743200 h 2895600"/>
                    <a:gd name="connsiteX26" fmla="*/ 152400 w 2286000"/>
                    <a:gd name="connsiteY26" fmla="*/ 457200 h 2895600"/>
                    <a:gd name="connsiteX27" fmla="*/ 2133600 w 2286000"/>
                    <a:gd name="connsiteY27" fmla="*/ 457200 h 2895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286000" h="2895600">
                      <a:moveTo>
                        <a:pt x="1981200" y="304800"/>
                      </a:moveTo>
                      <a:lnTo>
                        <a:pt x="1981200" y="0"/>
                      </a:lnTo>
                      <a:lnTo>
                        <a:pt x="304800" y="0"/>
                      </a:lnTo>
                      <a:lnTo>
                        <a:pt x="304800" y="304800"/>
                      </a:lnTo>
                      <a:lnTo>
                        <a:pt x="0" y="304800"/>
                      </a:lnTo>
                      <a:lnTo>
                        <a:pt x="0" y="2895600"/>
                      </a:lnTo>
                      <a:lnTo>
                        <a:pt x="2286000" y="2895600"/>
                      </a:lnTo>
                      <a:lnTo>
                        <a:pt x="2286000" y="304800"/>
                      </a:lnTo>
                      <a:close/>
                      <a:moveTo>
                        <a:pt x="457200" y="152400"/>
                      </a:moveTo>
                      <a:lnTo>
                        <a:pt x="1828800" y="152400"/>
                      </a:lnTo>
                      <a:lnTo>
                        <a:pt x="1828800" y="304800"/>
                      </a:lnTo>
                      <a:lnTo>
                        <a:pt x="457200" y="304800"/>
                      </a:lnTo>
                      <a:close/>
                      <a:moveTo>
                        <a:pt x="1524000" y="1981200"/>
                      </a:moveTo>
                      <a:lnTo>
                        <a:pt x="1524000" y="2743200"/>
                      </a:lnTo>
                      <a:lnTo>
                        <a:pt x="762000" y="2743200"/>
                      </a:lnTo>
                      <a:lnTo>
                        <a:pt x="762000" y="1981200"/>
                      </a:lnTo>
                      <a:close/>
                      <a:moveTo>
                        <a:pt x="2133600" y="2743200"/>
                      </a:moveTo>
                      <a:lnTo>
                        <a:pt x="1676400" y="2743200"/>
                      </a:lnTo>
                      <a:lnTo>
                        <a:pt x="1676400" y="1981200"/>
                      </a:lnTo>
                      <a:lnTo>
                        <a:pt x="1828800" y="1981200"/>
                      </a:lnTo>
                      <a:lnTo>
                        <a:pt x="1828800" y="1828800"/>
                      </a:lnTo>
                      <a:lnTo>
                        <a:pt x="457200" y="1828800"/>
                      </a:lnTo>
                      <a:lnTo>
                        <a:pt x="457200" y="1981200"/>
                      </a:lnTo>
                      <a:lnTo>
                        <a:pt x="609600" y="1981200"/>
                      </a:lnTo>
                      <a:lnTo>
                        <a:pt x="609600" y="2743200"/>
                      </a:lnTo>
                      <a:lnTo>
                        <a:pt x="152400" y="2743200"/>
                      </a:lnTo>
                      <a:lnTo>
                        <a:pt x="152400" y="457200"/>
                      </a:lnTo>
                      <a:lnTo>
                        <a:pt x="2133600" y="457200"/>
                      </a:lnTo>
                      <a:close/>
                    </a:path>
                  </a:pathLst>
                </a:custGeom>
                <a:grpFill/>
                <a:ln w="76200"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IN" sz="20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80" name="Freeform: Shape 633">
                  <a:extLst>
                    <a:ext uri="{FF2B5EF4-FFF2-40B4-BE49-F238E27FC236}">
                      <a16:creationId xmlns:a16="http://schemas.microsoft.com/office/drawing/2014/main" xmlns="" id="{7DC5AA17-5916-405D-8F0D-6C7B249EA9F6}"/>
                    </a:ext>
                  </a:extLst>
                </p:cNvPr>
                <p:cNvSpPr/>
                <p:nvPr/>
              </p:nvSpPr>
              <p:spPr>
                <a:xfrm>
                  <a:off x="4953003" y="3505203"/>
                  <a:ext cx="762000" cy="457200"/>
                </a:xfrm>
                <a:custGeom>
                  <a:avLst/>
                  <a:gdLst>
                    <a:gd name="connsiteX0" fmla="*/ 762000 w 762000"/>
                    <a:gd name="connsiteY0" fmla="*/ 0 h 457200"/>
                    <a:gd name="connsiteX1" fmla="*/ 0 w 762000"/>
                    <a:gd name="connsiteY1" fmla="*/ 0 h 457200"/>
                    <a:gd name="connsiteX2" fmla="*/ 0 w 762000"/>
                    <a:gd name="connsiteY2" fmla="*/ 457200 h 457200"/>
                    <a:gd name="connsiteX3" fmla="*/ 762000 w 762000"/>
                    <a:gd name="connsiteY3" fmla="*/ 457200 h 457200"/>
                    <a:gd name="connsiteX4" fmla="*/ 609600 w 762000"/>
                    <a:gd name="connsiteY4" fmla="*/ 304800 h 457200"/>
                    <a:gd name="connsiteX5" fmla="*/ 152400 w 762000"/>
                    <a:gd name="connsiteY5" fmla="*/ 304800 h 457200"/>
                    <a:gd name="connsiteX6" fmla="*/ 152400 w 762000"/>
                    <a:gd name="connsiteY6" fmla="*/ 152400 h 457200"/>
                    <a:gd name="connsiteX7" fmla="*/ 609600 w 762000"/>
                    <a:gd name="connsiteY7" fmla="*/ 152400 h 45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62000" h="457200">
                      <a:moveTo>
                        <a:pt x="762000" y="0"/>
                      </a:moveTo>
                      <a:lnTo>
                        <a:pt x="0" y="0"/>
                      </a:lnTo>
                      <a:lnTo>
                        <a:pt x="0" y="457200"/>
                      </a:lnTo>
                      <a:lnTo>
                        <a:pt x="762000" y="457200"/>
                      </a:lnTo>
                      <a:close/>
                      <a:moveTo>
                        <a:pt x="609600" y="304800"/>
                      </a:moveTo>
                      <a:lnTo>
                        <a:pt x="152400" y="304800"/>
                      </a:lnTo>
                      <a:lnTo>
                        <a:pt x="152400" y="152400"/>
                      </a:lnTo>
                      <a:lnTo>
                        <a:pt x="609600" y="152400"/>
                      </a:lnTo>
                      <a:close/>
                    </a:path>
                  </a:pathLst>
                </a:custGeom>
                <a:grpFill/>
                <a:ln w="76200"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IN" sz="20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81" name="Freeform: Shape 634">
                  <a:extLst>
                    <a:ext uri="{FF2B5EF4-FFF2-40B4-BE49-F238E27FC236}">
                      <a16:creationId xmlns:a16="http://schemas.microsoft.com/office/drawing/2014/main" xmlns="" id="{ABDD5023-2EC7-4885-9716-7D0579125288}"/>
                    </a:ext>
                  </a:extLst>
                </p:cNvPr>
                <p:cNvSpPr/>
                <p:nvPr/>
              </p:nvSpPr>
              <p:spPr>
                <a:xfrm>
                  <a:off x="5867403" y="3505203"/>
                  <a:ext cx="762000" cy="457200"/>
                </a:xfrm>
                <a:custGeom>
                  <a:avLst/>
                  <a:gdLst>
                    <a:gd name="connsiteX0" fmla="*/ 762000 w 762000"/>
                    <a:gd name="connsiteY0" fmla="*/ 0 h 457200"/>
                    <a:gd name="connsiteX1" fmla="*/ 0 w 762000"/>
                    <a:gd name="connsiteY1" fmla="*/ 0 h 457200"/>
                    <a:gd name="connsiteX2" fmla="*/ 0 w 762000"/>
                    <a:gd name="connsiteY2" fmla="*/ 457200 h 457200"/>
                    <a:gd name="connsiteX3" fmla="*/ 762000 w 762000"/>
                    <a:gd name="connsiteY3" fmla="*/ 457200 h 457200"/>
                    <a:gd name="connsiteX4" fmla="*/ 609600 w 762000"/>
                    <a:gd name="connsiteY4" fmla="*/ 304800 h 457200"/>
                    <a:gd name="connsiteX5" fmla="*/ 152400 w 762000"/>
                    <a:gd name="connsiteY5" fmla="*/ 304800 h 457200"/>
                    <a:gd name="connsiteX6" fmla="*/ 152400 w 762000"/>
                    <a:gd name="connsiteY6" fmla="*/ 152400 h 457200"/>
                    <a:gd name="connsiteX7" fmla="*/ 609600 w 762000"/>
                    <a:gd name="connsiteY7" fmla="*/ 152400 h 45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62000" h="457200">
                      <a:moveTo>
                        <a:pt x="762000" y="0"/>
                      </a:moveTo>
                      <a:lnTo>
                        <a:pt x="0" y="0"/>
                      </a:lnTo>
                      <a:lnTo>
                        <a:pt x="0" y="457200"/>
                      </a:lnTo>
                      <a:lnTo>
                        <a:pt x="762000" y="457200"/>
                      </a:lnTo>
                      <a:close/>
                      <a:moveTo>
                        <a:pt x="609600" y="304800"/>
                      </a:moveTo>
                      <a:lnTo>
                        <a:pt x="152400" y="304800"/>
                      </a:lnTo>
                      <a:lnTo>
                        <a:pt x="152400" y="152400"/>
                      </a:lnTo>
                      <a:lnTo>
                        <a:pt x="609600" y="152400"/>
                      </a:lnTo>
                      <a:close/>
                    </a:path>
                  </a:pathLst>
                </a:custGeom>
                <a:grpFill/>
                <a:ln w="76200"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IN" sz="20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82" name="Freeform: Shape 635">
                  <a:extLst>
                    <a:ext uri="{FF2B5EF4-FFF2-40B4-BE49-F238E27FC236}">
                      <a16:creationId xmlns:a16="http://schemas.microsoft.com/office/drawing/2014/main" xmlns="" id="{7D5B31B1-E7F6-4001-ACAA-97E0664EAD02}"/>
                    </a:ext>
                  </a:extLst>
                </p:cNvPr>
                <p:cNvSpPr/>
                <p:nvPr/>
              </p:nvSpPr>
              <p:spPr>
                <a:xfrm>
                  <a:off x="4953003" y="4114803"/>
                  <a:ext cx="762000" cy="457200"/>
                </a:xfrm>
                <a:custGeom>
                  <a:avLst/>
                  <a:gdLst>
                    <a:gd name="connsiteX0" fmla="*/ 762000 w 762000"/>
                    <a:gd name="connsiteY0" fmla="*/ 0 h 457200"/>
                    <a:gd name="connsiteX1" fmla="*/ 0 w 762000"/>
                    <a:gd name="connsiteY1" fmla="*/ 0 h 457200"/>
                    <a:gd name="connsiteX2" fmla="*/ 0 w 762000"/>
                    <a:gd name="connsiteY2" fmla="*/ 457200 h 457200"/>
                    <a:gd name="connsiteX3" fmla="*/ 762000 w 762000"/>
                    <a:gd name="connsiteY3" fmla="*/ 457200 h 457200"/>
                    <a:gd name="connsiteX4" fmla="*/ 609600 w 762000"/>
                    <a:gd name="connsiteY4" fmla="*/ 304800 h 457200"/>
                    <a:gd name="connsiteX5" fmla="*/ 152400 w 762000"/>
                    <a:gd name="connsiteY5" fmla="*/ 304800 h 457200"/>
                    <a:gd name="connsiteX6" fmla="*/ 152400 w 762000"/>
                    <a:gd name="connsiteY6" fmla="*/ 152400 h 457200"/>
                    <a:gd name="connsiteX7" fmla="*/ 609600 w 762000"/>
                    <a:gd name="connsiteY7" fmla="*/ 152400 h 45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62000" h="457200">
                      <a:moveTo>
                        <a:pt x="762000" y="0"/>
                      </a:moveTo>
                      <a:lnTo>
                        <a:pt x="0" y="0"/>
                      </a:lnTo>
                      <a:lnTo>
                        <a:pt x="0" y="457200"/>
                      </a:lnTo>
                      <a:lnTo>
                        <a:pt x="762000" y="457200"/>
                      </a:lnTo>
                      <a:close/>
                      <a:moveTo>
                        <a:pt x="609600" y="304800"/>
                      </a:moveTo>
                      <a:lnTo>
                        <a:pt x="152400" y="304800"/>
                      </a:lnTo>
                      <a:lnTo>
                        <a:pt x="152400" y="152400"/>
                      </a:lnTo>
                      <a:lnTo>
                        <a:pt x="609600" y="152400"/>
                      </a:lnTo>
                      <a:close/>
                    </a:path>
                  </a:pathLst>
                </a:custGeom>
                <a:grpFill/>
                <a:ln w="76200"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IN" sz="20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83" name="Freeform: Shape 636">
                  <a:extLst>
                    <a:ext uri="{FF2B5EF4-FFF2-40B4-BE49-F238E27FC236}">
                      <a16:creationId xmlns:a16="http://schemas.microsoft.com/office/drawing/2014/main" xmlns="" id="{683A7A59-BDEE-4D72-8EDB-46FFF512A829}"/>
                    </a:ext>
                  </a:extLst>
                </p:cNvPr>
                <p:cNvSpPr/>
                <p:nvPr/>
              </p:nvSpPr>
              <p:spPr>
                <a:xfrm>
                  <a:off x="5867403" y="4114803"/>
                  <a:ext cx="762000" cy="457200"/>
                </a:xfrm>
                <a:custGeom>
                  <a:avLst/>
                  <a:gdLst>
                    <a:gd name="connsiteX0" fmla="*/ 762000 w 762000"/>
                    <a:gd name="connsiteY0" fmla="*/ 0 h 457200"/>
                    <a:gd name="connsiteX1" fmla="*/ 0 w 762000"/>
                    <a:gd name="connsiteY1" fmla="*/ 0 h 457200"/>
                    <a:gd name="connsiteX2" fmla="*/ 0 w 762000"/>
                    <a:gd name="connsiteY2" fmla="*/ 457200 h 457200"/>
                    <a:gd name="connsiteX3" fmla="*/ 762000 w 762000"/>
                    <a:gd name="connsiteY3" fmla="*/ 457200 h 457200"/>
                    <a:gd name="connsiteX4" fmla="*/ 609600 w 762000"/>
                    <a:gd name="connsiteY4" fmla="*/ 304800 h 457200"/>
                    <a:gd name="connsiteX5" fmla="*/ 152400 w 762000"/>
                    <a:gd name="connsiteY5" fmla="*/ 304800 h 457200"/>
                    <a:gd name="connsiteX6" fmla="*/ 152400 w 762000"/>
                    <a:gd name="connsiteY6" fmla="*/ 152400 h 457200"/>
                    <a:gd name="connsiteX7" fmla="*/ 609600 w 762000"/>
                    <a:gd name="connsiteY7" fmla="*/ 152400 h 45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62000" h="457200">
                      <a:moveTo>
                        <a:pt x="762000" y="0"/>
                      </a:moveTo>
                      <a:lnTo>
                        <a:pt x="0" y="0"/>
                      </a:lnTo>
                      <a:lnTo>
                        <a:pt x="0" y="457200"/>
                      </a:lnTo>
                      <a:lnTo>
                        <a:pt x="762000" y="457200"/>
                      </a:lnTo>
                      <a:close/>
                      <a:moveTo>
                        <a:pt x="609600" y="304800"/>
                      </a:moveTo>
                      <a:lnTo>
                        <a:pt x="152400" y="304800"/>
                      </a:lnTo>
                      <a:lnTo>
                        <a:pt x="152400" y="152400"/>
                      </a:lnTo>
                      <a:lnTo>
                        <a:pt x="609600" y="152400"/>
                      </a:lnTo>
                      <a:close/>
                    </a:path>
                  </a:pathLst>
                </a:custGeom>
                <a:grpFill/>
                <a:ln w="76200"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IN" sz="20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84" name="Freeform: Shape 637">
                  <a:extLst>
                    <a:ext uri="{FF2B5EF4-FFF2-40B4-BE49-F238E27FC236}">
                      <a16:creationId xmlns:a16="http://schemas.microsoft.com/office/drawing/2014/main" xmlns="" id="{58988BB5-CEEC-48F3-B1B3-EA104EEBB7B8}"/>
                    </a:ext>
                  </a:extLst>
                </p:cNvPr>
                <p:cNvSpPr/>
                <p:nvPr/>
              </p:nvSpPr>
              <p:spPr>
                <a:xfrm>
                  <a:off x="2209803" y="3810003"/>
                  <a:ext cx="2286000" cy="1981200"/>
                </a:xfrm>
                <a:custGeom>
                  <a:avLst/>
                  <a:gdLst>
                    <a:gd name="connsiteX0" fmla="*/ 1981200 w 2286000"/>
                    <a:gd name="connsiteY0" fmla="*/ 0 h 1981200"/>
                    <a:gd name="connsiteX1" fmla="*/ 304800 w 2286000"/>
                    <a:gd name="connsiteY1" fmla="*/ 0 h 1981200"/>
                    <a:gd name="connsiteX2" fmla="*/ 304800 w 2286000"/>
                    <a:gd name="connsiteY2" fmla="*/ 304800 h 1981200"/>
                    <a:gd name="connsiteX3" fmla="*/ 0 w 2286000"/>
                    <a:gd name="connsiteY3" fmla="*/ 304800 h 1981200"/>
                    <a:gd name="connsiteX4" fmla="*/ 0 w 2286000"/>
                    <a:gd name="connsiteY4" fmla="*/ 1981200 h 1981200"/>
                    <a:gd name="connsiteX5" fmla="*/ 2286000 w 2286000"/>
                    <a:gd name="connsiteY5" fmla="*/ 1981200 h 1981200"/>
                    <a:gd name="connsiteX6" fmla="*/ 2286000 w 2286000"/>
                    <a:gd name="connsiteY6" fmla="*/ 304800 h 1981200"/>
                    <a:gd name="connsiteX7" fmla="*/ 1981200 w 2286000"/>
                    <a:gd name="connsiteY7" fmla="*/ 304800 h 1981200"/>
                    <a:gd name="connsiteX8" fmla="*/ 457200 w 2286000"/>
                    <a:gd name="connsiteY8" fmla="*/ 152400 h 1981200"/>
                    <a:gd name="connsiteX9" fmla="*/ 1828800 w 2286000"/>
                    <a:gd name="connsiteY9" fmla="*/ 152400 h 1981200"/>
                    <a:gd name="connsiteX10" fmla="*/ 1828800 w 2286000"/>
                    <a:gd name="connsiteY10" fmla="*/ 304800 h 1981200"/>
                    <a:gd name="connsiteX11" fmla="*/ 457200 w 2286000"/>
                    <a:gd name="connsiteY11" fmla="*/ 304800 h 1981200"/>
                    <a:gd name="connsiteX12" fmla="*/ 1524000 w 2286000"/>
                    <a:gd name="connsiteY12" fmla="*/ 1371600 h 1981200"/>
                    <a:gd name="connsiteX13" fmla="*/ 1524000 w 2286000"/>
                    <a:gd name="connsiteY13" fmla="*/ 1828800 h 1981200"/>
                    <a:gd name="connsiteX14" fmla="*/ 762000 w 2286000"/>
                    <a:gd name="connsiteY14" fmla="*/ 1828800 h 1981200"/>
                    <a:gd name="connsiteX15" fmla="*/ 762000 w 2286000"/>
                    <a:gd name="connsiteY15" fmla="*/ 1371600 h 1981200"/>
                    <a:gd name="connsiteX16" fmla="*/ 2133600 w 2286000"/>
                    <a:gd name="connsiteY16" fmla="*/ 1828800 h 1981200"/>
                    <a:gd name="connsiteX17" fmla="*/ 1676400 w 2286000"/>
                    <a:gd name="connsiteY17" fmla="*/ 1828800 h 1981200"/>
                    <a:gd name="connsiteX18" fmla="*/ 1676400 w 2286000"/>
                    <a:gd name="connsiteY18" fmla="*/ 1371600 h 1981200"/>
                    <a:gd name="connsiteX19" fmla="*/ 1828800 w 2286000"/>
                    <a:gd name="connsiteY19" fmla="*/ 1371600 h 1981200"/>
                    <a:gd name="connsiteX20" fmla="*/ 1828800 w 2286000"/>
                    <a:gd name="connsiteY20" fmla="*/ 1219200 h 1981200"/>
                    <a:gd name="connsiteX21" fmla="*/ 457200 w 2286000"/>
                    <a:gd name="connsiteY21" fmla="*/ 1219200 h 1981200"/>
                    <a:gd name="connsiteX22" fmla="*/ 457200 w 2286000"/>
                    <a:gd name="connsiteY22" fmla="*/ 1371600 h 1981200"/>
                    <a:gd name="connsiteX23" fmla="*/ 609600 w 2286000"/>
                    <a:gd name="connsiteY23" fmla="*/ 1371600 h 1981200"/>
                    <a:gd name="connsiteX24" fmla="*/ 609600 w 2286000"/>
                    <a:gd name="connsiteY24" fmla="*/ 1828800 h 1981200"/>
                    <a:gd name="connsiteX25" fmla="*/ 152400 w 2286000"/>
                    <a:gd name="connsiteY25" fmla="*/ 1828800 h 1981200"/>
                    <a:gd name="connsiteX26" fmla="*/ 152400 w 2286000"/>
                    <a:gd name="connsiteY26" fmla="*/ 457200 h 1981200"/>
                    <a:gd name="connsiteX27" fmla="*/ 2133600 w 2286000"/>
                    <a:gd name="connsiteY27" fmla="*/ 457200 h 1981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286000" h="1981200">
                      <a:moveTo>
                        <a:pt x="1981200" y="0"/>
                      </a:moveTo>
                      <a:lnTo>
                        <a:pt x="304800" y="0"/>
                      </a:lnTo>
                      <a:lnTo>
                        <a:pt x="304800" y="304800"/>
                      </a:lnTo>
                      <a:lnTo>
                        <a:pt x="0" y="304800"/>
                      </a:lnTo>
                      <a:lnTo>
                        <a:pt x="0" y="1981200"/>
                      </a:lnTo>
                      <a:lnTo>
                        <a:pt x="2286000" y="1981200"/>
                      </a:lnTo>
                      <a:lnTo>
                        <a:pt x="2286000" y="304800"/>
                      </a:lnTo>
                      <a:lnTo>
                        <a:pt x="1981200" y="304800"/>
                      </a:lnTo>
                      <a:close/>
                      <a:moveTo>
                        <a:pt x="457200" y="152400"/>
                      </a:moveTo>
                      <a:lnTo>
                        <a:pt x="1828800" y="152400"/>
                      </a:lnTo>
                      <a:lnTo>
                        <a:pt x="1828800" y="304800"/>
                      </a:lnTo>
                      <a:lnTo>
                        <a:pt x="457200" y="304800"/>
                      </a:lnTo>
                      <a:close/>
                      <a:moveTo>
                        <a:pt x="1524000" y="1371600"/>
                      </a:moveTo>
                      <a:lnTo>
                        <a:pt x="1524000" y="1828800"/>
                      </a:lnTo>
                      <a:lnTo>
                        <a:pt x="762000" y="1828800"/>
                      </a:lnTo>
                      <a:lnTo>
                        <a:pt x="762000" y="1371600"/>
                      </a:lnTo>
                      <a:close/>
                      <a:moveTo>
                        <a:pt x="2133600" y="1828800"/>
                      </a:moveTo>
                      <a:lnTo>
                        <a:pt x="1676400" y="1828800"/>
                      </a:lnTo>
                      <a:lnTo>
                        <a:pt x="1676400" y="1371600"/>
                      </a:lnTo>
                      <a:lnTo>
                        <a:pt x="1828800" y="1371600"/>
                      </a:lnTo>
                      <a:lnTo>
                        <a:pt x="1828800" y="1219200"/>
                      </a:lnTo>
                      <a:lnTo>
                        <a:pt x="457200" y="1219200"/>
                      </a:lnTo>
                      <a:lnTo>
                        <a:pt x="457200" y="1371600"/>
                      </a:lnTo>
                      <a:lnTo>
                        <a:pt x="609600" y="1371600"/>
                      </a:lnTo>
                      <a:lnTo>
                        <a:pt x="609600" y="1828800"/>
                      </a:lnTo>
                      <a:lnTo>
                        <a:pt x="152400" y="1828800"/>
                      </a:lnTo>
                      <a:lnTo>
                        <a:pt x="152400" y="457200"/>
                      </a:lnTo>
                      <a:lnTo>
                        <a:pt x="2133600" y="457200"/>
                      </a:lnTo>
                      <a:close/>
                    </a:path>
                  </a:pathLst>
                </a:custGeom>
                <a:grpFill/>
                <a:ln w="76200"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IN" sz="20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85" name="Freeform: Shape 638">
                  <a:extLst>
                    <a:ext uri="{FF2B5EF4-FFF2-40B4-BE49-F238E27FC236}">
                      <a16:creationId xmlns:a16="http://schemas.microsoft.com/office/drawing/2014/main" xmlns="" id="{4906E572-B9C3-4D6F-B0DE-25FD3B509815}"/>
                    </a:ext>
                  </a:extLst>
                </p:cNvPr>
                <p:cNvSpPr/>
                <p:nvPr/>
              </p:nvSpPr>
              <p:spPr>
                <a:xfrm>
                  <a:off x="2514603" y="4419603"/>
                  <a:ext cx="762000" cy="457200"/>
                </a:xfrm>
                <a:custGeom>
                  <a:avLst/>
                  <a:gdLst>
                    <a:gd name="connsiteX0" fmla="*/ 762000 w 762000"/>
                    <a:gd name="connsiteY0" fmla="*/ 0 h 457200"/>
                    <a:gd name="connsiteX1" fmla="*/ 0 w 762000"/>
                    <a:gd name="connsiteY1" fmla="*/ 0 h 457200"/>
                    <a:gd name="connsiteX2" fmla="*/ 0 w 762000"/>
                    <a:gd name="connsiteY2" fmla="*/ 457200 h 457200"/>
                    <a:gd name="connsiteX3" fmla="*/ 762000 w 762000"/>
                    <a:gd name="connsiteY3" fmla="*/ 457200 h 457200"/>
                    <a:gd name="connsiteX4" fmla="*/ 609600 w 762000"/>
                    <a:gd name="connsiteY4" fmla="*/ 304800 h 457200"/>
                    <a:gd name="connsiteX5" fmla="*/ 152400 w 762000"/>
                    <a:gd name="connsiteY5" fmla="*/ 304800 h 457200"/>
                    <a:gd name="connsiteX6" fmla="*/ 152400 w 762000"/>
                    <a:gd name="connsiteY6" fmla="*/ 152400 h 457200"/>
                    <a:gd name="connsiteX7" fmla="*/ 609600 w 762000"/>
                    <a:gd name="connsiteY7" fmla="*/ 152400 h 45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62000" h="457200">
                      <a:moveTo>
                        <a:pt x="762000" y="0"/>
                      </a:moveTo>
                      <a:lnTo>
                        <a:pt x="0" y="0"/>
                      </a:lnTo>
                      <a:lnTo>
                        <a:pt x="0" y="457200"/>
                      </a:lnTo>
                      <a:lnTo>
                        <a:pt x="762000" y="457200"/>
                      </a:lnTo>
                      <a:close/>
                      <a:moveTo>
                        <a:pt x="609600" y="304800"/>
                      </a:moveTo>
                      <a:lnTo>
                        <a:pt x="152400" y="304800"/>
                      </a:lnTo>
                      <a:lnTo>
                        <a:pt x="152400" y="152400"/>
                      </a:lnTo>
                      <a:lnTo>
                        <a:pt x="609600" y="152400"/>
                      </a:lnTo>
                      <a:close/>
                    </a:path>
                  </a:pathLst>
                </a:custGeom>
                <a:grpFill/>
                <a:ln w="76200"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IN" sz="20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86" name="Freeform: Shape 639">
                  <a:extLst>
                    <a:ext uri="{FF2B5EF4-FFF2-40B4-BE49-F238E27FC236}">
                      <a16:creationId xmlns:a16="http://schemas.microsoft.com/office/drawing/2014/main" xmlns="" id="{DDEFDDF4-3E6A-4B6A-81B0-1E907DF11A3E}"/>
                    </a:ext>
                  </a:extLst>
                </p:cNvPr>
                <p:cNvSpPr/>
                <p:nvPr/>
              </p:nvSpPr>
              <p:spPr>
                <a:xfrm>
                  <a:off x="3429003" y="4419603"/>
                  <a:ext cx="762000" cy="457200"/>
                </a:xfrm>
                <a:custGeom>
                  <a:avLst/>
                  <a:gdLst>
                    <a:gd name="connsiteX0" fmla="*/ 762000 w 762000"/>
                    <a:gd name="connsiteY0" fmla="*/ 0 h 457200"/>
                    <a:gd name="connsiteX1" fmla="*/ 0 w 762000"/>
                    <a:gd name="connsiteY1" fmla="*/ 0 h 457200"/>
                    <a:gd name="connsiteX2" fmla="*/ 0 w 762000"/>
                    <a:gd name="connsiteY2" fmla="*/ 457200 h 457200"/>
                    <a:gd name="connsiteX3" fmla="*/ 762000 w 762000"/>
                    <a:gd name="connsiteY3" fmla="*/ 457200 h 457200"/>
                    <a:gd name="connsiteX4" fmla="*/ 609600 w 762000"/>
                    <a:gd name="connsiteY4" fmla="*/ 304800 h 457200"/>
                    <a:gd name="connsiteX5" fmla="*/ 152400 w 762000"/>
                    <a:gd name="connsiteY5" fmla="*/ 304800 h 457200"/>
                    <a:gd name="connsiteX6" fmla="*/ 152400 w 762000"/>
                    <a:gd name="connsiteY6" fmla="*/ 152400 h 457200"/>
                    <a:gd name="connsiteX7" fmla="*/ 609600 w 762000"/>
                    <a:gd name="connsiteY7" fmla="*/ 152400 h 45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62000" h="457200">
                      <a:moveTo>
                        <a:pt x="762000" y="0"/>
                      </a:moveTo>
                      <a:lnTo>
                        <a:pt x="0" y="0"/>
                      </a:lnTo>
                      <a:lnTo>
                        <a:pt x="0" y="457200"/>
                      </a:lnTo>
                      <a:lnTo>
                        <a:pt x="762000" y="457200"/>
                      </a:lnTo>
                      <a:close/>
                      <a:moveTo>
                        <a:pt x="609600" y="304800"/>
                      </a:moveTo>
                      <a:lnTo>
                        <a:pt x="152400" y="304800"/>
                      </a:lnTo>
                      <a:lnTo>
                        <a:pt x="152400" y="152400"/>
                      </a:lnTo>
                      <a:lnTo>
                        <a:pt x="609600" y="152400"/>
                      </a:lnTo>
                      <a:close/>
                    </a:path>
                  </a:pathLst>
                </a:custGeom>
                <a:grpFill/>
                <a:ln w="76200"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IN" sz="20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87" name="Freeform: Shape 640">
                  <a:extLst>
                    <a:ext uri="{FF2B5EF4-FFF2-40B4-BE49-F238E27FC236}">
                      <a16:creationId xmlns:a16="http://schemas.microsoft.com/office/drawing/2014/main" xmlns="" id="{F79299E4-DB8D-4516-9F90-33F503313360}"/>
                    </a:ext>
                  </a:extLst>
                </p:cNvPr>
                <p:cNvSpPr/>
                <p:nvPr/>
              </p:nvSpPr>
              <p:spPr>
                <a:xfrm>
                  <a:off x="2765524" y="1066803"/>
                  <a:ext cx="3863873" cy="2644673"/>
                </a:xfrm>
                <a:custGeom>
                  <a:avLst/>
                  <a:gdLst>
                    <a:gd name="connsiteX0" fmla="*/ 1196873 w 3863873"/>
                    <a:gd name="connsiteY0" fmla="*/ 1555547 h 2644673"/>
                    <a:gd name="connsiteX1" fmla="*/ 1654073 w 3863873"/>
                    <a:gd name="connsiteY1" fmla="*/ 2012747 h 2644673"/>
                    <a:gd name="connsiteX2" fmla="*/ 2343455 w 3863873"/>
                    <a:gd name="connsiteY2" fmla="*/ 1323366 h 2644673"/>
                    <a:gd name="connsiteX3" fmla="*/ 3025674 w 3863873"/>
                    <a:gd name="connsiteY3" fmla="*/ 1676400 h 2644673"/>
                    <a:gd name="connsiteX4" fmla="*/ 3863874 w 3863873"/>
                    <a:gd name="connsiteY4" fmla="*/ 838200 h 2644673"/>
                    <a:gd name="connsiteX5" fmla="*/ 3025674 w 3863873"/>
                    <a:gd name="connsiteY5" fmla="*/ 0 h 2644673"/>
                    <a:gd name="connsiteX6" fmla="*/ 2187474 w 3863873"/>
                    <a:gd name="connsiteY6" fmla="*/ 838200 h 2644673"/>
                    <a:gd name="connsiteX7" fmla="*/ 2264435 w 3863873"/>
                    <a:gd name="connsiteY7" fmla="*/ 1186891 h 2644673"/>
                    <a:gd name="connsiteX8" fmla="*/ 1654073 w 3863873"/>
                    <a:gd name="connsiteY8" fmla="*/ 1797253 h 2644673"/>
                    <a:gd name="connsiteX9" fmla="*/ 1196873 w 3863873"/>
                    <a:gd name="connsiteY9" fmla="*/ 1340053 h 2644673"/>
                    <a:gd name="connsiteX10" fmla="*/ 0 w 3863873"/>
                    <a:gd name="connsiteY10" fmla="*/ 2536927 h 2644673"/>
                    <a:gd name="connsiteX11" fmla="*/ 107747 w 3863873"/>
                    <a:gd name="connsiteY11" fmla="*/ 2644674 h 2644673"/>
                    <a:gd name="connsiteX12" fmla="*/ 3025674 w 3863873"/>
                    <a:gd name="connsiteY12" fmla="*/ 152400 h 2644673"/>
                    <a:gd name="connsiteX13" fmla="*/ 3711474 w 3863873"/>
                    <a:gd name="connsiteY13" fmla="*/ 838200 h 2644673"/>
                    <a:gd name="connsiteX14" fmla="*/ 3025674 w 3863873"/>
                    <a:gd name="connsiteY14" fmla="*/ 1524000 h 2644673"/>
                    <a:gd name="connsiteX15" fmla="*/ 2339874 w 3863873"/>
                    <a:gd name="connsiteY15" fmla="*/ 838200 h 2644673"/>
                    <a:gd name="connsiteX16" fmla="*/ 3025674 w 3863873"/>
                    <a:gd name="connsiteY16" fmla="*/ 152400 h 2644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63873" h="2644673">
                      <a:moveTo>
                        <a:pt x="1196873" y="1555547"/>
                      </a:moveTo>
                      <a:lnTo>
                        <a:pt x="1654073" y="2012747"/>
                      </a:lnTo>
                      <a:lnTo>
                        <a:pt x="2343455" y="1323366"/>
                      </a:lnTo>
                      <a:cubicBezTo>
                        <a:pt x="2495550" y="1536649"/>
                        <a:pt x="2744343" y="1676400"/>
                        <a:pt x="3025674" y="1676400"/>
                      </a:cubicBezTo>
                      <a:cubicBezTo>
                        <a:pt x="3487826" y="1676400"/>
                        <a:pt x="3863874" y="1300353"/>
                        <a:pt x="3863874" y="838200"/>
                      </a:cubicBezTo>
                      <a:cubicBezTo>
                        <a:pt x="3863874" y="376047"/>
                        <a:pt x="3487826" y="0"/>
                        <a:pt x="3025674" y="0"/>
                      </a:cubicBezTo>
                      <a:cubicBezTo>
                        <a:pt x="2563521" y="0"/>
                        <a:pt x="2187474" y="376047"/>
                        <a:pt x="2187474" y="838200"/>
                      </a:cubicBezTo>
                      <a:cubicBezTo>
                        <a:pt x="2187474" y="962711"/>
                        <a:pt x="2215515" y="1080592"/>
                        <a:pt x="2264435" y="1186891"/>
                      </a:cubicBezTo>
                      <a:lnTo>
                        <a:pt x="1654073" y="1797253"/>
                      </a:lnTo>
                      <a:lnTo>
                        <a:pt x="1196873" y="1340053"/>
                      </a:lnTo>
                      <a:lnTo>
                        <a:pt x="0" y="2536927"/>
                      </a:lnTo>
                      <a:lnTo>
                        <a:pt x="107747" y="2644674"/>
                      </a:lnTo>
                      <a:close/>
                      <a:moveTo>
                        <a:pt x="3025674" y="152400"/>
                      </a:moveTo>
                      <a:cubicBezTo>
                        <a:pt x="3403778" y="152400"/>
                        <a:pt x="3711474" y="460096"/>
                        <a:pt x="3711474" y="838200"/>
                      </a:cubicBezTo>
                      <a:cubicBezTo>
                        <a:pt x="3711474" y="1216304"/>
                        <a:pt x="3403778" y="1524000"/>
                        <a:pt x="3025674" y="1524000"/>
                      </a:cubicBezTo>
                      <a:cubicBezTo>
                        <a:pt x="2647569" y="1524000"/>
                        <a:pt x="2339874" y="1216304"/>
                        <a:pt x="2339874" y="838200"/>
                      </a:cubicBezTo>
                      <a:cubicBezTo>
                        <a:pt x="2339874" y="460096"/>
                        <a:pt x="2647569" y="152400"/>
                        <a:pt x="3025674" y="152400"/>
                      </a:cubicBezTo>
                      <a:close/>
                    </a:path>
                  </a:pathLst>
                </a:custGeom>
                <a:grpFill/>
                <a:ln w="76200"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IN" sz="2000" b="0" i="0" u="none" strike="noStrike" kern="0" cap="none" spc="0" normalizeH="0" baseline="0" noProof="0">
                    <a:ln>
                      <a:noFill/>
                    </a:ln>
                    <a:solidFill>
                      <a:srgbClr val="000000"/>
                    </a:solidFill>
                    <a:effectLst/>
                    <a:uLnTx/>
                    <a:uFillTx/>
                    <a:latin typeface="Calibri" panose="020F0502020204030204"/>
                    <a:ea typeface="+mn-ea"/>
                    <a:cs typeface="+mn-cs"/>
                  </a:endParaRPr>
                </a:p>
              </p:txBody>
            </p:sp>
          </p:grpSp>
          <p:sp>
            <p:nvSpPr>
              <p:cNvPr id="75" name="Rectangle 74">
                <a:extLst>
                  <a:ext uri="{FF2B5EF4-FFF2-40B4-BE49-F238E27FC236}">
                    <a16:creationId xmlns:a16="http://schemas.microsoft.com/office/drawing/2014/main" xmlns="" id="{C66494C3-BE8E-4B73-B4E9-AF63401AC78D}"/>
                  </a:ext>
                </a:extLst>
              </p:cNvPr>
              <p:cNvSpPr/>
              <p:nvPr/>
            </p:nvSpPr>
            <p:spPr>
              <a:xfrm>
                <a:off x="4791466" y="4066315"/>
                <a:ext cx="945913" cy="238626"/>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76" name="Freeform: Shape 629">
                <a:extLst>
                  <a:ext uri="{FF2B5EF4-FFF2-40B4-BE49-F238E27FC236}">
                    <a16:creationId xmlns:a16="http://schemas.microsoft.com/office/drawing/2014/main" xmlns="" id="{27DB3BA5-F0CE-4633-B91C-A3123E353C7F}"/>
                  </a:ext>
                </a:extLst>
              </p:cNvPr>
              <p:cNvSpPr/>
              <p:nvPr/>
            </p:nvSpPr>
            <p:spPr>
              <a:xfrm>
                <a:off x="4774132" y="4045119"/>
                <a:ext cx="1010295" cy="277037"/>
              </a:xfrm>
              <a:custGeom>
                <a:avLst/>
                <a:gdLst>
                  <a:gd name="connsiteX0" fmla="*/ 18689 w 1089300"/>
                  <a:gd name="connsiteY0" fmla="*/ 20707 h 298701"/>
                  <a:gd name="connsiteX1" fmla="*/ 18689 w 1089300"/>
                  <a:gd name="connsiteY1" fmla="*/ 277994 h 298701"/>
                  <a:gd name="connsiteX2" fmla="*/ 1038572 w 1089300"/>
                  <a:gd name="connsiteY2" fmla="*/ 277994 h 298701"/>
                  <a:gd name="connsiteX3" fmla="*/ 1038572 w 1089300"/>
                  <a:gd name="connsiteY3" fmla="*/ 20707 h 298701"/>
                  <a:gd name="connsiteX4" fmla="*/ 0 w 1089300"/>
                  <a:gd name="connsiteY4" fmla="*/ 0 h 298701"/>
                  <a:gd name="connsiteX5" fmla="*/ 1089300 w 1089300"/>
                  <a:gd name="connsiteY5" fmla="*/ 0 h 298701"/>
                  <a:gd name="connsiteX6" fmla="*/ 1089300 w 1089300"/>
                  <a:gd name="connsiteY6" fmla="*/ 298701 h 298701"/>
                  <a:gd name="connsiteX7" fmla="*/ 0 w 1089300"/>
                  <a:gd name="connsiteY7" fmla="*/ 298701 h 298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89300" h="298701">
                    <a:moveTo>
                      <a:pt x="18689" y="20707"/>
                    </a:moveTo>
                    <a:lnTo>
                      <a:pt x="18689" y="277994"/>
                    </a:lnTo>
                    <a:lnTo>
                      <a:pt x="1038572" y="277994"/>
                    </a:lnTo>
                    <a:lnTo>
                      <a:pt x="1038572" y="20707"/>
                    </a:lnTo>
                    <a:close/>
                    <a:moveTo>
                      <a:pt x="0" y="0"/>
                    </a:moveTo>
                    <a:lnTo>
                      <a:pt x="1089300" y="0"/>
                    </a:lnTo>
                    <a:lnTo>
                      <a:pt x="1089300" y="298701"/>
                    </a:lnTo>
                    <a:lnTo>
                      <a:pt x="0" y="298701"/>
                    </a:lnTo>
                    <a:close/>
                  </a:path>
                </a:pathLst>
              </a:custGeom>
              <a:solidFill>
                <a:srgbClr val="41ABDD"/>
              </a:solidFill>
              <a:ln w="12700" cap="flat" cmpd="sng" algn="ctr">
                <a:noFill/>
                <a:prstDash val="solid"/>
                <a:miter lim="800000"/>
              </a:ln>
              <a:effectLst/>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77" name="TextBox 76">
                <a:extLst>
                  <a:ext uri="{FF2B5EF4-FFF2-40B4-BE49-F238E27FC236}">
                    <a16:creationId xmlns:a16="http://schemas.microsoft.com/office/drawing/2014/main" xmlns="" id="{BD2C91A7-0CD8-4C8F-B1EB-FB5C6F7F7214}"/>
                  </a:ext>
                </a:extLst>
              </p:cNvPr>
              <p:cNvSpPr txBox="1"/>
              <p:nvPr/>
            </p:nvSpPr>
            <p:spPr>
              <a:xfrm>
                <a:off x="4793359" y="4031163"/>
                <a:ext cx="942127" cy="308929"/>
              </a:xfrm>
              <a:prstGeom prst="rect">
                <a:avLst/>
              </a:prstGeom>
              <a:noFill/>
            </p:spPr>
            <p:txBody>
              <a:bodyPr wrap="square" rtlCol="0" anchor="ctr">
                <a:spAutoFit/>
              </a:bodyPr>
              <a:lstStyle/>
              <a:p>
                <a:pPr lvl="0" algn="ctr" defTabSz="457200">
                  <a:defRPr/>
                </a:pPr>
                <a:r>
                  <a:rPr lang="en-US" sz="1200" b="1" kern="0" dirty="0">
                    <a:solidFill>
                      <a:srgbClr val="000000"/>
                    </a:solidFill>
                    <a:latin typeface="Century Gothic" panose="020B0502020202020204" pitchFamily="34" charset="0"/>
                  </a:rPr>
                  <a:t>Continuous monitoring </a:t>
                </a:r>
                <a:endParaRPr kumimoji="0" lang="en-US" sz="1200" b="1" i="0" u="none" strike="noStrike" kern="0" cap="none" spc="0" normalizeH="0" baseline="0" noProof="0" dirty="0">
                  <a:ln>
                    <a:noFill/>
                  </a:ln>
                  <a:solidFill>
                    <a:srgbClr val="000000"/>
                  </a:solidFill>
                  <a:effectLst/>
                  <a:uLnTx/>
                  <a:uFillTx/>
                  <a:latin typeface="Century Gothic" panose="020B0502020202020204" pitchFamily="34" charset="0"/>
                  <a:ea typeface="+mn-ea"/>
                  <a:cs typeface="+mn-cs"/>
                </a:endParaRPr>
              </a:p>
            </p:txBody>
          </p:sp>
        </p:grpSp>
        <p:grpSp>
          <p:nvGrpSpPr>
            <p:cNvPr id="23" name="Group 22">
              <a:extLst>
                <a:ext uri="{FF2B5EF4-FFF2-40B4-BE49-F238E27FC236}">
                  <a16:creationId xmlns:a16="http://schemas.microsoft.com/office/drawing/2014/main" xmlns="" id="{A30ABE50-2735-4F07-8BB7-7D445AF68A77}"/>
                </a:ext>
              </a:extLst>
            </p:cNvPr>
            <p:cNvGrpSpPr/>
            <p:nvPr/>
          </p:nvGrpSpPr>
          <p:grpSpPr>
            <a:xfrm>
              <a:off x="9873150" y="2173523"/>
              <a:ext cx="1635704" cy="4227145"/>
              <a:chOff x="7431242" y="2771541"/>
              <a:chExt cx="1138461" cy="2942121"/>
            </a:xfrm>
          </p:grpSpPr>
          <p:sp>
            <p:nvSpPr>
              <p:cNvPr id="44" name="Oval 43">
                <a:extLst>
                  <a:ext uri="{FF2B5EF4-FFF2-40B4-BE49-F238E27FC236}">
                    <a16:creationId xmlns:a16="http://schemas.microsoft.com/office/drawing/2014/main" xmlns="" id="{A7290B9D-C951-4A13-AA2C-30A1FAD82957}"/>
                  </a:ext>
                </a:extLst>
              </p:cNvPr>
              <p:cNvSpPr/>
              <p:nvPr/>
            </p:nvSpPr>
            <p:spPr>
              <a:xfrm>
                <a:off x="7757957" y="3028024"/>
                <a:ext cx="531525" cy="531523"/>
              </a:xfrm>
              <a:prstGeom prst="ellipse">
                <a:avLst/>
              </a:prstGeom>
              <a:solidFill>
                <a:srgbClr val="8BBA2C"/>
              </a:solidFill>
              <a:ln w="28575" cap="flat" cmpd="sng" algn="ctr">
                <a:no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45" name="Arc 44">
                <a:extLst>
                  <a:ext uri="{FF2B5EF4-FFF2-40B4-BE49-F238E27FC236}">
                    <a16:creationId xmlns:a16="http://schemas.microsoft.com/office/drawing/2014/main" xmlns="" id="{65736EFC-FAC3-45A9-B797-4BFA52E9BEE7}"/>
                  </a:ext>
                </a:extLst>
              </p:cNvPr>
              <p:cNvSpPr/>
              <p:nvPr/>
            </p:nvSpPr>
            <p:spPr>
              <a:xfrm>
                <a:off x="7670352" y="2940419"/>
                <a:ext cx="706736" cy="706733"/>
              </a:xfrm>
              <a:prstGeom prst="arc">
                <a:avLst>
                  <a:gd name="adj1" fmla="val 152908"/>
                  <a:gd name="adj2" fmla="val 108782"/>
                </a:avLst>
              </a:prstGeom>
              <a:noFill/>
              <a:ln w="12700" cap="flat" cmpd="sng" algn="ctr">
                <a:solidFill>
                  <a:sysClr val="window" lastClr="FFFFFF">
                    <a:lumMod val="85000"/>
                  </a:sysClr>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srgbClr val="000000"/>
                  </a:solidFill>
                  <a:effectLst/>
                  <a:uLnTx/>
                  <a:uFillTx/>
                  <a:latin typeface="Calibri" panose="020F0502020204030204"/>
                  <a:ea typeface="+mn-ea"/>
                  <a:cs typeface="+mn-cs"/>
                </a:endParaRPr>
              </a:p>
            </p:txBody>
          </p:sp>
          <p:cxnSp>
            <p:nvCxnSpPr>
              <p:cNvPr id="47" name="Straight Connector 46">
                <a:extLst>
                  <a:ext uri="{FF2B5EF4-FFF2-40B4-BE49-F238E27FC236}">
                    <a16:creationId xmlns:a16="http://schemas.microsoft.com/office/drawing/2014/main" xmlns="" id="{D19A1A41-A22C-4E05-920D-B1CF71959CFE}"/>
                  </a:ext>
                </a:extLst>
              </p:cNvPr>
              <p:cNvCxnSpPr>
                <a:cxnSpLocks/>
              </p:cNvCxnSpPr>
              <p:nvPr/>
            </p:nvCxnSpPr>
            <p:spPr>
              <a:xfrm flipV="1">
                <a:off x="8041367" y="3642736"/>
                <a:ext cx="0" cy="346004"/>
              </a:xfrm>
              <a:prstGeom prst="line">
                <a:avLst/>
              </a:prstGeom>
              <a:noFill/>
              <a:ln w="12700" cap="flat" cmpd="sng" algn="ctr">
                <a:solidFill>
                  <a:sysClr val="window" lastClr="FFFFFF">
                    <a:lumMod val="85000"/>
                  </a:sysClr>
                </a:solidFill>
                <a:prstDash val="solid"/>
                <a:miter lim="800000"/>
                <a:tailEnd type="none"/>
              </a:ln>
              <a:effectLst/>
            </p:spPr>
          </p:cxnSp>
          <p:sp>
            <p:nvSpPr>
              <p:cNvPr id="48" name="Freeform: Shape 599">
                <a:extLst>
                  <a:ext uri="{FF2B5EF4-FFF2-40B4-BE49-F238E27FC236}">
                    <a16:creationId xmlns:a16="http://schemas.microsoft.com/office/drawing/2014/main" xmlns="" id="{1E591C74-6AA6-49A3-B995-ECDCB61449E9}"/>
                  </a:ext>
                </a:extLst>
              </p:cNvPr>
              <p:cNvSpPr/>
              <p:nvPr/>
            </p:nvSpPr>
            <p:spPr>
              <a:xfrm>
                <a:off x="7498853" y="4304940"/>
                <a:ext cx="37697" cy="1102655"/>
              </a:xfrm>
              <a:custGeom>
                <a:avLst/>
                <a:gdLst>
                  <a:gd name="connsiteX0" fmla="*/ 0 w 591369"/>
                  <a:gd name="connsiteY0" fmla="*/ 0 h 454019"/>
                  <a:gd name="connsiteX1" fmla="*/ 591369 w 591369"/>
                  <a:gd name="connsiteY1" fmla="*/ 0 h 454019"/>
                  <a:gd name="connsiteX2" fmla="*/ 591369 w 591369"/>
                  <a:gd name="connsiteY2" fmla="*/ 454019 h 454019"/>
                  <a:gd name="connsiteX3" fmla="*/ 0 w 591369"/>
                  <a:gd name="connsiteY3" fmla="*/ 454019 h 454019"/>
                  <a:gd name="connsiteX4" fmla="*/ 0 w 591369"/>
                  <a:gd name="connsiteY4" fmla="*/ 418598 h 454019"/>
                  <a:gd name="connsiteX5" fmla="*/ 537013 w 591369"/>
                  <a:gd name="connsiteY5" fmla="*/ 418598 h 454019"/>
                  <a:gd name="connsiteX6" fmla="*/ 537013 w 591369"/>
                  <a:gd name="connsiteY6" fmla="*/ 30658 h 454019"/>
                  <a:gd name="connsiteX7" fmla="*/ 0 w 591369"/>
                  <a:gd name="connsiteY7" fmla="*/ 30658 h 454019"/>
                  <a:gd name="connsiteX8" fmla="*/ 0 w 591369"/>
                  <a:gd name="connsiteY8" fmla="*/ 0 h 454019"/>
                  <a:gd name="connsiteX0" fmla="*/ 614363 w 1205732"/>
                  <a:gd name="connsiteY0" fmla="*/ 0 h 454019"/>
                  <a:gd name="connsiteX1" fmla="*/ 1205732 w 1205732"/>
                  <a:gd name="connsiteY1" fmla="*/ 0 h 454019"/>
                  <a:gd name="connsiteX2" fmla="*/ 1205732 w 1205732"/>
                  <a:gd name="connsiteY2" fmla="*/ 454019 h 454019"/>
                  <a:gd name="connsiteX3" fmla="*/ 614363 w 1205732"/>
                  <a:gd name="connsiteY3" fmla="*/ 454019 h 454019"/>
                  <a:gd name="connsiteX4" fmla="*/ 0 w 1205732"/>
                  <a:gd name="connsiteY4" fmla="*/ 420979 h 454019"/>
                  <a:gd name="connsiteX5" fmla="*/ 1151376 w 1205732"/>
                  <a:gd name="connsiteY5" fmla="*/ 418598 h 454019"/>
                  <a:gd name="connsiteX6" fmla="*/ 1151376 w 1205732"/>
                  <a:gd name="connsiteY6" fmla="*/ 30658 h 454019"/>
                  <a:gd name="connsiteX7" fmla="*/ 614363 w 1205732"/>
                  <a:gd name="connsiteY7" fmla="*/ 30658 h 454019"/>
                  <a:gd name="connsiteX8" fmla="*/ 614363 w 1205732"/>
                  <a:gd name="connsiteY8" fmla="*/ 0 h 454019"/>
                  <a:gd name="connsiteX0" fmla="*/ 614363 w 1205732"/>
                  <a:gd name="connsiteY0" fmla="*/ 0 h 456401"/>
                  <a:gd name="connsiteX1" fmla="*/ 1205732 w 1205732"/>
                  <a:gd name="connsiteY1" fmla="*/ 0 h 456401"/>
                  <a:gd name="connsiteX2" fmla="*/ 1205732 w 1205732"/>
                  <a:gd name="connsiteY2" fmla="*/ 454019 h 456401"/>
                  <a:gd name="connsiteX3" fmla="*/ 50007 w 1205732"/>
                  <a:gd name="connsiteY3" fmla="*/ 456401 h 456401"/>
                  <a:gd name="connsiteX4" fmla="*/ 0 w 1205732"/>
                  <a:gd name="connsiteY4" fmla="*/ 420979 h 456401"/>
                  <a:gd name="connsiteX5" fmla="*/ 1151376 w 1205732"/>
                  <a:gd name="connsiteY5" fmla="*/ 418598 h 456401"/>
                  <a:gd name="connsiteX6" fmla="*/ 1151376 w 1205732"/>
                  <a:gd name="connsiteY6" fmla="*/ 30658 h 456401"/>
                  <a:gd name="connsiteX7" fmla="*/ 614363 w 1205732"/>
                  <a:gd name="connsiteY7" fmla="*/ 30658 h 456401"/>
                  <a:gd name="connsiteX8" fmla="*/ 614363 w 1205732"/>
                  <a:gd name="connsiteY8" fmla="*/ 0 h 456401"/>
                  <a:gd name="connsiteX0" fmla="*/ 614363 w 1205732"/>
                  <a:gd name="connsiteY0" fmla="*/ 0 h 456401"/>
                  <a:gd name="connsiteX1" fmla="*/ 1205732 w 1205732"/>
                  <a:gd name="connsiteY1" fmla="*/ 0 h 456401"/>
                  <a:gd name="connsiteX2" fmla="*/ 1205732 w 1205732"/>
                  <a:gd name="connsiteY2" fmla="*/ 454019 h 456401"/>
                  <a:gd name="connsiteX3" fmla="*/ 50007 w 1205732"/>
                  <a:gd name="connsiteY3" fmla="*/ 456401 h 456401"/>
                  <a:gd name="connsiteX4" fmla="*/ 0 w 1205732"/>
                  <a:gd name="connsiteY4" fmla="*/ 418597 h 456401"/>
                  <a:gd name="connsiteX5" fmla="*/ 1151376 w 1205732"/>
                  <a:gd name="connsiteY5" fmla="*/ 418598 h 456401"/>
                  <a:gd name="connsiteX6" fmla="*/ 1151376 w 1205732"/>
                  <a:gd name="connsiteY6" fmla="*/ 30658 h 456401"/>
                  <a:gd name="connsiteX7" fmla="*/ 614363 w 1205732"/>
                  <a:gd name="connsiteY7" fmla="*/ 30658 h 456401"/>
                  <a:gd name="connsiteX8" fmla="*/ 614363 w 1205732"/>
                  <a:gd name="connsiteY8" fmla="*/ 0 h 456401"/>
                  <a:gd name="connsiteX0" fmla="*/ 614363 w 1205732"/>
                  <a:gd name="connsiteY0" fmla="*/ 0 h 456401"/>
                  <a:gd name="connsiteX1" fmla="*/ 1205732 w 1205732"/>
                  <a:gd name="connsiteY1" fmla="*/ 0 h 456401"/>
                  <a:gd name="connsiteX2" fmla="*/ 1205732 w 1205732"/>
                  <a:gd name="connsiteY2" fmla="*/ 454019 h 456401"/>
                  <a:gd name="connsiteX3" fmla="*/ 50007 w 1205732"/>
                  <a:gd name="connsiteY3" fmla="*/ 456401 h 456401"/>
                  <a:gd name="connsiteX4" fmla="*/ 0 w 1205732"/>
                  <a:gd name="connsiteY4" fmla="*/ 418597 h 456401"/>
                  <a:gd name="connsiteX5" fmla="*/ 1151376 w 1205732"/>
                  <a:gd name="connsiteY5" fmla="*/ 418598 h 456401"/>
                  <a:gd name="connsiteX6" fmla="*/ 1151376 w 1205732"/>
                  <a:gd name="connsiteY6" fmla="*/ 30658 h 456401"/>
                  <a:gd name="connsiteX7" fmla="*/ 614363 w 1205732"/>
                  <a:gd name="connsiteY7" fmla="*/ 0 h 456401"/>
                  <a:gd name="connsiteX0" fmla="*/ 1151376 w 1205732"/>
                  <a:gd name="connsiteY0" fmla="*/ 30658 h 456401"/>
                  <a:gd name="connsiteX1" fmla="*/ 1205732 w 1205732"/>
                  <a:gd name="connsiteY1" fmla="*/ 0 h 456401"/>
                  <a:gd name="connsiteX2" fmla="*/ 1205732 w 1205732"/>
                  <a:gd name="connsiteY2" fmla="*/ 454019 h 456401"/>
                  <a:gd name="connsiteX3" fmla="*/ 50007 w 1205732"/>
                  <a:gd name="connsiteY3" fmla="*/ 456401 h 456401"/>
                  <a:gd name="connsiteX4" fmla="*/ 0 w 1205732"/>
                  <a:gd name="connsiteY4" fmla="*/ 418597 h 456401"/>
                  <a:gd name="connsiteX5" fmla="*/ 1151376 w 1205732"/>
                  <a:gd name="connsiteY5" fmla="*/ 418598 h 456401"/>
                  <a:gd name="connsiteX6" fmla="*/ 1151376 w 1205732"/>
                  <a:gd name="connsiteY6" fmla="*/ 30658 h 456401"/>
                  <a:gd name="connsiteX0" fmla="*/ 1151376 w 1205732"/>
                  <a:gd name="connsiteY0" fmla="*/ 4465 h 456401"/>
                  <a:gd name="connsiteX1" fmla="*/ 1205732 w 1205732"/>
                  <a:gd name="connsiteY1" fmla="*/ 0 h 456401"/>
                  <a:gd name="connsiteX2" fmla="*/ 1205732 w 1205732"/>
                  <a:gd name="connsiteY2" fmla="*/ 454019 h 456401"/>
                  <a:gd name="connsiteX3" fmla="*/ 50007 w 1205732"/>
                  <a:gd name="connsiteY3" fmla="*/ 456401 h 456401"/>
                  <a:gd name="connsiteX4" fmla="*/ 0 w 1205732"/>
                  <a:gd name="connsiteY4" fmla="*/ 418597 h 456401"/>
                  <a:gd name="connsiteX5" fmla="*/ 1151376 w 1205732"/>
                  <a:gd name="connsiteY5" fmla="*/ 418598 h 456401"/>
                  <a:gd name="connsiteX6" fmla="*/ 1151376 w 1205732"/>
                  <a:gd name="connsiteY6" fmla="*/ 4465 h 456401"/>
                  <a:gd name="connsiteX0" fmla="*/ 1151376 w 1205732"/>
                  <a:gd name="connsiteY0" fmla="*/ 4465 h 454019"/>
                  <a:gd name="connsiteX1" fmla="*/ 1205732 w 1205732"/>
                  <a:gd name="connsiteY1" fmla="*/ 0 h 454019"/>
                  <a:gd name="connsiteX2" fmla="*/ 1205732 w 1205732"/>
                  <a:gd name="connsiteY2" fmla="*/ 454019 h 454019"/>
                  <a:gd name="connsiteX3" fmla="*/ 0 w 1205732"/>
                  <a:gd name="connsiteY3" fmla="*/ 418597 h 454019"/>
                  <a:gd name="connsiteX4" fmla="*/ 1151376 w 1205732"/>
                  <a:gd name="connsiteY4" fmla="*/ 418598 h 454019"/>
                  <a:gd name="connsiteX5" fmla="*/ 1151376 w 1205732"/>
                  <a:gd name="connsiteY5" fmla="*/ 4465 h 454019"/>
                  <a:gd name="connsiteX0" fmla="*/ 0 w 54356"/>
                  <a:gd name="connsiteY0" fmla="*/ 4465 h 454019"/>
                  <a:gd name="connsiteX1" fmla="*/ 54356 w 54356"/>
                  <a:gd name="connsiteY1" fmla="*/ 0 h 454019"/>
                  <a:gd name="connsiteX2" fmla="*/ 54356 w 54356"/>
                  <a:gd name="connsiteY2" fmla="*/ 454019 h 454019"/>
                  <a:gd name="connsiteX3" fmla="*/ 0 w 54356"/>
                  <a:gd name="connsiteY3" fmla="*/ 418598 h 454019"/>
                  <a:gd name="connsiteX4" fmla="*/ 0 w 54356"/>
                  <a:gd name="connsiteY4" fmla="*/ 4465 h 454019"/>
                  <a:gd name="connsiteX0" fmla="*/ 0 w 54356"/>
                  <a:gd name="connsiteY0" fmla="*/ 4465 h 1113923"/>
                  <a:gd name="connsiteX1" fmla="*/ 54356 w 54356"/>
                  <a:gd name="connsiteY1" fmla="*/ 0 h 1113923"/>
                  <a:gd name="connsiteX2" fmla="*/ 54356 w 54356"/>
                  <a:gd name="connsiteY2" fmla="*/ 454019 h 1113923"/>
                  <a:gd name="connsiteX3" fmla="*/ 2381 w 54356"/>
                  <a:gd name="connsiteY3" fmla="*/ 1113923 h 1113923"/>
                  <a:gd name="connsiteX4" fmla="*/ 0 w 54356"/>
                  <a:gd name="connsiteY4" fmla="*/ 4465 h 1113923"/>
                  <a:gd name="connsiteX0" fmla="*/ 0 w 54356"/>
                  <a:gd name="connsiteY0" fmla="*/ 4465 h 1120769"/>
                  <a:gd name="connsiteX1" fmla="*/ 54356 w 54356"/>
                  <a:gd name="connsiteY1" fmla="*/ 0 h 1120769"/>
                  <a:gd name="connsiteX2" fmla="*/ 47213 w 54356"/>
                  <a:gd name="connsiteY2" fmla="*/ 1120769 h 1120769"/>
                  <a:gd name="connsiteX3" fmla="*/ 2381 w 54356"/>
                  <a:gd name="connsiteY3" fmla="*/ 1113923 h 1120769"/>
                  <a:gd name="connsiteX4" fmla="*/ 0 w 54356"/>
                  <a:gd name="connsiteY4" fmla="*/ 4465 h 1120769"/>
                  <a:gd name="connsiteX0" fmla="*/ 0 w 54356"/>
                  <a:gd name="connsiteY0" fmla="*/ 4465 h 1116007"/>
                  <a:gd name="connsiteX1" fmla="*/ 54356 w 54356"/>
                  <a:gd name="connsiteY1" fmla="*/ 0 h 1116007"/>
                  <a:gd name="connsiteX2" fmla="*/ 47213 w 54356"/>
                  <a:gd name="connsiteY2" fmla="*/ 1116007 h 1116007"/>
                  <a:gd name="connsiteX3" fmla="*/ 2381 w 54356"/>
                  <a:gd name="connsiteY3" fmla="*/ 1113923 h 1116007"/>
                  <a:gd name="connsiteX4" fmla="*/ 0 w 54356"/>
                  <a:gd name="connsiteY4" fmla="*/ 4465 h 1116007"/>
                  <a:gd name="connsiteX0" fmla="*/ 0 w 54356"/>
                  <a:gd name="connsiteY0" fmla="*/ 4465 h 1116007"/>
                  <a:gd name="connsiteX1" fmla="*/ 54356 w 54356"/>
                  <a:gd name="connsiteY1" fmla="*/ 0 h 1116007"/>
                  <a:gd name="connsiteX2" fmla="*/ 47213 w 54356"/>
                  <a:gd name="connsiteY2" fmla="*/ 1116007 h 1116007"/>
                  <a:gd name="connsiteX3" fmla="*/ 2381 w 54356"/>
                  <a:gd name="connsiteY3" fmla="*/ 1111542 h 1116007"/>
                  <a:gd name="connsiteX4" fmla="*/ 0 w 54356"/>
                  <a:gd name="connsiteY4" fmla="*/ 4465 h 1116007"/>
                  <a:gd name="connsiteX0" fmla="*/ 230 w 54586"/>
                  <a:gd name="connsiteY0" fmla="*/ 4465 h 1116007"/>
                  <a:gd name="connsiteX1" fmla="*/ 54586 w 54586"/>
                  <a:gd name="connsiteY1" fmla="*/ 0 h 1116007"/>
                  <a:gd name="connsiteX2" fmla="*/ 47443 w 54586"/>
                  <a:gd name="connsiteY2" fmla="*/ 1116007 h 1116007"/>
                  <a:gd name="connsiteX3" fmla="*/ 229 w 54586"/>
                  <a:gd name="connsiteY3" fmla="*/ 1111542 h 1116007"/>
                  <a:gd name="connsiteX4" fmla="*/ 230 w 54586"/>
                  <a:gd name="connsiteY4" fmla="*/ 4465 h 1116007"/>
                  <a:gd name="connsiteX0" fmla="*/ 230 w 54586"/>
                  <a:gd name="connsiteY0" fmla="*/ 4465 h 1113625"/>
                  <a:gd name="connsiteX1" fmla="*/ 54586 w 54586"/>
                  <a:gd name="connsiteY1" fmla="*/ 0 h 1113625"/>
                  <a:gd name="connsiteX2" fmla="*/ 47443 w 54586"/>
                  <a:gd name="connsiteY2" fmla="*/ 1113625 h 1113625"/>
                  <a:gd name="connsiteX3" fmla="*/ 229 w 54586"/>
                  <a:gd name="connsiteY3" fmla="*/ 1111542 h 1113625"/>
                  <a:gd name="connsiteX4" fmla="*/ 230 w 54586"/>
                  <a:gd name="connsiteY4" fmla="*/ 4465 h 1113625"/>
                  <a:gd name="connsiteX0" fmla="*/ 230 w 54586"/>
                  <a:gd name="connsiteY0" fmla="*/ 4465 h 1111542"/>
                  <a:gd name="connsiteX1" fmla="*/ 54586 w 54586"/>
                  <a:gd name="connsiteY1" fmla="*/ 0 h 1111542"/>
                  <a:gd name="connsiteX2" fmla="*/ 52206 w 54586"/>
                  <a:gd name="connsiteY2" fmla="*/ 1111244 h 1111542"/>
                  <a:gd name="connsiteX3" fmla="*/ 229 w 54586"/>
                  <a:gd name="connsiteY3" fmla="*/ 1111542 h 1111542"/>
                  <a:gd name="connsiteX4" fmla="*/ 230 w 54586"/>
                  <a:gd name="connsiteY4" fmla="*/ 4465 h 1111542"/>
                  <a:gd name="connsiteX0" fmla="*/ 230 w 54815"/>
                  <a:gd name="connsiteY0" fmla="*/ 4465 h 1111542"/>
                  <a:gd name="connsiteX1" fmla="*/ 54586 w 54815"/>
                  <a:gd name="connsiteY1" fmla="*/ 0 h 1111542"/>
                  <a:gd name="connsiteX2" fmla="*/ 54587 w 54815"/>
                  <a:gd name="connsiteY2" fmla="*/ 1111244 h 1111542"/>
                  <a:gd name="connsiteX3" fmla="*/ 229 w 54815"/>
                  <a:gd name="connsiteY3" fmla="*/ 1111542 h 1111542"/>
                  <a:gd name="connsiteX4" fmla="*/ 230 w 54815"/>
                  <a:gd name="connsiteY4" fmla="*/ 4465 h 1111542"/>
                  <a:gd name="connsiteX0" fmla="*/ 230 w 54692"/>
                  <a:gd name="connsiteY0" fmla="*/ 0 h 1107077"/>
                  <a:gd name="connsiteX1" fmla="*/ 52205 w 54692"/>
                  <a:gd name="connsiteY1" fmla="*/ 2679 h 1107077"/>
                  <a:gd name="connsiteX2" fmla="*/ 54587 w 54692"/>
                  <a:gd name="connsiteY2" fmla="*/ 1106779 h 1107077"/>
                  <a:gd name="connsiteX3" fmla="*/ 229 w 54692"/>
                  <a:gd name="connsiteY3" fmla="*/ 1107077 h 1107077"/>
                  <a:gd name="connsiteX4" fmla="*/ 230 w 54692"/>
                  <a:gd name="connsiteY4" fmla="*/ 0 h 1107077"/>
                  <a:gd name="connsiteX0" fmla="*/ 230 w 54692"/>
                  <a:gd name="connsiteY0" fmla="*/ 0 h 1107077"/>
                  <a:gd name="connsiteX1" fmla="*/ 52205 w 54692"/>
                  <a:gd name="connsiteY1" fmla="*/ 297 h 1107077"/>
                  <a:gd name="connsiteX2" fmla="*/ 54587 w 54692"/>
                  <a:gd name="connsiteY2" fmla="*/ 1106779 h 1107077"/>
                  <a:gd name="connsiteX3" fmla="*/ 229 w 54692"/>
                  <a:gd name="connsiteY3" fmla="*/ 1107077 h 1107077"/>
                  <a:gd name="connsiteX4" fmla="*/ 230 w 54692"/>
                  <a:gd name="connsiteY4" fmla="*/ 0 h 1107077"/>
                  <a:gd name="connsiteX0" fmla="*/ 230 w 56967"/>
                  <a:gd name="connsiteY0" fmla="*/ 0 h 1107077"/>
                  <a:gd name="connsiteX1" fmla="*/ 56967 w 56967"/>
                  <a:gd name="connsiteY1" fmla="*/ 297 h 1107077"/>
                  <a:gd name="connsiteX2" fmla="*/ 54587 w 56967"/>
                  <a:gd name="connsiteY2" fmla="*/ 1106779 h 1107077"/>
                  <a:gd name="connsiteX3" fmla="*/ 229 w 56967"/>
                  <a:gd name="connsiteY3" fmla="*/ 1107077 h 1107077"/>
                  <a:gd name="connsiteX4" fmla="*/ 230 w 56967"/>
                  <a:gd name="connsiteY4" fmla="*/ 0 h 1107077"/>
                  <a:gd name="connsiteX0" fmla="*/ 230 w 54815"/>
                  <a:gd name="connsiteY0" fmla="*/ 2084 h 1109161"/>
                  <a:gd name="connsiteX1" fmla="*/ 54585 w 54815"/>
                  <a:gd name="connsiteY1" fmla="*/ 0 h 1109161"/>
                  <a:gd name="connsiteX2" fmla="*/ 54587 w 54815"/>
                  <a:gd name="connsiteY2" fmla="*/ 1108863 h 1109161"/>
                  <a:gd name="connsiteX3" fmla="*/ 229 w 54815"/>
                  <a:gd name="connsiteY3" fmla="*/ 1109161 h 1109161"/>
                  <a:gd name="connsiteX4" fmla="*/ 230 w 54815"/>
                  <a:gd name="connsiteY4" fmla="*/ 2084 h 11091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815" h="1109161">
                    <a:moveTo>
                      <a:pt x="230" y="2084"/>
                    </a:moveTo>
                    <a:lnTo>
                      <a:pt x="54585" y="0"/>
                    </a:lnTo>
                    <a:cubicBezTo>
                      <a:pt x="53792" y="370415"/>
                      <a:pt x="55380" y="738448"/>
                      <a:pt x="54587" y="1108863"/>
                    </a:cubicBezTo>
                    <a:lnTo>
                      <a:pt x="229" y="1109161"/>
                    </a:lnTo>
                    <a:cubicBezTo>
                      <a:pt x="-565" y="739342"/>
                      <a:pt x="1024" y="371903"/>
                      <a:pt x="230" y="2084"/>
                    </a:cubicBezTo>
                    <a:close/>
                  </a:path>
                </a:pathLst>
              </a:custGeom>
              <a:solidFill>
                <a:srgbClr val="8BBA2C"/>
              </a:solidFill>
              <a:ln w="12700" cap="flat" cmpd="sng" algn="ctr">
                <a:noFill/>
                <a:prstDash val="solid"/>
                <a:miter lim="800000"/>
              </a:ln>
              <a:effectLst/>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49" name="Freeform: Shape 600">
                <a:extLst>
                  <a:ext uri="{FF2B5EF4-FFF2-40B4-BE49-F238E27FC236}">
                    <a16:creationId xmlns:a16="http://schemas.microsoft.com/office/drawing/2014/main" xmlns="" id="{EE18BADA-2628-4EAC-BF46-BA5DC89D4463}"/>
                  </a:ext>
                </a:extLst>
              </p:cNvPr>
              <p:cNvSpPr/>
              <p:nvPr/>
            </p:nvSpPr>
            <p:spPr>
              <a:xfrm rot="16200000">
                <a:off x="7801964" y="5098080"/>
                <a:ext cx="50839" cy="567613"/>
              </a:xfrm>
              <a:custGeom>
                <a:avLst/>
                <a:gdLst>
                  <a:gd name="connsiteX0" fmla="*/ 0 w 591369"/>
                  <a:gd name="connsiteY0" fmla="*/ 0 h 454019"/>
                  <a:gd name="connsiteX1" fmla="*/ 591369 w 591369"/>
                  <a:gd name="connsiteY1" fmla="*/ 0 h 454019"/>
                  <a:gd name="connsiteX2" fmla="*/ 591369 w 591369"/>
                  <a:gd name="connsiteY2" fmla="*/ 454019 h 454019"/>
                  <a:gd name="connsiteX3" fmla="*/ 0 w 591369"/>
                  <a:gd name="connsiteY3" fmla="*/ 454019 h 454019"/>
                  <a:gd name="connsiteX4" fmla="*/ 0 w 591369"/>
                  <a:gd name="connsiteY4" fmla="*/ 418598 h 454019"/>
                  <a:gd name="connsiteX5" fmla="*/ 537013 w 591369"/>
                  <a:gd name="connsiteY5" fmla="*/ 418598 h 454019"/>
                  <a:gd name="connsiteX6" fmla="*/ 537013 w 591369"/>
                  <a:gd name="connsiteY6" fmla="*/ 30658 h 454019"/>
                  <a:gd name="connsiteX7" fmla="*/ 0 w 591369"/>
                  <a:gd name="connsiteY7" fmla="*/ 30658 h 454019"/>
                  <a:gd name="connsiteX8" fmla="*/ 0 w 591369"/>
                  <a:gd name="connsiteY8" fmla="*/ 0 h 454019"/>
                  <a:gd name="connsiteX0" fmla="*/ 614363 w 1205732"/>
                  <a:gd name="connsiteY0" fmla="*/ 0 h 454019"/>
                  <a:gd name="connsiteX1" fmla="*/ 1205732 w 1205732"/>
                  <a:gd name="connsiteY1" fmla="*/ 0 h 454019"/>
                  <a:gd name="connsiteX2" fmla="*/ 1205732 w 1205732"/>
                  <a:gd name="connsiteY2" fmla="*/ 454019 h 454019"/>
                  <a:gd name="connsiteX3" fmla="*/ 614363 w 1205732"/>
                  <a:gd name="connsiteY3" fmla="*/ 454019 h 454019"/>
                  <a:gd name="connsiteX4" fmla="*/ 0 w 1205732"/>
                  <a:gd name="connsiteY4" fmla="*/ 420979 h 454019"/>
                  <a:gd name="connsiteX5" fmla="*/ 1151376 w 1205732"/>
                  <a:gd name="connsiteY5" fmla="*/ 418598 h 454019"/>
                  <a:gd name="connsiteX6" fmla="*/ 1151376 w 1205732"/>
                  <a:gd name="connsiteY6" fmla="*/ 30658 h 454019"/>
                  <a:gd name="connsiteX7" fmla="*/ 614363 w 1205732"/>
                  <a:gd name="connsiteY7" fmla="*/ 30658 h 454019"/>
                  <a:gd name="connsiteX8" fmla="*/ 614363 w 1205732"/>
                  <a:gd name="connsiteY8" fmla="*/ 0 h 454019"/>
                  <a:gd name="connsiteX0" fmla="*/ 614363 w 1205732"/>
                  <a:gd name="connsiteY0" fmla="*/ 0 h 456401"/>
                  <a:gd name="connsiteX1" fmla="*/ 1205732 w 1205732"/>
                  <a:gd name="connsiteY1" fmla="*/ 0 h 456401"/>
                  <a:gd name="connsiteX2" fmla="*/ 1205732 w 1205732"/>
                  <a:gd name="connsiteY2" fmla="*/ 454019 h 456401"/>
                  <a:gd name="connsiteX3" fmla="*/ 50007 w 1205732"/>
                  <a:gd name="connsiteY3" fmla="*/ 456401 h 456401"/>
                  <a:gd name="connsiteX4" fmla="*/ 0 w 1205732"/>
                  <a:gd name="connsiteY4" fmla="*/ 420979 h 456401"/>
                  <a:gd name="connsiteX5" fmla="*/ 1151376 w 1205732"/>
                  <a:gd name="connsiteY5" fmla="*/ 418598 h 456401"/>
                  <a:gd name="connsiteX6" fmla="*/ 1151376 w 1205732"/>
                  <a:gd name="connsiteY6" fmla="*/ 30658 h 456401"/>
                  <a:gd name="connsiteX7" fmla="*/ 614363 w 1205732"/>
                  <a:gd name="connsiteY7" fmla="*/ 30658 h 456401"/>
                  <a:gd name="connsiteX8" fmla="*/ 614363 w 1205732"/>
                  <a:gd name="connsiteY8" fmla="*/ 0 h 456401"/>
                  <a:gd name="connsiteX0" fmla="*/ 614363 w 1205732"/>
                  <a:gd name="connsiteY0" fmla="*/ 0 h 456401"/>
                  <a:gd name="connsiteX1" fmla="*/ 1205732 w 1205732"/>
                  <a:gd name="connsiteY1" fmla="*/ 0 h 456401"/>
                  <a:gd name="connsiteX2" fmla="*/ 1205732 w 1205732"/>
                  <a:gd name="connsiteY2" fmla="*/ 454019 h 456401"/>
                  <a:gd name="connsiteX3" fmla="*/ 50007 w 1205732"/>
                  <a:gd name="connsiteY3" fmla="*/ 456401 h 456401"/>
                  <a:gd name="connsiteX4" fmla="*/ 0 w 1205732"/>
                  <a:gd name="connsiteY4" fmla="*/ 418597 h 456401"/>
                  <a:gd name="connsiteX5" fmla="*/ 1151376 w 1205732"/>
                  <a:gd name="connsiteY5" fmla="*/ 418598 h 456401"/>
                  <a:gd name="connsiteX6" fmla="*/ 1151376 w 1205732"/>
                  <a:gd name="connsiteY6" fmla="*/ 30658 h 456401"/>
                  <a:gd name="connsiteX7" fmla="*/ 614363 w 1205732"/>
                  <a:gd name="connsiteY7" fmla="*/ 30658 h 456401"/>
                  <a:gd name="connsiteX8" fmla="*/ 614363 w 1205732"/>
                  <a:gd name="connsiteY8" fmla="*/ 0 h 456401"/>
                  <a:gd name="connsiteX0" fmla="*/ 614363 w 1205732"/>
                  <a:gd name="connsiteY0" fmla="*/ 0 h 456401"/>
                  <a:gd name="connsiteX1" fmla="*/ 1205732 w 1205732"/>
                  <a:gd name="connsiteY1" fmla="*/ 0 h 456401"/>
                  <a:gd name="connsiteX2" fmla="*/ 1205732 w 1205732"/>
                  <a:gd name="connsiteY2" fmla="*/ 454019 h 456401"/>
                  <a:gd name="connsiteX3" fmla="*/ 50007 w 1205732"/>
                  <a:gd name="connsiteY3" fmla="*/ 456401 h 456401"/>
                  <a:gd name="connsiteX4" fmla="*/ 0 w 1205732"/>
                  <a:gd name="connsiteY4" fmla="*/ 418597 h 456401"/>
                  <a:gd name="connsiteX5" fmla="*/ 1151376 w 1205732"/>
                  <a:gd name="connsiteY5" fmla="*/ 418598 h 456401"/>
                  <a:gd name="connsiteX6" fmla="*/ 1151376 w 1205732"/>
                  <a:gd name="connsiteY6" fmla="*/ 30658 h 456401"/>
                  <a:gd name="connsiteX7" fmla="*/ 614363 w 1205732"/>
                  <a:gd name="connsiteY7" fmla="*/ 0 h 456401"/>
                  <a:gd name="connsiteX0" fmla="*/ 1151376 w 1205732"/>
                  <a:gd name="connsiteY0" fmla="*/ 30658 h 456401"/>
                  <a:gd name="connsiteX1" fmla="*/ 1205732 w 1205732"/>
                  <a:gd name="connsiteY1" fmla="*/ 0 h 456401"/>
                  <a:gd name="connsiteX2" fmla="*/ 1205732 w 1205732"/>
                  <a:gd name="connsiteY2" fmla="*/ 454019 h 456401"/>
                  <a:gd name="connsiteX3" fmla="*/ 50007 w 1205732"/>
                  <a:gd name="connsiteY3" fmla="*/ 456401 h 456401"/>
                  <a:gd name="connsiteX4" fmla="*/ 0 w 1205732"/>
                  <a:gd name="connsiteY4" fmla="*/ 418597 h 456401"/>
                  <a:gd name="connsiteX5" fmla="*/ 1151376 w 1205732"/>
                  <a:gd name="connsiteY5" fmla="*/ 418598 h 456401"/>
                  <a:gd name="connsiteX6" fmla="*/ 1151376 w 1205732"/>
                  <a:gd name="connsiteY6" fmla="*/ 30658 h 456401"/>
                  <a:gd name="connsiteX0" fmla="*/ 1151376 w 1205732"/>
                  <a:gd name="connsiteY0" fmla="*/ 4465 h 456401"/>
                  <a:gd name="connsiteX1" fmla="*/ 1205732 w 1205732"/>
                  <a:gd name="connsiteY1" fmla="*/ 0 h 456401"/>
                  <a:gd name="connsiteX2" fmla="*/ 1205732 w 1205732"/>
                  <a:gd name="connsiteY2" fmla="*/ 454019 h 456401"/>
                  <a:gd name="connsiteX3" fmla="*/ 50007 w 1205732"/>
                  <a:gd name="connsiteY3" fmla="*/ 456401 h 456401"/>
                  <a:gd name="connsiteX4" fmla="*/ 0 w 1205732"/>
                  <a:gd name="connsiteY4" fmla="*/ 418597 h 456401"/>
                  <a:gd name="connsiteX5" fmla="*/ 1151376 w 1205732"/>
                  <a:gd name="connsiteY5" fmla="*/ 418598 h 456401"/>
                  <a:gd name="connsiteX6" fmla="*/ 1151376 w 1205732"/>
                  <a:gd name="connsiteY6" fmla="*/ 4465 h 456401"/>
                  <a:gd name="connsiteX0" fmla="*/ 1151376 w 1205732"/>
                  <a:gd name="connsiteY0" fmla="*/ 4465 h 454019"/>
                  <a:gd name="connsiteX1" fmla="*/ 1205732 w 1205732"/>
                  <a:gd name="connsiteY1" fmla="*/ 0 h 454019"/>
                  <a:gd name="connsiteX2" fmla="*/ 1205732 w 1205732"/>
                  <a:gd name="connsiteY2" fmla="*/ 454019 h 454019"/>
                  <a:gd name="connsiteX3" fmla="*/ 0 w 1205732"/>
                  <a:gd name="connsiteY3" fmla="*/ 418597 h 454019"/>
                  <a:gd name="connsiteX4" fmla="*/ 1151376 w 1205732"/>
                  <a:gd name="connsiteY4" fmla="*/ 418598 h 454019"/>
                  <a:gd name="connsiteX5" fmla="*/ 1151376 w 1205732"/>
                  <a:gd name="connsiteY5" fmla="*/ 4465 h 454019"/>
                  <a:gd name="connsiteX0" fmla="*/ 0 w 54356"/>
                  <a:gd name="connsiteY0" fmla="*/ 4465 h 454019"/>
                  <a:gd name="connsiteX1" fmla="*/ 54356 w 54356"/>
                  <a:gd name="connsiteY1" fmla="*/ 0 h 454019"/>
                  <a:gd name="connsiteX2" fmla="*/ 54356 w 54356"/>
                  <a:gd name="connsiteY2" fmla="*/ 454019 h 454019"/>
                  <a:gd name="connsiteX3" fmla="*/ 0 w 54356"/>
                  <a:gd name="connsiteY3" fmla="*/ 418598 h 454019"/>
                  <a:gd name="connsiteX4" fmla="*/ 0 w 54356"/>
                  <a:gd name="connsiteY4" fmla="*/ 4465 h 454019"/>
                  <a:gd name="connsiteX0" fmla="*/ 0 w 54356"/>
                  <a:gd name="connsiteY0" fmla="*/ 4465 h 1113923"/>
                  <a:gd name="connsiteX1" fmla="*/ 54356 w 54356"/>
                  <a:gd name="connsiteY1" fmla="*/ 0 h 1113923"/>
                  <a:gd name="connsiteX2" fmla="*/ 54356 w 54356"/>
                  <a:gd name="connsiteY2" fmla="*/ 454019 h 1113923"/>
                  <a:gd name="connsiteX3" fmla="*/ 2381 w 54356"/>
                  <a:gd name="connsiteY3" fmla="*/ 1113923 h 1113923"/>
                  <a:gd name="connsiteX4" fmla="*/ 0 w 54356"/>
                  <a:gd name="connsiteY4" fmla="*/ 4465 h 1113923"/>
                  <a:gd name="connsiteX0" fmla="*/ 0 w 54356"/>
                  <a:gd name="connsiteY0" fmla="*/ 4465 h 1120769"/>
                  <a:gd name="connsiteX1" fmla="*/ 54356 w 54356"/>
                  <a:gd name="connsiteY1" fmla="*/ 0 h 1120769"/>
                  <a:gd name="connsiteX2" fmla="*/ 47213 w 54356"/>
                  <a:gd name="connsiteY2" fmla="*/ 1120769 h 1120769"/>
                  <a:gd name="connsiteX3" fmla="*/ 2381 w 54356"/>
                  <a:gd name="connsiteY3" fmla="*/ 1113923 h 1120769"/>
                  <a:gd name="connsiteX4" fmla="*/ 0 w 54356"/>
                  <a:gd name="connsiteY4" fmla="*/ 4465 h 1120769"/>
                  <a:gd name="connsiteX0" fmla="*/ 0 w 54356"/>
                  <a:gd name="connsiteY0" fmla="*/ 4465 h 1116007"/>
                  <a:gd name="connsiteX1" fmla="*/ 54356 w 54356"/>
                  <a:gd name="connsiteY1" fmla="*/ 0 h 1116007"/>
                  <a:gd name="connsiteX2" fmla="*/ 47213 w 54356"/>
                  <a:gd name="connsiteY2" fmla="*/ 1116007 h 1116007"/>
                  <a:gd name="connsiteX3" fmla="*/ 2381 w 54356"/>
                  <a:gd name="connsiteY3" fmla="*/ 1113923 h 1116007"/>
                  <a:gd name="connsiteX4" fmla="*/ 0 w 54356"/>
                  <a:gd name="connsiteY4" fmla="*/ 4465 h 1116007"/>
                  <a:gd name="connsiteX0" fmla="*/ 0 w 54356"/>
                  <a:gd name="connsiteY0" fmla="*/ 4465 h 1116007"/>
                  <a:gd name="connsiteX1" fmla="*/ 54356 w 54356"/>
                  <a:gd name="connsiteY1" fmla="*/ 0 h 1116007"/>
                  <a:gd name="connsiteX2" fmla="*/ 47213 w 54356"/>
                  <a:gd name="connsiteY2" fmla="*/ 1116007 h 1116007"/>
                  <a:gd name="connsiteX3" fmla="*/ 2381 w 54356"/>
                  <a:gd name="connsiteY3" fmla="*/ 1111542 h 1116007"/>
                  <a:gd name="connsiteX4" fmla="*/ 0 w 54356"/>
                  <a:gd name="connsiteY4" fmla="*/ 4465 h 1116007"/>
                  <a:gd name="connsiteX0" fmla="*/ 230 w 54586"/>
                  <a:gd name="connsiteY0" fmla="*/ 4465 h 1116007"/>
                  <a:gd name="connsiteX1" fmla="*/ 54586 w 54586"/>
                  <a:gd name="connsiteY1" fmla="*/ 0 h 1116007"/>
                  <a:gd name="connsiteX2" fmla="*/ 47443 w 54586"/>
                  <a:gd name="connsiteY2" fmla="*/ 1116007 h 1116007"/>
                  <a:gd name="connsiteX3" fmla="*/ 229 w 54586"/>
                  <a:gd name="connsiteY3" fmla="*/ 1111542 h 1116007"/>
                  <a:gd name="connsiteX4" fmla="*/ 230 w 54586"/>
                  <a:gd name="connsiteY4" fmla="*/ 4465 h 1116007"/>
                  <a:gd name="connsiteX0" fmla="*/ 230 w 54586"/>
                  <a:gd name="connsiteY0" fmla="*/ 4465 h 1113625"/>
                  <a:gd name="connsiteX1" fmla="*/ 54586 w 54586"/>
                  <a:gd name="connsiteY1" fmla="*/ 0 h 1113625"/>
                  <a:gd name="connsiteX2" fmla="*/ 47443 w 54586"/>
                  <a:gd name="connsiteY2" fmla="*/ 1113625 h 1113625"/>
                  <a:gd name="connsiteX3" fmla="*/ 229 w 54586"/>
                  <a:gd name="connsiteY3" fmla="*/ 1111542 h 1113625"/>
                  <a:gd name="connsiteX4" fmla="*/ 230 w 54586"/>
                  <a:gd name="connsiteY4" fmla="*/ 4465 h 1113625"/>
                  <a:gd name="connsiteX0" fmla="*/ 230 w 54586"/>
                  <a:gd name="connsiteY0" fmla="*/ 4465 h 1111542"/>
                  <a:gd name="connsiteX1" fmla="*/ 54586 w 54586"/>
                  <a:gd name="connsiteY1" fmla="*/ 0 h 1111542"/>
                  <a:gd name="connsiteX2" fmla="*/ 52206 w 54586"/>
                  <a:gd name="connsiteY2" fmla="*/ 1111244 h 1111542"/>
                  <a:gd name="connsiteX3" fmla="*/ 229 w 54586"/>
                  <a:gd name="connsiteY3" fmla="*/ 1111542 h 1111542"/>
                  <a:gd name="connsiteX4" fmla="*/ 230 w 54586"/>
                  <a:gd name="connsiteY4" fmla="*/ 4465 h 1111542"/>
                  <a:gd name="connsiteX0" fmla="*/ 230 w 54815"/>
                  <a:gd name="connsiteY0" fmla="*/ 4465 h 1111542"/>
                  <a:gd name="connsiteX1" fmla="*/ 54586 w 54815"/>
                  <a:gd name="connsiteY1" fmla="*/ 0 h 1111542"/>
                  <a:gd name="connsiteX2" fmla="*/ 54587 w 54815"/>
                  <a:gd name="connsiteY2" fmla="*/ 1111244 h 1111542"/>
                  <a:gd name="connsiteX3" fmla="*/ 229 w 54815"/>
                  <a:gd name="connsiteY3" fmla="*/ 1111542 h 1111542"/>
                  <a:gd name="connsiteX4" fmla="*/ 230 w 54815"/>
                  <a:gd name="connsiteY4" fmla="*/ 4465 h 1111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815" h="1111542">
                    <a:moveTo>
                      <a:pt x="230" y="4465"/>
                    </a:moveTo>
                    <a:lnTo>
                      <a:pt x="54586" y="0"/>
                    </a:lnTo>
                    <a:cubicBezTo>
                      <a:pt x="53793" y="370415"/>
                      <a:pt x="55380" y="740829"/>
                      <a:pt x="54587" y="1111244"/>
                    </a:cubicBezTo>
                    <a:lnTo>
                      <a:pt x="229" y="1111542"/>
                    </a:lnTo>
                    <a:cubicBezTo>
                      <a:pt x="-565" y="741723"/>
                      <a:pt x="1024" y="374284"/>
                      <a:pt x="230" y="4465"/>
                    </a:cubicBezTo>
                    <a:close/>
                  </a:path>
                </a:pathLst>
              </a:custGeom>
              <a:solidFill>
                <a:sysClr val="window" lastClr="FFFFFF">
                  <a:lumMod val="85000"/>
                </a:sysClr>
              </a:solidFill>
              <a:ln w="12700" cap="flat" cmpd="sng" algn="ctr">
                <a:noFill/>
                <a:prstDash val="solid"/>
                <a:miter lim="800000"/>
              </a:ln>
              <a:effectLst/>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srgbClr val="FFFFFF"/>
                  </a:solidFill>
                  <a:effectLst/>
                  <a:uLnTx/>
                  <a:uFillTx/>
                  <a:latin typeface="Calibri" panose="020F0502020204030204"/>
                  <a:ea typeface="+mn-ea"/>
                  <a:cs typeface="+mn-cs"/>
                </a:endParaRPr>
              </a:p>
            </p:txBody>
          </p:sp>
          <p:cxnSp>
            <p:nvCxnSpPr>
              <p:cNvPr id="50" name="Straight Connector 49">
                <a:extLst>
                  <a:ext uri="{FF2B5EF4-FFF2-40B4-BE49-F238E27FC236}">
                    <a16:creationId xmlns:a16="http://schemas.microsoft.com/office/drawing/2014/main" xmlns="" id="{E400C726-7C4E-4DBA-85C0-BE70A1892E91}"/>
                  </a:ext>
                </a:extLst>
              </p:cNvPr>
              <p:cNvCxnSpPr>
                <a:cxnSpLocks/>
              </p:cNvCxnSpPr>
              <p:nvPr/>
            </p:nvCxnSpPr>
            <p:spPr>
              <a:xfrm flipV="1">
                <a:off x="8104163" y="5356467"/>
                <a:ext cx="0" cy="321808"/>
              </a:xfrm>
              <a:prstGeom prst="line">
                <a:avLst/>
              </a:prstGeom>
              <a:noFill/>
              <a:ln w="12700" cap="flat" cmpd="sng" algn="ctr">
                <a:solidFill>
                  <a:sysClr val="window" lastClr="FFFFFF">
                    <a:lumMod val="85000"/>
                  </a:sysClr>
                </a:solidFill>
                <a:prstDash val="solid"/>
                <a:miter lim="800000"/>
                <a:headEnd type="oval"/>
                <a:tailEnd type="none"/>
              </a:ln>
              <a:effectLst/>
            </p:spPr>
          </p:cxnSp>
          <p:sp>
            <p:nvSpPr>
              <p:cNvPr id="51" name="Oval 50">
                <a:extLst>
                  <a:ext uri="{FF2B5EF4-FFF2-40B4-BE49-F238E27FC236}">
                    <a16:creationId xmlns:a16="http://schemas.microsoft.com/office/drawing/2014/main" xmlns="" id="{130936C5-EFF5-4B7E-BC4D-417E1C036B3D}"/>
                  </a:ext>
                </a:extLst>
              </p:cNvPr>
              <p:cNvSpPr/>
              <p:nvPr/>
            </p:nvSpPr>
            <p:spPr>
              <a:xfrm>
                <a:off x="8071328" y="5653092"/>
                <a:ext cx="60572" cy="60570"/>
              </a:xfrm>
              <a:prstGeom prst="ellipse">
                <a:avLst/>
              </a:prstGeom>
              <a:solidFill>
                <a:sysClr val="window" lastClr="FFFFFF"/>
              </a:solidFill>
              <a:ln w="19050" cap="flat" cmpd="sng" algn="ctr">
                <a:solidFill>
                  <a:srgbClr val="8BBA2C"/>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52" name="Freeform: Shape 604">
                <a:extLst>
                  <a:ext uri="{FF2B5EF4-FFF2-40B4-BE49-F238E27FC236}">
                    <a16:creationId xmlns:a16="http://schemas.microsoft.com/office/drawing/2014/main" xmlns="" id="{EE3AD6A5-CFC3-4236-956E-312B42808FC4}"/>
                  </a:ext>
                </a:extLst>
              </p:cNvPr>
              <p:cNvSpPr/>
              <p:nvPr/>
            </p:nvSpPr>
            <p:spPr>
              <a:xfrm>
                <a:off x="7551434" y="2771541"/>
                <a:ext cx="968368" cy="924922"/>
              </a:xfrm>
              <a:custGeom>
                <a:avLst/>
                <a:gdLst>
                  <a:gd name="connsiteX0" fmla="*/ 522059 w 1044094"/>
                  <a:gd name="connsiteY0" fmla="*/ 0 h 997251"/>
                  <a:gd name="connsiteX1" fmla="*/ 1033512 w 1044094"/>
                  <a:gd name="connsiteY1" fmla="*/ 416844 h 997251"/>
                  <a:gd name="connsiteX2" fmla="*/ 1044094 w 1044094"/>
                  <a:gd name="connsiteY2" fmla="*/ 521815 h 997251"/>
                  <a:gd name="connsiteX3" fmla="*/ 962752 w 1044094"/>
                  <a:gd name="connsiteY3" fmla="*/ 521815 h 997251"/>
                  <a:gd name="connsiteX4" fmla="*/ 957384 w 1044094"/>
                  <a:gd name="connsiteY4" fmla="*/ 468568 h 997251"/>
                  <a:gd name="connsiteX5" fmla="*/ 496801 w 1044094"/>
                  <a:gd name="connsiteY5" fmla="*/ 93184 h 997251"/>
                  <a:gd name="connsiteX6" fmla="*/ 26667 w 1044094"/>
                  <a:gd name="connsiteY6" fmla="*/ 563316 h 997251"/>
                  <a:gd name="connsiteX7" fmla="*/ 233945 w 1044094"/>
                  <a:gd name="connsiteY7" fmla="*/ 953157 h 997251"/>
                  <a:gd name="connsiteX8" fmla="*/ 308096 w 1044094"/>
                  <a:gd name="connsiteY8" fmla="*/ 993405 h 997251"/>
                  <a:gd name="connsiteX9" fmla="*/ 308096 w 1044094"/>
                  <a:gd name="connsiteY9" fmla="*/ 997251 h 997251"/>
                  <a:gd name="connsiteX10" fmla="*/ 230171 w 1044094"/>
                  <a:gd name="connsiteY10" fmla="*/ 954955 h 997251"/>
                  <a:gd name="connsiteX11" fmla="*/ 0 w 1044094"/>
                  <a:gd name="connsiteY11" fmla="*/ 522057 h 997251"/>
                  <a:gd name="connsiteX12" fmla="*/ 522059 w 1044094"/>
                  <a:gd name="connsiteY12" fmla="*/ 0 h 9972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44094" h="997251">
                    <a:moveTo>
                      <a:pt x="522059" y="0"/>
                    </a:moveTo>
                    <a:cubicBezTo>
                      <a:pt x="774344" y="0"/>
                      <a:pt x="984832" y="178952"/>
                      <a:pt x="1033512" y="416844"/>
                    </a:cubicBezTo>
                    <a:lnTo>
                      <a:pt x="1044094" y="521815"/>
                    </a:lnTo>
                    <a:lnTo>
                      <a:pt x="962752" y="521815"/>
                    </a:lnTo>
                    <a:lnTo>
                      <a:pt x="957384" y="468568"/>
                    </a:lnTo>
                    <a:cubicBezTo>
                      <a:pt x="913545" y="254336"/>
                      <a:pt x="723993" y="93184"/>
                      <a:pt x="496801" y="93184"/>
                    </a:cubicBezTo>
                    <a:cubicBezTo>
                      <a:pt x="237153" y="93184"/>
                      <a:pt x="26667" y="303669"/>
                      <a:pt x="26667" y="563316"/>
                    </a:cubicBezTo>
                    <a:cubicBezTo>
                      <a:pt x="26667" y="725596"/>
                      <a:pt x="108888" y="868671"/>
                      <a:pt x="233945" y="953157"/>
                    </a:cubicBezTo>
                    <a:lnTo>
                      <a:pt x="308096" y="993405"/>
                    </a:lnTo>
                    <a:lnTo>
                      <a:pt x="308096" y="997251"/>
                    </a:lnTo>
                    <a:lnTo>
                      <a:pt x="230171" y="954955"/>
                    </a:lnTo>
                    <a:cubicBezTo>
                      <a:pt x="91302" y="861138"/>
                      <a:pt x="0" y="702260"/>
                      <a:pt x="0" y="522057"/>
                    </a:cubicBezTo>
                    <a:cubicBezTo>
                      <a:pt x="0" y="233733"/>
                      <a:pt x="233734" y="0"/>
                      <a:pt x="522059" y="0"/>
                    </a:cubicBezTo>
                    <a:close/>
                  </a:path>
                </a:pathLst>
              </a:custGeom>
              <a:solidFill>
                <a:sysClr val="window" lastClr="FFFFFF">
                  <a:lumMod val="95000"/>
                </a:sysClr>
              </a:solidFill>
              <a:ln w="12700" cap="flat" cmpd="sng" algn="ctr">
                <a:noFill/>
                <a:prstDash val="solid"/>
                <a:miter lim="800000"/>
              </a:ln>
              <a:effectLst/>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srgbClr val="FFFFFF"/>
                  </a:solidFill>
                  <a:effectLst/>
                  <a:uLnTx/>
                  <a:uFillTx/>
                  <a:latin typeface="Calibri" panose="020F0502020204030204"/>
                  <a:ea typeface="+mn-ea"/>
                  <a:cs typeface="+mn-cs"/>
                </a:endParaRPr>
              </a:p>
            </p:txBody>
          </p:sp>
          <p:grpSp>
            <p:nvGrpSpPr>
              <p:cNvPr id="53" name="Graphic 46">
                <a:extLst>
                  <a:ext uri="{FF2B5EF4-FFF2-40B4-BE49-F238E27FC236}">
                    <a16:creationId xmlns:a16="http://schemas.microsoft.com/office/drawing/2014/main" xmlns="" id="{605FD40E-CF59-40C5-9AC6-E28A2A4DB5E2}"/>
                  </a:ext>
                </a:extLst>
              </p:cNvPr>
              <p:cNvGrpSpPr/>
              <p:nvPr/>
            </p:nvGrpSpPr>
            <p:grpSpPr>
              <a:xfrm>
                <a:off x="7889275" y="3159224"/>
                <a:ext cx="268888" cy="269122"/>
                <a:chOff x="2209793" y="1066800"/>
                <a:chExt cx="4724407" cy="4728515"/>
              </a:xfrm>
              <a:solidFill>
                <a:sysClr val="window" lastClr="FFFFFF"/>
              </a:solidFill>
            </p:grpSpPr>
            <p:sp>
              <p:nvSpPr>
                <p:cNvPr id="57" name="Freeform: Shape 609">
                  <a:extLst>
                    <a:ext uri="{FF2B5EF4-FFF2-40B4-BE49-F238E27FC236}">
                      <a16:creationId xmlns:a16="http://schemas.microsoft.com/office/drawing/2014/main" xmlns="" id="{6EB5CC1D-2DE5-48B0-BEA6-D5D8DCC8B0EA}"/>
                    </a:ext>
                  </a:extLst>
                </p:cNvPr>
                <p:cNvSpPr/>
                <p:nvPr/>
              </p:nvSpPr>
              <p:spPr>
                <a:xfrm>
                  <a:off x="2209793" y="1066800"/>
                  <a:ext cx="4724392" cy="4728515"/>
                </a:xfrm>
                <a:custGeom>
                  <a:avLst/>
                  <a:gdLst>
                    <a:gd name="connsiteX0" fmla="*/ 4572000 w 4724400"/>
                    <a:gd name="connsiteY0" fmla="*/ 304800 h 4728514"/>
                    <a:gd name="connsiteX1" fmla="*/ 4061689 w 4724400"/>
                    <a:gd name="connsiteY1" fmla="*/ 304800 h 4728514"/>
                    <a:gd name="connsiteX2" fmla="*/ 3974135 w 4724400"/>
                    <a:gd name="connsiteY2" fmla="*/ 246355 h 4728514"/>
                    <a:gd name="connsiteX3" fmla="*/ 3160243 w 4724400"/>
                    <a:gd name="connsiteY3" fmla="*/ 0 h 4728514"/>
                    <a:gd name="connsiteX4" fmla="*/ 2590800 w 4724400"/>
                    <a:gd name="connsiteY4" fmla="*/ 0 h 4728514"/>
                    <a:gd name="connsiteX5" fmla="*/ 2438400 w 4724400"/>
                    <a:gd name="connsiteY5" fmla="*/ 152400 h 4728514"/>
                    <a:gd name="connsiteX6" fmla="*/ 2480767 w 4724400"/>
                    <a:gd name="connsiteY6" fmla="*/ 304876 h 4728514"/>
                    <a:gd name="connsiteX7" fmla="*/ 2057400 w 4724400"/>
                    <a:gd name="connsiteY7" fmla="*/ 304800 h 4728514"/>
                    <a:gd name="connsiteX8" fmla="*/ 1828800 w 4724400"/>
                    <a:gd name="connsiteY8" fmla="*/ 533400 h 4728514"/>
                    <a:gd name="connsiteX9" fmla="*/ 1845564 w 4724400"/>
                    <a:gd name="connsiteY9" fmla="*/ 618439 h 4728514"/>
                    <a:gd name="connsiteX10" fmla="*/ 1736674 w 4724400"/>
                    <a:gd name="connsiteY10" fmla="*/ 684809 h 4728514"/>
                    <a:gd name="connsiteX11" fmla="*/ 1659636 w 4724400"/>
                    <a:gd name="connsiteY11" fmla="*/ 607771 h 4728514"/>
                    <a:gd name="connsiteX12" fmla="*/ 1548613 w 4724400"/>
                    <a:gd name="connsiteY12" fmla="*/ 718718 h 4728514"/>
                    <a:gd name="connsiteX13" fmla="*/ 1385468 w 4724400"/>
                    <a:gd name="connsiteY13" fmla="*/ 748589 h 4728514"/>
                    <a:gd name="connsiteX14" fmla="*/ 1295400 w 4724400"/>
                    <a:gd name="connsiteY14" fmla="*/ 613791 h 4728514"/>
                    <a:gd name="connsiteX15" fmla="*/ 1295400 w 4724400"/>
                    <a:gd name="connsiteY15" fmla="*/ 457200 h 4728514"/>
                    <a:gd name="connsiteX16" fmla="*/ 838200 w 4724400"/>
                    <a:gd name="connsiteY16" fmla="*/ 457200 h 4728514"/>
                    <a:gd name="connsiteX17" fmla="*/ 838200 w 4724400"/>
                    <a:gd name="connsiteY17" fmla="*/ 613791 h 4728514"/>
                    <a:gd name="connsiteX18" fmla="*/ 745007 w 4724400"/>
                    <a:gd name="connsiteY18" fmla="*/ 749808 h 4728514"/>
                    <a:gd name="connsiteX19" fmla="*/ 584835 w 4724400"/>
                    <a:gd name="connsiteY19" fmla="*/ 718718 h 4728514"/>
                    <a:gd name="connsiteX20" fmla="*/ 473964 w 4724400"/>
                    <a:gd name="connsiteY20" fmla="*/ 607771 h 4728514"/>
                    <a:gd name="connsiteX21" fmla="*/ 150571 w 4724400"/>
                    <a:gd name="connsiteY21" fmla="*/ 931164 h 4728514"/>
                    <a:gd name="connsiteX22" fmla="*/ 261442 w 4724400"/>
                    <a:gd name="connsiteY22" fmla="*/ 1042111 h 4728514"/>
                    <a:gd name="connsiteX23" fmla="*/ 291389 w 4724400"/>
                    <a:gd name="connsiteY23" fmla="*/ 1205255 h 4728514"/>
                    <a:gd name="connsiteX24" fmla="*/ 156591 w 4724400"/>
                    <a:gd name="connsiteY24" fmla="*/ 1295400 h 4728514"/>
                    <a:gd name="connsiteX25" fmla="*/ 0 w 4724400"/>
                    <a:gd name="connsiteY25" fmla="*/ 1295400 h 4728514"/>
                    <a:gd name="connsiteX26" fmla="*/ 0 w 4724400"/>
                    <a:gd name="connsiteY26" fmla="*/ 1752600 h 4728514"/>
                    <a:gd name="connsiteX27" fmla="*/ 156591 w 4724400"/>
                    <a:gd name="connsiteY27" fmla="*/ 1752600 h 4728514"/>
                    <a:gd name="connsiteX28" fmla="*/ 292684 w 4724400"/>
                    <a:gd name="connsiteY28" fmla="*/ 1845716 h 4728514"/>
                    <a:gd name="connsiteX29" fmla="*/ 261518 w 4724400"/>
                    <a:gd name="connsiteY29" fmla="*/ 2005965 h 4728514"/>
                    <a:gd name="connsiteX30" fmla="*/ 150571 w 4724400"/>
                    <a:gd name="connsiteY30" fmla="*/ 2116836 h 4728514"/>
                    <a:gd name="connsiteX31" fmla="*/ 473964 w 4724400"/>
                    <a:gd name="connsiteY31" fmla="*/ 2440229 h 4728514"/>
                    <a:gd name="connsiteX32" fmla="*/ 584987 w 4724400"/>
                    <a:gd name="connsiteY32" fmla="*/ 2329282 h 4728514"/>
                    <a:gd name="connsiteX33" fmla="*/ 748055 w 4724400"/>
                    <a:gd name="connsiteY33" fmla="*/ 2299259 h 4728514"/>
                    <a:gd name="connsiteX34" fmla="*/ 838200 w 4724400"/>
                    <a:gd name="connsiteY34" fmla="*/ 2434209 h 4728514"/>
                    <a:gd name="connsiteX35" fmla="*/ 838200 w 4724400"/>
                    <a:gd name="connsiteY35" fmla="*/ 2590800 h 4728514"/>
                    <a:gd name="connsiteX36" fmla="*/ 914400 w 4724400"/>
                    <a:gd name="connsiteY36" fmla="*/ 2590800 h 4728514"/>
                    <a:gd name="connsiteX37" fmla="*/ 914400 w 4724400"/>
                    <a:gd name="connsiteY37" fmla="*/ 2745181 h 4728514"/>
                    <a:gd name="connsiteX38" fmla="*/ 960806 w 4724400"/>
                    <a:gd name="connsiteY38" fmla="*/ 3178378 h 4728514"/>
                    <a:gd name="connsiteX39" fmla="*/ 750341 w 4724400"/>
                    <a:gd name="connsiteY39" fmla="*/ 3294355 h 4728514"/>
                    <a:gd name="connsiteX40" fmla="*/ 662711 w 4724400"/>
                    <a:gd name="connsiteY40" fmla="*/ 3352800 h 4728514"/>
                    <a:gd name="connsiteX41" fmla="*/ 152400 w 4724400"/>
                    <a:gd name="connsiteY41" fmla="*/ 3352800 h 4728514"/>
                    <a:gd name="connsiteX42" fmla="*/ 0 w 4724400"/>
                    <a:gd name="connsiteY42" fmla="*/ 3505200 h 4728514"/>
                    <a:gd name="connsiteX43" fmla="*/ 0 w 4724400"/>
                    <a:gd name="connsiteY43" fmla="*/ 4419600 h 4728514"/>
                    <a:gd name="connsiteX44" fmla="*/ 152400 w 4724400"/>
                    <a:gd name="connsiteY44" fmla="*/ 4572000 h 4728514"/>
                    <a:gd name="connsiteX45" fmla="*/ 609600 w 4724400"/>
                    <a:gd name="connsiteY45" fmla="*/ 4572000 h 4728514"/>
                    <a:gd name="connsiteX46" fmla="*/ 748208 w 4724400"/>
                    <a:gd name="connsiteY46" fmla="*/ 4482237 h 4728514"/>
                    <a:gd name="connsiteX47" fmla="*/ 1554709 w 4724400"/>
                    <a:gd name="connsiteY47" fmla="*/ 4724400 h 4728514"/>
                    <a:gd name="connsiteX48" fmla="*/ 2209800 w 4724400"/>
                    <a:gd name="connsiteY48" fmla="*/ 4724400 h 4728514"/>
                    <a:gd name="connsiteX49" fmla="*/ 2298421 w 4724400"/>
                    <a:gd name="connsiteY49" fmla="*/ 4706493 h 4728514"/>
                    <a:gd name="connsiteX50" fmla="*/ 2338045 w 4724400"/>
                    <a:gd name="connsiteY50" fmla="*/ 4720438 h 4728514"/>
                    <a:gd name="connsiteX51" fmla="*/ 2362200 w 4724400"/>
                    <a:gd name="connsiteY51" fmla="*/ 4728515 h 4728514"/>
                    <a:gd name="connsiteX52" fmla="*/ 2386356 w 4724400"/>
                    <a:gd name="connsiteY52" fmla="*/ 4720514 h 4728514"/>
                    <a:gd name="connsiteX53" fmla="*/ 3293440 w 4724400"/>
                    <a:gd name="connsiteY53" fmla="*/ 4117239 h 4728514"/>
                    <a:gd name="connsiteX54" fmla="*/ 3338856 w 4724400"/>
                    <a:gd name="connsiteY54" fmla="*/ 4128211 h 4728514"/>
                    <a:gd name="connsiteX55" fmla="*/ 3429000 w 4724400"/>
                    <a:gd name="connsiteY55" fmla="*/ 4263009 h 4728514"/>
                    <a:gd name="connsiteX56" fmla="*/ 3429000 w 4724400"/>
                    <a:gd name="connsiteY56" fmla="*/ 4419600 h 4728514"/>
                    <a:gd name="connsiteX57" fmla="*/ 3886200 w 4724400"/>
                    <a:gd name="connsiteY57" fmla="*/ 4419600 h 4728514"/>
                    <a:gd name="connsiteX58" fmla="*/ 3886200 w 4724400"/>
                    <a:gd name="connsiteY58" fmla="*/ 4263009 h 4728514"/>
                    <a:gd name="connsiteX59" fmla="*/ 3979317 w 4724400"/>
                    <a:gd name="connsiteY59" fmla="*/ 4126916 h 4728514"/>
                    <a:gd name="connsiteX60" fmla="*/ 4139489 w 4724400"/>
                    <a:gd name="connsiteY60" fmla="*/ 4158082 h 4728514"/>
                    <a:gd name="connsiteX61" fmla="*/ 4250436 w 4724400"/>
                    <a:gd name="connsiteY61" fmla="*/ 4269029 h 4728514"/>
                    <a:gd name="connsiteX62" fmla="*/ 4573829 w 4724400"/>
                    <a:gd name="connsiteY62" fmla="*/ 3945636 h 4728514"/>
                    <a:gd name="connsiteX63" fmla="*/ 4462958 w 4724400"/>
                    <a:gd name="connsiteY63" fmla="*/ 3834689 h 4728514"/>
                    <a:gd name="connsiteX64" fmla="*/ 4433011 w 4724400"/>
                    <a:gd name="connsiteY64" fmla="*/ 3671545 h 4728514"/>
                    <a:gd name="connsiteX65" fmla="*/ 4567809 w 4724400"/>
                    <a:gd name="connsiteY65" fmla="*/ 3581400 h 4728514"/>
                    <a:gd name="connsiteX66" fmla="*/ 4724400 w 4724400"/>
                    <a:gd name="connsiteY66" fmla="*/ 3581400 h 4728514"/>
                    <a:gd name="connsiteX67" fmla="*/ 4724400 w 4724400"/>
                    <a:gd name="connsiteY67" fmla="*/ 3124200 h 4728514"/>
                    <a:gd name="connsiteX68" fmla="*/ 4567809 w 4724400"/>
                    <a:gd name="connsiteY68" fmla="*/ 3124200 h 4728514"/>
                    <a:gd name="connsiteX69" fmla="*/ 4431716 w 4724400"/>
                    <a:gd name="connsiteY69" fmla="*/ 3031084 h 4728514"/>
                    <a:gd name="connsiteX70" fmla="*/ 4462882 w 4724400"/>
                    <a:gd name="connsiteY70" fmla="*/ 2870835 h 4728514"/>
                    <a:gd name="connsiteX71" fmla="*/ 4573753 w 4724400"/>
                    <a:gd name="connsiteY71" fmla="*/ 2759888 h 4728514"/>
                    <a:gd name="connsiteX72" fmla="*/ 4250360 w 4724400"/>
                    <a:gd name="connsiteY72" fmla="*/ 2436495 h 4728514"/>
                    <a:gd name="connsiteX73" fmla="*/ 4139336 w 4724400"/>
                    <a:gd name="connsiteY73" fmla="*/ 2547442 h 4728514"/>
                    <a:gd name="connsiteX74" fmla="*/ 3976192 w 4724400"/>
                    <a:gd name="connsiteY74" fmla="*/ 2577313 h 4728514"/>
                    <a:gd name="connsiteX75" fmla="*/ 3886200 w 4724400"/>
                    <a:gd name="connsiteY75" fmla="*/ 2442591 h 4728514"/>
                    <a:gd name="connsiteX76" fmla="*/ 3886200 w 4724400"/>
                    <a:gd name="connsiteY76" fmla="*/ 2286000 h 4728514"/>
                    <a:gd name="connsiteX77" fmla="*/ 3810000 w 4724400"/>
                    <a:gd name="connsiteY77" fmla="*/ 2286000 h 4728514"/>
                    <a:gd name="connsiteX78" fmla="*/ 3810000 w 4724400"/>
                    <a:gd name="connsiteY78" fmla="*/ 1528496 h 4728514"/>
                    <a:gd name="connsiteX79" fmla="*/ 3976116 w 4724400"/>
                    <a:gd name="connsiteY79" fmla="*/ 1434008 h 4728514"/>
                    <a:gd name="connsiteX80" fmla="*/ 4114800 w 4724400"/>
                    <a:gd name="connsiteY80" fmla="*/ 1524000 h 4728514"/>
                    <a:gd name="connsiteX81" fmla="*/ 4572000 w 4724400"/>
                    <a:gd name="connsiteY81" fmla="*/ 1524000 h 4728514"/>
                    <a:gd name="connsiteX82" fmla="*/ 4724400 w 4724400"/>
                    <a:gd name="connsiteY82" fmla="*/ 1371600 h 4728514"/>
                    <a:gd name="connsiteX83" fmla="*/ 4724400 w 4724400"/>
                    <a:gd name="connsiteY83" fmla="*/ 457200 h 4728514"/>
                    <a:gd name="connsiteX84" fmla="*/ 4572000 w 4724400"/>
                    <a:gd name="connsiteY84" fmla="*/ 304800 h 4728514"/>
                    <a:gd name="connsiteX85" fmla="*/ 2057400 w 4724400"/>
                    <a:gd name="connsiteY85" fmla="*/ 457200 h 4728514"/>
                    <a:gd name="connsiteX86" fmla="*/ 2743200 w 4724400"/>
                    <a:gd name="connsiteY86" fmla="*/ 457276 h 4728514"/>
                    <a:gd name="connsiteX87" fmla="*/ 2743200 w 4724400"/>
                    <a:gd name="connsiteY87" fmla="*/ 457200 h 4728514"/>
                    <a:gd name="connsiteX88" fmla="*/ 2984754 w 4724400"/>
                    <a:gd name="connsiteY88" fmla="*/ 457200 h 4728514"/>
                    <a:gd name="connsiteX89" fmla="*/ 3100654 w 4724400"/>
                    <a:gd name="connsiteY89" fmla="*/ 513817 h 4728514"/>
                    <a:gd name="connsiteX90" fmla="*/ 3012567 w 4724400"/>
                    <a:gd name="connsiteY90" fmla="*/ 609600 h 4728514"/>
                    <a:gd name="connsiteX91" fmla="*/ 2057400 w 4724400"/>
                    <a:gd name="connsiteY91" fmla="*/ 609600 h 4728514"/>
                    <a:gd name="connsiteX92" fmla="*/ 1981200 w 4724400"/>
                    <a:gd name="connsiteY92" fmla="*/ 533400 h 4728514"/>
                    <a:gd name="connsiteX93" fmla="*/ 2057400 w 4724400"/>
                    <a:gd name="connsiteY93" fmla="*/ 457200 h 4728514"/>
                    <a:gd name="connsiteX94" fmla="*/ 2527249 w 4724400"/>
                    <a:gd name="connsiteY94" fmla="*/ 1161441 h 4728514"/>
                    <a:gd name="connsiteX95" fmla="*/ 2385289 w 4724400"/>
                    <a:gd name="connsiteY95" fmla="*/ 1066800 h 4728514"/>
                    <a:gd name="connsiteX96" fmla="*/ 2895600 w 4724400"/>
                    <a:gd name="connsiteY96" fmla="*/ 1066800 h 4728514"/>
                    <a:gd name="connsiteX97" fmla="*/ 2895600 w 4724400"/>
                    <a:gd name="connsiteY97" fmla="*/ 1219200 h 4728514"/>
                    <a:gd name="connsiteX98" fmla="*/ 2624023 w 4724400"/>
                    <a:gd name="connsiteY98" fmla="*/ 1219200 h 4728514"/>
                    <a:gd name="connsiteX99" fmla="*/ 2527249 w 4724400"/>
                    <a:gd name="connsiteY99" fmla="*/ 1161441 h 4728514"/>
                    <a:gd name="connsiteX100" fmla="*/ 2100377 w 4724400"/>
                    <a:gd name="connsiteY100" fmla="*/ 1219200 h 4728514"/>
                    <a:gd name="connsiteX101" fmla="*/ 2057400 w 4724400"/>
                    <a:gd name="connsiteY101" fmla="*/ 1219200 h 4728514"/>
                    <a:gd name="connsiteX102" fmla="*/ 1981200 w 4724400"/>
                    <a:gd name="connsiteY102" fmla="*/ 1143000 h 4728514"/>
                    <a:gd name="connsiteX103" fmla="*/ 2057400 w 4724400"/>
                    <a:gd name="connsiteY103" fmla="*/ 1066800 h 4728514"/>
                    <a:gd name="connsiteX104" fmla="*/ 2339112 w 4724400"/>
                    <a:gd name="connsiteY104" fmla="*/ 1066800 h 4728514"/>
                    <a:gd name="connsiteX105" fmla="*/ 2197227 w 4724400"/>
                    <a:gd name="connsiteY105" fmla="*/ 1161441 h 4728514"/>
                    <a:gd name="connsiteX106" fmla="*/ 2100377 w 4724400"/>
                    <a:gd name="connsiteY106" fmla="*/ 1219200 h 4728514"/>
                    <a:gd name="connsiteX107" fmla="*/ 1905000 w 4724400"/>
                    <a:gd name="connsiteY107" fmla="*/ 762000 h 4728514"/>
                    <a:gd name="connsiteX108" fmla="*/ 2931033 w 4724400"/>
                    <a:gd name="connsiteY108" fmla="*/ 762000 h 4728514"/>
                    <a:gd name="connsiteX109" fmla="*/ 2898572 w 4724400"/>
                    <a:gd name="connsiteY109" fmla="*/ 914400 h 4728514"/>
                    <a:gd name="connsiteX110" fmla="*/ 1905000 w 4724400"/>
                    <a:gd name="connsiteY110" fmla="*/ 914400 h 4728514"/>
                    <a:gd name="connsiteX111" fmla="*/ 1828800 w 4724400"/>
                    <a:gd name="connsiteY111" fmla="*/ 838200 h 4728514"/>
                    <a:gd name="connsiteX112" fmla="*/ 1905000 w 4724400"/>
                    <a:gd name="connsiteY112" fmla="*/ 762000 h 4728514"/>
                    <a:gd name="connsiteX113" fmla="*/ 803758 w 4724400"/>
                    <a:gd name="connsiteY113" fmla="*/ 2157451 h 4728514"/>
                    <a:gd name="connsiteX114" fmla="*/ 477088 w 4724400"/>
                    <a:gd name="connsiteY114" fmla="*/ 2221535 h 4728514"/>
                    <a:gd name="connsiteX115" fmla="*/ 473964 w 4724400"/>
                    <a:gd name="connsiteY115" fmla="*/ 2224735 h 4728514"/>
                    <a:gd name="connsiteX116" fmla="*/ 366065 w 4724400"/>
                    <a:gd name="connsiteY116" fmla="*/ 2116836 h 4728514"/>
                    <a:gd name="connsiteX117" fmla="*/ 369265 w 4724400"/>
                    <a:gd name="connsiteY117" fmla="*/ 2113636 h 4728514"/>
                    <a:gd name="connsiteX118" fmla="*/ 432283 w 4724400"/>
                    <a:gd name="connsiteY118" fmla="*/ 1784604 h 4728514"/>
                    <a:gd name="connsiteX119" fmla="*/ 156591 w 4724400"/>
                    <a:gd name="connsiteY119" fmla="*/ 1600200 h 4728514"/>
                    <a:gd name="connsiteX120" fmla="*/ 152400 w 4724400"/>
                    <a:gd name="connsiteY120" fmla="*/ 1600200 h 4728514"/>
                    <a:gd name="connsiteX121" fmla="*/ 152400 w 4724400"/>
                    <a:gd name="connsiteY121" fmla="*/ 1447800 h 4728514"/>
                    <a:gd name="connsiteX122" fmla="*/ 156591 w 4724400"/>
                    <a:gd name="connsiteY122" fmla="*/ 1447800 h 4728514"/>
                    <a:gd name="connsiteX123" fmla="*/ 433273 w 4724400"/>
                    <a:gd name="connsiteY123" fmla="*/ 1260958 h 4728514"/>
                    <a:gd name="connsiteX124" fmla="*/ 369265 w 4724400"/>
                    <a:gd name="connsiteY124" fmla="*/ 934364 h 4728514"/>
                    <a:gd name="connsiteX125" fmla="*/ 366065 w 4724400"/>
                    <a:gd name="connsiteY125" fmla="*/ 931164 h 4728514"/>
                    <a:gd name="connsiteX126" fmla="*/ 473964 w 4724400"/>
                    <a:gd name="connsiteY126" fmla="*/ 823265 h 4728514"/>
                    <a:gd name="connsiteX127" fmla="*/ 477164 w 4724400"/>
                    <a:gd name="connsiteY127" fmla="*/ 826465 h 4728514"/>
                    <a:gd name="connsiteX128" fmla="*/ 806196 w 4724400"/>
                    <a:gd name="connsiteY128" fmla="*/ 889483 h 4728514"/>
                    <a:gd name="connsiteX129" fmla="*/ 990600 w 4724400"/>
                    <a:gd name="connsiteY129" fmla="*/ 613791 h 4728514"/>
                    <a:gd name="connsiteX130" fmla="*/ 990600 w 4724400"/>
                    <a:gd name="connsiteY130" fmla="*/ 609600 h 4728514"/>
                    <a:gd name="connsiteX131" fmla="*/ 1143000 w 4724400"/>
                    <a:gd name="connsiteY131" fmla="*/ 609600 h 4728514"/>
                    <a:gd name="connsiteX132" fmla="*/ 1143000 w 4724400"/>
                    <a:gd name="connsiteY132" fmla="*/ 613791 h 4728514"/>
                    <a:gd name="connsiteX133" fmla="*/ 1329766 w 4724400"/>
                    <a:gd name="connsiteY133" fmla="*/ 890473 h 4728514"/>
                    <a:gd name="connsiteX134" fmla="*/ 1656436 w 4724400"/>
                    <a:gd name="connsiteY134" fmla="*/ 826465 h 4728514"/>
                    <a:gd name="connsiteX135" fmla="*/ 1659636 w 4724400"/>
                    <a:gd name="connsiteY135" fmla="*/ 823265 h 4728514"/>
                    <a:gd name="connsiteX136" fmla="*/ 1676553 w 4724400"/>
                    <a:gd name="connsiteY136" fmla="*/ 840257 h 4728514"/>
                    <a:gd name="connsiteX137" fmla="*/ 1845564 w 4724400"/>
                    <a:gd name="connsiteY137" fmla="*/ 1058037 h 4728514"/>
                    <a:gd name="connsiteX138" fmla="*/ 1828800 w 4724400"/>
                    <a:gd name="connsiteY138" fmla="*/ 1143000 h 4728514"/>
                    <a:gd name="connsiteX139" fmla="*/ 1897609 w 4724400"/>
                    <a:gd name="connsiteY139" fmla="*/ 1306068 h 4728514"/>
                    <a:gd name="connsiteX140" fmla="*/ 1576426 w 4724400"/>
                    <a:gd name="connsiteY140" fmla="*/ 1367638 h 4728514"/>
                    <a:gd name="connsiteX141" fmla="*/ 1066800 w 4724400"/>
                    <a:gd name="connsiteY141" fmla="*/ 990600 h 4728514"/>
                    <a:gd name="connsiteX142" fmla="*/ 533400 w 4724400"/>
                    <a:gd name="connsiteY142" fmla="*/ 1524000 h 4728514"/>
                    <a:gd name="connsiteX143" fmla="*/ 914400 w 4724400"/>
                    <a:gd name="connsiteY143" fmla="*/ 2034845 h 4728514"/>
                    <a:gd name="connsiteX144" fmla="*/ 914400 w 4724400"/>
                    <a:gd name="connsiteY144" fmla="*/ 2235403 h 4728514"/>
                    <a:gd name="connsiteX145" fmla="*/ 803758 w 4724400"/>
                    <a:gd name="connsiteY145" fmla="*/ 2157451 h 4728514"/>
                    <a:gd name="connsiteX146" fmla="*/ 914400 w 4724400"/>
                    <a:gd name="connsiteY146" fmla="*/ 1278636 h 4728514"/>
                    <a:gd name="connsiteX147" fmla="*/ 914400 w 4724400"/>
                    <a:gd name="connsiteY147" fmla="*/ 1871929 h 4728514"/>
                    <a:gd name="connsiteX148" fmla="*/ 685800 w 4724400"/>
                    <a:gd name="connsiteY148" fmla="*/ 1523924 h 4728514"/>
                    <a:gd name="connsiteX149" fmla="*/ 1066800 w 4724400"/>
                    <a:gd name="connsiteY149" fmla="*/ 1142924 h 4728514"/>
                    <a:gd name="connsiteX150" fmla="*/ 1412596 w 4724400"/>
                    <a:gd name="connsiteY150" fmla="*/ 1366952 h 4728514"/>
                    <a:gd name="connsiteX151" fmla="*/ 1257605 w 4724400"/>
                    <a:gd name="connsiteY151" fmla="*/ 1347292 h 4728514"/>
                    <a:gd name="connsiteX152" fmla="*/ 609600 w 4724400"/>
                    <a:gd name="connsiteY152" fmla="*/ 4419600 h 4728514"/>
                    <a:gd name="connsiteX153" fmla="*/ 152400 w 4724400"/>
                    <a:gd name="connsiteY153" fmla="*/ 4419600 h 4728514"/>
                    <a:gd name="connsiteX154" fmla="*/ 152400 w 4724400"/>
                    <a:gd name="connsiteY154" fmla="*/ 3505200 h 4728514"/>
                    <a:gd name="connsiteX155" fmla="*/ 609600 w 4724400"/>
                    <a:gd name="connsiteY155" fmla="*/ 3505200 h 4728514"/>
                    <a:gd name="connsiteX156" fmla="*/ 2209800 w 4724400"/>
                    <a:gd name="connsiteY156" fmla="*/ 4572000 h 4728514"/>
                    <a:gd name="connsiteX157" fmla="*/ 1554709 w 4724400"/>
                    <a:gd name="connsiteY157" fmla="*/ 4572000 h 4728514"/>
                    <a:gd name="connsiteX158" fmla="*/ 762000 w 4724400"/>
                    <a:gd name="connsiteY158" fmla="*/ 4304843 h 4728514"/>
                    <a:gd name="connsiteX159" fmla="*/ 762000 w 4724400"/>
                    <a:gd name="connsiteY159" fmla="*/ 3469767 h 4728514"/>
                    <a:gd name="connsiteX160" fmla="*/ 834847 w 4724400"/>
                    <a:gd name="connsiteY160" fmla="*/ 3421151 h 4728514"/>
                    <a:gd name="connsiteX161" fmla="*/ 1564157 w 4724400"/>
                    <a:gd name="connsiteY161" fmla="*/ 3200400 h 4728514"/>
                    <a:gd name="connsiteX162" fmla="*/ 1981200 w 4724400"/>
                    <a:gd name="connsiteY162" fmla="*/ 3200400 h 4728514"/>
                    <a:gd name="connsiteX163" fmla="*/ 1829105 w 4724400"/>
                    <a:gd name="connsiteY163" fmla="*/ 3352800 h 4728514"/>
                    <a:gd name="connsiteX164" fmla="*/ 1828800 w 4724400"/>
                    <a:gd name="connsiteY164" fmla="*/ 3352800 h 4728514"/>
                    <a:gd name="connsiteX165" fmla="*/ 1599743 w 4724400"/>
                    <a:gd name="connsiteY165" fmla="*/ 3352800 h 4728514"/>
                    <a:gd name="connsiteX166" fmla="*/ 1599743 w 4724400"/>
                    <a:gd name="connsiteY166" fmla="*/ 3505200 h 4728514"/>
                    <a:gd name="connsiteX167" fmla="*/ 1828800 w 4724400"/>
                    <a:gd name="connsiteY167" fmla="*/ 3505200 h 4728514"/>
                    <a:gd name="connsiteX168" fmla="*/ 1829105 w 4724400"/>
                    <a:gd name="connsiteY168" fmla="*/ 3505200 h 4728514"/>
                    <a:gd name="connsiteX169" fmla="*/ 2514600 w 4724400"/>
                    <a:gd name="connsiteY169" fmla="*/ 3505200 h 4728514"/>
                    <a:gd name="connsiteX170" fmla="*/ 2590800 w 4724400"/>
                    <a:gd name="connsiteY170" fmla="*/ 3581400 h 4728514"/>
                    <a:gd name="connsiteX171" fmla="*/ 2514600 w 4724400"/>
                    <a:gd name="connsiteY171" fmla="*/ 3657600 h 4728514"/>
                    <a:gd name="connsiteX172" fmla="*/ 1600200 w 4724400"/>
                    <a:gd name="connsiteY172" fmla="*/ 3657600 h 4728514"/>
                    <a:gd name="connsiteX173" fmla="*/ 1600200 w 4724400"/>
                    <a:gd name="connsiteY173" fmla="*/ 3810000 h 4728514"/>
                    <a:gd name="connsiteX174" fmla="*/ 2667000 w 4724400"/>
                    <a:gd name="connsiteY174" fmla="*/ 3810000 h 4728514"/>
                    <a:gd name="connsiteX175" fmla="*/ 2743200 w 4724400"/>
                    <a:gd name="connsiteY175" fmla="*/ 3886200 h 4728514"/>
                    <a:gd name="connsiteX176" fmla="*/ 2667000 w 4724400"/>
                    <a:gd name="connsiteY176" fmla="*/ 3962400 h 4728514"/>
                    <a:gd name="connsiteX177" fmla="*/ 1600200 w 4724400"/>
                    <a:gd name="connsiteY177" fmla="*/ 3962400 h 4728514"/>
                    <a:gd name="connsiteX178" fmla="*/ 1600200 w 4724400"/>
                    <a:gd name="connsiteY178" fmla="*/ 4114800 h 4728514"/>
                    <a:gd name="connsiteX179" fmla="*/ 2514600 w 4724400"/>
                    <a:gd name="connsiteY179" fmla="*/ 4114800 h 4728514"/>
                    <a:gd name="connsiteX180" fmla="*/ 2590800 w 4724400"/>
                    <a:gd name="connsiteY180" fmla="*/ 4191000 h 4728514"/>
                    <a:gd name="connsiteX181" fmla="*/ 2514600 w 4724400"/>
                    <a:gd name="connsiteY181" fmla="*/ 4267200 h 4728514"/>
                    <a:gd name="connsiteX182" fmla="*/ 1600200 w 4724400"/>
                    <a:gd name="connsiteY182" fmla="*/ 4267200 h 4728514"/>
                    <a:gd name="connsiteX183" fmla="*/ 1600200 w 4724400"/>
                    <a:gd name="connsiteY183" fmla="*/ 4419600 h 4728514"/>
                    <a:gd name="connsiteX184" fmla="*/ 2209800 w 4724400"/>
                    <a:gd name="connsiteY184" fmla="*/ 4419600 h 4728514"/>
                    <a:gd name="connsiteX185" fmla="*/ 2286000 w 4724400"/>
                    <a:gd name="connsiteY185" fmla="*/ 4495800 h 4728514"/>
                    <a:gd name="connsiteX186" fmla="*/ 2209800 w 4724400"/>
                    <a:gd name="connsiteY186" fmla="*/ 4572000 h 4728514"/>
                    <a:gd name="connsiteX187" fmla="*/ 1371600 w 4724400"/>
                    <a:gd name="connsiteY187" fmla="*/ 2745181 h 4728514"/>
                    <a:gd name="connsiteX188" fmla="*/ 1371600 w 4724400"/>
                    <a:gd name="connsiteY188" fmla="*/ 1823771 h 4728514"/>
                    <a:gd name="connsiteX189" fmla="*/ 1503045 w 4724400"/>
                    <a:gd name="connsiteY189" fmla="*/ 1828800 h 4728514"/>
                    <a:gd name="connsiteX190" fmla="*/ 2286000 w 4724400"/>
                    <a:gd name="connsiteY190" fmla="*/ 1653235 h 4728514"/>
                    <a:gd name="connsiteX191" fmla="*/ 2286000 w 4724400"/>
                    <a:gd name="connsiteY191" fmla="*/ 3352800 h 4728514"/>
                    <a:gd name="connsiteX192" fmla="*/ 2091233 w 4724400"/>
                    <a:gd name="connsiteY192" fmla="*/ 3352800 h 4728514"/>
                    <a:gd name="connsiteX193" fmla="*/ 2133600 w 4724400"/>
                    <a:gd name="connsiteY193" fmla="*/ 3200400 h 4728514"/>
                    <a:gd name="connsiteX194" fmla="*/ 1981200 w 4724400"/>
                    <a:gd name="connsiteY194" fmla="*/ 3048000 h 4728514"/>
                    <a:gd name="connsiteX195" fmla="*/ 1564157 w 4724400"/>
                    <a:gd name="connsiteY195" fmla="*/ 3048000 h 4728514"/>
                    <a:gd name="connsiteX196" fmla="*/ 1402309 w 4724400"/>
                    <a:gd name="connsiteY196" fmla="*/ 3057906 h 4728514"/>
                    <a:gd name="connsiteX197" fmla="*/ 1371600 w 4724400"/>
                    <a:gd name="connsiteY197" fmla="*/ 2745181 h 4728514"/>
                    <a:gd name="connsiteX198" fmla="*/ 2894609 w 4724400"/>
                    <a:gd name="connsiteY198" fmla="*/ 3876218 h 4728514"/>
                    <a:gd name="connsiteX199" fmla="*/ 2726436 w 4724400"/>
                    <a:gd name="connsiteY199" fmla="*/ 3666439 h 4728514"/>
                    <a:gd name="connsiteX200" fmla="*/ 2743200 w 4724400"/>
                    <a:gd name="connsiteY200" fmla="*/ 3581400 h 4728514"/>
                    <a:gd name="connsiteX201" fmla="*/ 2514600 w 4724400"/>
                    <a:gd name="connsiteY201" fmla="*/ 3352800 h 4728514"/>
                    <a:gd name="connsiteX202" fmla="*/ 2438400 w 4724400"/>
                    <a:gd name="connsiteY202" fmla="*/ 3352800 h 4728514"/>
                    <a:gd name="connsiteX203" fmla="*/ 2438400 w 4724400"/>
                    <a:gd name="connsiteY203" fmla="*/ 1653235 h 4728514"/>
                    <a:gd name="connsiteX204" fmla="*/ 3221355 w 4724400"/>
                    <a:gd name="connsiteY204" fmla="*/ 1828800 h 4728514"/>
                    <a:gd name="connsiteX205" fmla="*/ 3352800 w 4724400"/>
                    <a:gd name="connsiteY205" fmla="*/ 1823771 h 4728514"/>
                    <a:gd name="connsiteX206" fmla="*/ 3352800 w 4724400"/>
                    <a:gd name="connsiteY206" fmla="*/ 2745258 h 4728514"/>
                    <a:gd name="connsiteX207" fmla="*/ 2894609 w 4724400"/>
                    <a:gd name="connsiteY207" fmla="*/ 3876218 h 4728514"/>
                    <a:gd name="connsiteX208" fmla="*/ 2433981 w 4724400"/>
                    <a:gd name="connsiteY208" fmla="*/ 4539539 h 4728514"/>
                    <a:gd name="connsiteX209" fmla="*/ 2438400 w 4724400"/>
                    <a:gd name="connsiteY209" fmla="*/ 4495800 h 4728514"/>
                    <a:gd name="connsiteX210" fmla="*/ 2424379 w 4724400"/>
                    <a:gd name="connsiteY210" fmla="*/ 4419600 h 4728514"/>
                    <a:gd name="connsiteX211" fmla="*/ 2514600 w 4724400"/>
                    <a:gd name="connsiteY211" fmla="*/ 4419600 h 4728514"/>
                    <a:gd name="connsiteX212" fmla="*/ 2741828 w 4724400"/>
                    <a:gd name="connsiteY212" fmla="*/ 4204335 h 4728514"/>
                    <a:gd name="connsiteX213" fmla="*/ 3505200 w 4724400"/>
                    <a:gd name="connsiteY213" fmla="*/ 2745181 h 4728514"/>
                    <a:gd name="connsiteX214" fmla="*/ 3505200 w 4724400"/>
                    <a:gd name="connsiteY214" fmla="*/ 1652778 h 4728514"/>
                    <a:gd name="connsiteX215" fmla="*/ 3419399 w 4724400"/>
                    <a:gd name="connsiteY215" fmla="*/ 1663751 h 4728514"/>
                    <a:gd name="connsiteX216" fmla="*/ 3221355 w 4724400"/>
                    <a:gd name="connsiteY216" fmla="*/ 1676400 h 4728514"/>
                    <a:gd name="connsiteX217" fmla="*/ 2402281 w 4724400"/>
                    <a:gd name="connsiteY217" fmla="*/ 1459154 h 4728514"/>
                    <a:gd name="connsiteX218" fmla="*/ 2362200 w 4724400"/>
                    <a:gd name="connsiteY218" fmla="*/ 1434313 h 4728514"/>
                    <a:gd name="connsiteX219" fmla="*/ 2322119 w 4724400"/>
                    <a:gd name="connsiteY219" fmla="*/ 1459154 h 4728514"/>
                    <a:gd name="connsiteX220" fmla="*/ 1503045 w 4724400"/>
                    <a:gd name="connsiteY220" fmla="*/ 1676400 h 4728514"/>
                    <a:gd name="connsiteX221" fmla="*/ 1305001 w 4724400"/>
                    <a:gd name="connsiteY221" fmla="*/ 1663751 h 4728514"/>
                    <a:gd name="connsiteX222" fmla="*/ 1219200 w 4724400"/>
                    <a:gd name="connsiteY222" fmla="*/ 1652778 h 4728514"/>
                    <a:gd name="connsiteX223" fmla="*/ 1219200 w 4724400"/>
                    <a:gd name="connsiteY223" fmla="*/ 2745181 h 4728514"/>
                    <a:gd name="connsiteX224" fmla="*/ 1251661 w 4724400"/>
                    <a:gd name="connsiteY224" fmla="*/ 3081757 h 4728514"/>
                    <a:gd name="connsiteX225" fmla="*/ 1104595 w 4724400"/>
                    <a:gd name="connsiteY225" fmla="*/ 3122524 h 4728514"/>
                    <a:gd name="connsiteX226" fmla="*/ 1066800 w 4724400"/>
                    <a:gd name="connsiteY226" fmla="*/ 2745181 h 4728514"/>
                    <a:gd name="connsiteX227" fmla="*/ 1066800 w 4724400"/>
                    <a:gd name="connsiteY227" fmla="*/ 1464564 h 4728514"/>
                    <a:gd name="connsiteX228" fmla="*/ 1227811 w 4724400"/>
                    <a:gd name="connsiteY228" fmla="*/ 1496797 h 4728514"/>
                    <a:gd name="connsiteX229" fmla="*/ 1503045 w 4724400"/>
                    <a:gd name="connsiteY229" fmla="*/ 1524000 h 4728514"/>
                    <a:gd name="connsiteX230" fmla="*/ 2281733 w 4724400"/>
                    <a:gd name="connsiteY230" fmla="*/ 1288237 h 4728514"/>
                    <a:gd name="connsiteX231" fmla="*/ 2362200 w 4724400"/>
                    <a:gd name="connsiteY231" fmla="*/ 1234592 h 4728514"/>
                    <a:gd name="connsiteX232" fmla="*/ 2442667 w 4724400"/>
                    <a:gd name="connsiteY232" fmla="*/ 1288237 h 4728514"/>
                    <a:gd name="connsiteX233" fmla="*/ 3221355 w 4724400"/>
                    <a:gd name="connsiteY233" fmla="*/ 1524000 h 4728514"/>
                    <a:gd name="connsiteX234" fmla="*/ 3496666 w 4724400"/>
                    <a:gd name="connsiteY234" fmla="*/ 1496797 h 4728514"/>
                    <a:gd name="connsiteX235" fmla="*/ 3657600 w 4724400"/>
                    <a:gd name="connsiteY235" fmla="*/ 1464564 h 4728514"/>
                    <a:gd name="connsiteX236" fmla="*/ 3657600 w 4724400"/>
                    <a:gd name="connsiteY236" fmla="*/ 2745258 h 4728514"/>
                    <a:gd name="connsiteX237" fmla="*/ 2433981 w 4724400"/>
                    <a:gd name="connsiteY237" fmla="*/ 4539539 h 4728514"/>
                    <a:gd name="connsiteX238" fmla="*/ 3793160 w 4724400"/>
                    <a:gd name="connsiteY238" fmla="*/ 2997708 h 4728514"/>
                    <a:gd name="connsiteX239" fmla="*/ 4038600 w 4724400"/>
                    <a:gd name="connsiteY239" fmla="*/ 3352800 h 4728514"/>
                    <a:gd name="connsiteX240" fmla="*/ 3657600 w 4724400"/>
                    <a:gd name="connsiteY240" fmla="*/ 3733800 h 4728514"/>
                    <a:gd name="connsiteX241" fmla="*/ 3565855 w 4724400"/>
                    <a:gd name="connsiteY241" fmla="*/ 3722446 h 4728514"/>
                    <a:gd name="connsiteX242" fmla="*/ 3793160 w 4724400"/>
                    <a:gd name="connsiteY242" fmla="*/ 2997708 h 4728514"/>
                    <a:gd name="connsiteX243" fmla="*/ 3920566 w 4724400"/>
                    <a:gd name="connsiteY243" fmla="*/ 2719273 h 4728514"/>
                    <a:gd name="connsiteX244" fmla="*/ 4247236 w 4724400"/>
                    <a:gd name="connsiteY244" fmla="*/ 2655265 h 4728514"/>
                    <a:gd name="connsiteX245" fmla="*/ 4250436 w 4724400"/>
                    <a:gd name="connsiteY245" fmla="*/ 2652065 h 4728514"/>
                    <a:gd name="connsiteX246" fmla="*/ 4358335 w 4724400"/>
                    <a:gd name="connsiteY246" fmla="*/ 2759964 h 4728514"/>
                    <a:gd name="connsiteX247" fmla="*/ 4355135 w 4724400"/>
                    <a:gd name="connsiteY247" fmla="*/ 2763165 h 4728514"/>
                    <a:gd name="connsiteX248" fmla="*/ 4292118 w 4724400"/>
                    <a:gd name="connsiteY248" fmla="*/ 3092196 h 4728514"/>
                    <a:gd name="connsiteX249" fmla="*/ 4567809 w 4724400"/>
                    <a:gd name="connsiteY249" fmla="*/ 3276600 h 4728514"/>
                    <a:gd name="connsiteX250" fmla="*/ 4572000 w 4724400"/>
                    <a:gd name="connsiteY250" fmla="*/ 3276600 h 4728514"/>
                    <a:gd name="connsiteX251" fmla="*/ 4572000 w 4724400"/>
                    <a:gd name="connsiteY251" fmla="*/ 3429000 h 4728514"/>
                    <a:gd name="connsiteX252" fmla="*/ 4567809 w 4724400"/>
                    <a:gd name="connsiteY252" fmla="*/ 3429000 h 4728514"/>
                    <a:gd name="connsiteX253" fmla="*/ 4291127 w 4724400"/>
                    <a:gd name="connsiteY253" fmla="*/ 3615842 h 4728514"/>
                    <a:gd name="connsiteX254" fmla="*/ 4355135 w 4724400"/>
                    <a:gd name="connsiteY254" fmla="*/ 3942436 h 4728514"/>
                    <a:gd name="connsiteX255" fmla="*/ 4358335 w 4724400"/>
                    <a:gd name="connsiteY255" fmla="*/ 3945636 h 4728514"/>
                    <a:gd name="connsiteX256" fmla="*/ 4250436 w 4724400"/>
                    <a:gd name="connsiteY256" fmla="*/ 4053535 h 4728514"/>
                    <a:gd name="connsiteX257" fmla="*/ 4247236 w 4724400"/>
                    <a:gd name="connsiteY257" fmla="*/ 4050335 h 4728514"/>
                    <a:gd name="connsiteX258" fmla="*/ 3918128 w 4724400"/>
                    <a:gd name="connsiteY258" fmla="*/ 3987317 h 4728514"/>
                    <a:gd name="connsiteX259" fmla="*/ 3733800 w 4724400"/>
                    <a:gd name="connsiteY259" fmla="*/ 4263009 h 4728514"/>
                    <a:gd name="connsiteX260" fmla="*/ 3733800 w 4724400"/>
                    <a:gd name="connsiteY260" fmla="*/ 4267200 h 4728514"/>
                    <a:gd name="connsiteX261" fmla="*/ 3581400 w 4724400"/>
                    <a:gd name="connsiteY261" fmla="*/ 4267200 h 4728514"/>
                    <a:gd name="connsiteX262" fmla="*/ 3581400 w 4724400"/>
                    <a:gd name="connsiteY262" fmla="*/ 4263009 h 4728514"/>
                    <a:gd name="connsiteX263" fmla="*/ 3397987 w 4724400"/>
                    <a:gd name="connsiteY263" fmla="*/ 3988003 h 4728514"/>
                    <a:gd name="connsiteX264" fmla="*/ 3487293 w 4724400"/>
                    <a:gd name="connsiteY264" fmla="*/ 3857930 h 4728514"/>
                    <a:gd name="connsiteX265" fmla="*/ 3657600 w 4724400"/>
                    <a:gd name="connsiteY265" fmla="*/ 3886200 h 4728514"/>
                    <a:gd name="connsiteX266" fmla="*/ 4191000 w 4724400"/>
                    <a:gd name="connsiteY266" fmla="*/ 3352800 h 4728514"/>
                    <a:gd name="connsiteX267" fmla="*/ 3806190 w 4724400"/>
                    <a:gd name="connsiteY267" fmla="*/ 2841041 h 4728514"/>
                    <a:gd name="connsiteX268" fmla="*/ 3810000 w 4724400"/>
                    <a:gd name="connsiteY268" fmla="*/ 2745181 h 4728514"/>
                    <a:gd name="connsiteX269" fmla="*/ 3810000 w 4724400"/>
                    <a:gd name="connsiteY269" fmla="*/ 2641321 h 4728514"/>
                    <a:gd name="connsiteX270" fmla="*/ 3920566 w 4724400"/>
                    <a:gd name="connsiteY270" fmla="*/ 2719273 h 4728514"/>
                    <a:gd name="connsiteX271" fmla="*/ 3466795 w 4724400"/>
                    <a:gd name="connsiteY271" fmla="*/ 1347368 h 4728514"/>
                    <a:gd name="connsiteX272" fmla="*/ 3048000 w 4724400"/>
                    <a:gd name="connsiteY272" fmla="*/ 1357579 h 4728514"/>
                    <a:gd name="connsiteX273" fmla="*/ 3048000 w 4724400"/>
                    <a:gd name="connsiteY273" fmla="*/ 962025 h 4728514"/>
                    <a:gd name="connsiteX274" fmla="*/ 3189275 w 4724400"/>
                    <a:gd name="connsiteY274" fmla="*/ 639851 h 4728514"/>
                    <a:gd name="connsiteX275" fmla="*/ 3475711 w 4724400"/>
                    <a:gd name="connsiteY275" fmla="*/ 762000 h 4728514"/>
                    <a:gd name="connsiteX276" fmla="*/ 3505200 w 4724400"/>
                    <a:gd name="connsiteY276" fmla="*/ 762000 h 4728514"/>
                    <a:gd name="connsiteX277" fmla="*/ 3505200 w 4724400"/>
                    <a:gd name="connsiteY277" fmla="*/ 609600 h 4728514"/>
                    <a:gd name="connsiteX278" fmla="*/ 3475711 w 4724400"/>
                    <a:gd name="connsiteY278" fmla="*/ 609600 h 4728514"/>
                    <a:gd name="connsiteX279" fmla="*/ 3255340 w 4724400"/>
                    <a:gd name="connsiteY279" fmla="*/ 472288 h 4728514"/>
                    <a:gd name="connsiteX280" fmla="*/ 2984754 w 4724400"/>
                    <a:gd name="connsiteY280" fmla="*/ 304800 h 4728514"/>
                    <a:gd name="connsiteX281" fmla="*/ 2742895 w 4724400"/>
                    <a:gd name="connsiteY281" fmla="*/ 304800 h 4728514"/>
                    <a:gd name="connsiteX282" fmla="*/ 2590800 w 4724400"/>
                    <a:gd name="connsiteY282" fmla="*/ 152400 h 4728514"/>
                    <a:gd name="connsiteX283" fmla="*/ 3160243 w 4724400"/>
                    <a:gd name="connsiteY283" fmla="*/ 152400 h 4728514"/>
                    <a:gd name="connsiteX284" fmla="*/ 3889553 w 4724400"/>
                    <a:gd name="connsiteY284" fmla="*/ 373151 h 4728514"/>
                    <a:gd name="connsiteX285" fmla="*/ 3962400 w 4724400"/>
                    <a:gd name="connsiteY285" fmla="*/ 421767 h 4728514"/>
                    <a:gd name="connsiteX286" fmla="*/ 3962400 w 4724400"/>
                    <a:gd name="connsiteY286" fmla="*/ 1257300 h 4728514"/>
                    <a:gd name="connsiteX287" fmla="*/ 3810000 w 4724400"/>
                    <a:gd name="connsiteY287" fmla="*/ 1356817 h 4728514"/>
                    <a:gd name="connsiteX288" fmla="*/ 3810000 w 4724400"/>
                    <a:gd name="connsiteY288" fmla="*/ 1278636 h 4728514"/>
                    <a:gd name="connsiteX289" fmla="*/ 4572000 w 4724400"/>
                    <a:gd name="connsiteY289" fmla="*/ 1371600 h 4728514"/>
                    <a:gd name="connsiteX290" fmla="*/ 4114800 w 4724400"/>
                    <a:gd name="connsiteY290" fmla="*/ 1371600 h 4728514"/>
                    <a:gd name="connsiteX291" fmla="*/ 4114800 w 4724400"/>
                    <a:gd name="connsiteY291" fmla="*/ 457200 h 4728514"/>
                    <a:gd name="connsiteX292" fmla="*/ 4572000 w 4724400"/>
                    <a:gd name="connsiteY292" fmla="*/ 457200 h 4728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Lst>
                  <a:rect l="l" t="t" r="r" b="b"/>
                  <a:pathLst>
                    <a:path w="4724400" h="4728514">
                      <a:moveTo>
                        <a:pt x="4572000" y="304800"/>
                      </a:moveTo>
                      <a:lnTo>
                        <a:pt x="4061689" y="304800"/>
                      </a:lnTo>
                      <a:lnTo>
                        <a:pt x="3974135" y="246355"/>
                      </a:lnTo>
                      <a:cubicBezTo>
                        <a:pt x="3732276" y="85192"/>
                        <a:pt x="3450869" y="0"/>
                        <a:pt x="3160243" y="0"/>
                      </a:cubicBezTo>
                      <a:lnTo>
                        <a:pt x="2590800" y="0"/>
                      </a:lnTo>
                      <a:cubicBezTo>
                        <a:pt x="2506751" y="0"/>
                        <a:pt x="2438400" y="68351"/>
                        <a:pt x="2438400" y="152400"/>
                      </a:cubicBezTo>
                      <a:cubicBezTo>
                        <a:pt x="2438400" y="208178"/>
                        <a:pt x="2454555" y="259842"/>
                        <a:pt x="2480767" y="304876"/>
                      </a:cubicBezTo>
                      <a:lnTo>
                        <a:pt x="2057400" y="304800"/>
                      </a:lnTo>
                      <a:cubicBezTo>
                        <a:pt x="1931365" y="304800"/>
                        <a:pt x="1828800" y="407365"/>
                        <a:pt x="1828800" y="533400"/>
                      </a:cubicBezTo>
                      <a:cubicBezTo>
                        <a:pt x="1828800" y="563499"/>
                        <a:pt x="1834972" y="592074"/>
                        <a:pt x="1845564" y="618439"/>
                      </a:cubicBezTo>
                      <a:cubicBezTo>
                        <a:pt x="1803045" y="629945"/>
                        <a:pt x="1765554" y="653110"/>
                        <a:pt x="1736674" y="684809"/>
                      </a:cubicBezTo>
                      <a:lnTo>
                        <a:pt x="1659636" y="607771"/>
                      </a:lnTo>
                      <a:lnTo>
                        <a:pt x="1548613" y="718718"/>
                      </a:lnTo>
                      <a:cubicBezTo>
                        <a:pt x="1506626" y="760781"/>
                        <a:pt x="1443762" y="772973"/>
                        <a:pt x="1385468" y="748589"/>
                      </a:cubicBezTo>
                      <a:cubicBezTo>
                        <a:pt x="1330757" y="725957"/>
                        <a:pt x="1295400" y="673075"/>
                        <a:pt x="1295400" y="613791"/>
                      </a:cubicBezTo>
                      <a:lnTo>
                        <a:pt x="1295400" y="457200"/>
                      </a:lnTo>
                      <a:lnTo>
                        <a:pt x="838200" y="457200"/>
                      </a:lnTo>
                      <a:lnTo>
                        <a:pt x="838200" y="613791"/>
                      </a:lnTo>
                      <a:cubicBezTo>
                        <a:pt x="838200" y="673075"/>
                        <a:pt x="802843" y="726034"/>
                        <a:pt x="745007" y="749808"/>
                      </a:cubicBezTo>
                      <a:cubicBezTo>
                        <a:pt x="689762" y="773125"/>
                        <a:pt x="626897" y="760781"/>
                        <a:pt x="584835" y="718718"/>
                      </a:cubicBezTo>
                      <a:lnTo>
                        <a:pt x="473964" y="607771"/>
                      </a:lnTo>
                      <a:lnTo>
                        <a:pt x="150571" y="931164"/>
                      </a:lnTo>
                      <a:lnTo>
                        <a:pt x="261442" y="1042111"/>
                      </a:lnTo>
                      <a:cubicBezTo>
                        <a:pt x="303428" y="1084174"/>
                        <a:pt x="315697" y="1147039"/>
                        <a:pt x="291389" y="1205255"/>
                      </a:cubicBezTo>
                      <a:cubicBezTo>
                        <a:pt x="268757" y="1259967"/>
                        <a:pt x="215875" y="1295400"/>
                        <a:pt x="156591" y="1295400"/>
                      </a:cubicBezTo>
                      <a:lnTo>
                        <a:pt x="0" y="1295400"/>
                      </a:lnTo>
                      <a:lnTo>
                        <a:pt x="0" y="1752600"/>
                      </a:lnTo>
                      <a:lnTo>
                        <a:pt x="156591" y="1752600"/>
                      </a:lnTo>
                      <a:cubicBezTo>
                        <a:pt x="215875" y="1752600"/>
                        <a:pt x="268834" y="1788033"/>
                        <a:pt x="292684" y="1845716"/>
                      </a:cubicBezTo>
                      <a:cubicBezTo>
                        <a:pt x="315773" y="1901038"/>
                        <a:pt x="303505" y="1963903"/>
                        <a:pt x="261518" y="2005965"/>
                      </a:cubicBezTo>
                      <a:lnTo>
                        <a:pt x="150571" y="2116836"/>
                      </a:lnTo>
                      <a:lnTo>
                        <a:pt x="473964" y="2440229"/>
                      </a:lnTo>
                      <a:lnTo>
                        <a:pt x="584987" y="2329282"/>
                      </a:lnTo>
                      <a:cubicBezTo>
                        <a:pt x="626974" y="2287219"/>
                        <a:pt x="689762" y="2275027"/>
                        <a:pt x="748055" y="2299259"/>
                      </a:cubicBezTo>
                      <a:cubicBezTo>
                        <a:pt x="802767" y="2322043"/>
                        <a:pt x="838200" y="2374926"/>
                        <a:pt x="838200" y="2434209"/>
                      </a:cubicBezTo>
                      <a:lnTo>
                        <a:pt x="838200" y="2590800"/>
                      </a:lnTo>
                      <a:lnTo>
                        <a:pt x="914400" y="2590800"/>
                      </a:lnTo>
                      <a:lnTo>
                        <a:pt x="914400" y="2745181"/>
                      </a:lnTo>
                      <a:cubicBezTo>
                        <a:pt x="914400" y="2891028"/>
                        <a:pt x="930631" y="3036342"/>
                        <a:pt x="960806" y="3178378"/>
                      </a:cubicBezTo>
                      <a:cubicBezTo>
                        <a:pt x="888111" y="3211220"/>
                        <a:pt x="817550" y="3249549"/>
                        <a:pt x="750341" y="3294355"/>
                      </a:cubicBezTo>
                      <a:lnTo>
                        <a:pt x="662711" y="3352800"/>
                      </a:lnTo>
                      <a:lnTo>
                        <a:pt x="152400" y="3352800"/>
                      </a:lnTo>
                      <a:cubicBezTo>
                        <a:pt x="68351" y="3352800"/>
                        <a:pt x="0" y="3421151"/>
                        <a:pt x="0" y="3505200"/>
                      </a:cubicBezTo>
                      <a:lnTo>
                        <a:pt x="0" y="4419600"/>
                      </a:lnTo>
                      <a:cubicBezTo>
                        <a:pt x="0" y="4503649"/>
                        <a:pt x="68351" y="4572000"/>
                        <a:pt x="152400" y="4572000"/>
                      </a:cubicBezTo>
                      <a:lnTo>
                        <a:pt x="609600" y="4572000"/>
                      </a:lnTo>
                      <a:cubicBezTo>
                        <a:pt x="671246" y="4572000"/>
                        <a:pt x="724205" y="4535043"/>
                        <a:pt x="748208" y="4482237"/>
                      </a:cubicBezTo>
                      <a:cubicBezTo>
                        <a:pt x="986638" y="4638904"/>
                        <a:pt x="1268197" y="4724400"/>
                        <a:pt x="1554709" y="4724400"/>
                      </a:cubicBezTo>
                      <a:lnTo>
                        <a:pt x="2209800" y="4724400"/>
                      </a:lnTo>
                      <a:cubicBezTo>
                        <a:pt x="2241195" y="4724400"/>
                        <a:pt x="2271141" y="4717999"/>
                        <a:pt x="2298421" y="4706493"/>
                      </a:cubicBezTo>
                      <a:cubicBezTo>
                        <a:pt x="2311603" y="4711141"/>
                        <a:pt x="2324710" y="4716018"/>
                        <a:pt x="2338045" y="4720438"/>
                      </a:cubicBezTo>
                      <a:lnTo>
                        <a:pt x="2362200" y="4728515"/>
                      </a:lnTo>
                      <a:lnTo>
                        <a:pt x="2386356" y="4720514"/>
                      </a:lnTo>
                      <a:cubicBezTo>
                        <a:pt x="2746324" y="4600575"/>
                        <a:pt x="3055468" y="4388739"/>
                        <a:pt x="3293440" y="4117239"/>
                      </a:cubicBezTo>
                      <a:cubicBezTo>
                        <a:pt x="3308299" y="4118762"/>
                        <a:pt x="3323387" y="4121810"/>
                        <a:pt x="3338856" y="4128211"/>
                      </a:cubicBezTo>
                      <a:cubicBezTo>
                        <a:pt x="3393567" y="4150843"/>
                        <a:pt x="3429000" y="4203726"/>
                        <a:pt x="3429000" y="4263009"/>
                      </a:cubicBezTo>
                      <a:lnTo>
                        <a:pt x="3429000" y="4419600"/>
                      </a:lnTo>
                      <a:lnTo>
                        <a:pt x="3886200" y="4419600"/>
                      </a:lnTo>
                      <a:lnTo>
                        <a:pt x="3886200" y="4263009"/>
                      </a:lnTo>
                      <a:cubicBezTo>
                        <a:pt x="3886200" y="4203726"/>
                        <a:pt x="3921633" y="4150767"/>
                        <a:pt x="3979317" y="4126916"/>
                      </a:cubicBezTo>
                      <a:cubicBezTo>
                        <a:pt x="4034638" y="4103903"/>
                        <a:pt x="4097426" y="4116019"/>
                        <a:pt x="4139489" y="4158082"/>
                      </a:cubicBezTo>
                      <a:lnTo>
                        <a:pt x="4250436" y="4269029"/>
                      </a:lnTo>
                      <a:lnTo>
                        <a:pt x="4573829" y="3945636"/>
                      </a:lnTo>
                      <a:lnTo>
                        <a:pt x="4462958" y="3834689"/>
                      </a:lnTo>
                      <a:cubicBezTo>
                        <a:pt x="4420972" y="3792626"/>
                        <a:pt x="4408704" y="3729761"/>
                        <a:pt x="4433011" y="3671545"/>
                      </a:cubicBezTo>
                      <a:cubicBezTo>
                        <a:pt x="4455643" y="3616833"/>
                        <a:pt x="4508526" y="3581400"/>
                        <a:pt x="4567809" y="3581400"/>
                      </a:cubicBezTo>
                      <a:lnTo>
                        <a:pt x="4724400" y="3581400"/>
                      </a:lnTo>
                      <a:lnTo>
                        <a:pt x="4724400" y="3124200"/>
                      </a:lnTo>
                      <a:lnTo>
                        <a:pt x="4567809" y="3124200"/>
                      </a:lnTo>
                      <a:cubicBezTo>
                        <a:pt x="4508526" y="3124200"/>
                        <a:pt x="4455567" y="3088767"/>
                        <a:pt x="4431716" y="3031084"/>
                      </a:cubicBezTo>
                      <a:cubicBezTo>
                        <a:pt x="4408627" y="2975762"/>
                        <a:pt x="4420896" y="2912898"/>
                        <a:pt x="4462882" y="2870835"/>
                      </a:cubicBezTo>
                      <a:lnTo>
                        <a:pt x="4573753" y="2759888"/>
                      </a:lnTo>
                      <a:lnTo>
                        <a:pt x="4250360" y="2436495"/>
                      </a:lnTo>
                      <a:lnTo>
                        <a:pt x="4139336" y="2547442"/>
                      </a:lnTo>
                      <a:cubicBezTo>
                        <a:pt x="4097350" y="2589505"/>
                        <a:pt x="4034561" y="2601697"/>
                        <a:pt x="3976192" y="2577313"/>
                      </a:cubicBezTo>
                      <a:cubicBezTo>
                        <a:pt x="3921557" y="2554758"/>
                        <a:pt x="3886200" y="2501875"/>
                        <a:pt x="3886200" y="2442591"/>
                      </a:cubicBezTo>
                      <a:lnTo>
                        <a:pt x="3886200" y="2286000"/>
                      </a:lnTo>
                      <a:lnTo>
                        <a:pt x="3810000" y="2286000"/>
                      </a:lnTo>
                      <a:lnTo>
                        <a:pt x="3810000" y="1528496"/>
                      </a:lnTo>
                      <a:cubicBezTo>
                        <a:pt x="3867379" y="1500607"/>
                        <a:pt x="3922852" y="1469060"/>
                        <a:pt x="3976116" y="1434008"/>
                      </a:cubicBezTo>
                      <a:cubicBezTo>
                        <a:pt x="4000043" y="1486891"/>
                        <a:pt x="4053078" y="1524000"/>
                        <a:pt x="4114800" y="1524000"/>
                      </a:cubicBezTo>
                      <a:lnTo>
                        <a:pt x="4572000" y="1524000"/>
                      </a:lnTo>
                      <a:cubicBezTo>
                        <a:pt x="4656049" y="1524000"/>
                        <a:pt x="4724400" y="1455649"/>
                        <a:pt x="4724400" y="1371600"/>
                      </a:cubicBezTo>
                      <a:lnTo>
                        <a:pt x="4724400" y="457200"/>
                      </a:lnTo>
                      <a:cubicBezTo>
                        <a:pt x="4724400" y="373151"/>
                        <a:pt x="4656049" y="304800"/>
                        <a:pt x="4572000" y="304800"/>
                      </a:cubicBezTo>
                      <a:close/>
                      <a:moveTo>
                        <a:pt x="2057400" y="457200"/>
                      </a:moveTo>
                      <a:lnTo>
                        <a:pt x="2743200" y="457276"/>
                      </a:lnTo>
                      <a:lnTo>
                        <a:pt x="2743200" y="457200"/>
                      </a:lnTo>
                      <a:lnTo>
                        <a:pt x="2984754" y="457200"/>
                      </a:lnTo>
                      <a:cubicBezTo>
                        <a:pt x="3030703" y="457200"/>
                        <a:pt x="3072232" y="478460"/>
                        <a:pt x="3100654" y="513817"/>
                      </a:cubicBezTo>
                      <a:cubicBezTo>
                        <a:pt x="3067431" y="542468"/>
                        <a:pt x="3038323" y="574853"/>
                        <a:pt x="3012567" y="609600"/>
                      </a:cubicBezTo>
                      <a:lnTo>
                        <a:pt x="2057400" y="609600"/>
                      </a:lnTo>
                      <a:cubicBezTo>
                        <a:pt x="2015414" y="609600"/>
                        <a:pt x="1981200" y="575462"/>
                        <a:pt x="1981200" y="533400"/>
                      </a:cubicBezTo>
                      <a:cubicBezTo>
                        <a:pt x="1981200" y="491338"/>
                        <a:pt x="2015414" y="457200"/>
                        <a:pt x="2057400" y="457200"/>
                      </a:cubicBezTo>
                      <a:close/>
                      <a:moveTo>
                        <a:pt x="2527249" y="1161441"/>
                      </a:moveTo>
                      <a:lnTo>
                        <a:pt x="2385289" y="1066800"/>
                      </a:lnTo>
                      <a:lnTo>
                        <a:pt x="2895600" y="1066800"/>
                      </a:lnTo>
                      <a:lnTo>
                        <a:pt x="2895600" y="1219200"/>
                      </a:lnTo>
                      <a:lnTo>
                        <a:pt x="2624023" y="1219200"/>
                      </a:lnTo>
                      <a:cubicBezTo>
                        <a:pt x="2591029" y="1201369"/>
                        <a:pt x="2558567" y="1182395"/>
                        <a:pt x="2527249" y="1161441"/>
                      </a:cubicBezTo>
                      <a:close/>
                      <a:moveTo>
                        <a:pt x="2100377" y="1219200"/>
                      </a:moveTo>
                      <a:lnTo>
                        <a:pt x="2057400" y="1219200"/>
                      </a:lnTo>
                      <a:cubicBezTo>
                        <a:pt x="2015414" y="1219200"/>
                        <a:pt x="1981200" y="1185062"/>
                        <a:pt x="1981200" y="1143000"/>
                      </a:cubicBezTo>
                      <a:cubicBezTo>
                        <a:pt x="1981200" y="1100938"/>
                        <a:pt x="2015414" y="1066800"/>
                        <a:pt x="2057400" y="1066800"/>
                      </a:cubicBezTo>
                      <a:lnTo>
                        <a:pt x="2339112" y="1066800"/>
                      </a:lnTo>
                      <a:lnTo>
                        <a:pt x="2197227" y="1161441"/>
                      </a:lnTo>
                      <a:cubicBezTo>
                        <a:pt x="2165833" y="1182395"/>
                        <a:pt x="2133372" y="1201369"/>
                        <a:pt x="2100377" y="1219200"/>
                      </a:cubicBezTo>
                      <a:close/>
                      <a:moveTo>
                        <a:pt x="1905000" y="762000"/>
                      </a:moveTo>
                      <a:lnTo>
                        <a:pt x="2931033" y="762000"/>
                      </a:lnTo>
                      <a:cubicBezTo>
                        <a:pt x="2913583" y="810692"/>
                        <a:pt x="2902763" y="861822"/>
                        <a:pt x="2898572" y="914400"/>
                      </a:cubicBezTo>
                      <a:lnTo>
                        <a:pt x="1905000" y="914400"/>
                      </a:lnTo>
                      <a:cubicBezTo>
                        <a:pt x="1863014" y="914400"/>
                        <a:pt x="1828800" y="880262"/>
                        <a:pt x="1828800" y="838200"/>
                      </a:cubicBezTo>
                      <a:cubicBezTo>
                        <a:pt x="1828800" y="796138"/>
                        <a:pt x="1863014" y="762000"/>
                        <a:pt x="1905000" y="762000"/>
                      </a:cubicBezTo>
                      <a:close/>
                      <a:moveTo>
                        <a:pt x="803758" y="2157451"/>
                      </a:moveTo>
                      <a:cubicBezTo>
                        <a:pt x="691134" y="2110512"/>
                        <a:pt x="562889" y="2135658"/>
                        <a:pt x="477088" y="2221535"/>
                      </a:cubicBezTo>
                      <a:lnTo>
                        <a:pt x="473964" y="2224735"/>
                      </a:lnTo>
                      <a:lnTo>
                        <a:pt x="366065" y="2116836"/>
                      </a:lnTo>
                      <a:lnTo>
                        <a:pt x="369265" y="2113636"/>
                      </a:lnTo>
                      <a:cubicBezTo>
                        <a:pt x="455066" y="2027758"/>
                        <a:pt x="480212" y="1899514"/>
                        <a:pt x="432283" y="1784604"/>
                      </a:cubicBezTo>
                      <a:cubicBezTo>
                        <a:pt x="386029" y="1672590"/>
                        <a:pt x="277825" y="1600200"/>
                        <a:pt x="156591" y="1600200"/>
                      </a:cubicBezTo>
                      <a:lnTo>
                        <a:pt x="152400" y="1600200"/>
                      </a:lnTo>
                      <a:lnTo>
                        <a:pt x="152400" y="1447800"/>
                      </a:lnTo>
                      <a:lnTo>
                        <a:pt x="156591" y="1447800"/>
                      </a:lnTo>
                      <a:cubicBezTo>
                        <a:pt x="277825" y="1447800"/>
                        <a:pt x="386029" y="1375410"/>
                        <a:pt x="433273" y="1260958"/>
                      </a:cubicBezTo>
                      <a:cubicBezTo>
                        <a:pt x="480212" y="1148410"/>
                        <a:pt x="455066" y="1020242"/>
                        <a:pt x="369265" y="934364"/>
                      </a:cubicBezTo>
                      <a:lnTo>
                        <a:pt x="366065" y="931164"/>
                      </a:lnTo>
                      <a:lnTo>
                        <a:pt x="473964" y="823265"/>
                      </a:lnTo>
                      <a:lnTo>
                        <a:pt x="477164" y="826465"/>
                      </a:lnTo>
                      <a:cubicBezTo>
                        <a:pt x="563118" y="912495"/>
                        <a:pt x="691363" y="937489"/>
                        <a:pt x="806196" y="889483"/>
                      </a:cubicBezTo>
                      <a:cubicBezTo>
                        <a:pt x="918210" y="843229"/>
                        <a:pt x="990600" y="735025"/>
                        <a:pt x="990600" y="613791"/>
                      </a:cubicBezTo>
                      <a:lnTo>
                        <a:pt x="990600" y="609600"/>
                      </a:lnTo>
                      <a:lnTo>
                        <a:pt x="1143000" y="609600"/>
                      </a:lnTo>
                      <a:lnTo>
                        <a:pt x="1143000" y="613791"/>
                      </a:lnTo>
                      <a:cubicBezTo>
                        <a:pt x="1143000" y="735025"/>
                        <a:pt x="1215390" y="843305"/>
                        <a:pt x="1329766" y="890473"/>
                      </a:cubicBezTo>
                      <a:cubicBezTo>
                        <a:pt x="1442237" y="937565"/>
                        <a:pt x="1570558" y="912419"/>
                        <a:pt x="1656436" y="826465"/>
                      </a:cubicBezTo>
                      <a:lnTo>
                        <a:pt x="1659636" y="823265"/>
                      </a:lnTo>
                      <a:lnTo>
                        <a:pt x="1676553" y="840257"/>
                      </a:lnTo>
                      <a:cubicBezTo>
                        <a:pt x="1677467" y="944728"/>
                        <a:pt x="1749019" y="1031824"/>
                        <a:pt x="1845564" y="1058037"/>
                      </a:cubicBezTo>
                      <a:cubicBezTo>
                        <a:pt x="1834972" y="1084326"/>
                        <a:pt x="1828800" y="1112901"/>
                        <a:pt x="1828800" y="1143000"/>
                      </a:cubicBezTo>
                      <a:cubicBezTo>
                        <a:pt x="1828800" y="1206856"/>
                        <a:pt x="1855241" y="1264539"/>
                        <a:pt x="1897609" y="1306068"/>
                      </a:cubicBezTo>
                      <a:cubicBezTo>
                        <a:pt x="1793672" y="1340510"/>
                        <a:pt x="1685696" y="1361084"/>
                        <a:pt x="1576426" y="1367638"/>
                      </a:cubicBezTo>
                      <a:cubicBezTo>
                        <a:pt x="1508836" y="1145667"/>
                        <a:pt x="1304696" y="990600"/>
                        <a:pt x="1066800" y="990600"/>
                      </a:cubicBezTo>
                      <a:cubicBezTo>
                        <a:pt x="772668" y="990600"/>
                        <a:pt x="533400" y="1229944"/>
                        <a:pt x="533400" y="1524000"/>
                      </a:cubicBezTo>
                      <a:cubicBezTo>
                        <a:pt x="533400" y="1763344"/>
                        <a:pt x="690296" y="1968475"/>
                        <a:pt x="914400" y="2034845"/>
                      </a:cubicBezTo>
                      <a:lnTo>
                        <a:pt x="914400" y="2235403"/>
                      </a:lnTo>
                      <a:cubicBezTo>
                        <a:pt x="884682" y="2202409"/>
                        <a:pt x="847344" y="2175510"/>
                        <a:pt x="803758" y="2157451"/>
                      </a:cubicBezTo>
                      <a:close/>
                      <a:moveTo>
                        <a:pt x="914400" y="1278636"/>
                      </a:moveTo>
                      <a:lnTo>
                        <a:pt x="914400" y="1871929"/>
                      </a:lnTo>
                      <a:cubicBezTo>
                        <a:pt x="778231" y="1812570"/>
                        <a:pt x="685800" y="1678686"/>
                        <a:pt x="685800" y="1523924"/>
                      </a:cubicBezTo>
                      <a:cubicBezTo>
                        <a:pt x="685800" y="1313841"/>
                        <a:pt x="856717" y="1142924"/>
                        <a:pt x="1066800" y="1142924"/>
                      </a:cubicBezTo>
                      <a:cubicBezTo>
                        <a:pt x="1219810" y="1142924"/>
                        <a:pt x="1352321" y="1233373"/>
                        <a:pt x="1412596" y="1366952"/>
                      </a:cubicBezTo>
                      <a:cubicBezTo>
                        <a:pt x="1360703" y="1363294"/>
                        <a:pt x="1308964" y="1357503"/>
                        <a:pt x="1257605" y="1347292"/>
                      </a:cubicBezTo>
                      <a:close/>
                      <a:moveTo>
                        <a:pt x="609600" y="4419600"/>
                      </a:moveTo>
                      <a:lnTo>
                        <a:pt x="152400" y="4419600"/>
                      </a:lnTo>
                      <a:lnTo>
                        <a:pt x="152400" y="3505200"/>
                      </a:lnTo>
                      <a:lnTo>
                        <a:pt x="609600" y="3505200"/>
                      </a:lnTo>
                      <a:close/>
                      <a:moveTo>
                        <a:pt x="2209800" y="4572000"/>
                      </a:moveTo>
                      <a:lnTo>
                        <a:pt x="1554709" y="4572000"/>
                      </a:lnTo>
                      <a:cubicBezTo>
                        <a:pt x="1269187" y="4572000"/>
                        <a:pt x="989457" y="4476826"/>
                        <a:pt x="762000" y="4304843"/>
                      </a:cubicBezTo>
                      <a:lnTo>
                        <a:pt x="762000" y="3469767"/>
                      </a:lnTo>
                      <a:lnTo>
                        <a:pt x="834847" y="3421151"/>
                      </a:lnTo>
                      <a:cubicBezTo>
                        <a:pt x="1051484" y="3276752"/>
                        <a:pt x="1303706" y="3200400"/>
                        <a:pt x="1564157" y="3200400"/>
                      </a:cubicBezTo>
                      <a:lnTo>
                        <a:pt x="1981200" y="3200400"/>
                      </a:lnTo>
                      <a:cubicBezTo>
                        <a:pt x="1981200" y="3284449"/>
                        <a:pt x="1912925" y="3352800"/>
                        <a:pt x="1829105" y="3352800"/>
                      </a:cubicBezTo>
                      <a:lnTo>
                        <a:pt x="1828800" y="3352800"/>
                      </a:lnTo>
                      <a:lnTo>
                        <a:pt x="1599743" y="3352800"/>
                      </a:lnTo>
                      <a:lnTo>
                        <a:pt x="1599743" y="3505200"/>
                      </a:lnTo>
                      <a:lnTo>
                        <a:pt x="1828800" y="3505200"/>
                      </a:lnTo>
                      <a:lnTo>
                        <a:pt x="1829105" y="3505200"/>
                      </a:lnTo>
                      <a:lnTo>
                        <a:pt x="2514600" y="3505200"/>
                      </a:lnTo>
                      <a:cubicBezTo>
                        <a:pt x="2556586" y="3505200"/>
                        <a:pt x="2590800" y="3539338"/>
                        <a:pt x="2590800" y="3581400"/>
                      </a:cubicBezTo>
                      <a:cubicBezTo>
                        <a:pt x="2590800" y="3623462"/>
                        <a:pt x="2556586" y="3657600"/>
                        <a:pt x="2514600" y="3657600"/>
                      </a:cubicBezTo>
                      <a:lnTo>
                        <a:pt x="1600200" y="3657600"/>
                      </a:lnTo>
                      <a:lnTo>
                        <a:pt x="1600200" y="3810000"/>
                      </a:lnTo>
                      <a:lnTo>
                        <a:pt x="2667000" y="3810000"/>
                      </a:lnTo>
                      <a:cubicBezTo>
                        <a:pt x="2708986" y="3810000"/>
                        <a:pt x="2743200" y="3844138"/>
                        <a:pt x="2743200" y="3886200"/>
                      </a:cubicBezTo>
                      <a:cubicBezTo>
                        <a:pt x="2743200" y="3928262"/>
                        <a:pt x="2708986" y="3962400"/>
                        <a:pt x="2667000" y="3962400"/>
                      </a:cubicBezTo>
                      <a:lnTo>
                        <a:pt x="1600200" y="3962400"/>
                      </a:lnTo>
                      <a:lnTo>
                        <a:pt x="1600200" y="4114800"/>
                      </a:lnTo>
                      <a:lnTo>
                        <a:pt x="2514600" y="4114800"/>
                      </a:lnTo>
                      <a:cubicBezTo>
                        <a:pt x="2556586" y="4114800"/>
                        <a:pt x="2590800" y="4148938"/>
                        <a:pt x="2590800" y="4191000"/>
                      </a:cubicBezTo>
                      <a:cubicBezTo>
                        <a:pt x="2590800" y="4233063"/>
                        <a:pt x="2556586" y="4267200"/>
                        <a:pt x="2514600" y="4267200"/>
                      </a:cubicBezTo>
                      <a:lnTo>
                        <a:pt x="1600200" y="4267200"/>
                      </a:lnTo>
                      <a:lnTo>
                        <a:pt x="1600200" y="4419600"/>
                      </a:lnTo>
                      <a:lnTo>
                        <a:pt x="2209800" y="4419600"/>
                      </a:lnTo>
                      <a:cubicBezTo>
                        <a:pt x="2251786" y="4419600"/>
                        <a:pt x="2286000" y="4453738"/>
                        <a:pt x="2286000" y="4495800"/>
                      </a:cubicBezTo>
                      <a:cubicBezTo>
                        <a:pt x="2286000" y="4537863"/>
                        <a:pt x="2251786" y="4572000"/>
                        <a:pt x="2209800" y="4572000"/>
                      </a:cubicBezTo>
                      <a:close/>
                      <a:moveTo>
                        <a:pt x="1371600" y="2745181"/>
                      </a:moveTo>
                      <a:lnTo>
                        <a:pt x="1371600" y="1823771"/>
                      </a:lnTo>
                      <a:cubicBezTo>
                        <a:pt x="1415491" y="1827124"/>
                        <a:pt x="1459459" y="1828800"/>
                        <a:pt x="1503045" y="1828800"/>
                      </a:cubicBezTo>
                      <a:cubicBezTo>
                        <a:pt x="1792834" y="1828800"/>
                        <a:pt x="2055343" y="1769440"/>
                        <a:pt x="2286000" y="1653235"/>
                      </a:cubicBezTo>
                      <a:lnTo>
                        <a:pt x="2286000" y="3352800"/>
                      </a:lnTo>
                      <a:lnTo>
                        <a:pt x="2091233" y="3352800"/>
                      </a:lnTo>
                      <a:cubicBezTo>
                        <a:pt x="2117446" y="3307766"/>
                        <a:pt x="2133600" y="3256178"/>
                        <a:pt x="2133600" y="3200400"/>
                      </a:cubicBezTo>
                      <a:cubicBezTo>
                        <a:pt x="2133600" y="3116351"/>
                        <a:pt x="2065249" y="3048000"/>
                        <a:pt x="1981200" y="3048000"/>
                      </a:cubicBezTo>
                      <a:lnTo>
                        <a:pt x="1564157" y="3048000"/>
                      </a:lnTo>
                      <a:cubicBezTo>
                        <a:pt x="1509751" y="3048000"/>
                        <a:pt x="1455877" y="3051962"/>
                        <a:pt x="1402309" y="3057906"/>
                      </a:cubicBezTo>
                      <a:cubicBezTo>
                        <a:pt x="1382268" y="2955189"/>
                        <a:pt x="1371600" y="2850337"/>
                        <a:pt x="1371600" y="2745181"/>
                      </a:cubicBezTo>
                      <a:close/>
                      <a:moveTo>
                        <a:pt x="2894609" y="3876218"/>
                      </a:moveTo>
                      <a:cubicBezTo>
                        <a:pt x="2890114" y="3775329"/>
                        <a:pt x="2820391" y="3691966"/>
                        <a:pt x="2726436" y="3666439"/>
                      </a:cubicBezTo>
                      <a:cubicBezTo>
                        <a:pt x="2737028" y="3640074"/>
                        <a:pt x="2743200" y="3611499"/>
                        <a:pt x="2743200" y="3581400"/>
                      </a:cubicBezTo>
                      <a:cubicBezTo>
                        <a:pt x="2743200" y="3455365"/>
                        <a:pt x="2640635" y="3352800"/>
                        <a:pt x="2514600" y="3352800"/>
                      </a:cubicBezTo>
                      <a:lnTo>
                        <a:pt x="2438400" y="3352800"/>
                      </a:lnTo>
                      <a:lnTo>
                        <a:pt x="2438400" y="1653235"/>
                      </a:lnTo>
                      <a:cubicBezTo>
                        <a:pt x="2669058" y="1769516"/>
                        <a:pt x="2931567" y="1828800"/>
                        <a:pt x="3221355" y="1828800"/>
                      </a:cubicBezTo>
                      <a:cubicBezTo>
                        <a:pt x="3264942" y="1828800"/>
                        <a:pt x="3308909" y="1827124"/>
                        <a:pt x="3352800" y="1823771"/>
                      </a:cubicBezTo>
                      <a:lnTo>
                        <a:pt x="3352800" y="2745258"/>
                      </a:lnTo>
                      <a:cubicBezTo>
                        <a:pt x="3352800" y="3173806"/>
                        <a:pt x="3185541" y="3576676"/>
                        <a:pt x="2894609" y="3876218"/>
                      </a:cubicBezTo>
                      <a:close/>
                      <a:moveTo>
                        <a:pt x="2433981" y="4539539"/>
                      </a:moveTo>
                      <a:cubicBezTo>
                        <a:pt x="2436724" y="4525366"/>
                        <a:pt x="2438400" y="4510735"/>
                        <a:pt x="2438400" y="4495800"/>
                      </a:cubicBezTo>
                      <a:cubicBezTo>
                        <a:pt x="2438400" y="4468978"/>
                        <a:pt x="2432914" y="4443527"/>
                        <a:pt x="2424379" y="4419600"/>
                      </a:cubicBezTo>
                      <a:lnTo>
                        <a:pt x="2514600" y="4419600"/>
                      </a:lnTo>
                      <a:cubicBezTo>
                        <a:pt x="2636063" y="4419600"/>
                        <a:pt x="2734818" y="4324045"/>
                        <a:pt x="2741828" y="4204335"/>
                      </a:cubicBezTo>
                      <a:cubicBezTo>
                        <a:pt x="3220288" y="3872484"/>
                        <a:pt x="3505200" y="3330702"/>
                        <a:pt x="3505200" y="2745181"/>
                      </a:cubicBezTo>
                      <a:lnTo>
                        <a:pt x="3505200" y="1652778"/>
                      </a:lnTo>
                      <a:lnTo>
                        <a:pt x="3419399" y="1663751"/>
                      </a:lnTo>
                      <a:cubicBezTo>
                        <a:pt x="3353638" y="1672133"/>
                        <a:pt x="3286963" y="1676400"/>
                        <a:pt x="3221355" y="1676400"/>
                      </a:cubicBezTo>
                      <a:cubicBezTo>
                        <a:pt x="2910535" y="1676400"/>
                        <a:pt x="2634996" y="1603324"/>
                        <a:pt x="2402281" y="1459154"/>
                      </a:cubicBezTo>
                      <a:lnTo>
                        <a:pt x="2362200" y="1434313"/>
                      </a:lnTo>
                      <a:lnTo>
                        <a:pt x="2322119" y="1459154"/>
                      </a:lnTo>
                      <a:cubicBezTo>
                        <a:pt x="2089404" y="1603324"/>
                        <a:pt x="1813865" y="1676400"/>
                        <a:pt x="1503045" y="1676400"/>
                      </a:cubicBezTo>
                      <a:cubicBezTo>
                        <a:pt x="1437437" y="1676400"/>
                        <a:pt x="1370838" y="1672133"/>
                        <a:pt x="1305001" y="1663751"/>
                      </a:cubicBezTo>
                      <a:lnTo>
                        <a:pt x="1219200" y="1652778"/>
                      </a:lnTo>
                      <a:lnTo>
                        <a:pt x="1219200" y="2745181"/>
                      </a:lnTo>
                      <a:cubicBezTo>
                        <a:pt x="1219200" y="2858338"/>
                        <a:pt x="1230478" y="2971114"/>
                        <a:pt x="1251661" y="3081757"/>
                      </a:cubicBezTo>
                      <a:cubicBezTo>
                        <a:pt x="1201903" y="3092577"/>
                        <a:pt x="1152982" y="3106522"/>
                        <a:pt x="1104595" y="3122524"/>
                      </a:cubicBezTo>
                      <a:cubicBezTo>
                        <a:pt x="1079983" y="2998546"/>
                        <a:pt x="1066800" y="2872131"/>
                        <a:pt x="1066800" y="2745181"/>
                      </a:cubicBezTo>
                      <a:lnTo>
                        <a:pt x="1066800" y="1464564"/>
                      </a:lnTo>
                      <a:lnTo>
                        <a:pt x="1227811" y="1496797"/>
                      </a:lnTo>
                      <a:cubicBezTo>
                        <a:pt x="1318260" y="1514856"/>
                        <a:pt x="1410919" y="1524000"/>
                        <a:pt x="1503045" y="1524000"/>
                      </a:cubicBezTo>
                      <a:cubicBezTo>
                        <a:pt x="1781023" y="1524000"/>
                        <a:pt x="2050313" y="1442542"/>
                        <a:pt x="2281733" y="1288237"/>
                      </a:cubicBezTo>
                      <a:lnTo>
                        <a:pt x="2362200" y="1234592"/>
                      </a:lnTo>
                      <a:lnTo>
                        <a:pt x="2442667" y="1288237"/>
                      </a:lnTo>
                      <a:cubicBezTo>
                        <a:pt x="2674087" y="1442542"/>
                        <a:pt x="2943301" y="1524000"/>
                        <a:pt x="3221355" y="1524000"/>
                      </a:cubicBezTo>
                      <a:cubicBezTo>
                        <a:pt x="3313481" y="1524000"/>
                        <a:pt x="3406140" y="1514856"/>
                        <a:pt x="3496666" y="1496797"/>
                      </a:cubicBezTo>
                      <a:lnTo>
                        <a:pt x="3657600" y="1464564"/>
                      </a:lnTo>
                      <a:lnTo>
                        <a:pt x="3657600" y="2745258"/>
                      </a:lnTo>
                      <a:cubicBezTo>
                        <a:pt x="3657600" y="3542767"/>
                        <a:pt x="3169615" y="4250436"/>
                        <a:pt x="2433981" y="4539539"/>
                      </a:cubicBezTo>
                      <a:close/>
                      <a:moveTo>
                        <a:pt x="3793160" y="2997708"/>
                      </a:moveTo>
                      <a:cubicBezTo>
                        <a:pt x="3937102" y="3053258"/>
                        <a:pt x="4038600" y="3193771"/>
                        <a:pt x="4038600" y="3352800"/>
                      </a:cubicBezTo>
                      <a:cubicBezTo>
                        <a:pt x="4038600" y="3562884"/>
                        <a:pt x="3867684" y="3733800"/>
                        <a:pt x="3657600" y="3733800"/>
                      </a:cubicBezTo>
                      <a:cubicBezTo>
                        <a:pt x="3626206" y="3733800"/>
                        <a:pt x="3595650" y="3729838"/>
                        <a:pt x="3565855" y="3722446"/>
                      </a:cubicBezTo>
                      <a:cubicBezTo>
                        <a:pt x="3684042" y="3500018"/>
                        <a:pt x="3761842" y="3255112"/>
                        <a:pt x="3793160" y="2997708"/>
                      </a:cubicBezTo>
                      <a:close/>
                      <a:moveTo>
                        <a:pt x="3920566" y="2719273"/>
                      </a:moveTo>
                      <a:cubicBezTo>
                        <a:pt x="4033037" y="2766365"/>
                        <a:pt x="4161358" y="2741219"/>
                        <a:pt x="4247236" y="2655265"/>
                      </a:cubicBezTo>
                      <a:lnTo>
                        <a:pt x="4250436" y="2652065"/>
                      </a:lnTo>
                      <a:lnTo>
                        <a:pt x="4358335" y="2759964"/>
                      </a:lnTo>
                      <a:lnTo>
                        <a:pt x="4355135" y="2763165"/>
                      </a:lnTo>
                      <a:cubicBezTo>
                        <a:pt x="4269334" y="2849042"/>
                        <a:pt x="4244188" y="2977286"/>
                        <a:pt x="4292118" y="3092196"/>
                      </a:cubicBezTo>
                      <a:cubicBezTo>
                        <a:pt x="4338371" y="3204210"/>
                        <a:pt x="4446575" y="3276600"/>
                        <a:pt x="4567809" y="3276600"/>
                      </a:cubicBezTo>
                      <a:lnTo>
                        <a:pt x="4572000" y="3276600"/>
                      </a:lnTo>
                      <a:lnTo>
                        <a:pt x="4572000" y="3429000"/>
                      </a:lnTo>
                      <a:lnTo>
                        <a:pt x="4567809" y="3429000"/>
                      </a:lnTo>
                      <a:cubicBezTo>
                        <a:pt x="4446575" y="3429000"/>
                        <a:pt x="4338371" y="3501390"/>
                        <a:pt x="4291127" y="3615842"/>
                      </a:cubicBezTo>
                      <a:cubicBezTo>
                        <a:pt x="4244188" y="3728390"/>
                        <a:pt x="4269334" y="3856558"/>
                        <a:pt x="4355135" y="3942436"/>
                      </a:cubicBezTo>
                      <a:lnTo>
                        <a:pt x="4358335" y="3945636"/>
                      </a:lnTo>
                      <a:lnTo>
                        <a:pt x="4250436" y="4053535"/>
                      </a:lnTo>
                      <a:lnTo>
                        <a:pt x="4247236" y="4050335"/>
                      </a:lnTo>
                      <a:cubicBezTo>
                        <a:pt x="4161282" y="3964381"/>
                        <a:pt x="4033037" y="3939159"/>
                        <a:pt x="3918128" y="3987317"/>
                      </a:cubicBezTo>
                      <a:cubicBezTo>
                        <a:pt x="3806190" y="4033647"/>
                        <a:pt x="3733800" y="4141775"/>
                        <a:pt x="3733800" y="4263009"/>
                      </a:cubicBezTo>
                      <a:lnTo>
                        <a:pt x="3733800" y="4267200"/>
                      </a:lnTo>
                      <a:lnTo>
                        <a:pt x="3581400" y="4267200"/>
                      </a:lnTo>
                      <a:lnTo>
                        <a:pt x="3581400" y="4263009"/>
                      </a:lnTo>
                      <a:cubicBezTo>
                        <a:pt x="3581400" y="4143070"/>
                        <a:pt x="3510458" y="4036162"/>
                        <a:pt x="3397987" y="3988003"/>
                      </a:cubicBezTo>
                      <a:cubicBezTo>
                        <a:pt x="3429381" y="3945789"/>
                        <a:pt x="3459099" y="3902431"/>
                        <a:pt x="3487293" y="3857930"/>
                      </a:cubicBezTo>
                      <a:cubicBezTo>
                        <a:pt x="3541852" y="3876447"/>
                        <a:pt x="3598850" y="3886200"/>
                        <a:pt x="3657600" y="3886200"/>
                      </a:cubicBezTo>
                      <a:cubicBezTo>
                        <a:pt x="3951732" y="3886200"/>
                        <a:pt x="4191000" y="3646856"/>
                        <a:pt x="4191000" y="3352800"/>
                      </a:cubicBezTo>
                      <a:cubicBezTo>
                        <a:pt x="4191000" y="3115209"/>
                        <a:pt x="4029609" y="2906497"/>
                        <a:pt x="3806190" y="2841041"/>
                      </a:cubicBezTo>
                      <a:cubicBezTo>
                        <a:pt x="3807638" y="2809113"/>
                        <a:pt x="3810000" y="2777414"/>
                        <a:pt x="3810000" y="2745181"/>
                      </a:cubicBezTo>
                      <a:lnTo>
                        <a:pt x="3810000" y="2641321"/>
                      </a:lnTo>
                      <a:cubicBezTo>
                        <a:pt x="3839718" y="2674392"/>
                        <a:pt x="3877056" y="2701290"/>
                        <a:pt x="3920566" y="2719273"/>
                      </a:cubicBezTo>
                      <a:close/>
                      <a:moveTo>
                        <a:pt x="3466795" y="1347368"/>
                      </a:moveTo>
                      <a:cubicBezTo>
                        <a:pt x="3328111" y="1375029"/>
                        <a:pt x="3186456" y="1377087"/>
                        <a:pt x="3048000" y="1357579"/>
                      </a:cubicBezTo>
                      <a:lnTo>
                        <a:pt x="3048000" y="962025"/>
                      </a:lnTo>
                      <a:cubicBezTo>
                        <a:pt x="3048000" y="838276"/>
                        <a:pt x="3100121" y="722376"/>
                        <a:pt x="3189275" y="639851"/>
                      </a:cubicBezTo>
                      <a:cubicBezTo>
                        <a:pt x="3262960" y="716737"/>
                        <a:pt x="3365068" y="762000"/>
                        <a:pt x="3475711" y="762000"/>
                      </a:cubicBezTo>
                      <a:lnTo>
                        <a:pt x="3505200" y="762000"/>
                      </a:lnTo>
                      <a:lnTo>
                        <a:pt x="3505200" y="609600"/>
                      </a:lnTo>
                      <a:lnTo>
                        <a:pt x="3475711" y="609600"/>
                      </a:lnTo>
                      <a:cubicBezTo>
                        <a:pt x="3381985" y="609600"/>
                        <a:pt x="3297860" y="557479"/>
                        <a:pt x="3255340" y="472288"/>
                      </a:cubicBezTo>
                      <a:cubicBezTo>
                        <a:pt x="3203829" y="369037"/>
                        <a:pt x="3100197" y="304800"/>
                        <a:pt x="2984754" y="304800"/>
                      </a:cubicBezTo>
                      <a:lnTo>
                        <a:pt x="2742895" y="304800"/>
                      </a:lnTo>
                      <a:cubicBezTo>
                        <a:pt x="2659075" y="304800"/>
                        <a:pt x="2590800" y="236449"/>
                        <a:pt x="2590800" y="152400"/>
                      </a:cubicBezTo>
                      <a:lnTo>
                        <a:pt x="3160243" y="152400"/>
                      </a:lnTo>
                      <a:cubicBezTo>
                        <a:pt x="3420694" y="152400"/>
                        <a:pt x="3672916" y="228752"/>
                        <a:pt x="3889553" y="373151"/>
                      </a:cubicBezTo>
                      <a:lnTo>
                        <a:pt x="3962400" y="421767"/>
                      </a:lnTo>
                      <a:lnTo>
                        <a:pt x="3962400" y="1257300"/>
                      </a:lnTo>
                      <a:cubicBezTo>
                        <a:pt x="3913937" y="1293952"/>
                        <a:pt x="3863035" y="1327175"/>
                        <a:pt x="3810000" y="1356817"/>
                      </a:cubicBezTo>
                      <a:lnTo>
                        <a:pt x="3810000" y="1278636"/>
                      </a:lnTo>
                      <a:close/>
                      <a:moveTo>
                        <a:pt x="4572000" y="1371600"/>
                      </a:moveTo>
                      <a:lnTo>
                        <a:pt x="4114800" y="1371600"/>
                      </a:lnTo>
                      <a:lnTo>
                        <a:pt x="4114800" y="457200"/>
                      </a:lnTo>
                      <a:lnTo>
                        <a:pt x="4572000" y="457200"/>
                      </a:lnTo>
                      <a:close/>
                    </a:path>
                  </a:pathLst>
                </a:custGeom>
                <a:grpFill/>
                <a:ln w="76200"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IN" sz="20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58" name="Freeform: Shape 610">
                  <a:extLst>
                    <a:ext uri="{FF2B5EF4-FFF2-40B4-BE49-F238E27FC236}">
                      <a16:creationId xmlns:a16="http://schemas.microsoft.com/office/drawing/2014/main" xmlns="" id="{E8738984-5229-4510-9BE2-40FA6F40BA60}"/>
                    </a:ext>
                  </a:extLst>
                </p:cNvPr>
                <p:cNvSpPr/>
                <p:nvPr/>
              </p:nvSpPr>
              <p:spPr>
                <a:xfrm>
                  <a:off x="5414072" y="1983638"/>
                  <a:ext cx="471752" cy="402717"/>
                </a:xfrm>
                <a:custGeom>
                  <a:avLst/>
                  <a:gdLst>
                    <a:gd name="connsiteX0" fmla="*/ 363779 w 471754"/>
                    <a:gd name="connsiteY0" fmla="*/ 17678 h 402716"/>
                    <a:gd name="connsiteX1" fmla="*/ 0 w 471754"/>
                    <a:gd name="connsiteY1" fmla="*/ 354482 h 402716"/>
                    <a:gd name="connsiteX2" fmla="*/ 144552 w 471754"/>
                    <a:gd name="connsiteY2" fmla="*/ 402717 h 402716"/>
                    <a:gd name="connsiteX3" fmla="*/ 400736 w 471754"/>
                    <a:gd name="connsiteY3" fmla="*/ 165506 h 402716"/>
                    <a:gd name="connsiteX4" fmla="*/ 471754 w 471754"/>
                    <a:gd name="connsiteY4" fmla="*/ 147752 h 402716"/>
                    <a:gd name="connsiteX5" fmla="*/ 434797 w 471754"/>
                    <a:gd name="connsiteY5" fmla="*/ 0 h 402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1754" h="402716">
                      <a:moveTo>
                        <a:pt x="363779" y="17678"/>
                      </a:moveTo>
                      <a:cubicBezTo>
                        <a:pt x="192024" y="60579"/>
                        <a:pt x="56007" y="186538"/>
                        <a:pt x="0" y="354482"/>
                      </a:cubicBezTo>
                      <a:lnTo>
                        <a:pt x="144552" y="402717"/>
                      </a:lnTo>
                      <a:cubicBezTo>
                        <a:pt x="184023" y="284378"/>
                        <a:pt x="279730" y="195758"/>
                        <a:pt x="400736" y="165506"/>
                      </a:cubicBezTo>
                      <a:lnTo>
                        <a:pt x="471754" y="147752"/>
                      </a:lnTo>
                      <a:lnTo>
                        <a:pt x="434797" y="0"/>
                      </a:lnTo>
                      <a:close/>
                    </a:path>
                  </a:pathLst>
                </a:custGeom>
                <a:grpFill/>
                <a:ln w="76200"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IN" sz="20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59" name="Freeform: Shape 611">
                  <a:extLst>
                    <a:ext uri="{FF2B5EF4-FFF2-40B4-BE49-F238E27FC236}">
                      <a16:creationId xmlns:a16="http://schemas.microsoft.com/office/drawing/2014/main" xmlns="" id="{DA90B663-7DD8-41DB-8AFE-5ECC972BA7A6}"/>
                    </a:ext>
                  </a:extLst>
                </p:cNvPr>
                <p:cNvSpPr/>
                <p:nvPr/>
              </p:nvSpPr>
              <p:spPr>
                <a:xfrm>
                  <a:off x="2209793" y="3962399"/>
                  <a:ext cx="152398" cy="152398"/>
                </a:xfrm>
                <a:custGeom>
                  <a:avLst/>
                  <a:gdLst>
                    <a:gd name="connsiteX0" fmla="*/ 0 w 152400"/>
                    <a:gd name="connsiteY0" fmla="*/ 0 h 152400"/>
                    <a:gd name="connsiteX1" fmla="*/ 152400 w 152400"/>
                    <a:gd name="connsiteY1" fmla="*/ 0 h 152400"/>
                    <a:gd name="connsiteX2" fmla="*/ 152400 w 152400"/>
                    <a:gd name="connsiteY2" fmla="*/ 152400 h 152400"/>
                    <a:gd name="connsiteX3" fmla="*/ 0 w 152400"/>
                    <a:gd name="connsiteY3" fmla="*/ 152400 h 152400"/>
                  </a:gdLst>
                  <a:ahLst/>
                  <a:cxnLst>
                    <a:cxn ang="0">
                      <a:pos x="connsiteX0" y="connsiteY0"/>
                    </a:cxn>
                    <a:cxn ang="0">
                      <a:pos x="connsiteX1" y="connsiteY1"/>
                    </a:cxn>
                    <a:cxn ang="0">
                      <a:pos x="connsiteX2" y="connsiteY2"/>
                    </a:cxn>
                    <a:cxn ang="0">
                      <a:pos x="connsiteX3" y="connsiteY3"/>
                    </a:cxn>
                  </a:cxnLst>
                  <a:rect l="l" t="t" r="r" b="b"/>
                  <a:pathLst>
                    <a:path w="152400" h="152400">
                      <a:moveTo>
                        <a:pt x="0" y="0"/>
                      </a:moveTo>
                      <a:lnTo>
                        <a:pt x="152400" y="0"/>
                      </a:lnTo>
                      <a:lnTo>
                        <a:pt x="152400" y="152400"/>
                      </a:lnTo>
                      <a:lnTo>
                        <a:pt x="0" y="152400"/>
                      </a:lnTo>
                      <a:close/>
                    </a:path>
                  </a:pathLst>
                </a:custGeom>
                <a:grpFill/>
                <a:ln w="76200"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IN" sz="20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60" name="Freeform: Shape 612">
                  <a:extLst>
                    <a:ext uri="{FF2B5EF4-FFF2-40B4-BE49-F238E27FC236}">
                      <a16:creationId xmlns:a16="http://schemas.microsoft.com/office/drawing/2014/main" xmlns="" id="{228E59E3-1B15-4363-AF4B-09FC14E1AF81}"/>
                    </a:ext>
                  </a:extLst>
                </p:cNvPr>
                <p:cNvSpPr/>
                <p:nvPr/>
              </p:nvSpPr>
              <p:spPr>
                <a:xfrm>
                  <a:off x="2514589" y="3962399"/>
                  <a:ext cx="152398" cy="152398"/>
                </a:xfrm>
                <a:custGeom>
                  <a:avLst/>
                  <a:gdLst>
                    <a:gd name="connsiteX0" fmla="*/ 0 w 152400"/>
                    <a:gd name="connsiteY0" fmla="*/ 0 h 152400"/>
                    <a:gd name="connsiteX1" fmla="*/ 152400 w 152400"/>
                    <a:gd name="connsiteY1" fmla="*/ 0 h 152400"/>
                    <a:gd name="connsiteX2" fmla="*/ 152400 w 152400"/>
                    <a:gd name="connsiteY2" fmla="*/ 152400 h 152400"/>
                    <a:gd name="connsiteX3" fmla="*/ 0 w 152400"/>
                    <a:gd name="connsiteY3" fmla="*/ 152400 h 152400"/>
                  </a:gdLst>
                  <a:ahLst/>
                  <a:cxnLst>
                    <a:cxn ang="0">
                      <a:pos x="connsiteX0" y="connsiteY0"/>
                    </a:cxn>
                    <a:cxn ang="0">
                      <a:pos x="connsiteX1" y="connsiteY1"/>
                    </a:cxn>
                    <a:cxn ang="0">
                      <a:pos x="connsiteX2" y="connsiteY2"/>
                    </a:cxn>
                    <a:cxn ang="0">
                      <a:pos x="connsiteX3" y="connsiteY3"/>
                    </a:cxn>
                  </a:cxnLst>
                  <a:rect l="l" t="t" r="r" b="b"/>
                  <a:pathLst>
                    <a:path w="152400" h="152400">
                      <a:moveTo>
                        <a:pt x="0" y="0"/>
                      </a:moveTo>
                      <a:lnTo>
                        <a:pt x="152400" y="0"/>
                      </a:lnTo>
                      <a:lnTo>
                        <a:pt x="152400" y="152400"/>
                      </a:lnTo>
                      <a:lnTo>
                        <a:pt x="0" y="152400"/>
                      </a:lnTo>
                      <a:close/>
                    </a:path>
                  </a:pathLst>
                </a:custGeom>
                <a:grpFill/>
                <a:ln w="76200"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IN" sz="20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61" name="Freeform: Shape 613">
                  <a:extLst>
                    <a:ext uri="{FF2B5EF4-FFF2-40B4-BE49-F238E27FC236}">
                      <a16:creationId xmlns:a16="http://schemas.microsoft.com/office/drawing/2014/main" xmlns="" id="{5EDE3D2F-D99B-418F-A74F-4A9A123A3E97}"/>
                    </a:ext>
                  </a:extLst>
                </p:cNvPr>
                <p:cNvSpPr/>
                <p:nvPr/>
              </p:nvSpPr>
              <p:spPr>
                <a:xfrm>
                  <a:off x="2819393" y="3962399"/>
                  <a:ext cx="152398" cy="152398"/>
                </a:xfrm>
                <a:custGeom>
                  <a:avLst/>
                  <a:gdLst>
                    <a:gd name="connsiteX0" fmla="*/ 0 w 152400"/>
                    <a:gd name="connsiteY0" fmla="*/ 0 h 152400"/>
                    <a:gd name="connsiteX1" fmla="*/ 152400 w 152400"/>
                    <a:gd name="connsiteY1" fmla="*/ 0 h 152400"/>
                    <a:gd name="connsiteX2" fmla="*/ 152400 w 152400"/>
                    <a:gd name="connsiteY2" fmla="*/ 152400 h 152400"/>
                    <a:gd name="connsiteX3" fmla="*/ 0 w 152400"/>
                    <a:gd name="connsiteY3" fmla="*/ 152400 h 152400"/>
                  </a:gdLst>
                  <a:ahLst/>
                  <a:cxnLst>
                    <a:cxn ang="0">
                      <a:pos x="connsiteX0" y="connsiteY0"/>
                    </a:cxn>
                    <a:cxn ang="0">
                      <a:pos x="connsiteX1" y="connsiteY1"/>
                    </a:cxn>
                    <a:cxn ang="0">
                      <a:pos x="connsiteX2" y="connsiteY2"/>
                    </a:cxn>
                    <a:cxn ang="0">
                      <a:pos x="connsiteX3" y="connsiteY3"/>
                    </a:cxn>
                  </a:cxnLst>
                  <a:rect l="l" t="t" r="r" b="b"/>
                  <a:pathLst>
                    <a:path w="152400" h="152400">
                      <a:moveTo>
                        <a:pt x="0" y="0"/>
                      </a:moveTo>
                      <a:lnTo>
                        <a:pt x="152400" y="0"/>
                      </a:lnTo>
                      <a:lnTo>
                        <a:pt x="152400" y="152400"/>
                      </a:lnTo>
                      <a:lnTo>
                        <a:pt x="0" y="152400"/>
                      </a:lnTo>
                      <a:close/>
                    </a:path>
                  </a:pathLst>
                </a:custGeom>
                <a:grpFill/>
                <a:ln w="76200"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IN" sz="20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62" name="Freeform: Shape 614">
                  <a:extLst>
                    <a:ext uri="{FF2B5EF4-FFF2-40B4-BE49-F238E27FC236}">
                      <a16:creationId xmlns:a16="http://schemas.microsoft.com/office/drawing/2014/main" xmlns="" id="{542FD91A-6578-40C1-A956-5BDDFC50DB20}"/>
                    </a:ext>
                  </a:extLst>
                </p:cNvPr>
                <p:cNvSpPr/>
                <p:nvPr/>
              </p:nvSpPr>
              <p:spPr>
                <a:xfrm>
                  <a:off x="6172187" y="2895603"/>
                  <a:ext cx="152398" cy="152398"/>
                </a:xfrm>
                <a:custGeom>
                  <a:avLst/>
                  <a:gdLst>
                    <a:gd name="connsiteX0" fmla="*/ 0 w 152400"/>
                    <a:gd name="connsiteY0" fmla="*/ 0 h 152400"/>
                    <a:gd name="connsiteX1" fmla="*/ 152400 w 152400"/>
                    <a:gd name="connsiteY1" fmla="*/ 0 h 152400"/>
                    <a:gd name="connsiteX2" fmla="*/ 152400 w 152400"/>
                    <a:gd name="connsiteY2" fmla="*/ 152400 h 152400"/>
                    <a:gd name="connsiteX3" fmla="*/ 0 w 152400"/>
                    <a:gd name="connsiteY3" fmla="*/ 152400 h 152400"/>
                  </a:gdLst>
                  <a:ahLst/>
                  <a:cxnLst>
                    <a:cxn ang="0">
                      <a:pos x="connsiteX0" y="connsiteY0"/>
                    </a:cxn>
                    <a:cxn ang="0">
                      <a:pos x="connsiteX1" y="connsiteY1"/>
                    </a:cxn>
                    <a:cxn ang="0">
                      <a:pos x="connsiteX2" y="connsiteY2"/>
                    </a:cxn>
                    <a:cxn ang="0">
                      <a:pos x="connsiteX3" y="connsiteY3"/>
                    </a:cxn>
                  </a:cxnLst>
                  <a:rect l="l" t="t" r="r" b="b"/>
                  <a:pathLst>
                    <a:path w="152400" h="152400">
                      <a:moveTo>
                        <a:pt x="0" y="0"/>
                      </a:moveTo>
                      <a:lnTo>
                        <a:pt x="152400" y="0"/>
                      </a:lnTo>
                      <a:lnTo>
                        <a:pt x="152400" y="152400"/>
                      </a:lnTo>
                      <a:lnTo>
                        <a:pt x="0" y="152400"/>
                      </a:lnTo>
                      <a:close/>
                    </a:path>
                  </a:pathLst>
                </a:custGeom>
                <a:grpFill/>
                <a:ln w="76200"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IN" sz="20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63" name="Freeform: Shape 615">
                  <a:extLst>
                    <a:ext uri="{FF2B5EF4-FFF2-40B4-BE49-F238E27FC236}">
                      <a16:creationId xmlns:a16="http://schemas.microsoft.com/office/drawing/2014/main" xmlns="" id="{83D47CAA-3A56-4010-A3E6-8E2578CA71AE}"/>
                    </a:ext>
                  </a:extLst>
                </p:cNvPr>
                <p:cNvSpPr/>
                <p:nvPr/>
              </p:nvSpPr>
              <p:spPr>
                <a:xfrm>
                  <a:off x="6476983" y="2895595"/>
                  <a:ext cx="152398" cy="152398"/>
                </a:xfrm>
                <a:custGeom>
                  <a:avLst/>
                  <a:gdLst>
                    <a:gd name="connsiteX0" fmla="*/ 0 w 152400"/>
                    <a:gd name="connsiteY0" fmla="*/ 0 h 152400"/>
                    <a:gd name="connsiteX1" fmla="*/ 152400 w 152400"/>
                    <a:gd name="connsiteY1" fmla="*/ 0 h 152400"/>
                    <a:gd name="connsiteX2" fmla="*/ 152400 w 152400"/>
                    <a:gd name="connsiteY2" fmla="*/ 152400 h 152400"/>
                    <a:gd name="connsiteX3" fmla="*/ 0 w 152400"/>
                    <a:gd name="connsiteY3" fmla="*/ 152400 h 152400"/>
                  </a:gdLst>
                  <a:ahLst/>
                  <a:cxnLst>
                    <a:cxn ang="0">
                      <a:pos x="connsiteX0" y="connsiteY0"/>
                    </a:cxn>
                    <a:cxn ang="0">
                      <a:pos x="connsiteX1" y="connsiteY1"/>
                    </a:cxn>
                    <a:cxn ang="0">
                      <a:pos x="connsiteX2" y="connsiteY2"/>
                    </a:cxn>
                    <a:cxn ang="0">
                      <a:pos x="connsiteX3" y="connsiteY3"/>
                    </a:cxn>
                  </a:cxnLst>
                  <a:rect l="l" t="t" r="r" b="b"/>
                  <a:pathLst>
                    <a:path w="152400" h="152400">
                      <a:moveTo>
                        <a:pt x="0" y="0"/>
                      </a:moveTo>
                      <a:lnTo>
                        <a:pt x="152400" y="0"/>
                      </a:lnTo>
                      <a:lnTo>
                        <a:pt x="152400" y="152400"/>
                      </a:lnTo>
                      <a:lnTo>
                        <a:pt x="0" y="152400"/>
                      </a:lnTo>
                      <a:close/>
                    </a:path>
                  </a:pathLst>
                </a:custGeom>
                <a:grpFill/>
                <a:ln w="76200"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IN" sz="20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64" name="Freeform: Shape 616">
                  <a:extLst>
                    <a:ext uri="{FF2B5EF4-FFF2-40B4-BE49-F238E27FC236}">
                      <a16:creationId xmlns:a16="http://schemas.microsoft.com/office/drawing/2014/main" xmlns="" id="{8DFA0F91-D8F9-4C10-9610-6E0613134CC1}"/>
                    </a:ext>
                  </a:extLst>
                </p:cNvPr>
                <p:cNvSpPr/>
                <p:nvPr/>
              </p:nvSpPr>
              <p:spPr>
                <a:xfrm>
                  <a:off x="6781802" y="2895603"/>
                  <a:ext cx="152398" cy="152398"/>
                </a:xfrm>
                <a:custGeom>
                  <a:avLst/>
                  <a:gdLst>
                    <a:gd name="connsiteX0" fmla="*/ 0 w 152400"/>
                    <a:gd name="connsiteY0" fmla="*/ 0 h 152400"/>
                    <a:gd name="connsiteX1" fmla="*/ 152400 w 152400"/>
                    <a:gd name="connsiteY1" fmla="*/ 0 h 152400"/>
                    <a:gd name="connsiteX2" fmla="*/ 152400 w 152400"/>
                    <a:gd name="connsiteY2" fmla="*/ 152400 h 152400"/>
                    <a:gd name="connsiteX3" fmla="*/ 0 w 152400"/>
                    <a:gd name="connsiteY3" fmla="*/ 152400 h 152400"/>
                  </a:gdLst>
                  <a:ahLst/>
                  <a:cxnLst>
                    <a:cxn ang="0">
                      <a:pos x="connsiteX0" y="connsiteY0"/>
                    </a:cxn>
                    <a:cxn ang="0">
                      <a:pos x="connsiteX1" y="connsiteY1"/>
                    </a:cxn>
                    <a:cxn ang="0">
                      <a:pos x="connsiteX2" y="connsiteY2"/>
                    </a:cxn>
                    <a:cxn ang="0">
                      <a:pos x="connsiteX3" y="connsiteY3"/>
                    </a:cxn>
                  </a:cxnLst>
                  <a:rect l="l" t="t" r="r" b="b"/>
                  <a:pathLst>
                    <a:path w="152400" h="152400">
                      <a:moveTo>
                        <a:pt x="0" y="0"/>
                      </a:moveTo>
                      <a:lnTo>
                        <a:pt x="152400" y="0"/>
                      </a:lnTo>
                      <a:lnTo>
                        <a:pt x="152400" y="152400"/>
                      </a:lnTo>
                      <a:lnTo>
                        <a:pt x="0" y="152400"/>
                      </a:lnTo>
                      <a:close/>
                    </a:path>
                  </a:pathLst>
                </a:custGeom>
                <a:grpFill/>
                <a:ln w="76200"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IN" sz="2000" b="0" i="0" u="none" strike="noStrike" kern="0" cap="none" spc="0" normalizeH="0" baseline="0" noProof="0">
                    <a:ln>
                      <a:noFill/>
                    </a:ln>
                    <a:solidFill>
                      <a:srgbClr val="000000"/>
                    </a:solidFill>
                    <a:effectLst/>
                    <a:uLnTx/>
                    <a:uFillTx/>
                    <a:latin typeface="Calibri" panose="020F0502020204030204"/>
                    <a:ea typeface="+mn-ea"/>
                    <a:cs typeface="+mn-cs"/>
                  </a:endParaRPr>
                </a:p>
              </p:txBody>
            </p:sp>
          </p:grpSp>
          <p:sp>
            <p:nvSpPr>
              <p:cNvPr id="54" name="Rectangle 53">
                <a:extLst>
                  <a:ext uri="{FF2B5EF4-FFF2-40B4-BE49-F238E27FC236}">
                    <a16:creationId xmlns:a16="http://schemas.microsoft.com/office/drawing/2014/main" xmlns="" id="{483BD22B-7C87-4A6C-8B31-9B2634C06CD2}"/>
                  </a:ext>
                </a:extLst>
              </p:cNvPr>
              <p:cNvSpPr/>
              <p:nvPr/>
            </p:nvSpPr>
            <p:spPr>
              <a:xfrm>
                <a:off x="7512197" y="4066315"/>
                <a:ext cx="945913" cy="238626"/>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55" name="TextBox 54">
                <a:extLst>
                  <a:ext uri="{FF2B5EF4-FFF2-40B4-BE49-F238E27FC236}">
                    <a16:creationId xmlns:a16="http://schemas.microsoft.com/office/drawing/2014/main" xmlns="" id="{451F2BC5-C4F3-466A-A5AD-0746E7C78018}"/>
                  </a:ext>
                </a:extLst>
              </p:cNvPr>
              <p:cNvSpPr txBox="1"/>
              <p:nvPr/>
            </p:nvSpPr>
            <p:spPr>
              <a:xfrm>
                <a:off x="7431242" y="3944370"/>
                <a:ext cx="1026868" cy="449851"/>
              </a:xfrm>
              <a:prstGeom prst="rect">
                <a:avLst/>
              </a:prstGeom>
              <a:noFill/>
            </p:spPr>
            <p:txBody>
              <a:bodyPr wrap="square"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srgbClr val="000000"/>
                    </a:solidFill>
                    <a:effectLst/>
                    <a:uLnTx/>
                    <a:uFillTx/>
                    <a:latin typeface="Century Gothic" panose="020B0502020202020204" pitchFamily="34" charset="0"/>
                    <a:ea typeface="+mn-ea"/>
                    <a:cs typeface="+mn-cs"/>
                  </a:rPr>
                  <a:t>Employee training awareness</a:t>
                </a:r>
              </a:p>
            </p:txBody>
          </p:sp>
          <p:sp>
            <p:nvSpPr>
              <p:cNvPr id="56" name="Freeform: Shape 608">
                <a:extLst>
                  <a:ext uri="{FF2B5EF4-FFF2-40B4-BE49-F238E27FC236}">
                    <a16:creationId xmlns:a16="http://schemas.microsoft.com/office/drawing/2014/main" xmlns="" id="{F06D47C1-9243-48F7-ADFD-D6269140A86B}"/>
                  </a:ext>
                </a:extLst>
              </p:cNvPr>
              <p:cNvSpPr/>
              <p:nvPr/>
            </p:nvSpPr>
            <p:spPr>
              <a:xfrm>
                <a:off x="7494863" y="4045118"/>
                <a:ext cx="1074840" cy="300076"/>
              </a:xfrm>
              <a:custGeom>
                <a:avLst/>
                <a:gdLst>
                  <a:gd name="connsiteX0" fmla="*/ 18689 w 1089300"/>
                  <a:gd name="connsiteY0" fmla="*/ 20707 h 298701"/>
                  <a:gd name="connsiteX1" fmla="*/ 18689 w 1089300"/>
                  <a:gd name="connsiteY1" fmla="*/ 277994 h 298701"/>
                  <a:gd name="connsiteX2" fmla="*/ 1038572 w 1089300"/>
                  <a:gd name="connsiteY2" fmla="*/ 277994 h 298701"/>
                  <a:gd name="connsiteX3" fmla="*/ 1038572 w 1089300"/>
                  <a:gd name="connsiteY3" fmla="*/ 20707 h 298701"/>
                  <a:gd name="connsiteX4" fmla="*/ 0 w 1089300"/>
                  <a:gd name="connsiteY4" fmla="*/ 0 h 298701"/>
                  <a:gd name="connsiteX5" fmla="*/ 1089300 w 1089300"/>
                  <a:gd name="connsiteY5" fmla="*/ 0 h 298701"/>
                  <a:gd name="connsiteX6" fmla="*/ 1089300 w 1089300"/>
                  <a:gd name="connsiteY6" fmla="*/ 298701 h 298701"/>
                  <a:gd name="connsiteX7" fmla="*/ 0 w 1089300"/>
                  <a:gd name="connsiteY7" fmla="*/ 298701 h 298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89300" h="298701">
                    <a:moveTo>
                      <a:pt x="18689" y="20707"/>
                    </a:moveTo>
                    <a:lnTo>
                      <a:pt x="18689" y="277994"/>
                    </a:lnTo>
                    <a:lnTo>
                      <a:pt x="1038572" y="277994"/>
                    </a:lnTo>
                    <a:lnTo>
                      <a:pt x="1038572" y="20707"/>
                    </a:lnTo>
                    <a:close/>
                    <a:moveTo>
                      <a:pt x="0" y="0"/>
                    </a:moveTo>
                    <a:lnTo>
                      <a:pt x="1089300" y="0"/>
                    </a:lnTo>
                    <a:lnTo>
                      <a:pt x="1089300" y="298701"/>
                    </a:lnTo>
                    <a:lnTo>
                      <a:pt x="0" y="298701"/>
                    </a:lnTo>
                    <a:close/>
                  </a:path>
                </a:pathLst>
              </a:custGeom>
              <a:solidFill>
                <a:srgbClr val="8BBA2C"/>
              </a:solidFill>
              <a:ln w="12700" cap="flat" cmpd="sng" algn="ctr">
                <a:noFill/>
                <a:prstDash val="solid"/>
                <a:miter lim="800000"/>
              </a:ln>
              <a:effectLst/>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srgbClr val="FFFFFF"/>
                  </a:solidFill>
                  <a:effectLst/>
                  <a:uLnTx/>
                  <a:uFillTx/>
                  <a:latin typeface="Calibri" panose="020F0502020204030204"/>
                  <a:ea typeface="+mn-ea"/>
                  <a:cs typeface="+mn-cs"/>
                </a:endParaRPr>
              </a:p>
            </p:txBody>
          </p:sp>
        </p:grpSp>
        <p:grpSp>
          <p:nvGrpSpPr>
            <p:cNvPr id="24" name="Group 23">
              <a:extLst>
                <a:ext uri="{FF2B5EF4-FFF2-40B4-BE49-F238E27FC236}">
                  <a16:creationId xmlns:a16="http://schemas.microsoft.com/office/drawing/2014/main" xmlns="" id="{51B6C71A-4FFE-45CF-8B8E-B14C8B95194E}"/>
                </a:ext>
              </a:extLst>
            </p:cNvPr>
            <p:cNvGrpSpPr/>
            <p:nvPr/>
          </p:nvGrpSpPr>
          <p:grpSpPr>
            <a:xfrm>
              <a:off x="8240409" y="2173523"/>
              <a:ext cx="1681313" cy="4240830"/>
              <a:chOff x="6235480" y="2771541"/>
              <a:chExt cx="1170205" cy="2951646"/>
            </a:xfrm>
          </p:grpSpPr>
          <p:sp>
            <p:nvSpPr>
              <p:cNvPr id="25" name="Oval 24">
                <a:extLst>
                  <a:ext uri="{FF2B5EF4-FFF2-40B4-BE49-F238E27FC236}">
                    <a16:creationId xmlns:a16="http://schemas.microsoft.com/office/drawing/2014/main" xmlns="" id="{C9BC87F8-7258-48FF-B179-C220AA45E4B4}"/>
                  </a:ext>
                </a:extLst>
              </p:cNvPr>
              <p:cNvSpPr/>
              <p:nvPr/>
            </p:nvSpPr>
            <p:spPr>
              <a:xfrm>
                <a:off x="6449464" y="3028024"/>
                <a:ext cx="531525" cy="531523"/>
              </a:xfrm>
              <a:prstGeom prst="ellipse">
                <a:avLst/>
              </a:prstGeom>
              <a:solidFill>
                <a:srgbClr val="8BBA2C"/>
              </a:solidFill>
              <a:ln w="28575" cap="flat" cmpd="sng" algn="ctr">
                <a:no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26" name="Arc 25">
                <a:extLst>
                  <a:ext uri="{FF2B5EF4-FFF2-40B4-BE49-F238E27FC236}">
                    <a16:creationId xmlns:a16="http://schemas.microsoft.com/office/drawing/2014/main" xmlns="" id="{C3333427-9490-4165-9F8B-1C10A5EE87B4}"/>
                  </a:ext>
                </a:extLst>
              </p:cNvPr>
              <p:cNvSpPr/>
              <p:nvPr/>
            </p:nvSpPr>
            <p:spPr>
              <a:xfrm>
                <a:off x="6361859" y="2940419"/>
                <a:ext cx="706735" cy="706733"/>
              </a:xfrm>
              <a:prstGeom prst="arc">
                <a:avLst>
                  <a:gd name="adj1" fmla="val 331831"/>
                  <a:gd name="adj2" fmla="val 108782"/>
                </a:avLst>
              </a:prstGeom>
              <a:noFill/>
              <a:ln w="12700" cap="flat" cmpd="sng" algn="ctr">
                <a:solidFill>
                  <a:sysClr val="window" lastClr="FFFFFF">
                    <a:lumMod val="85000"/>
                  </a:sysClr>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srgbClr val="000000"/>
                  </a:solidFill>
                  <a:effectLst/>
                  <a:uLnTx/>
                  <a:uFillTx/>
                  <a:latin typeface="Calibri" panose="020F0502020204030204"/>
                  <a:ea typeface="+mn-ea"/>
                  <a:cs typeface="+mn-cs"/>
                </a:endParaRPr>
              </a:p>
            </p:txBody>
          </p:sp>
          <p:cxnSp>
            <p:nvCxnSpPr>
              <p:cNvPr id="28" name="Straight Connector 27">
                <a:extLst>
                  <a:ext uri="{FF2B5EF4-FFF2-40B4-BE49-F238E27FC236}">
                    <a16:creationId xmlns:a16="http://schemas.microsoft.com/office/drawing/2014/main" xmlns="" id="{9866C97D-70F9-4E51-9B22-3D72B6AC5E0F}"/>
                  </a:ext>
                </a:extLst>
              </p:cNvPr>
              <p:cNvCxnSpPr>
                <a:cxnSpLocks/>
              </p:cNvCxnSpPr>
              <p:nvPr/>
            </p:nvCxnSpPr>
            <p:spPr>
              <a:xfrm flipV="1">
                <a:off x="6732874" y="3642736"/>
                <a:ext cx="0" cy="346004"/>
              </a:xfrm>
              <a:prstGeom prst="line">
                <a:avLst/>
              </a:prstGeom>
              <a:noFill/>
              <a:ln w="12700" cap="flat" cmpd="sng" algn="ctr">
                <a:solidFill>
                  <a:sysClr val="window" lastClr="FFFFFF">
                    <a:lumMod val="85000"/>
                  </a:sysClr>
                </a:solidFill>
                <a:prstDash val="solid"/>
                <a:miter lim="800000"/>
                <a:tailEnd type="none"/>
              </a:ln>
              <a:effectLst/>
            </p:spPr>
          </p:cxnSp>
          <p:sp>
            <p:nvSpPr>
              <p:cNvPr id="29" name="Freeform: Shape 579">
                <a:extLst>
                  <a:ext uri="{FF2B5EF4-FFF2-40B4-BE49-F238E27FC236}">
                    <a16:creationId xmlns:a16="http://schemas.microsoft.com/office/drawing/2014/main" xmlns="" id="{E2F40DAD-F657-419C-A173-6DDC0472D652}"/>
                  </a:ext>
                </a:extLst>
              </p:cNvPr>
              <p:cNvSpPr/>
              <p:nvPr/>
            </p:nvSpPr>
            <p:spPr>
              <a:xfrm>
                <a:off x="6237989" y="4201344"/>
                <a:ext cx="50839" cy="1206250"/>
              </a:xfrm>
              <a:custGeom>
                <a:avLst/>
                <a:gdLst>
                  <a:gd name="connsiteX0" fmla="*/ 0 w 591369"/>
                  <a:gd name="connsiteY0" fmla="*/ 0 h 454019"/>
                  <a:gd name="connsiteX1" fmla="*/ 591369 w 591369"/>
                  <a:gd name="connsiteY1" fmla="*/ 0 h 454019"/>
                  <a:gd name="connsiteX2" fmla="*/ 591369 w 591369"/>
                  <a:gd name="connsiteY2" fmla="*/ 454019 h 454019"/>
                  <a:gd name="connsiteX3" fmla="*/ 0 w 591369"/>
                  <a:gd name="connsiteY3" fmla="*/ 454019 h 454019"/>
                  <a:gd name="connsiteX4" fmla="*/ 0 w 591369"/>
                  <a:gd name="connsiteY4" fmla="*/ 418598 h 454019"/>
                  <a:gd name="connsiteX5" fmla="*/ 537013 w 591369"/>
                  <a:gd name="connsiteY5" fmla="*/ 418598 h 454019"/>
                  <a:gd name="connsiteX6" fmla="*/ 537013 w 591369"/>
                  <a:gd name="connsiteY6" fmla="*/ 30658 h 454019"/>
                  <a:gd name="connsiteX7" fmla="*/ 0 w 591369"/>
                  <a:gd name="connsiteY7" fmla="*/ 30658 h 454019"/>
                  <a:gd name="connsiteX8" fmla="*/ 0 w 591369"/>
                  <a:gd name="connsiteY8" fmla="*/ 0 h 454019"/>
                  <a:gd name="connsiteX0" fmla="*/ 614363 w 1205732"/>
                  <a:gd name="connsiteY0" fmla="*/ 0 h 454019"/>
                  <a:gd name="connsiteX1" fmla="*/ 1205732 w 1205732"/>
                  <a:gd name="connsiteY1" fmla="*/ 0 h 454019"/>
                  <a:gd name="connsiteX2" fmla="*/ 1205732 w 1205732"/>
                  <a:gd name="connsiteY2" fmla="*/ 454019 h 454019"/>
                  <a:gd name="connsiteX3" fmla="*/ 614363 w 1205732"/>
                  <a:gd name="connsiteY3" fmla="*/ 454019 h 454019"/>
                  <a:gd name="connsiteX4" fmla="*/ 0 w 1205732"/>
                  <a:gd name="connsiteY4" fmla="*/ 420979 h 454019"/>
                  <a:gd name="connsiteX5" fmla="*/ 1151376 w 1205732"/>
                  <a:gd name="connsiteY5" fmla="*/ 418598 h 454019"/>
                  <a:gd name="connsiteX6" fmla="*/ 1151376 w 1205732"/>
                  <a:gd name="connsiteY6" fmla="*/ 30658 h 454019"/>
                  <a:gd name="connsiteX7" fmla="*/ 614363 w 1205732"/>
                  <a:gd name="connsiteY7" fmla="*/ 30658 h 454019"/>
                  <a:gd name="connsiteX8" fmla="*/ 614363 w 1205732"/>
                  <a:gd name="connsiteY8" fmla="*/ 0 h 454019"/>
                  <a:gd name="connsiteX0" fmla="*/ 614363 w 1205732"/>
                  <a:gd name="connsiteY0" fmla="*/ 0 h 456401"/>
                  <a:gd name="connsiteX1" fmla="*/ 1205732 w 1205732"/>
                  <a:gd name="connsiteY1" fmla="*/ 0 h 456401"/>
                  <a:gd name="connsiteX2" fmla="*/ 1205732 w 1205732"/>
                  <a:gd name="connsiteY2" fmla="*/ 454019 h 456401"/>
                  <a:gd name="connsiteX3" fmla="*/ 50007 w 1205732"/>
                  <a:gd name="connsiteY3" fmla="*/ 456401 h 456401"/>
                  <a:gd name="connsiteX4" fmla="*/ 0 w 1205732"/>
                  <a:gd name="connsiteY4" fmla="*/ 420979 h 456401"/>
                  <a:gd name="connsiteX5" fmla="*/ 1151376 w 1205732"/>
                  <a:gd name="connsiteY5" fmla="*/ 418598 h 456401"/>
                  <a:gd name="connsiteX6" fmla="*/ 1151376 w 1205732"/>
                  <a:gd name="connsiteY6" fmla="*/ 30658 h 456401"/>
                  <a:gd name="connsiteX7" fmla="*/ 614363 w 1205732"/>
                  <a:gd name="connsiteY7" fmla="*/ 30658 h 456401"/>
                  <a:gd name="connsiteX8" fmla="*/ 614363 w 1205732"/>
                  <a:gd name="connsiteY8" fmla="*/ 0 h 456401"/>
                  <a:gd name="connsiteX0" fmla="*/ 614363 w 1205732"/>
                  <a:gd name="connsiteY0" fmla="*/ 0 h 456401"/>
                  <a:gd name="connsiteX1" fmla="*/ 1205732 w 1205732"/>
                  <a:gd name="connsiteY1" fmla="*/ 0 h 456401"/>
                  <a:gd name="connsiteX2" fmla="*/ 1205732 w 1205732"/>
                  <a:gd name="connsiteY2" fmla="*/ 454019 h 456401"/>
                  <a:gd name="connsiteX3" fmla="*/ 50007 w 1205732"/>
                  <a:gd name="connsiteY3" fmla="*/ 456401 h 456401"/>
                  <a:gd name="connsiteX4" fmla="*/ 0 w 1205732"/>
                  <a:gd name="connsiteY4" fmla="*/ 418597 h 456401"/>
                  <a:gd name="connsiteX5" fmla="*/ 1151376 w 1205732"/>
                  <a:gd name="connsiteY5" fmla="*/ 418598 h 456401"/>
                  <a:gd name="connsiteX6" fmla="*/ 1151376 w 1205732"/>
                  <a:gd name="connsiteY6" fmla="*/ 30658 h 456401"/>
                  <a:gd name="connsiteX7" fmla="*/ 614363 w 1205732"/>
                  <a:gd name="connsiteY7" fmla="*/ 30658 h 456401"/>
                  <a:gd name="connsiteX8" fmla="*/ 614363 w 1205732"/>
                  <a:gd name="connsiteY8" fmla="*/ 0 h 456401"/>
                  <a:gd name="connsiteX0" fmla="*/ 614363 w 1205732"/>
                  <a:gd name="connsiteY0" fmla="*/ 0 h 456401"/>
                  <a:gd name="connsiteX1" fmla="*/ 1205732 w 1205732"/>
                  <a:gd name="connsiteY1" fmla="*/ 0 h 456401"/>
                  <a:gd name="connsiteX2" fmla="*/ 1205732 w 1205732"/>
                  <a:gd name="connsiteY2" fmla="*/ 454019 h 456401"/>
                  <a:gd name="connsiteX3" fmla="*/ 50007 w 1205732"/>
                  <a:gd name="connsiteY3" fmla="*/ 456401 h 456401"/>
                  <a:gd name="connsiteX4" fmla="*/ 0 w 1205732"/>
                  <a:gd name="connsiteY4" fmla="*/ 418597 h 456401"/>
                  <a:gd name="connsiteX5" fmla="*/ 1151376 w 1205732"/>
                  <a:gd name="connsiteY5" fmla="*/ 418598 h 456401"/>
                  <a:gd name="connsiteX6" fmla="*/ 1151376 w 1205732"/>
                  <a:gd name="connsiteY6" fmla="*/ 30658 h 456401"/>
                  <a:gd name="connsiteX7" fmla="*/ 614363 w 1205732"/>
                  <a:gd name="connsiteY7" fmla="*/ 0 h 456401"/>
                  <a:gd name="connsiteX0" fmla="*/ 1151376 w 1205732"/>
                  <a:gd name="connsiteY0" fmla="*/ 30658 h 456401"/>
                  <a:gd name="connsiteX1" fmla="*/ 1205732 w 1205732"/>
                  <a:gd name="connsiteY1" fmla="*/ 0 h 456401"/>
                  <a:gd name="connsiteX2" fmla="*/ 1205732 w 1205732"/>
                  <a:gd name="connsiteY2" fmla="*/ 454019 h 456401"/>
                  <a:gd name="connsiteX3" fmla="*/ 50007 w 1205732"/>
                  <a:gd name="connsiteY3" fmla="*/ 456401 h 456401"/>
                  <a:gd name="connsiteX4" fmla="*/ 0 w 1205732"/>
                  <a:gd name="connsiteY4" fmla="*/ 418597 h 456401"/>
                  <a:gd name="connsiteX5" fmla="*/ 1151376 w 1205732"/>
                  <a:gd name="connsiteY5" fmla="*/ 418598 h 456401"/>
                  <a:gd name="connsiteX6" fmla="*/ 1151376 w 1205732"/>
                  <a:gd name="connsiteY6" fmla="*/ 30658 h 456401"/>
                  <a:gd name="connsiteX0" fmla="*/ 1151376 w 1205732"/>
                  <a:gd name="connsiteY0" fmla="*/ 4465 h 456401"/>
                  <a:gd name="connsiteX1" fmla="*/ 1205732 w 1205732"/>
                  <a:gd name="connsiteY1" fmla="*/ 0 h 456401"/>
                  <a:gd name="connsiteX2" fmla="*/ 1205732 w 1205732"/>
                  <a:gd name="connsiteY2" fmla="*/ 454019 h 456401"/>
                  <a:gd name="connsiteX3" fmla="*/ 50007 w 1205732"/>
                  <a:gd name="connsiteY3" fmla="*/ 456401 h 456401"/>
                  <a:gd name="connsiteX4" fmla="*/ 0 w 1205732"/>
                  <a:gd name="connsiteY4" fmla="*/ 418597 h 456401"/>
                  <a:gd name="connsiteX5" fmla="*/ 1151376 w 1205732"/>
                  <a:gd name="connsiteY5" fmla="*/ 418598 h 456401"/>
                  <a:gd name="connsiteX6" fmla="*/ 1151376 w 1205732"/>
                  <a:gd name="connsiteY6" fmla="*/ 4465 h 456401"/>
                  <a:gd name="connsiteX0" fmla="*/ 1151376 w 1205732"/>
                  <a:gd name="connsiteY0" fmla="*/ 4465 h 454019"/>
                  <a:gd name="connsiteX1" fmla="*/ 1205732 w 1205732"/>
                  <a:gd name="connsiteY1" fmla="*/ 0 h 454019"/>
                  <a:gd name="connsiteX2" fmla="*/ 1205732 w 1205732"/>
                  <a:gd name="connsiteY2" fmla="*/ 454019 h 454019"/>
                  <a:gd name="connsiteX3" fmla="*/ 0 w 1205732"/>
                  <a:gd name="connsiteY3" fmla="*/ 418597 h 454019"/>
                  <a:gd name="connsiteX4" fmla="*/ 1151376 w 1205732"/>
                  <a:gd name="connsiteY4" fmla="*/ 418598 h 454019"/>
                  <a:gd name="connsiteX5" fmla="*/ 1151376 w 1205732"/>
                  <a:gd name="connsiteY5" fmla="*/ 4465 h 454019"/>
                  <a:gd name="connsiteX0" fmla="*/ 0 w 54356"/>
                  <a:gd name="connsiteY0" fmla="*/ 4465 h 454019"/>
                  <a:gd name="connsiteX1" fmla="*/ 54356 w 54356"/>
                  <a:gd name="connsiteY1" fmla="*/ 0 h 454019"/>
                  <a:gd name="connsiteX2" fmla="*/ 54356 w 54356"/>
                  <a:gd name="connsiteY2" fmla="*/ 454019 h 454019"/>
                  <a:gd name="connsiteX3" fmla="*/ 0 w 54356"/>
                  <a:gd name="connsiteY3" fmla="*/ 418598 h 454019"/>
                  <a:gd name="connsiteX4" fmla="*/ 0 w 54356"/>
                  <a:gd name="connsiteY4" fmla="*/ 4465 h 454019"/>
                  <a:gd name="connsiteX0" fmla="*/ 0 w 54356"/>
                  <a:gd name="connsiteY0" fmla="*/ 4465 h 1113923"/>
                  <a:gd name="connsiteX1" fmla="*/ 54356 w 54356"/>
                  <a:gd name="connsiteY1" fmla="*/ 0 h 1113923"/>
                  <a:gd name="connsiteX2" fmla="*/ 54356 w 54356"/>
                  <a:gd name="connsiteY2" fmla="*/ 454019 h 1113923"/>
                  <a:gd name="connsiteX3" fmla="*/ 2381 w 54356"/>
                  <a:gd name="connsiteY3" fmla="*/ 1113923 h 1113923"/>
                  <a:gd name="connsiteX4" fmla="*/ 0 w 54356"/>
                  <a:gd name="connsiteY4" fmla="*/ 4465 h 1113923"/>
                  <a:gd name="connsiteX0" fmla="*/ 0 w 54356"/>
                  <a:gd name="connsiteY0" fmla="*/ 4465 h 1120769"/>
                  <a:gd name="connsiteX1" fmla="*/ 54356 w 54356"/>
                  <a:gd name="connsiteY1" fmla="*/ 0 h 1120769"/>
                  <a:gd name="connsiteX2" fmla="*/ 47213 w 54356"/>
                  <a:gd name="connsiteY2" fmla="*/ 1120769 h 1120769"/>
                  <a:gd name="connsiteX3" fmla="*/ 2381 w 54356"/>
                  <a:gd name="connsiteY3" fmla="*/ 1113923 h 1120769"/>
                  <a:gd name="connsiteX4" fmla="*/ 0 w 54356"/>
                  <a:gd name="connsiteY4" fmla="*/ 4465 h 1120769"/>
                  <a:gd name="connsiteX0" fmla="*/ 0 w 54356"/>
                  <a:gd name="connsiteY0" fmla="*/ 4465 h 1116007"/>
                  <a:gd name="connsiteX1" fmla="*/ 54356 w 54356"/>
                  <a:gd name="connsiteY1" fmla="*/ 0 h 1116007"/>
                  <a:gd name="connsiteX2" fmla="*/ 47213 w 54356"/>
                  <a:gd name="connsiteY2" fmla="*/ 1116007 h 1116007"/>
                  <a:gd name="connsiteX3" fmla="*/ 2381 w 54356"/>
                  <a:gd name="connsiteY3" fmla="*/ 1113923 h 1116007"/>
                  <a:gd name="connsiteX4" fmla="*/ 0 w 54356"/>
                  <a:gd name="connsiteY4" fmla="*/ 4465 h 1116007"/>
                  <a:gd name="connsiteX0" fmla="*/ 0 w 54356"/>
                  <a:gd name="connsiteY0" fmla="*/ 4465 h 1116007"/>
                  <a:gd name="connsiteX1" fmla="*/ 54356 w 54356"/>
                  <a:gd name="connsiteY1" fmla="*/ 0 h 1116007"/>
                  <a:gd name="connsiteX2" fmla="*/ 47213 w 54356"/>
                  <a:gd name="connsiteY2" fmla="*/ 1116007 h 1116007"/>
                  <a:gd name="connsiteX3" fmla="*/ 2381 w 54356"/>
                  <a:gd name="connsiteY3" fmla="*/ 1111542 h 1116007"/>
                  <a:gd name="connsiteX4" fmla="*/ 0 w 54356"/>
                  <a:gd name="connsiteY4" fmla="*/ 4465 h 1116007"/>
                  <a:gd name="connsiteX0" fmla="*/ 230 w 54586"/>
                  <a:gd name="connsiteY0" fmla="*/ 4465 h 1116007"/>
                  <a:gd name="connsiteX1" fmla="*/ 54586 w 54586"/>
                  <a:gd name="connsiteY1" fmla="*/ 0 h 1116007"/>
                  <a:gd name="connsiteX2" fmla="*/ 47443 w 54586"/>
                  <a:gd name="connsiteY2" fmla="*/ 1116007 h 1116007"/>
                  <a:gd name="connsiteX3" fmla="*/ 229 w 54586"/>
                  <a:gd name="connsiteY3" fmla="*/ 1111542 h 1116007"/>
                  <a:gd name="connsiteX4" fmla="*/ 230 w 54586"/>
                  <a:gd name="connsiteY4" fmla="*/ 4465 h 1116007"/>
                  <a:gd name="connsiteX0" fmla="*/ 230 w 54586"/>
                  <a:gd name="connsiteY0" fmla="*/ 4465 h 1113625"/>
                  <a:gd name="connsiteX1" fmla="*/ 54586 w 54586"/>
                  <a:gd name="connsiteY1" fmla="*/ 0 h 1113625"/>
                  <a:gd name="connsiteX2" fmla="*/ 47443 w 54586"/>
                  <a:gd name="connsiteY2" fmla="*/ 1113625 h 1113625"/>
                  <a:gd name="connsiteX3" fmla="*/ 229 w 54586"/>
                  <a:gd name="connsiteY3" fmla="*/ 1111542 h 1113625"/>
                  <a:gd name="connsiteX4" fmla="*/ 230 w 54586"/>
                  <a:gd name="connsiteY4" fmla="*/ 4465 h 1113625"/>
                  <a:gd name="connsiteX0" fmla="*/ 230 w 54586"/>
                  <a:gd name="connsiteY0" fmla="*/ 4465 h 1111542"/>
                  <a:gd name="connsiteX1" fmla="*/ 54586 w 54586"/>
                  <a:gd name="connsiteY1" fmla="*/ 0 h 1111542"/>
                  <a:gd name="connsiteX2" fmla="*/ 52206 w 54586"/>
                  <a:gd name="connsiteY2" fmla="*/ 1111244 h 1111542"/>
                  <a:gd name="connsiteX3" fmla="*/ 229 w 54586"/>
                  <a:gd name="connsiteY3" fmla="*/ 1111542 h 1111542"/>
                  <a:gd name="connsiteX4" fmla="*/ 230 w 54586"/>
                  <a:gd name="connsiteY4" fmla="*/ 4465 h 1111542"/>
                  <a:gd name="connsiteX0" fmla="*/ 230 w 54815"/>
                  <a:gd name="connsiteY0" fmla="*/ 4465 h 1111542"/>
                  <a:gd name="connsiteX1" fmla="*/ 54586 w 54815"/>
                  <a:gd name="connsiteY1" fmla="*/ 0 h 1111542"/>
                  <a:gd name="connsiteX2" fmla="*/ 54587 w 54815"/>
                  <a:gd name="connsiteY2" fmla="*/ 1111244 h 1111542"/>
                  <a:gd name="connsiteX3" fmla="*/ 229 w 54815"/>
                  <a:gd name="connsiteY3" fmla="*/ 1111542 h 1111542"/>
                  <a:gd name="connsiteX4" fmla="*/ 230 w 54815"/>
                  <a:gd name="connsiteY4" fmla="*/ 4465 h 1111542"/>
                  <a:gd name="connsiteX0" fmla="*/ 230 w 54692"/>
                  <a:gd name="connsiteY0" fmla="*/ 0 h 1107077"/>
                  <a:gd name="connsiteX1" fmla="*/ 52205 w 54692"/>
                  <a:gd name="connsiteY1" fmla="*/ 2679 h 1107077"/>
                  <a:gd name="connsiteX2" fmla="*/ 54587 w 54692"/>
                  <a:gd name="connsiteY2" fmla="*/ 1106779 h 1107077"/>
                  <a:gd name="connsiteX3" fmla="*/ 229 w 54692"/>
                  <a:gd name="connsiteY3" fmla="*/ 1107077 h 1107077"/>
                  <a:gd name="connsiteX4" fmla="*/ 230 w 54692"/>
                  <a:gd name="connsiteY4" fmla="*/ 0 h 1107077"/>
                  <a:gd name="connsiteX0" fmla="*/ 230 w 54692"/>
                  <a:gd name="connsiteY0" fmla="*/ 0 h 1107077"/>
                  <a:gd name="connsiteX1" fmla="*/ 52205 w 54692"/>
                  <a:gd name="connsiteY1" fmla="*/ 297 h 1107077"/>
                  <a:gd name="connsiteX2" fmla="*/ 54587 w 54692"/>
                  <a:gd name="connsiteY2" fmla="*/ 1106779 h 1107077"/>
                  <a:gd name="connsiteX3" fmla="*/ 229 w 54692"/>
                  <a:gd name="connsiteY3" fmla="*/ 1107077 h 1107077"/>
                  <a:gd name="connsiteX4" fmla="*/ 230 w 54692"/>
                  <a:gd name="connsiteY4" fmla="*/ 0 h 1107077"/>
                  <a:gd name="connsiteX0" fmla="*/ 230 w 56967"/>
                  <a:gd name="connsiteY0" fmla="*/ 0 h 1107077"/>
                  <a:gd name="connsiteX1" fmla="*/ 56967 w 56967"/>
                  <a:gd name="connsiteY1" fmla="*/ 297 h 1107077"/>
                  <a:gd name="connsiteX2" fmla="*/ 54587 w 56967"/>
                  <a:gd name="connsiteY2" fmla="*/ 1106779 h 1107077"/>
                  <a:gd name="connsiteX3" fmla="*/ 229 w 56967"/>
                  <a:gd name="connsiteY3" fmla="*/ 1107077 h 1107077"/>
                  <a:gd name="connsiteX4" fmla="*/ 230 w 56967"/>
                  <a:gd name="connsiteY4" fmla="*/ 0 h 1107077"/>
                  <a:gd name="connsiteX0" fmla="*/ 230 w 54815"/>
                  <a:gd name="connsiteY0" fmla="*/ 2084 h 1109161"/>
                  <a:gd name="connsiteX1" fmla="*/ 54585 w 54815"/>
                  <a:gd name="connsiteY1" fmla="*/ 0 h 1109161"/>
                  <a:gd name="connsiteX2" fmla="*/ 54587 w 54815"/>
                  <a:gd name="connsiteY2" fmla="*/ 1108863 h 1109161"/>
                  <a:gd name="connsiteX3" fmla="*/ 229 w 54815"/>
                  <a:gd name="connsiteY3" fmla="*/ 1109161 h 1109161"/>
                  <a:gd name="connsiteX4" fmla="*/ 230 w 54815"/>
                  <a:gd name="connsiteY4" fmla="*/ 2084 h 11091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815" h="1109161">
                    <a:moveTo>
                      <a:pt x="230" y="2084"/>
                    </a:moveTo>
                    <a:lnTo>
                      <a:pt x="54585" y="0"/>
                    </a:lnTo>
                    <a:cubicBezTo>
                      <a:pt x="53792" y="370415"/>
                      <a:pt x="55380" y="738448"/>
                      <a:pt x="54587" y="1108863"/>
                    </a:cubicBezTo>
                    <a:lnTo>
                      <a:pt x="229" y="1109161"/>
                    </a:lnTo>
                    <a:cubicBezTo>
                      <a:pt x="-565" y="739342"/>
                      <a:pt x="1024" y="371903"/>
                      <a:pt x="230" y="2084"/>
                    </a:cubicBezTo>
                    <a:close/>
                  </a:path>
                </a:pathLst>
              </a:custGeom>
              <a:solidFill>
                <a:srgbClr val="8BBA2C"/>
              </a:solidFill>
              <a:ln w="12700" cap="flat" cmpd="sng" algn="ctr">
                <a:noFill/>
                <a:prstDash val="solid"/>
                <a:miter lim="800000"/>
              </a:ln>
              <a:effectLst/>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30" name="Freeform: Shape 580">
                <a:extLst>
                  <a:ext uri="{FF2B5EF4-FFF2-40B4-BE49-F238E27FC236}">
                    <a16:creationId xmlns:a16="http://schemas.microsoft.com/office/drawing/2014/main" xmlns="" id="{806C15D6-4D30-47AF-A483-1C75CE4F8BCA}"/>
                  </a:ext>
                </a:extLst>
              </p:cNvPr>
              <p:cNvSpPr/>
              <p:nvPr/>
            </p:nvSpPr>
            <p:spPr>
              <a:xfrm rot="16200000">
                <a:off x="6457213" y="5137366"/>
                <a:ext cx="50336" cy="493802"/>
              </a:xfrm>
              <a:custGeom>
                <a:avLst/>
                <a:gdLst>
                  <a:gd name="connsiteX0" fmla="*/ 0 w 591369"/>
                  <a:gd name="connsiteY0" fmla="*/ 0 h 454019"/>
                  <a:gd name="connsiteX1" fmla="*/ 591369 w 591369"/>
                  <a:gd name="connsiteY1" fmla="*/ 0 h 454019"/>
                  <a:gd name="connsiteX2" fmla="*/ 591369 w 591369"/>
                  <a:gd name="connsiteY2" fmla="*/ 454019 h 454019"/>
                  <a:gd name="connsiteX3" fmla="*/ 0 w 591369"/>
                  <a:gd name="connsiteY3" fmla="*/ 454019 h 454019"/>
                  <a:gd name="connsiteX4" fmla="*/ 0 w 591369"/>
                  <a:gd name="connsiteY4" fmla="*/ 418598 h 454019"/>
                  <a:gd name="connsiteX5" fmla="*/ 537013 w 591369"/>
                  <a:gd name="connsiteY5" fmla="*/ 418598 h 454019"/>
                  <a:gd name="connsiteX6" fmla="*/ 537013 w 591369"/>
                  <a:gd name="connsiteY6" fmla="*/ 30658 h 454019"/>
                  <a:gd name="connsiteX7" fmla="*/ 0 w 591369"/>
                  <a:gd name="connsiteY7" fmla="*/ 30658 h 454019"/>
                  <a:gd name="connsiteX8" fmla="*/ 0 w 591369"/>
                  <a:gd name="connsiteY8" fmla="*/ 0 h 454019"/>
                  <a:gd name="connsiteX0" fmla="*/ 614363 w 1205732"/>
                  <a:gd name="connsiteY0" fmla="*/ 0 h 454019"/>
                  <a:gd name="connsiteX1" fmla="*/ 1205732 w 1205732"/>
                  <a:gd name="connsiteY1" fmla="*/ 0 h 454019"/>
                  <a:gd name="connsiteX2" fmla="*/ 1205732 w 1205732"/>
                  <a:gd name="connsiteY2" fmla="*/ 454019 h 454019"/>
                  <a:gd name="connsiteX3" fmla="*/ 614363 w 1205732"/>
                  <a:gd name="connsiteY3" fmla="*/ 454019 h 454019"/>
                  <a:gd name="connsiteX4" fmla="*/ 0 w 1205732"/>
                  <a:gd name="connsiteY4" fmla="*/ 420979 h 454019"/>
                  <a:gd name="connsiteX5" fmla="*/ 1151376 w 1205732"/>
                  <a:gd name="connsiteY5" fmla="*/ 418598 h 454019"/>
                  <a:gd name="connsiteX6" fmla="*/ 1151376 w 1205732"/>
                  <a:gd name="connsiteY6" fmla="*/ 30658 h 454019"/>
                  <a:gd name="connsiteX7" fmla="*/ 614363 w 1205732"/>
                  <a:gd name="connsiteY7" fmla="*/ 30658 h 454019"/>
                  <a:gd name="connsiteX8" fmla="*/ 614363 w 1205732"/>
                  <a:gd name="connsiteY8" fmla="*/ 0 h 454019"/>
                  <a:gd name="connsiteX0" fmla="*/ 614363 w 1205732"/>
                  <a:gd name="connsiteY0" fmla="*/ 0 h 456401"/>
                  <a:gd name="connsiteX1" fmla="*/ 1205732 w 1205732"/>
                  <a:gd name="connsiteY1" fmla="*/ 0 h 456401"/>
                  <a:gd name="connsiteX2" fmla="*/ 1205732 w 1205732"/>
                  <a:gd name="connsiteY2" fmla="*/ 454019 h 456401"/>
                  <a:gd name="connsiteX3" fmla="*/ 50007 w 1205732"/>
                  <a:gd name="connsiteY3" fmla="*/ 456401 h 456401"/>
                  <a:gd name="connsiteX4" fmla="*/ 0 w 1205732"/>
                  <a:gd name="connsiteY4" fmla="*/ 420979 h 456401"/>
                  <a:gd name="connsiteX5" fmla="*/ 1151376 w 1205732"/>
                  <a:gd name="connsiteY5" fmla="*/ 418598 h 456401"/>
                  <a:gd name="connsiteX6" fmla="*/ 1151376 w 1205732"/>
                  <a:gd name="connsiteY6" fmla="*/ 30658 h 456401"/>
                  <a:gd name="connsiteX7" fmla="*/ 614363 w 1205732"/>
                  <a:gd name="connsiteY7" fmla="*/ 30658 h 456401"/>
                  <a:gd name="connsiteX8" fmla="*/ 614363 w 1205732"/>
                  <a:gd name="connsiteY8" fmla="*/ 0 h 456401"/>
                  <a:gd name="connsiteX0" fmla="*/ 614363 w 1205732"/>
                  <a:gd name="connsiteY0" fmla="*/ 0 h 456401"/>
                  <a:gd name="connsiteX1" fmla="*/ 1205732 w 1205732"/>
                  <a:gd name="connsiteY1" fmla="*/ 0 h 456401"/>
                  <a:gd name="connsiteX2" fmla="*/ 1205732 w 1205732"/>
                  <a:gd name="connsiteY2" fmla="*/ 454019 h 456401"/>
                  <a:gd name="connsiteX3" fmla="*/ 50007 w 1205732"/>
                  <a:gd name="connsiteY3" fmla="*/ 456401 h 456401"/>
                  <a:gd name="connsiteX4" fmla="*/ 0 w 1205732"/>
                  <a:gd name="connsiteY4" fmla="*/ 418597 h 456401"/>
                  <a:gd name="connsiteX5" fmla="*/ 1151376 w 1205732"/>
                  <a:gd name="connsiteY5" fmla="*/ 418598 h 456401"/>
                  <a:gd name="connsiteX6" fmla="*/ 1151376 w 1205732"/>
                  <a:gd name="connsiteY6" fmla="*/ 30658 h 456401"/>
                  <a:gd name="connsiteX7" fmla="*/ 614363 w 1205732"/>
                  <a:gd name="connsiteY7" fmla="*/ 30658 h 456401"/>
                  <a:gd name="connsiteX8" fmla="*/ 614363 w 1205732"/>
                  <a:gd name="connsiteY8" fmla="*/ 0 h 456401"/>
                  <a:gd name="connsiteX0" fmla="*/ 614363 w 1205732"/>
                  <a:gd name="connsiteY0" fmla="*/ 0 h 456401"/>
                  <a:gd name="connsiteX1" fmla="*/ 1205732 w 1205732"/>
                  <a:gd name="connsiteY1" fmla="*/ 0 h 456401"/>
                  <a:gd name="connsiteX2" fmla="*/ 1205732 w 1205732"/>
                  <a:gd name="connsiteY2" fmla="*/ 454019 h 456401"/>
                  <a:gd name="connsiteX3" fmla="*/ 50007 w 1205732"/>
                  <a:gd name="connsiteY3" fmla="*/ 456401 h 456401"/>
                  <a:gd name="connsiteX4" fmla="*/ 0 w 1205732"/>
                  <a:gd name="connsiteY4" fmla="*/ 418597 h 456401"/>
                  <a:gd name="connsiteX5" fmla="*/ 1151376 w 1205732"/>
                  <a:gd name="connsiteY5" fmla="*/ 418598 h 456401"/>
                  <a:gd name="connsiteX6" fmla="*/ 1151376 w 1205732"/>
                  <a:gd name="connsiteY6" fmla="*/ 30658 h 456401"/>
                  <a:gd name="connsiteX7" fmla="*/ 614363 w 1205732"/>
                  <a:gd name="connsiteY7" fmla="*/ 0 h 456401"/>
                  <a:gd name="connsiteX0" fmla="*/ 1151376 w 1205732"/>
                  <a:gd name="connsiteY0" fmla="*/ 30658 h 456401"/>
                  <a:gd name="connsiteX1" fmla="*/ 1205732 w 1205732"/>
                  <a:gd name="connsiteY1" fmla="*/ 0 h 456401"/>
                  <a:gd name="connsiteX2" fmla="*/ 1205732 w 1205732"/>
                  <a:gd name="connsiteY2" fmla="*/ 454019 h 456401"/>
                  <a:gd name="connsiteX3" fmla="*/ 50007 w 1205732"/>
                  <a:gd name="connsiteY3" fmla="*/ 456401 h 456401"/>
                  <a:gd name="connsiteX4" fmla="*/ 0 w 1205732"/>
                  <a:gd name="connsiteY4" fmla="*/ 418597 h 456401"/>
                  <a:gd name="connsiteX5" fmla="*/ 1151376 w 1205732"/>
                  <a:gd name="connsiteY5" fmla="*/ 418598 h 456401"/>
                  <a:gd name="connsiteX6" fmla="*/ 1151376 w 1205732"/>
                  <a:gd name="connsiteY6" fmla="*/ 30658 h 456401"/>
                  <a:gd name="connsiteX0" fmla="*/ 1151376 w 1205732"/>
                  <a:gd name="connsiteY0" fmla="*/ 4465 h 456401"/>
                  <a:gd name="connsiteX1" fmla="*/ 1205732 w 1205732"/>
                  <a:gd name="connsiteY1" fmla="*/ 0 h 456401"/>
                  <a:gd name="connsiteX2" fmla="*/ 1205732 w 1205732"/>
                  <a:gd name="connsiteY2" fmla="*/ 454019 h 456401"/>
                  <a:gd name="connsiteX3" fmla="*/ 50007 w 1205732"/>
                  <a:gd name="connsiteY3" fmla="*/ 456401 h 456401"/>
                  <a:gd name="connsiteX4" fmla="*/ 0 w 1205732"/>
                  <a:gd name="connsiteY4" fmla="*/ 418597 h 456401"/>
                  <a:gd name="connsiteX5" fmla="*/ 1151376 w 1205732"/>
                  <a:gd name="connsiteY5" fmla="*/ 418598 h 456401"/>
                  <a:gd name="connsiteX6" fmla="*/ 1151376 w 1205732"/>
                  <a:gd name="connsiteY6" fmla="*/ 4465 h 456401"/>
                  <a:gd name="connsiteX0" fmla="*/ 1151376 w 1205732"/>
                  <a:gd name="connsiteY0" fmla="*/ 4465 h 454019"/>
                  <a:gd name="connsiteX1" fmla="*/ 1205732 w 1205732"/>
                  <a:gd name="connsiteY1" fmla="*/ 0 h 454019"/>
                  <a:gd name="connsiteX2" fmla="*/ 1205732 w 1205732"/>
                  <a:gd name="connsiteY2" fmla="*/ 454019 h 454019"/>
                  <a:gd name="connsiteX3" fmla="*/ 0 w 1205732"/>
                  <a:gd name="connsiteY3" fmla="*/ 418597 h 454019"/>
                  <a:gd name="connsiteX4" fmla="*/ 1151376 w 1205732"/>
                  <a:gd name="connsiteY4" fmla="*/ 418598 h 454019"/>
                  <a:gd name="connsiteX5" fmla="*/ 1151376 w 1205732"/>
                  <a:gd name="connsiteY5" fmla="*/ 4465 h 454019"/>
                  <a:gd name="connsiteX0" fmla="*/ 0 w 54356"/>
                  <a:gd name="connsiteY0" fmla="*/ 4465 h 454019"/>
                  <a:gd name="connsiteX1" fmla="*/ 54356 w 54356"/>
                  <a:gd name="connsiteY1" fmla="*/ 0 h 454019"/>
                  <a:gd name="connsiteX2" fmla="*/ 54356 w 54356"/>
                  <a:gd name="connsiteY2" fmla="*/ 454019 h 454019"/>
                  <a:gd name="connsiteX3" fmla="*/ 0 w 54356"/>
                  <a:gd name="connsiteY3" fmla="*/ 418598 h 454019"/>
                  <a:gd name="connsiteX4" fmla="*/ 0 w 54356"/>
                  <a:gd name="connsiteY4" fmla="*/ 4465 h 454019"/>
                  <a:gd name="connsiteX0" fmla="*/ 0 w 54356"/>
                  <a:gd name="connsiteY0" fmla="*/ 4465 h 1113923"/>
                  <a:gd name="connsiteX1" fmla="*/ 54356 w 54356"/>
                  <a:gd name="connsiteY1" fmla="*/ 0 h 1113923"/>
                  <a:gd name="connsiteX2" fmla="*/ 54356 w 54356"/>
                  <a:gd name="connsiteY2" fmla="*/ 454019 h 1113923"/>
                  <a:gd name="connsiteX3" fmla="*/ 2381 w 54356"/>
                  <a:gd name="connsiteY3" fmla="*/ 1113923 h 1113923"/>
                  <a:gd name="connsiteX4" fmla="*/ 0 w 54356"/>
                  <a:gd name="connsiteY4" fmla="*/ 4465 h 1113923"/>
                  <a:gd name="connsiteX0" fmla="*/ 0 w 54356"/>
                  <a:gd name="connsiteY0" fmla="*/ 4465 h 1120769"/>
                  <a:gd name="connsiteX1" fmla="*/ 54356 w 54356"/>
                  <a:gd name="connsiteY1" fmla="*/ 0 h 1120769"/>
                  <a:gd name="connsiteX2" fmla="*/ 47213 w 54356"/>
                  <a:gd name="connsiteY2" fmla="*/ 1120769 h 1120769"/>
                  <a:gd name="connsiteX3" fmla="*/ 2381 w 54356"/>
                  <a:gd name="connsiteY3" fmla="*/ 1113923 h 1120769"/>
                  <a:gd name="connsiteX4" fmla="*/ 0 w 54356"/>
                  <a:gd name="connsiteY4" fmla="*/ 4465 h 1120769"/>
                  <a:gd name="connsiteX0" fmla="*/ 0 w 54356"/>
                  <a:gd name="connsiteY0" fmla="*/ 4465 h 1116007"/>
                  <a:gd name="connsiteX1" fmla="*/ 54356 w 54356"/>
                  <a:gd name="connsiteY1" fmla="*/ 0 h 1116007"/>
                  <a:gd name="connsiteX2" fmla="*/ 47213 w 54356"/>
                  <a:gd name="connsiteY2" fmla="*/ 1116007 h 1116007"/>
                  <a:gd name="connsiteX3" fmla="*/ 2381 w 54356"/>
                  <a:gd name="connsiteY3" fmla="*/ 1113923 h 1116007"/>
                  <a:gd name="connsiteX4" fmla="*/ 0 w 54356"/>
                  <a:gd name="connsiteY4" fmla="*/ 4465 h 1116007"/>
                  <a:gd name="connsiteX0" fmla="*/ 0 w 54356"/>
                  <a:gd name="connsiteY0" fmla="*/ 4465 h 1116007"/>
                  <a:gd name="connsiteX1" fmla="*/ 54356 w 54356"/>
                  <a:gd name="connsiteY1" fmla="*/ 0 h 1116007"/>
                  <a:gd name="connsiteX2" fmla="*/ 47213 w 54356"/>
                  <a:gd name="connsiteY2" fmla="*/ 1116007 h 1116007"/>
                  <a:gd name="connsiteX3" fmla="*/ 2381 w 54356"/>
                  <a:gd name="connsiteY3" fmla="*/ 1111542 h 1116007"/>
                  <a:gd name="connsiteX4" fmla="*/ 0 w 54356"/>
                  <a:gd name="connsiteY4" fmla="*/ 4465 h 1116007"/>
                  <a:gd name="connsiteX0" fmla="*/ 230 w 54586"/>
                  <a:gd name="connsiteY0" fmla="*/ 4465 h 1116007"/>
                  <a:gd name="connsiteX1" fmla="*/ 54586 w 54586"/>
                  <a:gd name="connsiteY1" fmla="*/ 0 h 1116007"/>
                  <a:gd name="connsiteX2" fmla="*/ 47443 w 54586"/>
                  <a:gd name="connsiteY2" fmla="*/ 1116007 h 1116007"/>
                  <a:gd name="connsiteX3" fmla="*/ 229 w 54586"/>
                  <a:gd name="connsiteY3" fmla="*/ 1111542 h 1116007"/>
                  <a:gd name="connsiteX4" fmla="*/ 230 w 54586"/>
                  <a:gd name="connsiteY4" fmla="*/ 4465 h 1116007"/>
                  <a:gd name="connsiteX0" fmla="*/ 230 w 54586"/>
                  <a:gd name="connsiteY0" fmla="*/ 4465 h 1113625"/>
                  <a:gd name="connsiteX1" fmla="*/ 54586 w 54586"/>
                  <a:gd name="connsiteY1" fmla="*/ 0 h 1113625"/>
                  <a:gd name="connsiteX2" fmla="*/ 47443 w 54586"/>
                  <a:gd name="connsiteY2" fmla="*/ 1113625 h 1113625"/>
                  <a:gd name="connsiteX3" fmla="*/ 229 w 54586"/>
                  <a:gd name="connsiteY3" fmla="*/ 1111542 h 1113625"/>
                  <a:gd name="connsiteX4" fmla="*/ 230 w 54586"/>
                  <a:gd name="connsiteY4" fmla="*/ 4465 h 1113625"/>
                  <a:gd name="connsiteX0" fmla="*/ 230 w 54586"/>
                  <a:gd name="connsiteY0" fmla="*/ 4465 h 1111542"/>
                  <a:gd name="connsiteX1" fmla="*/ 54586 w 54586"/>
                  <a:gd name="connsiteY1" fmla="*/ 0 h 1111542"/>
                  <a:gd name="connsiteX2" fmla="*/ 52206 w 54586"/>
                  <a:gd name="connsiteY2" fmla="*/ 1111244 h 1111542"/>
                  <a:gd name="connsiteX3" fmla="*/ 229 w 54586"/>
                  <a:gd name="connsiteY3" fmla="*/ 1111542 h 1111542"/>
                  <a:gd name="connsiteX4" fmla="*/ 230 w 54586"/>
                  <a:gd name="connsiteY4" fmla="*/ 4465 h 1111542"/>
                  <a:gd name="connsiteX0" fmla="*/ 230 w 54815"/>
                  <a:gd name="connsiteY0" fmla="*/ 4465 h 1111542"/>
                  <a:gd name="connsiteX1" fmla="*/ 54586 w 54815"/>
                  <a:gd name="connsiteY1" fmla="*/ 0 h 1111542"/>
                  <a:gd name="connsiteX2" fmla="*/ 54587 w 54815"/>
                  <a:gd name="connsiteY2" fmla="*/ 1111244 h 1111542"/>
                  <a:gd name="connsiteX3" fmla="*/ 229 w 54815"/>
                  <a:gd name="connsiteY3" fmla="*/ 1111542 h 1111542"/>
                  <a:gd name="connsiteX4" fmla="*/ 230 w 54815"/>
                  <a:gd name="connsiteY4" fmla="*/ 4465 h 1111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815" h="1111542">
                    <a:moveTo>
                      <a:pt x="230" y="4465"/>
                    </a:moveTo>
                    <a:lnTo>
                      <a:pt x="54586" y="0"/>
                    </a:lnTo>
                    <a:cubicBezTo>
                      <a:pt x="53793" y="370415"/>
                      <a:pt x="55380" y="740829"/>
                      <a:pt x="54587" y="1111244"/>
                    </a:cubicBezTo>
                    <a:lnTo>
                      <a:pt x="229" y="1111542"/>
                    </a:lnTo>
                    <a:cubicBezTo>
                      <a:pt x="-565" y="741723"/>
                      <a:pt x="1024" y="374284"/>
                      <a:pt x="230" y="4465"/>
                    </a:cubicBezTo>
                    <a:close/>
                  </a:path>
                </a:pathLst>
              </a:custGeom>
              <a:solidFill>
                <a:sysClr val="window" lastClr="FFFFFF">
                  <a:lumMod val="85000"/>
                </a:sysClr>
              </a:solidFill>
              <a:ln w="12700" cap="flat" cmpd="sng" algn="ctr">
                <a:noFill/>
                <a:prstDash val="solid"/>
                <a:miter lim="800000"/>
              </a:ln>
              <a:effectLst/>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srgbClr val="FFFFFF"/>
                  </a:solidFill>
                  <a:effectLst/>
                  <a:uLnTx/>
                  <a:uFillTx/>
                  <a:latin typeface="Calibri" panose="020F0502020204030204"/>
                  <a:ea typeface="+mn-ea"/>
                  <a:cs typeface="+mn-cs"/>
                </a:endParaRPr>
              </a:p>
            </p:txBody>
          </p:sp>
          <p:cxnSp>
            <p:nvCxnSpPr>
              <p:cNvPr id="31" name="Straight Connector 30">
                <a:extLst>
                  <a:ext uri="{FF2B5EF4-FFF2-40B4-BE49-F238E27FC236}">
                    <a16:creationId xmlns:a16="http://schemas.microsoft.com/office/drawing/2014/main" xmlns="" id="{3DD5C86A-3A00-461B-A29D-429A7E16342A}"/>
                  </a:ext>
                </a:extLst>
              </p:cNvPr>
              <p:cNvCxnSpPr>
                <a:cxnSpLocks/>
              </p:cNvCxnSpPr>
              <p:nvPr/>
            </p:nvCxnSpPr>
            <p:spPr>
              <a:xfrm flipV="1">
                <a:off x="6721851" y="5365991"/>
                <a:ext cx="0" cy="321808"/>
              </a:xfrm>
              <a:prstGeom prst="line">
                <a:avLst/>
              </a:prstGeom>
              <a:noFill/>
              <a:ln w="12700" cap="flat" cmpd="sng" algn="ctr">
                <a:solidFill>
                  <a:sysClr val="window" lastClr="FFFFFF">
                    <a:lumMod val="85000"/>
                  </a:sysClr>
                </a:solidFill>
                <a:prstDash val="solid"/>
                <a:miter lim="800000"/>
                <a:headEnd type="oval"/>
                <a:tailEnd type="none"/>
              </a:ln>
              <a:effectLst/>
            </p:spPr>
          </p:cxnSp>
          <p:sp>
            <p:nvSpPr>
              <p:cNvPr id="32" name="Oval 31">
                <a:extLst>
                  <a:ext uri="{FF2B5EF4-FFF2-40B4-BE49-F238E27FC236}">
                    <a16:creationId xmlns:a16="http://schemas.microsoft.com/office/drawing/2014/main" xmlns="" id="{28DEE226-8C50-47F0-B522-F8C083C454A2}"/>
                  </a:ext>
                </a:extLst>
              </p:cNvPr>
              <p:cNvSpPr/>
              <p:nvPr/>
            </p:nvSpPr>
            <p:spPr>
              <a:xfrm>
                <a:off x="6693776" y="5662617"/>
                <a:ext cx="60572" cy="60570"/>
              </a:xfrm>
              <a:prstGeom prst="ellipse">
                <a:avLst/>
              </a:prstGeom>
              <a:solidFill>
                <a:sysClr val="window" lastClr="FFFFFF"/>
              </a:solidFill>
              <a:ln w="19050" cap="flat" cmpd="sng" algn="ctr">
                <a:solidFill>
                  <a:srgbClr val="8BBA2C"/>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33" name="Freeform: Shape 584">
                <a:extLst>
                  <a:ext uri="{FF2B5EF4-FFF2-40B4-BE49-F238E27FC236}">
                    <a16:creationId xmlns:a16="http://schemas.microsoft.com/office/drawing/2014/main" xmlns="" id="{36A8F83F-4EB5-461C-8C87-D27BAB2A8C61}"/>
                  </a:ext>
                </a:extLst>
              </p:cNvPr>
              <p:cNvSpPr/>
              <p:nvPr/>
            </p:nvSpPr>
            <p:spPr>
              <a:xfrm>
                <a:off x="6242941" y="2771541"/>
                <a:ext cx="968368" cy="924922"/>
              </a:xfrm>
              <a:custGeom>
                <a:avLst/>
                <a:gdLst>
                  <a:gd name="connsiteX0" fmla="*/ 522059 w 1044094"/>
                  <a:gd name="connsiteY0" fmla="*/ 0 h 997251"/>
                  <a:gd name="connsiteX1" fmla="*/ 1033512 w 1044094"/>
                  <a:gd name="connsiteY1" fmla="*/ 416844 h 997251"/>
                  <a:gd name="connsiteX2" fmla="*/ 1044094 w 1044094"/>
                  <a:gd name="connsiteY2" fmla="*/ 521815 h 997251"/>
                  <a:gd name="connsiteX3" fmla="*/ 962752 w 1044094"/>
                  <a:gd name="connsiteY3" fmla="*/ 521815 h 997251"/>
                  <a:gd name="connsiteX4" fmla="*/ 957384 w 1044094"/>
                  <a:gd name="connsiteY4" fmla="*/ 468568 h 997251"/>
                  <a:gd name="connsiteX5" fmla="*/ 496801 w 1044094"/>
                  <a:gd name="connsiteY5" fmla="*/ 93184 h 997251"/>
                  <a:gd name="connsiteX6" fmla="*/ 26667 w 1044094"/>
                  <a:gd name="connsiteY6" fmla="*/ 563316 h 997251"/>
                  <a:gd name="connsiteX7" fmla="*/ 233945 w 1044094"/>
                  <a:gd name="connsiteY7" fmla="*/ 953157 h 997251"/>
                  <a:gd name="connsiteX8" fmla="*/ 308096 w 1044094"/>
                  <a:gd name="connsiteY8" fmla="*/ 993405 h 997251"/>
                  <a:gd name="connsiteX9" fmla="*/ 308096 w 1044094"/>
                  <a:gd name="connsiteY9" fmla="*/ 997251 h 997251"/>
                  <a:gd name="connsiteX10" fmla="*/ 230171 w 1044094"/>
                  <a:gd name="connsiteY10" fmla="*/ 954955 h 997251"/>
                  <a:gd name="connsiteX11" fmla="*/ 0 w 1044094"/>
                  <a:gd name="connsiteY11" fmla="*/ 522057 h 997251"/>
                  <a:gd name="connsiteX12" fmla="*/ 522059 w 1044094"/>
                  <a:gd name="connsiteY12" fmla="*/ 0 h 9972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44094" h="997251">
                    <a:moveTo>
                      <a:pt x="522059" y="0"/>
                    </a:moveTo>
                    <a:cubicBezTo>
                      <a:pt x="774344" y="0"/>
                      <a:pt x="984832" y="178952"/>
                      <a:pt x="1033512" y="416844"/>
                    </a:cubicBezTo>
                    <a:lnTo>
                      <a:pt x="1044094" y="521815"/>
                    </a:lnTo>
                    <a:lnTo>
                      <a:pt x="962752" y="521815"/>
                    </a:lnTo>
                    <a:lnTo>
                      <a:pt x="957384" y="468568"/>
                    </a:lnTo>
                    <a:cubicBezTo>
                      <a:pt x="913545" y="254336"/>
                      <a:pt x="723993" y="93184"/>
                      <a:pt x="496801" y="93184"/>
                    </a:cubicBezTo>
                    <a:cubicBezTo>
                      <a:pt x="237153" y="93184"/>
                      <a:pt x="26667" y="303669"/>
                      <a:pt x="26667" y="563316"/>
                    </a:cubicBezTo>
                    <a:cubicBezTo>
                      <a:pt x="26667" y="725596"/>
                      <a:pt x="108888" y="868671"/>
                      <a:pt x="233945" y="953157"/>
                    </a:cubicBezTo>
                    <a:lnTo>
                      <a:pt x="308096" y="993405"/>
                    </a:lnTo>
                    <a:lnTo>
                      <a:pt x="308096" y="997251"/>
                    </a:lnTo>
                    <a:lnTo>
                      <a:pt x="230171" y="954955"/>
                    </a:lnTo>
                    <a:cubicBezTo>
                      <a:pt x="91302" y="861138"/>
                      <a:pt x="0" y="702260"/>
                      <a:pt x="0" y="522057"/>
                    </a:cubicBezTo>
                    <a:cubicBezTo>
                      <a:pt x="0" y="233733"/>
                      <a:pt x="233734" y="0"/>
                      <a:pt x="522059" y="0"/>
                    </a:cubicBezTo>
                    <a:close/>
                  </a:path>
                </a:pathLst>
              </a:custGeom>
              <a:solidFill>
                <a:sysClr val="window" lastClr="FFFFFF">
                  <a:lumMod val="95000"/>
                </a:sysClr>
              </a:solidFill>
              <a:ln w="12700" cap="flat" cmpd="sng" algn="ctr">
                <a:noFill/>
                <a:prstDash val="solid"/>
                <a:miter lim="800000"/>
              </a:ln>
              <a:effectLst/>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srgbClr val="FFFFFF"/>
                  </a:solidFill>
                  <a:effectLst/>
                  <a:uLnTx/>
                  <a:uFillTx/>
                  <a:latin typeface="Calibri" panose="020F0502020204030204"/>
                  <a:ea typeface="+mn-ea"/>
                  <a:cs typeface="+mn-cs"/>
                </a:endParaRPr>
              </a:p>
            </p:txBody>
          </p:sp>
          <p:grpSp>
            <p:nvGrpSpPr>
              <p:cNvPr id="34" name="Graphic 37">
                <a:extLst>
                  <a:ext uri="{FF2B5EF4-FFF2-40B4-BE49-F238E27FC236}">
                    <a16:creationId xmlns:a16="http://schemas.microsoft.com/office/drawing/2014/main" xmlns="" id="{15343CD4-94A3-4CD0-BA72-570884B7AD46}"/>
                  </a:ext>
                </a:extLst>
              </p:cNvPr>
              <p:cNvGrpSpPr/>
              <p:nvPr/>
            </p:nvGrpSpPr>
            <p:grpSpPr>
              <a:xfrm>
                <a:off x="6561345" y="3139904"/>
                <a:ext cx="307762" cy="307762"/>
                <a:chOff x="1319215" y="176210"/>
                <a:chExt cx="6505565" cy="6505567"/>
              </a:xfrm>
              <a:solidFill>
                <a:sysClr val="window" lastClr="FFFFFF"/>
              </a:solidFill>
            </p:grpSpPr>
            <p:sp>
              <p:nvSpPr>
                <p:cNvPr id="38" name="Freeform: Shape 589">
                  <a:extLst>
                    <a:ext uri="{FF2B5EF4-FFF2-40B4-BE49-F238E27FC236}">
                      <a16:creationId xmlns:a16="http://schemas.microsoft.com/office/drawing/2014/main" xmlns="" id="{CD3B6F73-1329-44B5-84CC-FE66BDDD76AF}"/>
                    </a:ext>
                  </a:extLst>
                </p:cNvPr>
                <p:cNvSpPr/>
                <p:nvPr/>
              </p:nvSpPr>
              <p:spPr>
                <a:xfrm>
                  <a:off x="1319215" y="176210"/>
                  <a:ext cx="4002213" cy="6098320"/>
                </a:xfrm>
                <a:custGeom>
                  <a:avLst/>
                  <a:gdLst>
                    <a:gd name="connsiteX0" fmla="*/ 1144203 w 4002216"/>
                    <a:gd name="connsiteY0" fmla="*/ 5031011 h 6098331"/>
                    <a:gd name="connsiteX1" fmla="*/ 887895 w 4002216"/>
                    <a:gd name="connsiteY1" fmla="*/ 5096428 h 6098331"/>
                    <a:gd name="connsiteX2" fmla="*/ 254124 w 4002216"/>
                    <a:gd name="connsiteY2" fmla="*/ 3252788 h 6098331"/>
                    <a:gd name="connsiteX3" fmla="*/ 3252788 w 4002216"/>
                    <a:gd name="connsiteY3" fmla="*/ 254124 h 6098331"/>
                    <a:gd name="connsiteX4" fmla="*/ 3849979 w 4002216"/>
                    <a:gd name="connsiteY4" fmla="*/ 313585 h 6098331"/>
                    <a:gd name="connsiteX5" fmla="*/ 3999674 w 4002216"/>
                    <a:gd name="connsiteY5" fmla="*/ 214219 h 6098331"/>
                    <a:gd name="connsiteX6" fmla="*/ 3900308 w 4002216"/>
                    <a:gd name="connsiteY6" fmla="*/ 64474 h 6098331"/>
                    <a:gd name="connsiteX7" fmla="*/ 3252788 w 4002216"/>
                    <a:gd name="connsiteY7" fmla="*/ 0 h 6098331"/>
                    <a:gd name="connsiteX8" fmla="*/ 952717 w 4002216"/>
                    <a:gd name="connsiteY8" fmla="*/ 952717 h 6098331"/>
                    <a:gd name="connsiteX9" fmla="*/ 0 w 4002216"/>
                    <a:gd name="connsiteY9" fmla="*/ 3252788 h 6098331"/>
                    <a:gd name="connsiteX10" fmla="*/ 699983 w 4002216"/>
                    <a:gd name="connsiteY10" fmla="*/ 5268656 h 6098331"/>
                    <a:gd name="connsiteX11" fmla="*/ 610543 w 4002216"/>
                    <a:gd name="connsiteY11" fmla="*/ 5564671 h 6098331"/>
                    <a:gd name="connsiteX12" fmla="*/ 766889 w 4002216"/>
                    <a:gd name="connsiteY12" fmla="*/ 5941986 h 6098331"/>
                    <a:gd name="connsiteX13" fmla="*/ 1144203 w 4002216"/>
                    <a:gd name="connsiteY13" fmla="*/ 6098332 h 6098331"/>
                    <a:gd name="connsiteX14" fmla="*/ 1521568 w 4002216"/>
                    <a:gd name="connsiteY14" fmla="*/ 5941986 h 6098331"/>
                    <a:gd name="connsiteX15" fmla="*/ 1677864 w 4002216"/>
                    <a:gd name="connsiteY15" fmla="*/ 5564621 h 6098331"/>
                    <a:gd name="connsiteX16" fmla="*/ 1521568 w 4002216"/>
                    <a:gd name="connsiteY16" fmla="*/ 5187307 h 6098331"/>
                    <a:gd name="connsiteX17" fmla="*/ 1144203 w 4002216"/>
                    <a:gd name="connsiteY17" fmla="*/ 5031011 h 6098331"/>
                    <a:gd name="connsiteX18" fmla="*/ 1341844 w 4002216"/>
                    <a:gd name="connsiteY18" fmla="*/ 5762312 h 6098331"/>
                    <a:gd name="connsiteX19" fmla="*/ 1144203 w 4002216"/>
                    <a:gd name="connsiteY19" fmla="*/ 5844208 h 6098331"/>
                    <a:gd name="connsiteX20" fmla="*/ 946562 w 4002216"/>
                    <a:gd name="connsiteY20" fmla="*/ 5762312 h 6098331"/>
                    <a:gd name="connsiteX21" fmla="*/ 864667 w 4002216"/>
                    <a:gd name="connsiteY21" fmla="*/ 5564671 h 6098331"/>
                    <a:gd name="connsiteX22" fmla="*/ 946562 w 4002216"/>
                    <a:gd name="connsiteY22" fmla="*/ 5366981 h 6098331"/>
                    <a:gd name="connsiteX23" fmla="*/ 1144203 w 4002216"/>
                    <a:gd name="connsiteY23" fmla="*/ 5285135 h 6098331"/>
                    <a:gd name="connsiteX24" fmla="*/ 1341844 w 4002216"/>
                    <a:gd name="connsiteY24" fmla="*/ 5366981 h 6098331"/>
                    <a:gd name="connsiteX25" fmla="*/ 1423740 w 4002216"/>
                    <a:gd name="connsiteY25" fmla="*/ 5564671 h 6098331"/>
                    <a:gd name="connsiteX26" fmla="*/ 1341844 w 4002216"/>
                    <a:gd name="connsiteY26" fmla="*/ 5762312 h 6098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002216" h="6098331">
                      <a:moveTo>
                        <a:pt x="1144203" y="5031011"/>
                      </a:moveTo>
                      <a:cubicBezTo>
                        <a:pt x="1053126" y="5031011"/>
                        <a:pt x="965572" y="5053743"/>
                        <a:pt x="887895" y="5096428"/>
                      </a:cubicBezTo>
                      <a:cubicBezTo>
                        <a:pt x="478716" y="4571900"/>
                        <a:pt x="254124" y="3920310"/>
                        <a:pt x="254124" y="3252788"/>
                      </a:cubicBezTo>
                      <a:cubicBezTo>
                        <a:pt x="254124" y="1599294"/>
                        <a:pt x="1599294" y="254124"/>
                        <a:pt x="3252788" y="254124"/>
                      </a:cubicBezTo>
                      <a:cubicBezTo>
                        <a:pt x="3453804" y="254124"/>
                        <a:pt x="3654721" y="274126"/>
                        <a:pt x="3849979" y="313585"/>
                      </a:cubicBezTo>
                      <a:cubicBezTo>
                        <a:pt x="3918672" y="327482"/>
                        <a:pt x="3985777" y="283011"/>
                        <a:pt x="3999674" y="214219"/>
                      </a:cubicBezTo>
                      <a:cubicBezTo>
                        <a:pt x="4013571" y="145426"/>
                        <a:pt x="3969100" y="78421"/>
                        <a:pt x="3900308" y="64474"/>
                      </a:cubicBezTo>
                      <a:cubicBezTo>
                        <a:pt x="3688521" y="21690"/>
                        <a:pt x="3470679" y="0"/>
                        <a:pt x="3252788" y="0"/>
                      </a:cubicBezTo>
                      <a:cubicBezTo>
                        <a:pt x="2383951" y="0"/>
                        <a:pt x="1567082" y="338352"/>
                        <a:pt x="952717" y="952717"/>
                      </a:cubicBezTo>
                      <a:cubicBezTo>
                        <a:pt x="338352" y="1567082"/>
                        <a:pt x="0" y="2383951"/>
                        <a:pt x="0" y="3252788"/>
                      </a:cubicBezTo>
                      <a:cubicBezTo>
                        <a:pt x="0" y="3983642"/>
                        <a:pt x="248168" y="4696877"/>
                        <a:pt x="699983" y="5268656"/>
                      </a:cubicBezTo>
                      <a:cubicBezTo>
                        <a:pt x="641812" y="5355565"/>
                        <a:pt x="610543" y="5457711"/>
                        <a:pt x="610543" y="5564671"/>
                      </a:cubicBezTo>
                      <a:cubicBezTo>
                        <a:pt x="610543" y="5707219"/>
                        <a:pt x="666083" y="5841230"/>
                        <a:pt x="766889" y="5941986"/>
                      </a:cubicBezTo>
                      <a:cubicBezTo>
                        <a:pt x="867645" y="6042792"/>
                        <a:pt x="1001656" y="6098332"/>
                        <a:pt x="1144203" y="6098332"/>
                      </a:cubicBezTo>
                      <a:cubicBezTo>
                        <a:pt x="1286751" y="6098332"/>
                        <a:pt x="1420762" y="6042792"/>
                        <a:pt x="1521568" y="5941986"/>
                      </a:cubicBezTo>
                      <a:cubicBezTo>
                        <a:pt x="1622373" y="5841230"/>
                        <a:pt x="1677864" y="5707169"/>
                        <a:pt x="1677864" y="5564621"/>
                      </a:cubicBezTo>
                      <a:cubicBezTo>
                        <a:pt x="1677864" y="5422123"/>
                        <a:pt x="1622373" y="5288063"/>
                        <a:pt x="1521568" y="5187307"/>
                      </a:cubicBezTo>
                      <a:cubicBezTo>
                        <a:pt x="1420762" y="5086501"/>
                        <a:pt x="1286751" y="5031011"/>
                        <a:pt x="1144203" y="5031011"/>
                      </a:cubicBezTo>
                      <a:close/>
                      <a:moveTo>
                        <a:pt x="1341844" y="5762312"/>
                      </a:moveTo>
                      <a:cubicBezTo>
                        <a:pt x="1289084" y="5815122"/>
                        <a:pt x="1218852" y="5844208"/>
                        <a:pt x="1144203" y="5844208"/>
                      </a:cubicBezTo>
                      <a:cubicBezTo>
                        <a:pt x="1069554" y="5844208"/>
                        <a:pt x="999373" y="5815122"/>
                        <a:pt x="946562" y="5762312"/>
                      </a:cubicBezTo>
                      <a:cubicBezTo>
                        <a:pt x="893752" y="5709502"/>
                        <a:pt x="864667" y="5639320"/>
                        <a:pt x="864667" y="5564671"/>
                      </a:cubicBezTo>
                      <a:cubicBezTo>
                        <a:pt x="864667" y="5489973"/>
                        <a:pt x="893752" y="5419791"/>
                        <a:pt x="946562" y="5366981"/>
                      </a:cubicBezTo>
                      <a:cubicBezTo>
                        <a:pt x="999323" y="5314170"/>
                        <a:pt x="1069554" y="5285135"/>
                        <a:pt x="1144203" y="5285135"/>
                      </a:cubicBezTo>
                      <a:cubicBezTo>
                        <a:pt x="1218852" y="5285135"/>
                        <a:pt x="1289034" y="5314220"/>
                        <a:pt x="1341844" y="5366981"/>
                      </a:cubicBezTo>
                      <a:cubicBezTo>
                        <a:pt x="1394655" y="5419791"/>
                        <a:pt x="1423740" y="5489973"/>
                        <a:pt x="1423740" y="5564671"/>
                      </a:cubicBezTo>
                      <a:cubicBezTo>
                        <a:pt x="1423740" y="5639320"/>
                        <a:pt x="1394655" y="5709502"/>
                        <a:pt x="1341844" y="5762312"/>
                      </a:cubicBezTo>
                      <a:close/>
                    </a:path>
                  </a:pathLst>
                </a:custGeom>
                <a:grpFill/>
                <a:ln w="1270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IN" sz="20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39" name="Freeform: Shape 590">
                  <a:extLst>
                    <a:ext uri="{FF2B5EF4-FFF2-40B4-BE49-F238E27FC236}">
                      <a16:creationId xmlns:a16="http://schemas.microsoft.com/office/drawing/2014/main" xmlns="" id="{2F364498-23F0-42A3-B5EA-0C2ABD040326}"/>
                    </a:ext>
                  </a:extLst>
                </p:cNvPr>
                <p:cNvSpPr/>
                <p:nvPr/>
              </p:nvSpPr>
              <p:spPr>
                <a:xfrm>
                  <a:off x="3828477" y="583457"/>
                  <a:ext cx="3996303" cy="6098320"/>
                </a:xfrm>
                <a:custGeom>
                  <a:avLst/>
                  <a:gdLst>
                    <a:gd name="connsiteX0" fmla="*/ 3296223 w 3996304"/>
                    <a:gd name="connsiteY0" fmla="*/ 829526 h 6098331"/>
                    <a:gd name="connsiteX1" fmla="*/ 3229466 w 3996304"/>
                    <a:gd name="connsiteY1" fmla="*/ 156296 h 6098331"/>
                    <a:gd name="connsiteX2" fmla="*/ 2852102 w 3996304"/>
                    <a:gd name="connsiteY2" fmla="*/ 0 h 6098331"/>
                    <a:gd name="connsiteX3" fmla="*/ 2474737 w 3996304"/>
                    <a:gd name="connsiteY3" fmla="*/ 156296 h 6098331"/>
                    <a:gd name="connsiteX4" fmla="*/ 2318441 w 3996304"/>
                    <a:gd name="connsiteY4" fmla="*/ 533660 h 6098331"/>
                    <a:gd name="connsiteX5" fmla="*/ 2474737 w 3996304"/>
                    <a:gd name="connsiteY5" fmla="*/ 911025 h 6098331"/>
                    <a:gd name="connsiteX6" fmla="*/ 2852102 w 3996304"/>
                    <a:gd name="connsiteY6" fmla="*/ 1067321 h 6098331"/>
                    <a:gd name="connsiteX7" fmla="*/ 3108410 w 3996304"/>
                    <a:gd name="connsiteY7" fmla="*/ 1001904 h 6098331"/>
                    <a:gd name="connsiteX8" fmla="*/ 3742181 w 3996304"/>
                    <a:gd name="connsiteY8" fmla="*/ 2845544 h 6098331"/>
                    <a:gd name="connsiteX9" fmla="*/ 743517 w 3996304"/>
                    <a:gd name="connsiteY9" fmla="*/ 5844208 h 6098331"/>
                    <a:gd name="connsiteX10" fmla="*/ 152034 w 3996304"/>
                    <a:gd name="connsiteY10" fmla="*/ 5785888 h 6098331"/>
                    <a:gd name="connsiteX11" fmla="*/ 2488 w 3996304"/>
                    <a:gd name="connsiteY11" fmla="*/ 5885552 h 6098331"/>
                    <a:gd name="connsiteX12" fmla="*/ 102152 w 3996304"/>
                    <a:gd name="connsiteY12" fmla="*/ 6035098 h 6098331"/>
                    <a:gd name="connsiteX13" fmla="*/ 743517 w 3996304"/>
                    <a:gd name="connsiteY13" fmla="*/ 6098332 h 6098331"/>
                    <a:gd name="connsiteX14" fmla="*/ 3043588 w 3996304"/>
                    <a:gd name="connsiteY14" fmla="*/ 5145615 h 6098331"/>
                    <a:gd name="connsiteX15" fmla="*/ 3996305 w 3996304"/>
                    <a:gd name="connsiteY15" fmla="*/ 2845544 h 6098331"/>
                    <a:gd name="connsiteX16" fmla="*/ 3296223 w 3996304"/>
                    <a:gd name="connsiteY16" fmla="*/ 829526 h 6098331"/>
                    <a:gd name="connsiteX17" fmla="*/ 2654461 w 3996304"/>
                    <a:gd name="connsiteY17" fmla="*/ 731351 h 6098331"/>
                    <a:gd name="connsiteX18" fmla="*/ 2572565 w 3996304"/>
                    <a:gd name="connsiteY18" fmla="*/ 533660 h 6098331"/>
                    <a:gd name="connsiteX19" fmla="*/ 2654461 w 3996304"/>
                    <a:gd name="connsiteY19" fmla="*/ 336019 h 6098331"/>
                    <a:gd name="connsiteX20" fmla="*/ 2852102 w 3996304"/>
                    <a:gd name="connsiteY20" fmla="*/ 254124 h 6098331"/>
                    <a:gd name="connsiteX21" fmla="*/ 3049792 w 3996304"/>
                    <a:gd name="connsiteY21" fmla="*/ 336019 h 6098331"/>
                    <a:gd name="connsiteX22" fmla="*/ 3049792 w 3996304"/>
                    <a:gd name="connsiteY22" fmla="*/ 731351 h 6098331"/>
                    <a:gd name="connsiteX23" fmla="*/ 2852102 w 3996304"/>
                    <a:gd name="connsiteY23" fmla="*/ 813197 h 6098331"/>
                    <a:gd name="connsiteX24" fmla="*/ 2654461 w 3996304"/>
                    <a:gd name="connsiteY24" fmla="*/ 731351 h 6098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996304" h="6098331">
                      <a:moveTo>
                        <a:pt x="3296223" y="829526"/>
                      </a:moveTo>
                      <a:cubicBezTo>
                        <a:pt x="3434353" y="622306"/>
                        <a:pt x="3412167" y="338997"/>
                        <a:pt x="3229466" y="156296"/>
                      </a:cubicBezTo>
                      <a:cubicBezTo>
                        <a:pt x="3128660" y="55540"/>
                        <a:pt x="2994649" y="0"/>
                        <a:pt x="2852102" y="0"/>
                      </a:cubicBezTo>
                      <a:cubicBezTo>
                        <a:pt x="2709554" y="0"/>
                        <a:pt x="2575543" y="55540"/>
                        <a:pt x="2474737" y="156296"/>
                      </a:cubicBezTo>
                      <a:cubicBezTo>
                        <a:pt x="2373932" y="257102"/>
                        <a:pt x="2318441" y="391113"/>
                        <a:pt x="2318441" y="533660"/>
                      </a:cubicBezTo>
                      <a:cubicBezTo>
                        <a:pt x="2318441" y="676208"/>
                        <a:pt x="2373932" y="810219"/>
                        <a:pt x="2474737" y="911025"/>
                      </a:cubicBezTo>
                      <a:cubicBezTo>
                        <a:pt x="2575543" y="1011831"/>
                        <a:pt x="2709554" y="1067321"/>
                        <a:pt x="2852102" y="1067321"/>
                      </a:cubicBezTo>
                      <a:cubicBezTo>
                        <a:pt x="2943179" y="1067321"/>
                        <a:pt x="3030733" y="1044589"/>
                        <a:pt x="3108410" y="1001904"/>
                      </a:cubicBezTo>
                      <a:cubicBezTo>
                        <a:pt x="3517589" y="1526481"/>
                        <a:pt x="3742181" y="2178022"/>
                        <a:pt x="3742181" y="2845544"/>
                      </a:cubicBezTo>
                      <a:cubicBezTo>
                        <a:pt x="3742181" y="4499038"/>
                        <a:pt x="2397011" y="5844208"/>
                        <a:pt x="743517" y="5844208"/>
                      </a:cubicBezTo>
                      <a:cubicBezTo>
                        <a:pt x="544487" y="5844208"/>
                        <a:pt x="345456" y="5824602"/>
                        <a:pt x="152034" y="5785888"/>
                      </a:cubicBezTo>
                      <a:cubicBezTo>
                        <a:pt x="83242" y="5772140"/>
                        <a:pt x="16286" y="5816760"/>
                        <a:pt x="2488" y="5885552"/>
                      </a:cubicBezTo>
                      <a:cubicBezTo>
                        <a:pt x="-11261" y="5954394"/>
                        <a:pt x="33360" y="6021300"/>
                        <a:pt x="102152" y="6035098"/>
                      </a:cubicBezTo>
                      <a:cubicBezTo>
                        <a:pt x="311953" y="6077039"/>
                        <a:pt x="527760" y="6098332"/>
                        <a:pt x="743517" y="6098332"/>
                      </a:cubicBezTo>
                      <a:cubicBezTo>
                        <a:pt x="1612354" y="6098332"/>
                        <a:pt x="2429223" y="5759979"/>
                        <a:pt x="3043588" y="5145615"/>
                      </a:cubicBezTo>
                      <a:cubicBezTo>
                        <a:pt x="3657953" y="4531250"/>
                        <a:pt x="3996305" y="3714380"/>
                        <a:pt x="3996305" y="2845544"/>
                      </a:cubicBezTo>
                      <a:cubicBezTo>
                        <a:pt x="3996305" y="2114640"/>
                        <a:pt x="3748087" y="1401355"/>
                        <a:pt x="3296223" y="829526"/>
                      </a:cubicBezTo>
                      <a:close/>
                      <a:moveTo>
                        <a:pt x="2654461" y="731351"/>
                      </a:moveTo>
                      <a:cubicBezTo>
                        <a:pt x="2601651" y="678541"/>
                        <a:pt x="2572565" y="608359"/>
                        <a:pt x="2572565" y="533660"/>
                      </a:cubicBezTo>
                      <a:cubicBezTo>
                        <a:pt x="2572565" y="459012"/>
                        <a:pt x="2601651" y="388830"/>
                        <a:pt x="2654461" y="336019"/>
                      </a:cubicBezTo>
                      <a:cubicBezTo>
                        <a:pt x="2707221" y="283209"/>
                        <a:pt x="2777453" y="254124"/>
                        <a:pt x="2852102" y="254124"/>
                      </a:cubicBezTo>
                      <a:cubicBezTo>
                        <a:pt x="2926751" y="254124"/>
                        <a:pt x="2996982" y="283209"/>
                        <a:pt x="3049792" y="336019"/>
                      </a:cubicBezTo>
                      <a:cubicBezTo>
                        <a:pt x="3158738" y="445015"/>
                        <a:pt x="3158738" y="622356"/>
                        <a:pt x="3049792" y="731351"/>
                      </a:cubicBezTo>
                      <a:cubicBezTo>
                        <a:pt x="2996982" y="784112"/>
                        <a:pt x="2926751" y="813197"/>
                        <a:pt x="2852102" y="813197"/>
                      </a:cubicBezTo>
                      <a:cubicBezTo>
                        <a:pt x="2777403" y="813197"/>
                        <a:pt x="2707221" y="784112"/>
                        <a:pt x="2654461" y="731351"/>
                      </a:cubicBezTo>
                      <a:close/>
                    </a:path>
                  </a:pathLst>
                </a:custGeom>
                <a:grpFill/>
                <a:ln w="1270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IN" sz="20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40" name="Freeform: Shape 591">
                  <a:extLst>
                    <a:ext uri="{FF2B5EF4-FFF2-40B4-BE49-F238E27FC236}">
                      <a16:creationId xmlns:a16="http://schemas.microsoft.com/office/drawing/2014/main" xmlns="" id="{C06EEA24-E49A-4DF0-9D0D-1C8C6764EB43}"/>
                    </a:ext>
                  </a:extLst>
                </p:cNvPr>
                <p:cNvSpPr/>
                <p:nvPr/>
              </p:nvSpPr>
              <p:spPr>
                <a:xfrm>
                  <a:off x="2259272" y="1116468"/>
                  <a:ext cx="4625451" cy="4625052"/>
                </a:xfrm>
                <a:custGeom>
                  <a:avLst/>
                  <a:gdLst>
                    <a:gd name="connsiteX0" fmla="*/ 1788398 w 4625454"/>
                    <a:gd name="connsiteY0" fmla="*/ 4497995 h 4625057"/>
                    <a:gd name="connsiteX1" fmla="*/ 1915460 w 4625454"/>
                    <a:gd name="connsiteY1" fmla="*/ 4625057 h 4625057"/>
                    <a:gd name="connsiteX2" fmla="*/ 2709945 w 4625454"/>
                    <a:gd name="connsiteY2" fmla="*/ 4625057 h 4625057"/>
                    <a:gd name="connsiteX3" fmla="*/ 2837007 w 4625454"/>
                    <a:gd name="connsiteY3" fmla="*/ 4497995 h 4625057"/>
                    <a:gd name="connsiteX4" fmla="*/ 2837007 w 4625454"/>
                    <a:gd name="connsiteY4" fmla="*/ 4251664 h 4625057"/>
                    <a:gd name="connsiteX5" fmla="*/ 3313887 w 4625454"/>
                    <a:gd name="connsiteY5" fmla="*/ 4054023 h 4625057"/>
                    <a:gd name="connsiteX6" fmla="*/ 3487803 w 4625454"/>
                    <a:gd name="connsiteY6" fmla="*/ 4227939 h 4625057"/>
                    <a:gd name="connsiteX7" fmla="*/ 3577689 w 4625454"/>
                    <a:gd name="connsiteY7" fmla="*/ 4265164 h 4625057"/>
                    <a:gd name="connsiteX8" fmla="*/ 3667526 w 4625454"/>
                    <a:gd name="connsiteY8" fmla="*/ 4227889 h 4625057"/>
                    <a:gd name="connsiteX9" fmla="*/ 4229081 w 4625454"/>
                    <a:gd name="connsiteY9" fmla="*/ 3665938 h 4625057"/>
                    <a:gd name="connsiteX10" fmla="*/ 4229081 w 4625454"/>
                    <a:gd name="connsiteY10" fmla="*/ 3486264 h 4625057"/>
                    <a:gd name="connsiteX11" fmla="*/ 4055363 w 4625454"/>
                    <a:gd name="connsiteY11" fmla="*/ 3312546 h 4625057"/>
                    <a:gd name="connsiteX12" fmla="*/ 4253004 w 4625454"/>
                    <a:gd name="connsiteY12" fmla="*/ 2835667 h 4625057"/>
                    <a:gd name="connsiteX13" fmla="*/ 4498393 w 4625454"/>
                    <a:gd name="connsiteY13" fmla="*/ 2835667 h 4625057"/>
                    <a:gd name="connsiteX14" fmla="*/ 4625455 w 4625454"/>
                    <a:gd name="connsiteY14" fmla="*/ 2708605 h 4625057"/>
                    <a:gd name="connsiteX15" fmla="*/ 4625455 w 4625454"/>
                    <a:gd name="connsiteY15" fmla="*/ 1914120 h 4625057"/>
                    <a:gd name="connsiteX16" fmla="*/ 4498393 w 4625454"/>
                    <a:gd name="connsiteY16" fmla="*/ 1787058 h 4625057"/>
                    <a:gd name="connsiteX17" fmla="*/ 4252955 w 4625454"/>
                    <a:gd name="connsiteY17" fmla="*/ 1787058 h 4625057"/>
                    <a:gd name="connsiteX18" fmla="*/ 4055363 w 4625454"/>
                    <a:gd name="connsiteY18" fmla="*/ 1310228 h 4625057"/>
                    <a:gd name="connsiteX19" fmla="*/ 4228138 w 4625454"/>
                    <a:gd name="connsiteY19" fmla="*/ 1137453 h 4625057"/>
                    <a:gd name="connsiteX20" fmla="*/ 4265363 w 4625454"/>
                    <a:gd name="connsiteY20" fmla="*/ 1047567 h 4625057"/>
                    <a:gd name="connsiteX21" fmla="*/ 4228088 w 4625454"/>
                    <a:gd name="connsiteY21" fmla="*/ 957680 h 4625057"/>
                    <a:gd name="connsiteX22" fmla="*/ 3666087 w 4625454"/>
                    <a:gd name="connsiteY22" fmla="*/ 396126 h 4625057"/>
                    <a:gd name="connsiteX23" fmla="*/ 3486413 w 4625454"/>
                    <a:gd name="connsiteY23" fmla="*/ 396175 h 4625057"/>
                    <a:gd name="connsiteX24" fmla="*/ 3313887 w 4625454"/>
                    <a:gd name="connsiteY24" fmla="*/ 568751 h 4625057"/>
                    <a:gd name="connsiteX25" fmla="*/ 2837007 w 4625454"/>
                    <a:gd name="connsiteY25" fmla="*/ 371110 h 4625057"/>
                    <a:gd name="connsiteX26" fmla="*/ 2837007 w 4625454"/>
                    <a:gd name="connsiteY26" fmla="*/ 127062 h 4625057"/>
                    <a:gd name="connsiteX27" fmla="*/ 2709945 w 4625454"/>
                    <a:gd name="connsiteY27" fmla="*/ 0 h 4625057"/>
                    <a:gd name="connsiteX28" fmla="*/ 1915460 w 4625454"/>
                    <a:gd name="connsiteY28" fmla="*/ 0 h 4625057"/>
                    <a:gd name="connsiteX29" fmla="*/ 1788398 w 4625454"/>
                    <a:gd name="connsiteY29" fmla="*/ 127062 h 4625057"/>
                    <a:gd name="connsiteX30" fmla="*/ 1788398 w 4625454"/>
                    <a:gd name="connsiteY30" fmla="*/ 371160 h 4625057"/>
                    <a:gd name="connsiteX31" fmla="*/ 1311568 w 4625454"/>
                    <a:gd name="connsiteY31" fmla="*/ 568751 h 4625057"/>
                    <a:gd name="connsiteX32" fmla="*/ 1138992 w 4625454"/>
                    <a:gd name="connsiteY32" fmla="*/ 396175 h 4625057"/>
                    <a:gd name="connsiteX33" fmla="*/ 959318 w 4625454"/>
                    <a:gd name="connsiteY33" fmla="*/ 396126 h 4625057"/>
                    <a:gd name="connsiteX34" fmla="*/ 397367 w 4625454"/>
                    <a:gd name="connsiteY34" fmla="*/ 957730 h 4625057"/>
                    <a:gd name="connsiteX35" fmla="*/ 360092 w 4625454"/>
                    <a:gd name="connsiteY35" fmla="*/ 1047567 h 4625057"/>
                    <a:gd name="connsiteX36" fmla="*/ 397317 w 4625454"/>
                    <a:gd name="connsiteY36" fmla="*/ 1137453 h 4625057"/>
                    <a:gd name="connsiteX37" fmla="*/ 570092 w 4625454"/>
                    <a:gd name="connsiteY37" fmla="*/ 1310228 h 4625057"/>
                    <a:gd name="connsiteX38" fmla="*/ 372451 w 4625454"/>
                    <a:gd name="connsiteY38" fmla="*/ 1787058 h 4625057"/>
                    <a:gd name="connsiteX39" fmla="*/ 127509 w 4625454"/>
                    <a:gd name="connsiteY39" fmla="*/ 1787058 h 4625057"/>
                    <a:gd name="connsiteX40" fmla="*/ 447 w 4625454"/>
                    <a:gd name="connsiteY40" fmla="*/ 1914070 h 4625057"/>
                    <a:gd name="connsiteX41" fmla="*/ 0 w 4625454"/>
                    <a:gd name="connsiteY41" fmla="*/ 2708555 h 4625057"/>
                    <a:gd name="connsiteX42" fmla="*/ 37176 w 4625454"/>
                    <a:gd name="connsiteY42" fmla="*/ 2798442 h 4625057"/>
                    <a:gd name="connsiteX43" fmla="*/ 127062 w 4625454"/>
                    <a:gd name="connsiteY43" fmla="*/ 2835667 h 4625057"/>
                    <a:gd name="connsiteX44" fmla="*/ 372451 w 4625454"/>
                    <a:gd name="connsiteY44" fmla="*/ 2835667 h 4625057"/>
                    <a:gd name="connsiteX45" fmla="*/ 570092 w 4625454"/>
                    <a:gd name="connsiteY45" fmla="*/ 3312546 h 4625057"/>
                    <a:gd name="connsiteX46" fmla="*/ 396374 w 4625454"/>
                    <a:gd name="connsiteY46" fmla="*/ 3486264 h 4625057"/>
                    <a:gd name="connsiteX47" fmla="*/ 396374 w 4625454"/>
                    <a:gd name="connsiteY47" fmla="*/ 3665938 h 4625057"/>
                    <a:gd name="connsiteX48" fmla="*/ 957929 w 4625454"/>
                    <a:gd name="connsiteY48" fmla="*/ 4227889 h 4625057"/>
                    <a:gd name="connsiteX49" fmla="*/ 1047765 w 4625454"/>
                    <a:gd name="connsiteY49" fmla="*/ 4265164 h 4625057"/>
                    <a:gd name="connsiteX50" fmla="*/ 1047815 w 4625454"/>
                    <a:gd name="connsiteY50" fmla="*/ 4265164 h 4625057"/>
                    <a:gd name="connsiteX51" fmla="*/ 1137652 w 4625454"/>
                    <a:gd name="connsiteY51" fmla="*/ 4227939 h 4625057"/>
                    <a:gd name="connsiteX52" fmla="*/ 1311518 w 4625454"/>
                    <a:gd name="connsiteY52" fmla="*/ 4054023 h 4625057"/>
                    <a:gd name="connsiteX53" fmla="*/ 1788398 w 4625454"/>
                    <a:gd name="connsiteY53" fmla="*/ 4251664 h 4625057"/>
                    <a:gd name="connsiteX54" fmla="*/ 1361351 w 4625454"/>
                    <a:gd name="connsiteY54" fmla="*/ 3786796 h 4625057"/>
                    <a:gd name="connsiteX55" fmla="*/ 1202523 w 4625454"/>
                    <a:gd name="connsiteY55" fmla="*/ 3803671 h 4625057"/>
                    <a:gd name="connsiteX56" fmla="*/ 1047815 w 4625454"/>
                    <a:gd name="connsiteY56" fmla="*/ 3958379 h 4625057"/>
                    <a:gd name="connsiteX57" fmla="*/ 665885 w 4625454"/>
                    <a:gd name="connsiteY57" fmla="*/ 3576151 h 4625057"/>
                    <a:gd name="connsiteX58" fmla="*/ 820444 w 4625454"/>
                    <a:gd name="connsiteY58" fmla="*/ 3421542 h 4625057"/>
                    <a:gd name="connsiteX59" fmla="*/ 837319 w 4625454"/>
                    <a:gd name="connsiteY59" fmla="*/ 3262764 h 4625057"/>
                    <a:gd name="connsiteX60" fmla="*/ 596646 w 4625454"/>
                    <a:gd name="connsiteY60" fmla="*/ 2681902 h 4625057"/>
                    <a:gd name="connsiteX61" fmla="*/ 472413 w 4625454"/>
                    <a:gd name="connsiteY61" fmla="*/ 2581543 h 4625057"/>
                    <a:gd name="connsiteX62" fmla="*/ 254174 w 4625454"/>
                    <a:gd name="connsiteY62" fmla="*/ 2581543 h 4625057"/>
                    <a:gd name="connsiteX63" fmla="*/ 254472 w 4625454"/>
                    <a:gd name="connsiteY63" fmla="*/ 2041182 h 4625057"/>
                    <a:gd name="connsiteX64" fmla="*/ 472413 w 4625454"/>
                    <a:gd name="connsiteY64" fmla="*/ 2041182 h 4625057"/>
                    <a:gd name="connsiteX65" fmla="*/ 596646 w 4625454"/>
                    <a:gd name="connsiteY65" fmla="*/ 1940823 h 4625057"/>
                    <a:gd name="connsiteX66" fmla="*/ 837319 w 4625454"/>
                    <a:gd name="connsiteY66" fmla="*/ 1360010 h 4625057"/>
                    <a:gd name="connsiteX67" fmla="*/ 820444 w 4625454"/>
                    <a:gd name="connsiteY67" fmla="*/ 1201232 h 4625057"/>
                    <a:gd name="connsiteX68" fmla="*/ 666877 w 4625454"/>
                    <a:gd name="connsiteY68" fmla="*/ 1047616 h 4625057"/>
                    <a:gd name="connsiteX69" fmla="*/ 1049106 w 4625454"/>
                    <a:gd name="connsiteY69" fmla="*/ 665686 h 4625057"/>
                    <a:gd name="connsiteX70" fmla="*/ 1202523 w 4625454"/>
                    <a:gd name="connsiteY70" fmla="*/ 819153 h 4625057"/>
                    <a:gd name="connsiteX71" fmla="*/ 1361351 w 4625454"/>
                    <a:gd name="connsiteY71" fmla="*/ 836028 h 4625057"/>
                    <a:gd name="connsiteX72" fmla="*/ 1942163 w 4625454"/>
                    <a:gd name="connsiteY72" fmla="*/ 595355 h 4625057"/>
                    <a:gd name="connsiteX73" fmla="*/ 2042522 w 4625454"/>
                    <a:gd name="connsiteY73" fmla="*/ 471122 h 4625057"/>
                    <a:gd name="connsiteX74" fmla="*/ 2042522 w 4625454"/>
                    <a:gd name="connsiteY74" fmla="*/ 254124 h 4625057"/>
                    <a:gd name="connsiteX75" fmla="*/ 2582883 w 4625454"/>
                    <a:gd name="connsiteY75" fmla="*/ 254124 h 4625057"/>
                    <a:gd name="connsiteX76" fmla="*/ 2582883 w 4625454"/>
                    <a:gd name="connsiteY76" fmla="*/ 471072 h 4625057"/>
                    <a:gd name="connsiteX77" fmla="*/ 2683242 w 4625454"/>
                    <a:gd name="connsiteY77" fmla="*/ 595305 h 4625057"/>
                    <a:gd name="connsiteX78" fmla="*/ 3264055 w 4625454"/>
                    <a:gd name="connsiteY78" fmla="*/ 835979 h 4625057"/>
                    <a:gd name="connsiteX79" fmla="*/ 3422832 w 4625454"/>
                    <a:gd name="connsiteY79" fmla="*/ 819103 h 4625057"/>
                    <a:gd name="connsiteX80" fmla="*/ 3576300 w 4625454"/>
                    <a:gd name="connsiteY80" fmla="*/ 665686 h 4625057"/>
                    <a:gd name="connsiteX81" fmla="*/ 3958528 w 4625454"/>
                    <a:gd name="connsiteY81" fmla="*/ 1047616 h 4625057"/>
                    <a:gd name="connsiteX82" fmla="*/ 3804962 w 4625454"/>
                    <a:gd name="connsiteY82" fmla="*/ 1201183 h 4625057"/>
                    <a:gd name="connsiteX83" fmla="*/ 3788086 w 4625454"/>
                    <a:gd name="connsiteY83" fmla="*/ 1360010 h 4625057"/>
                    <a:gd name="connsiteX84" fmla="*/ 4028759 w 4625454"/>
                    <a:gd name="connsiteY84" fmla="*/ 1940823 h 4625057"/>
                    <a:gd name="connsiteX85" fmla="*/ 4152992 w 4625454"/>
                    <a:gd name="connsiteY85" fmla="*/ 2041182 h 4625057"/>
                    <a:gd name="connsiteX86" fmla="*/ 4371331 w 4625454"/>
                    <a:gd name="connsiteY86" fmla="*/ 2041182 h 4625057"/>
                    <a:gd name="connsiteX87" fmla="*/ 4371331 w 4625454"/>
                    <a:gd name="connsiteY87" fmla="*/ 2581543 h 4625057"/>
                    <a:gd name="connsiteX88" fmla="*/ 4152992 w 4625454"/>
                    <a:gd name="connsiteY88" fmla="*/ 2581543 h 4625057"/>
                    <a:gd name="connsiteX89" fmla="*/ 4028759 w 4625454"/>
                    <a:gd name="connsiteY89" fmla="*/ 2681902 h 4625057"/>
                    <a:gd name="connsiteX90" fmla="*/ 3788086 w 4625454"/>
                    <a:gd name="connsiteY90" fmla="*/ 3262714 h 4625057"/>
                    <a:gd name="connsiteX91" fmla="*/ 3804962 w 4625454"/>
                    <a:gd name="connsiteY91" fmla="*/ 3421542 h 4625057"/>
                    <a:gd name="connsiteX92" fmla="*/ 3959521 w 4625454"/>
                    <a:gd name="connsiteY92" fmla="*/ 3576101 h 4625057"/>
                    <a:gd name="connsiteX93" fmla="*/ 3577590 w 4625454"/>
                    <a:gd name="connsiteY93" fmla="*/ 3958329 h 4625057"/>
                    <a:gd name="connsiteX94" fmla="*/ 3422882 w 4625454"/>
                    <a:gd name="connsiteY94" fmla="*/ 3803671 h 4625057"/>
                    <a:gd name="connsiteX95" fmla="*/ 3264055 w 4625454"/>
                    <a:gd name="connsiteY95" fmla="*/ 3786796 h 4625057"/>
                    <a:gd name="connsiteX96" fmla="*/ 2683242 w 4625454"/>
                    <a:gd name="connsiteY96" fmla="*/ 4027469 h 4625057"/>
                    <a:gd name="connsiteX97" fmla="*/ 2582883 w 4625454"/>
                    <a:gd name="connsiteY97" fmla="*/ 4151702 h 4625057"/>
                    <a:gd name="connsiteX98" fmla="*/ 2582883 w 4625454"/>
                    <a:gd name="connsiteY98" fmla="*/ 4370933 h 4625057"/>
                    <a:gd name="connsiteX99" fmla="*/ 2042522 w 4625454"/>
                    <a:gd name="connsiteY99" fmla="*/ 4370933 h 4625057"/>
                    <a:gd name="connsiteX100" fmla="*/ 2042522 w 4625454"/>
                    <a:gd name="connsiteY100" fmla="*/ 4151702 h 4625057"/>
                    <a:gd name="connsiteX101" fmla="*/ 1942163 w 4625454"/>
                    <a:gd name="connsiteY101" fmla="*/ 4027469 h 4625057"/>
                    <a:gd name="connsiteX102" fmla="*/ 1361351 w 4625454"/>
                    <a:gd name="connsiteY102" fmla="*/ 3786796 h 4625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4625454" h="4625057">
                      <a:moveTo>
                        <a:pt x="1788398" y="4497995"/>
                      </a:moveTo>
                      <a:cubicBezTo>
                        <a:pt x="1788398" y="4568177"/>
                        <a:pt x="1845328" y="4625057"/>
                        <a:pt x="1915460" y="4625057"/>
                      </a:cubicBezTo>
                      <a:lnTo>
                        <a:pt x="2709945" y="4625057"/>
                      </a:lnTo>
                      <a:cubicBezTo>
                        <a:pt x="2780127" y="4625057"/>
                        <a:pt x="2837007" y="4568177"/>
                        <a:pt x="2837007" y="4497995"/>
                      </a:cubicBezTo>
                      <a:lnTo>
                        <a:pt x="2837007" y="4251664"/>
                      </a:lnTo>
                      <a:cubicBezTo>
                        <a:pt x="3004074" y="4206696"/>
                        <a:pt x="3163795" y="4140485"/>
                        <a:pt x="3313887" y="4054023"/>
                      </a:cubicBezTo>
                      <a:lnTo>
                        <a:pt x="3487803" y="4227939"/>
                      </a:lnTo>
                      <a:cubicBezTo>
                        <a:pt x="3511627" y="4251763"/>
                        <a:pt x="3543938" y="4265164"/>
                        <a:pt x="3577689" y="4265164"/>
                      </a:cubicBezTo>
                      <a:cubicBezTo>
                        <a:pt x="3611341" y="4265164"/>
                        <a:pt x="3643702" y="4251763"/>
                        <a:pt x="3667526" y="4227889"/>
                      </a:cubicBezTo>
                      <a:lnTo>
                        <a:pt x="4229081" y="3665938"/>
                      </a:lnTo>
                      <a:cubicBezTo>
                        <a:pt x="4278665" y="3616304"/>
                        <a:pt x="4278665" y="3535848"/>
                        <a:pt x="4229081" y="3486264"/>
                      </a:cubicBezTo>
                      <a:lnTo>
                        <a:pt x="4055363" y="3312546"/>
                      </a:lnTo>
                      <a:cubicBezTo>
                        <a:pt x="4141825" y="3162454"/>
                        <a:pt x="4208036" y="3002734"/>
                        <a:pt x="4253004" y="2835667"/>
                      </a:cubicBezTo>
                      <a:lnTo>
                        <a:pt x="4498393" y="2835667"/>
                      </a:lnTo>
                      <a:cubicBezTo>
                        <a:pt x="4568575" y="2835667"/>
                        <a:pt x="4625455" y="2778787"/>
                        <a:pt x="4625455" y="2708605"/>
                      </a:cubicBezTo>
                      <a:lnTo>
                        <a:pt x="4625455" y="1914120"/>
                      </a:lnTo>
                      <a:cubicBezTo>
                        <a:pt x="4625455" y="1843938"/>
                        <a:pt x="4568575" y="1787058"/>
                        <a:pt x="4498393" y="1787058"/>
                      </a:cubicBezTo>
                      <a:lnTo>
                        <a:pt x="4252955" y="1787058"/>
                      </a:lnTo>
                      <a:cubicBezTo>
                        <a:pt x="4207986" y="1620041"/>
                        <a:pt x="4141825" y="1460320"/>
                        <a:pt x="4055363" y="1310228"/>
                      </a:cubicBezTo>
                      <a:lnTo>
                        <a:pt x="4228138" y="1137453"/>
                      </a:lnTo>
                      <a:cubicBezTo>
                        <a:pt x="4251962" y="1113629"/>
                        <a:pt x="4265363" y="1081268"/>
                        <a:pt x="4265363" y="1047567"/>
                      </a:cubicBezTo>
                      <a:cubicBezTo>
                        <a:pt x="4265313" y="1013866"/>
                        <a:pt x="4251912" y="981504"/>
                        <a:pt x="4228088" y="957680"/>
                      </a:cubicBezTo>
                      <a:lnTo>
                        <a:pt x="3666087" y="396126"/>
                      </a:lnTo>
                      <a:cubicBezTo>
                        <a:pt x="3616503" y="346542"/>
                        <a:pt x="3536047" y="346542"/>
                        <a:pt x="3486413" y="396175"/>
                      </a:cubicBezTo>
                      <a:lnTo>
                        <a:pt x="3313887" y="568751"/>
                      </a:lnTo>
                      <a:cubicBezTo>
                        <a:pt x="3163795" y="482290"/>
                        <a:pt x="3004074" y="416078"/>
                        <a:pt x="2837007" y="371110"/>
                      </a:cubicBezTo>
                      <a:lnTo>
                        <a:pt x="2837007" y="127062"/>
                      </a:lnTo>
                      <a:cubicBezTo>
                        <a:pt x="2837007" y="56880"/>
                        <a:pt x="2780127" y="0"/>
                        <a:pt x="2709945" y="0"/>
                      </a:cubicBezTo>
                      <a:lnTo>
                        <a:pt x="1915460" y="0"/>
                      </a:lnTo>
                      <a:cubicBezTo>
                        <a:pt x="1845328" y="0"/>
                        <a:pt x="1788398" y="56880"/>
                        <a:pt x="1788398" y="127062"/>
                      </a:cubicBezTo>
                      <a:lnTo>
                        <a:pt x="1788398" y="371160"/>
                      </a:lnTo>
                      <a:cubicBezTo>
                        <a:pt x="1621381" y="416078"/>
                        <a:pt x="1461660" y="482290"/>
                        <a:pt x="1311568" y="568751"/>
                      </a:cubicBezTo>
                      <a:lnTo>
                        <a:pt x="1138992" y="396175"/>
                      </a:lnTo>
                      <a:cubicBezTo>
                        <a:pt x="1089408" y="346591"/>
                        <a:pt x="1008952" y="346542"/>
                        <a:pt x="959318" y="396126"/>
                      </a:cubicBezTo>
                      <a:lnTo>
                        <a:pt x="397367" y="957730"/>
                      </a:lnTo>
                      <a:cubicBezTo>
                        <a:pt x="373493" y="981554"/>
                        <a:pt x="360092" y="1013866"/>
                        <a:pt x="360092" y="1047567"/>
                      </a:cubicBezTo>
                      <a:cubicBezTo>
                        <a:pt x="360092" y="1081268"/>
                        <a:pt x="373493" y="1113629"/>
                        <a:pt x="397317" y="1137453"/>
                      </a:cubicBezTo>
                      <a:lnTo>
                        <a:pt x="570092" y="1310228"/>
                      </a:lnTo>
                      <a:cubicBezTo>
                        <a:pt x="483630" y="1460320"/>
                        <a:pt x="417419" y="1619991"/>
                        <a:pt x="372451" y="1787058"/>
                      </a:cubicBezTo>
                      <a:lnTo>
                        <a:pt x="127509" y="1787058"/>
                      </a:lnTo>
                      <a:cubicBezTo>
                        <a:pt x="57327" y="1787058"/>
                        <a:pt x="447" y="1843938"/>
                        <a:pt x="447" y="1914070"/>
                      </a:cubicBezTo>
                      <a:lnTo>
                        <a:pt x="0" y="2708555"/>
                      </a:lnTo>
                      <a:cubicBezTo>
                        <a:pt x="-49" y="2742256"/>
                        <a:pt x="13352" y="2774618"/>
                        <a:pt x="37176" y="2798442"/>
                      </a:cubicBezTo>
                      <a:cubicBezTo>
                        <a:pt x="61000" y="2822266"/>
                        <a:pt x="93311" y="2835667"/>
                        <a:pt x="127062" y="2835667"/>
                      </a:cubicBezTo>
                      <a:lnTo>
                        <a:pt x="372451" y="2835667"/>
                      </a:lnTo>
                      <a:cubicBezTo>
                        <a:pt x="417419" y="3002734"/>
                        <a:pt x="483630" y="3162454"/>
                        <a:pt x="570092" y="3312546"/>
                      </a:cubicBezTo>
                      <a:lnTo>
                        <a:pt x="396374" y="3486264"/>
                      </a:lnTo>
                      <a:cubicBezTo>
                        <a:pt x="346790" y="3535848"/>
                        <a:pt x="346740" y="3616304"/>
                        <a:pt x="396374" y="3665938"/>
                      </a:cubicBezTo>
                      <a:lnTo>
                        <a:pt x="957929" y="4227889"/>
                      </a:lnTo>
                      <a:cubicBezTo>
                        <a:pt x="981753" y="4251714"/>
                        <a:pt x="1014064" y="4265164"/>
                        <a:pt x="1047765" y="4265164"/>
                      </a:cubicBezTo>
                      <a:lnTo>
                        <a:pt x="1047815" y="4265164"/>
                      </a:lnTo>
                      <a:cubicBezTo>
                        <a:pt x="1081516" y="4265164"/>
                        <a:pt x="1113828" y="4251763"/>
                        <a:pt x="1137652" y="4227939"/>
                      </a:cubicBezTo>
                      <a:lnTo>
                        <a:pt x="1311518" y="4054023"/>
                      </a:lnTo>
                      <a:cubicBezTo>
                        <a:pt x="1461660" y="4140485"/>
                        <a:pt x="1621381" y="4206696"/>
                        <a:pt x="1788398" y="4251664"/>
                      </a:cubicBezTo>
                      <a:close/>
                      <a:moveTo>
                        <a:pt x="1361351" y="3786796"/>
                      </a:moveTo>
                      <a:cubicBezTo>
                        <a:pt x="1311072" y="3754286"/>
                        <a:pt x="1244910" y="3761333"/>
                        <a:pt x="1202523" y="3803671"/>
                      </a:cubicBezTo>
                      <a:lnTo>
                        <a:pt x="1047815" y="3958379"/>
                      </a:lnTo>
                      <a:lnTo>
                        <a:pt x="665885" y="3576151"/>
                      </a:lnTo>
                      <a:lnTo>
                        <a:pt x="820444" y="3421542"/>
                      </a:lnTo>
                      <a:cubicBezTo>
                        <a:pt x="862781" y="3379204"/>
                        <a:pt x="869829" y="3313043"/>
                        <a:pt x="837319" y="3262764"/>
                      </a:cubicBezTo>
                      <a:cubicBezTo>
                        <a:pt x="722119" y="3084480"/>
                        <a:pt x="641117" y="2889073"/>
                        <a:pt x="596646" y="2681902"/>
                      </a:cubicBezTo>
                      <a:cubicBezTo>
                        <a:pt x="584039" y="2623384"/>
                        <a:pt x="532321" y="2581543"/>
                        <a:pt x="472413" y="2581543"/>
                      </a:cubicBezTo>
                      <a:lnTo>
                        <a:pt x="254174" y="2581543"/>
                      </a:lnTo>
                      <a:lnTo>
                        <a:pt x="254472" y="2041182"/>
                      </a:lnTo>
                      <a:lnTo>
                        <a:pt x="472413" y="2041182"/>
                      </a:lnTo>
                      <a:cubicBezTo>
                        <a:pt x="532321" y="2041182"/>
                        <a:pt x="584039" y="1999390"/>
                        <a:pt x="596646" y="1940823"/>
                      </a:cubicBezTo>
                      <a:cubicBezTo>
                        <a:pt x="641117" y="1733702"/>
                        <a:pt x="722119" y="1538294"/>
                        <a:pt x="837319" y="1360010"/>
                      </a:cubicBezTo>
                      <a:cubicBezTo>
                        <a:pt x="869829" y="1309731"/>
                        <a:pt x="862781" y="1243570"/>
                        <a:pt x="820444" y="1201232"/>
                      </a:cubicBezTo>
                      <a:lnTo>
                        <a:pt x="666877" y="1047616"/>
                      </a:lnTo>
                      <a:lnTo>
                        <a:pt x="1049106" y="665686"/>
                      </a:lnTo>
                      <a:lnTo>
                        <a:pt x="1202523" y="819153"/>
                      </a:lnTo>
                      <a:cubicBezTo>
                        <a:pt x="1244910" y="861490"/>
                        <a:pt x="1311022" y="868489"/>
                        <a:pt x="1361351" y="836028"/>
                      </a:cubicBezTo>
                      <a:cubicBezTo>
                        <a:pt x="1539585" y="720829"/>
                        <a:pt x="1734992" y="639827"/>
                        <a:pt x="1942163" y="595355"/>
                      </a:cubicBezTo>
                      <a:cubicBezTo>
                        <a:pt x="2000681" y="582748"/>
                        <a:pt x="2042522" y="530980"/>
                        <a:pt x="2042522" y="471122"/>
                      </a:cubicBezTo>
                      <a:lnTo>
                        <a:pt x="2042522" y="254124"/>
                      </a:lnTo>
                      <a:lnTo>
                        <a:pt x="2582883" y="254124"/>
                      </a:lnTo>
                      <a:lnTo>
                        <a:pt x="2582883" y="471072"/>
                      </a:lnTo>
                      <a:cubicBezTo>
                        <a:pt x="2582883" y="530980"/>
                        <a:pt x="2624675" y="582748"/>
                        <a:pt x="2683242" y="595305"/>
                      </a:cubicBezTo>
                      <a:cubicBezTo>
                        <a:pt x="2890363" y="639827"/>
                        <a:pt x="3085820" y="720779"/>
                        <a:pt x="3264055" y="835979"/>
                      </a:cubicBezTo>
                      <a:cubicBezTo>
                        <a:pt x="3314333" y="868489"/>
                        <a:pt x="3380495" y="861490"/>
                        <a:pt x="3422832" y="819103"/>
                      </a:cubicBezTo>
                      <a:lnTo>
                        <a:pt x="3576300" y="665686"/>
                      </a:lnTo>
                      <a:lnTo>
                        <a:pt x="3958528" y="1047616"/>
                      </a:lnTo>
                      <a:lnTo>
                        <a:pt x="3804962" y="1201183"/>
                      </a:lnTo>
                      <a:cubicBezTo>
                        <a:pt x="3762574" y="1243570"/>
                        <a:pt x="3755576" y="1309731"/>
                        <a:pt x="3788086" y="1360010"/>
                      </a:cubicBezTo>
                      <a:cubicBezTo>
                        <a:pt x="3903286" y="1538294"/>
                        <a:pt x="3984238" y="1733702"/>
                        <a:pt x="4028759" y="1940823"/>
                      </a:cubicBezTo>
                      <a:cubicBezTo>
                        <a:pt x="4041317" y="1999390"/>
                        <a:pt x="4093085" y="2041182"/>
                        <a:pt x="4152992" y="2041182"/>
                      </a:cubicBezTo>
                      <a:lnTo>
                        <a:pt x="4371331" y="2041182"/>
                      </a:lnTo>
                      <a:lnTo>
                        <a:pt x="4371331" y="2581543"/>
                      </a:lnTo>
                      <a:lnTo>
                        <a:pt x="4152992" y="2581543"/>
                      </a:lnTo>
                      <a:cubicBezTo>
                        <a:pt x="4093085" y="2581543"/>
                        <a:pt x="4041366" y="2623384"/>
                        <a:pt x="4028759" y="2681902"/>
                      </a:cubicBezTo>
                      <a:cubicBezTo>
                        <a:pt x="3984288" y="2889023"/>
                        <a:pt x="3903286" y="3084480"/>
                        <a:pt x="3788086" y="3262714"/>
                      </a:cubicBezTo>
                      <a:cubicBezTo>
                        <a:pt x="3755576" y="3313043"/>
                        <a:pt x="3762624" y="3379204"/>
                        <a:pt x="3804962" y="3421542"/>
                      </a:cubicBezTo>
                      <a:lnTo>
                        <a:pt x="3959521" y="3576101"/>
                      </a:lnTo>
                      <a:lnTo>
                        <a:pt x="3577590" y="3958329"/>
                      </a:lnTo>
                      <a:lnTo>
                        <a:pt x="3422882" y="3803671"/>
                      </a:lnTo>
                      <a:cubicBezTo>
                        <a:pt x="3380495" y="3761284"/>
                        <a:pt x="3314333" y="3754286"/>
                        <a:pt x="3264055" y="3786796"/>
                      </a:cubicBezTo>
                      <a:cubicBezTo>
                        <a:pt x="3085771" y="3901995"/>
                        <a:pt x="2890363" y="3982947"/>
                        <a:pt x="2683242" y="4027469"/>
                      </a:cubicBezTo>
                      <a:cubicBezTo>
                        <a:pt x="2624675" y="4040076"/>
                        <a:pt x="2582883" y="4091794"/>
                        <a:pt x="2582883" y="4151702"/>
                      </a:cubicBezTo>
                      <a:lnTo>
                        <a:pt x="2582883" y="4370933"/>
                      </a:lnTo>
                      <a:lnTo>
                        <a:pt x="2042522" y="4370933"/>
                      </a:lnTo>
                      <a:lnTo>
                        <a:pt x="2042522" y="4151702"/>
                      </a:lnTo>
                      <a:cubicBezTo>
                        <a:pt x="2042522" y="4091844"/>
                        <a:pt x="2000681" y="4040076"/>
                        <a:pt x="1942163" y="4027469"/>
                      </a:cubicBezTo>
                      <a:cubicBezTo>
                        <a:pt x="1735042" y="3982997"/>
                        <a:pt x="1539634" y="3901995"/>
                        <a:pt x="1361351" y="3786796"/>
                      </a:cubicBezTo>
                      <a:close/>
                    </a:path>
                  </a:pathLst>
                </a:custGeom>
                <a:grpFill/>
                <a:ln w="1270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IN" sz="20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41" name="Freeform: Shape 592">
                  <a:extLst>
                    <a:ext uri="{FF2B5EF4-FFF2-40B4-BE49-F238E27FC236}">
                      <a16:creationId xmlns:a16="http://schemas.microsoft.com/office/drawing/2014/main" xmlns="" id="{C3641DA8-6339-4FD7-BE9C-F5F8A232282E}"/>
                    </a:ext>
                  </a:extLst>
                </p:cNvPr>
                <p:cNvSpPr/>
                <p:nvPr/>
              </p:nvSpPr>
              <p:spPr>
                <a:xfrm>
                  <a:off x="3522098" y="2379094"/>
                  <a:ext cx="2099799" cy="2099799"/>
                </a:xfrm>
                <a:custGeom>
                  <a:avLst/>
                  <a:gdLst>
                    <a:gd name="connsiteX0" fmla="*/ 2099799 w 2099799"/>
                    <a:gd name="connsiteY0" fmla="*/ 1049900 h 2099799"/>
                    <a:gd name="connsiteX1" fmla="*/ 1049900 w 2099799"/>
                    <a:gd name="connsiteY1" fmla="*/ 0 h 2099799"/>
                    <a:gd name="connsiteX2" fmla="*/ 0 w 2099799"/>
                    <a:gd name="connsiteY2" fmla="*/ 1049900 h 2099799"/>
                    <a:gd name="connsiteX3" fmla="*/ 1049900 w 2099799"/>
                    <a:gd name="connsiteY3" fmla="*/ 2099799 h 2099799"/>
                    <a:gd name="connsiteX4" fmla="*/ 2099799 w 2099799"/>
                    <a:gd name="connsiteY4" fmla="*/ 1049900 h 2099799"/>
                    <a:gd name="connsiteX5" fmla="*/ 254124 w 2099799"/>
                    <a:gd name="connsiteY5" fmla="*/ 1049900 h 2099799"/>
                    <a:gd name="connsiteX6" fmla="*/ 1049900 w 2099799"/>
                    <a:gd name="connsiteY6" fmla="*/ 254124 h 2099799"/>
                    <a:gd name="connsiteX7" fmla="*/ 1845675 w 2099799"/>
                    <a:gd name="connsiteY7" fmla="*/ 1049900 h 2099799"/>
                    <a:gd name="connsiteX8" fmla="*/ 1049900 w 2099799"/>
                    <a:gd name="connsiteY8" fmla="*/ 1845675 h 2099799"/>
                    <a:gd name="connsiteX9" fmla="*/ 254124 w 2099799"/>
                    <a:gd name="connsiteY9" fmla="*/ 1049900 h 20997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99799" h="2099799">
                      <a:moveTo>
                        <a:pt x="2099799" y="1049900"/>
                      </a:moveTo>
                      <a:cubicBezTo>
                        <a:pt x="2099799" y="470973"/>
                        <a:pt x="1628826" y="0"/>
                        <a:pt x="1049900" y="0"/>
                      </a:cubicBezTo>
                      <a:cubicBezTo>
                        <a:pt x="470973" y="0"/>
                        <a:pt x="0" y="470973"/>
                        <a:pt x="0" y="1049900"/>
                      </a:cubicBezTo>
                      <a:cubicBezTo>
                        <a:pt x="0" y="1628826"/>
                        <a:pt x="470973" y="2099799"/>
                        <a:pt x="1049900" y="2099799"/>
                      </a:cubicBezTo>
                      <a:cubicBezTo>
                        <a:pt x="1628826" y="2099799"/>
                        <a:pt x="2099799" y="1628826"/>
                        <a:pt x="2099799" y="1049900"/>
                      </a:cubicBezTo>
                      <a:close/>
                      <a:moveTo>
                        <a:pt x="254124" y="1049900"/>
                      </a:moveTo>
                      <a:cubicBezTo>
                        <a:pt x="254124" y="611089"/>
                        <a:pt x="611089" y="254124"/>
                        <a:pt x="1049900" y="254124"/>
                      </a:cubicBezTo>
                      <a:cubicBezTo>
                        <a:pt x="1488710" y="254124"/>
                        <a:pt x="1845675" y="611139"/>
                        <a:pt x="1845675" y="1049900"/>
                      </a:cubicBezTo>
                      <a:cubicBezTo>
                        <a:pt x="1845675" y="1488661"/>
                        <a:pt x="1488710" y="1845675"/>
                        <a:pt x="1049900" y="1845675"/>
                      </a:cubicBezTo>
                      <a:cubicBezTo>
                        <a:pt x="611089" y="1845675"/>
                        <a:pt x="254124" y="1488710"/>
                        <a:pt x="254124" y="1049900"/>
                      </a:cubicBezTo>
                      <a:close/>
                    </a:path>
                  </a:pathLst>
                </a:custGeom>
                <a:grpFill/>
                <a:ln w="1270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IN" sz="20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42" name="Freeform: Shape 593">
                  <a:extLst>
                    <a:ext uri="{FF2B5EF4-FFF2-40B4-BE49-F238E27FC236}">
                      <a16:creationId xmlns:a16="http://schemas.microsoft.com/office/drawing/2014/main" xmlns="" id="{1CA73C38-0498-4481-A7DD-61BE5DBCE0DB}"/>
                    </a:ext>
                  </a:extLst>
                </p:cNvPr>
                <p:cNvSpPr/>
                <p:nvPr/>
              </p:nvSpPr>
              <p:spPr>
                <a:xfrm>
                  <a:off x="5614892" y="402490"/>
                  <a:ext cx="254128" cy="254271"/>
                </a:xfrm>
                <a:custGeom>
                  <a:avLst/>
                  <a:gdLst>
                    <a:gd name="connsiteX0" fmla="*/ 127062 w 254124"/>
                    <a:gd name="connsiteY0" fmla="*/ 254273 h 254272"/>
                    <a:gd name="connsiteX1" fmla="*/ 216899 w 254124"/>
                    <a:gd name="connsiteY1" fmla="*/ 217048 h 254272"/>
                    <a:gd name="connsiteX2" fmla="*/ 254124 w 254124"/>
                    <a:gd name="connsiteY2" fmla="*/ 127062 h 254272"/>
                    <a:gd name="connsiteX3" fmla="*/ 216899 w 254124"/>
                    <a:gd name="connsiteY3" fmla="*/ 37225 h 254272"/>
                    <a:gd name="connsiteX4" fmla="*/ 127062 w 254124"/>
                    <a:gd name="connsiteY4" fmla="*/ 0 h 254272"/>
                    <a:gd name="connsiteX5" fmla="*/ 37275 w 254124"/>
                    <a:gd name="connsiteY5" fmla="*/ 37225 h 254272"/>
                    <a:gd name="connsiteX6" fmla="*/ 0 w 254124"/>
                    <a:gd name="connsiteY6" fmla="*/ 127062 h 254272"/>
                    <a:gd name="connsiteX7" fmla="*/ 37275 w 254124"/>
                    <a:gd name="connsiteY7" fmla="*/ 217048 h 254272"/>
                    <a:gd name="connsiteX8" fmla="*/ 127062 w 254124"/>
                    <a:gd name="connsiteY8" fmla="*/ 254273 h 254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4124" h="254272">
                      <a:moveTo>
                        <a:pt x="127062" y="254273"/>
                      </a:moveTo>
                      <a:cubicBezTo>
                        <a:pt x="160515" y="254273"/>
                        <a:pt x="193273" y="240673"/>
                        <a:pt x="216899" y="217048"/>
                      </a:cubicBezTo>
                      <a:cubicBezTo>
                        <a:pt x="240524" y="193273"/>
                        <a:pt x="254124" y="160515"/>
                        <a:pt x="254124" y="127062"/>
                      </a:cubicBezTo>
                      <a:cubicBezTo>
                        <a:pt x="254124" y="93808"/>
                        <a:pt x="240574" y="61000"/>
                        <a:pt x="216899" y="37225"/>
                      </a:cubicBezTo>
                      <a:cubicBezTo>
                        <a:pt x="193273" y="13600"/>
                        <a:pt x="160515" y="0"/>
                        <a:pt x="127062" y="0"/>
                      </a:cubicBezTo>
                      <a:cubicBezTo>
                        <a:pt x="93510" y="0"/>
                        <a:pt x="60900" y="13600"/>
                        <a:pt x="37275" y="37225"/>
                      </a:cubicBezTo>
                      <a:cubicBezTo>
                        <a:pt x="13600" y="61000"/>
                        <a:pt x="0" y="93659"/>
                        <a:pt x="0" y="127062"/>
                      </a:cubicBezTo>
                      <a:cubicBezTo>
                        <a:pt x="0" y="160614"/>
                        <a:pt x="13600" y="193273"/>
                        <a:pt x="37275" y="217048"/>
                      </a:cubicBezTo>
                      <a:cubicBezTo>
                        <a:pt x="60900" y="240673"/>
                        <a:pt x="93510" y="254273"/>
                        <a:pt x="127062" y="254273"/>
                      </a:cubicBezTo>
                      <a:close/>
                    </a:path>
                  </a:pathLst>
                </a:custGeom>
                <a:grpFill/>
                <a:ln w="1270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IN" sz="20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43" name="Freeform: Shape 594">
                  <a:extLst>
                    <a:ext uri="{FF2B5EF4-FFF2-40B4-BE49-F238E27FC236}">
                      <a16:creationId xmlns:a16="http://schemas.microsoft.com/office/drawing/2014/main" xmlns="" id="{2FE4B7BF-488D-48C5-8133-19B1C3DC9D40}"/>
                    </a:ext>
                  </a:extLst>
                </p:cNvPr>
                <p:cNvSpPr/>
                <p:nvPr/>
              </p:nvSpPr>
              <p:spPr>
                <a:xfrm>
                  <a:off x="3280533" y="6203520"/>
                  <a:ext cx="254128" cy="254128"/>
                </a:xfrm>
                <a:custGeom>
                  <a:avLst/>
                  <a:gdLst>
                    <a:gd name="connsiteX0" fmla="*/ 127062 w 254124"/>
                    <a:gd name="connsiteY0" fmla="*/ 0 h 254124"/>
                    <a:gd name="connsiteX1" fmla="*/ 37225 w 254124"/>
                    <a:gd name="connsiteY1" fmla="*/ 37225 h 254124"/>
                    <a:gd name="connsiteX2" fmla="*/ 0 w 254124"/>
                    <a:gd name="connsiteY2" fmla="*/ 127062 h 254124"/>
                    <a:gd name="connsiteX3" fmla="*/ 37225 w 254124"/>
                    <a:gd name="connsiteY3" fmla="*/ 216899 h 254124"/>
                    <a:gd name="connsiteX4" fmla="*/ 127062 w 254124"/>
                    <a:gd name="connsiteY4" fmla="*/ 254124 h 254124"/>
                    <a:gd name="connsiteX5" fmla="*/ 216899 w 254124"/>
                    <a:gd name="connsiteY5" fmla="*/ 216899 h 254124"/>
                    <a:gd name="connsiteX6" fmla="*/ 254124 w 254124"/>
                    <a:gd name="connsiteY6" fmla="*/ 127062 h 254124"/>
                    <a:gd name="connsiteX7" fmla="*/ 216899 w 254124"/>
                    <a:gd name="connsiteY7" fmla="*/ 37225 h 254124"/>
                    <a:gd name="connsiteX8" fmla="*/ 127062 w 254124"/>
                    <a:gd name="connsiteY8" fmla="*/ 0 h 254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4124" h="254124">
                      <a:moveTo>
                        <a:pt x="127062" y="0"/>
                      </a:moveTo>
                      <a:cubicBezTo>
                        <a:pt x="93659" y="0"/>
                        <a:pt x="60851" y="13600"/>
                        <a:pt x="37225" y="37225"/>
                      </a:cubicBezTo>
                      <a:cubicBezTo>
                        <a:pt x="13600" y="60851"/>
                        <a:pt x="0" y="93659"/>
                        <a:pt x="0" y="127062"/>
                      </a:cubicBezTo>
                      <a:cubicBezTo>
                        <a:pt x="0" y="160614"/>
                        <a:pt x="13600" y="193273"/>
                        <a:pt x="37225" y="216899"/>
                      </a:cubicBezTo>
                      <a:cubicBezTo>
                        <a:pt x="60851" y="240524"/>
                        <a:pt x="93659" y="254124"/>
                        <a:pt x="127062" y="254124"/>
                      </a:cubicBezTo>
                      <a:cubicBezTo>
                        <a:pt x="160465" y="254124"/>
                        <a:pt x="193273" y="240524"/>
                        <a:pt x="216899" y="216899"/>
                      </a:cubicBezTo>
                      <a:cubicBezTo>
                        <a:pt x="240524" y="193273"/>
                        <a:pt x="254124" y="160465"/>
                        <a:pt x="254124" y="127062"/>
                      </a:cubicBezTo>
                      <a:cubicBezTo>
                        <a:pt x="254124" y="93659"/>
                        <a:pt x="240524" y="60851"/>
                        <a:pt x="216899" y="37225"/>
                      </a:cubicBezTo>
                      <a:cubicBezTo>
                        <a:pt x="193273" y="13600"/>
                        <a:pt x="160465" y="0"/>
                        <a:pt x="127062" y="0"/>
                      </a:cubicBezTo>
                      <a:close/>
                    </a:path>
                  </a:pathLst>
                </a:custGeom>
                <a:grpFill/>
                <a:ln w="1270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IN" sz="2000" b="0" i="0" u="none" strike="noStrike" kern="0" cap="none" spc="0" normalizeH="0" baseline="0" noProof="0">
                    <a:ln>
                      <a:noFill/>
                    </a:ln>
                    <a:solidFill>
                      <a:srgbClr val="000000"/>
                    </a:solidFill>
                    <a:effectLst/>
                    <a:uLnTx/>
                    <a:uFillTx/>
                    <a:latin typeface="Calibri" panose="020F0502020204030204"/>
                    <a:ea typeface="+mn-ea"/>
                    <a:cs typeface="+mn-cs"/>
                  </a:endParaRPr>
                </a:p>
              </p:txBody>
            </p:sp>
          </p:grpSp>
          <p:sp>
            <p:nvSpPr>
              <p:cNvPr id="35" name="Rectangle 34">
                <a:extLst>
                  <a:ext uri="{FF2B5EF4-FFF2-40B4-BE49-F238E27FC236}">
                    <a16:creationId xmlns:a16="http://schemas.microsoft.com/office/drawing/2014/main" xmlns="" id="{10F7F946-91B3-48B0-9C43-122A25CD40A7}"/>
                  </a:ext>
                </a:extLst>
              </p:cNvPr>
              <p:cNvSpPr/>
              <p:nvPr/>
            </p:nvSpPr>
            <p:spPr>
              <a:xfrm>
                <a:off x="6309339" y="4090452"/>
                <a:ext cx="1028399" cy="174218"/>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IN" sz="1200" b="1" kern="0" dirty="0">
                    <a:solidFill>
                      <a:srgbClr val="000000"/>
                    </a:solidFill>
                    <a:latin typeface="Century Gothic" panose="020B0502020202020204" pitchFamily="34" charset="0"/>
                  </a:rPr>
                  <a:t>Incident Response Planning</a:t>
                </a:r>
              </a:p>
            </p:txBody>
          </p:sp>
          <p:sp>
            <p:nvSpPr>
              <p:cNvPr id="36" name="TextBox 35">
                <a:extLst>
                  <a:ext uri="{FF2B5EF4-FFF2-40B4-BE49-F238E27FC236}">
                    <a16:creationId xmlns:a16="http://schemas.microsoft.com/office/drawing/2014/main" xmlns="" id="{48C202A5-D4A6-43CB-A776-EB04401479EC}"/>
                  </a:ext>
                </a:extLst>
              </p:cNvPr>
              <p:cNvSpPr txBox="1"/>
              <p:nvPr/>
            </p:nvSpPr>
            <p:spPr>
              <a:xfrm>
                <a:off x="6309339" y="4404136"/>
                <a:ext cx="950947" cy="185357"/>
              </a:xfrm>
              <a:prstGeom prst="rect">
                <a:avLst/>
              </a:prstGeom>
              <a:noFill/>
            </p:spPr>
            <p:txBody>
              <a:bodyPr wrap="square" rtlCol="0" anchor="ctr">
                <a:spAutoFit/>
              </a:bodyPr>
              <a:lstStyle/>
              <a:p>
                <a:pPr lvl="0" algn="ctr" defTabSz="457200">
                  <a:defRPr/>
                </a:pPr>
                <a:endParaRPr kumimoji="0" lang="en-US" sz="1200" b="1" i="0" u="none" strike="noStrike" kern="0" cap="none" spc="0" normalizeH="0" baseline="0" noProof="0" dirty="0">
                  <a:ln>
                    <a:noFill/>
                  </a:ln>
                  <a:solidFill>
                    <a:srgbClr val="000000"/>
                  </a:solidFill>
                  <a:effectLst/>
                  <a:uLnTx/>
                  <a:uFillTx/>
                  <a:latin typeface="Century Gothic" panose="020B0502020202020204" pitchFamily="34" charset="0"/>
                  <a:ea typeface="+mn-ea"/>
                  <a:cs typeface="+mn-cs"/>
                </a:endParaRPr>
              </a:p>
            </p:txBody>
          </p:sp>
          <p:sp>
            <p:nvSpPr>
              <p:cNvPr id="37" name="Freeform: Shape 588">
                <a:extLst>
                  <a:ext uri="{FF2B5EF4-FFF2-40B4-BE49-F238E27FC236}">
                    <a16:creationId xmlns:a16="http://schemas.microsoft.com/office/drawing/2014/main" xmlns="" id="{29F8F1BF-DDDA-4B28-A9D7-C3DD11B3312A}"/>
                  </a:ext>
                </a:extLst>
              </p:cNvPr>
              <p:cNvSpPr/>
              <p:nvPr/>
            </p:nvSpPr>
            <p:spPr>
              <a:xfrm>
                <a:off x="6275804" y="4028846"/>
                <a:ext cx="1129881" cy="300077"/>
              </a:xfrm>
              <a:custGeom>
                <a:avLst/>
                <a:gdLst>
                  <a:gd name="connsiteX0" fmla="*/ 18689 w 1089300"/>
                  <a:gd name="connsiteY0" fmla="*/ 20707 h 298701"/>
                  <a:gd name="connsiteX1" fmla="*/ 18689 w 1089300"/>
                  <a:gd name="connsiteY1" fmla="*/ 277994 h 298701"/>
                  <a:gd name="connsiteX2" fmla="*/ 1038572 w 1089300"/>
                  <a:gd name="connsiteY2" fmla="*/ 277994 h 298701"/>
                  <a:gd name="connsiteX3" fmla="*/ 1038572 w 1089300"/>
                  <a:gd name="connsiteY3" fmla="*/ 20707 h 298701"/>
                  <a:gd name="connsiteX4" fmla="*/ 0 w 1089300"/>
                  <a:gd name="connsiteY4" fmla="*/ 0 h 298701"/>
                  <a:gd name="connsiteX5" fmla="*/ 1089300 w 1089300"/>
                  <a:gd name="connsiteY5" fmla="*/ 0 h 298701"/>
                  <a:gd name="connsiteX6" fmla="*/ 1089300 w 1089300"/>
                  <a:gd name="connsiteY6" fmla="*/ 298701 h 298701"/>
                  <a:gd name="connsiteX7" fmla="*/ 0 w 1089300"/>
                  <a:gd name="connsiteY7" fmla="*/ 298701 h 298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89300" h="298701">
                    <a:moveTo>
                      <a:pt x="18689" y="20707"/>
                    </a:moveTo>
                    <a:lnTo>
                      <a:pt x="18689" y="277994"/>
                    </a:lnTo>
                    <a:lnTo>
                      <a:pt x="1038572" y="277994"/>
                    </a:lnTo>
                    <a:lnTo>
                      <a:pt x="1038572" y="20707"/>
                    </a:lnTo>
                    <a:close/>
                    <a:moveTo>
                      <a:pt x="0" y="0"/>
                    </a:moveTo>
                    <a:lnTo>
                      <a:pt x="1089300" y="0"/>
                    </a:lnTo>
                    <a:lnTo>
                      <a:pt x="1089300" y="298701"/>
                    </a:lnTo>
                    <a:lnTo>
                      <a:pt x="0" y="298701"/>
                    </a:lnTo>
                    <a:close/>
                  </a:path>
                </a:pathLst>
              </a:custGeom>
              <a:solidFill>
                <a:srgbClr val="8BBA2C"/>
              </a:solidFill>
              <a:ln w="12700" cap="flat" cmpd="sng" algn="ctr">
                <a:noFill/>
                <a:prstDash val="solid"/>
                <a:miter lim="800000"/>
              </a:ln>
              <a:effectLst/>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srgbClr val="FFFFFF"/>
                  </a:solidFill>
                  <a:effectLst/>
                  <a:uLnTx/>
                  <a:uFillTx/>
                  <a:latin typeface="Calibri" panose="020F0502020204030204"/>
                  <a:ea typeface="+mn-ea"/>
                  <a:cs typeface="+mn-cs"/>
                </a:endParaRPr>
              </a:p>
            </p:txBody>
          </p:sp>
        </p:grpSp>
      </p:grpSp>
      <p:grpSp>
        <p:nvGrpSpPr>
          <p:cNvPr id="133" name="Group 132">
            <a:extLst>
              <a:ext uri="{FF2B5EF4-FFF2-40B4-BE49-F238E27FC236}">
                <a16:creationId xmlns:a16="http://schemas.microsoft.com/office/drawing/2014/main" xmlns="" id="{4B4ED59A-031E-4534-A5B9-8F60A406CDE0}"/>
              </a:ext>
            </a:extLst>
          </p:cNvPr>
          <p:cNvGrpSpPr/>
          <p:nvPr/>
        </p:nvGrpSpPr>
        <p:grpSpPr>
          <a:xfrm>
            <a:off x="745152" y="3932390"/>
            <a:ext cx="11048976" cy="1785104"/>
            <a:chOff x="1558540" y="4122566"/>
            <a:chExt cx="11048976" cy="1785104"/>
          </a:xfrm>
        </p:grpSpPr>
        <p:sp>
          <p:nvSpPr>
            <p:cNvPr id="134" name="Rectangle 133">
              <a:extLst>
                <a:ext uri="{FF2B5EF4-FFF2-40B4-BE49-F238E27FC236}">
                  <a16:creationId xmlns:a16="http://schemas.microsoft.com/office/drawing/2014/main" xmlns="" id="{EADCCD9F-5814-48F5-80A8-CF3D404E4CAC}"/>
                </a:ext>
              </a:extLst>
            </p:cNvPr>
            <p:cNvSpPr/>
            <p:nvPr/>
          </p:nvSpPr>
          <p:spPr>
            <a:xfrm>
              <a:off x="3821557" y="4231671"/>
              <a:ext cx="1811472" cy="1615827"/>
            </a:xfrm>
            <a:prstGeom prst="rect">
              <a:avLst/>
            </a:prstGeom>
          </p:spPr>
          <p:txBody>
            <a:bodyPr wrap="square" anchor="ctr">
              <a:spAutoFit/>
            </a:bodyPr>
            <a:lstStyle/>
            <a:p>
              <a:pPr marL="171450" lvl="0" indent="-171450" defTabSz="685800">
                <a:buFont typeface="Arial" panose="020B0604020202020204" pitchFamily="34" charset="0"/>
                <a:buChar char="•"/>
                <a:defRPr/>
              </a:pPr>
              <a:r>
                <a:rPr lang="en-GB" sz="1100" dirty="0">
                  <a:solidFill>
                    <a:srgbClr val="0070C0"/>
                  </a:solidFill>
                  <a:latin typeface="Century Gothic" panose="020B0502020202020204" pitchFamily="34" charset="0"/>
                  <a:cs typeface="Arial" panose="020B0604020202020204" pitchFamily="34" charset="0"/>
                </a:rPr>
                <a:t>Implement multiple layers of security controls, combining technical, physical, and administrative measures to create barriers against cyber threats.</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100" b="0" i="0" u="none" strike="noStrike" kern="1200" cap="none" spc="0" normalizeH="0" baseline="0" noProof="0" dirty="0">
                <a:ln>
                  <a:noFill/>
                </a:ln>
                <a:solidFill>
                  <a:srgbClr val="0070C0"/>
                </a:solidFill>
                <a:effectLst/>
                <a:uLnTx/>
                <a:uFillTx/>
                <a:latin typeface="Century Gothic" panose="020B0502020202020204" pitchFamily="34" charset="0"/>
                <a:ea typeface="+mn-ea"/>
                <a:cs typeface="Arial" panose="020B0604020202020204" pitchFamily="34" charset="0"/>
              </a:endParaRPr>
            </a:p>
          </p:txBody>
        </p:sp>
        <p:sp>
          <p:nvSpPr>
            <p:cNvPr id="135" name="Rectangle 134">
              <a:extLst>
                <a:ext uri="{FF2B5EF4-FFF2-40B4-BE49-F238E27FC236}">
                  <a16:creationId xmlns:a16="http://schemas.microsoft.com/office/drawing/2014/main" xmlns="" id="{2A5767BD-9EAA-4FAC-BED0-5D1BD266A06D}"/>
                </a:ext>
              </a:extLst>
            </p:cNvPr>
            <p:cNvSpPr/>
            <p:nvPr/>
          </p:nvSpPr>
          <p:spPr>
            <a:xfrm>
              <a:off x="1558540" y="4228919"/>
              <a:ext cx="1688560" cy="1446550"/>
            </a:xfrm>
            <a:prstGeom prst="rect">
              <a:avLst/>
            </a:prstGeom>
          </p:spPr>
          <p:txBody>
            <a:bodyPr wrap="square" anchor="ctr">
              <a:spAutoFit/>
            </a:bodyPr>
            <a:lstStyle/>
            <a:p>
              <a:pPr marL="171450" lvl="0" indent="-171450" defTabSz="685800">
                <a:buFont typeface="Arial" panose="020B0604020202020204" pitchFamily="34" charset="0"/>
                <a:buChar char="•"/>
                <a:defRPr/>
              </a:pPr>
              <a:r>
                <a:rPr lang="en-GB" sz="1100" dirty="0">
                  <a:solidFill>
                    <a:srgbClr val="0070C0"/>
                  </a:solidFill>
                  <a:latin typeface="Century Gothic" panose="020B0502020202020204" pitchFamily="34" charset="0"/>
                  <a:cs typeface="Arial" panose="020B0604020202020204" pitchFamily="34" charset="0"/>
                </a:rPr>
                <a:t>Prioritize efforts and resources based on identified risks through regular risk assessments and establishing risk management frameworks.</a:t>
              </a:r>
            </a:p>
          </p:txBody>
        </p:sp>
        <p:sp>
          <p:nvSpPr>
            <p:cNvPr id="136" name="Rectangle 135">
              <a:extLst>
                <a:ext uri="{FF2B5EF4-FFF2-40B4-BE49-F238E27FC236}">
                  <a16:creationId xmlns:a16="http://schemas.microsoft.com/office/drawing/2014/main" xmlns="" id="{2A5FF4BD-81CA-4480-9FE0-CB389C7DC908}"/>
                </a:ext>
              </a:extLst>
            </p:cNvPr>
            <p:cNvSpPr/>
            <p:nvPr/>
          </p:nvSpPr>
          <p:spPr>
            <a:xfrm>
              <a:off x="6260550" y="4256700"/>
              <a:ext cx="1747254" cy="1446550"/>
            </a:xfrm>
            <a:prstGeom prst="rect">
              <a:avLst/>
            </a:prstGeom>
          </p:spPr>
          <p:txBody>
            <a:bodyPr wrap="square" anchor="ctr">
              <a:spAutoFit/>
            </a:bodyPr>
            <a:lstStyle/>
            <a:p>
              <a:pPr marL="171450" lvl="0" indent="-171450" defTabSz="685800">
                <a:buFont typeface="Arial" panose="020B0604020202020204" pitchFamily="34" charset="0"/>
                <a:buChar char="•"/>
                <a:defRPr/>
              </a:pPr>
              <a:r>
                <a:rPr lang="en-GB" sz="1100" noProof="1">
                  <a:solidFill>
                    <a:srgbClr val="0070C0"/>
                  </a:solidFill>
                  <a:latin typeface="Century Gothic" panose="020B0502020202020204" pitchFamily="34" charset="0"/>
                  <a:cs typeface="Arial" panose="020B0604020202020204" pitchFamily="34" charset="0"/>
                </a:rPr>
                <a:t>Monitor critical infrastructure systems continuously to detect and respond to potential cyber threats promptly.</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100" b="0" i="0" u="none" strike="noStrike" kern="1200" cap="none" spc="0" normalizeH="0" baseline="0" noProof="1">
                <a:ln>
                  <a:noFill/>
                </a:ln>
                <a:solidFill>
                  <a:srgbClr val="0070C0"/>
                </a:solidFill>
                <a:effectLst/>
                <a:uLnTx/>
                <a:uFillTx/>
                <a:latin typeface="Century Gothic" panose="020B0502020202020204" pitchFamily="34" charset="0"/>
                <a:ea typeface="+mn-ea"/>
                <a:cs typeface="Arial" panose="020B0604020202020204" pitchFamily="34" charset="0"/>
              </a:endParaRPr>
            </a:p>
          </p:txBody>
        </p:sp>
        <p:sp>
          <p:nvSpPr>
            <p:cNvPr id="137" name="Rectangle 136">
              <a:extLst>
                <a:ext uri="{FF2B5EF4-FFF2-40B4-BE49-F238E27FC236}">
                  <a16:creationId xmlns:a16="http://schemas.microsoft.com/office/drawing/2014/main" xmlns="" id="{4BE3918F-458E-4358-BD57-8B17A8C9F140}"/>
                </a:ext>
              </a:extLst>
            </p:cNvPr>
            <p:cNvSpPr/>
            <p:nvPr/>
          </p:nvSpPr>
          <p:spPr>
            <a:xfrm>
              <a:off x="8494433" y="4274164"/>
              <a:ext cx="1805706" cy="1446550"/>
            </a:xfrm>
            <a:prstGeom prst="rect">
              <a:avLst/>
            </a:prstGeom>
          </p:spPr>
          <p:txBody>
            <a:bodyPr wrap="square" anchor="ctr">
              <a:spAutoFit/>
            </a:bodyPr>
            <a:lstStyle/>
            <a:p>
              <a:pPr marL="171450" lvl="0" indent="-171450" defTabSz="685800">
                <a:buFont typeface="Arial" panose="020B0604020202020204" pitchFamily="34" charset="0"/>
                <a:buChar char="•"/>
                <a:defRPr/>
              </a:pPr>
              <a:r>
                <a:rPr lang="en-GB" sz="1100" dirty="0">
                  <a:solidFill>
                    <a:srgbClr val="0070C0"/>
                  </a:solidFill>
                  <a:latin typeface="Century Gothic" panose="020B0502020202020204" pitchFamily="34" charset="0"/>
                  <a:cs typeface="Arial" panose="020B0604020202020204" pitchFamily="34" charset="0"/>
                </a:rPr>
                <a:t>Develop and update incident response plans to ensure a coordinated and effective response to security incidents, minimizing their impact.</a:t>
              </a:r>
            </a:p>
          </p:txBody>
        </p:sp>
        <p:sp>
          <p:nvSpPr>
            <p:cNvPr id="138" name="Rectangle 137">
              <a:extLst>
                <a:ext uri="{FF2B5EF4-FFF2-40B4-BE49-F238E27FC236}">
                  <a16:creationId xmlns:a16="http://schemas.microsoft.com/office/drawing/2014/main" xmlns="" id="{5597F499-1355-4B3D-AEC5-01E9344B826E}"/>
                </a:ext>
              </a:extLst>
            </p:cNvPr>
            <p:cNvSpPr/>
            <p:nvPr/>
          </p:nvSpPr>
          <p:spPr>
            <a:xfrm>
              <a:off x="10541901" y="4122566"/>
              <a:ext cx="2065615" cy="1785104"/>
            </a:xfrm>
            <a:prstGeom prst="rect">
              <a:avLst/>
            </a:prstGeom>
          </p:spPr>
          <p:txBody>
            <a:bodyPr wrap="square" anchor="ctr">
              <a:spAutoFit/>
            </a:bodyPr>
            <a:lstStyle/>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100" b="0" i="0" u="none" strike="noStrike" kern="1200" cap="none" spc="0" normalizeH="0" baseline="0" noProof="0" dirty="0">
                <a:ln>
                  <a:noFill/>
                </a:ln>
                <a:solidFill>
                  <a:srgbClr val="000000">
                    <a:lumMod val="85000"/>
                    <a:lumOff val="15000"/>
                  </a:srgbClr>
                </a:solidFill>
                <a:effectLst/>
                <a:uLnTx/>
                <a:uFillTx/>
                <a:latin typeface="Century Gothic" panose="020B0502020202020204" pitchFamily="34" charset="0"/>
                <a:ea typeface="+mn-ea"/>
                <a:cs typeface="Arial" panose="020B0604020202020204" pitchFamily="34" charset="0"/>
              </a:endParaRPr>
            </a:p>
            <a:p>
              <a:pPr marL="171450" lvl="0" indent="-171450" defTabSz="685800">
                <a:buFont typeface="Arial" panose="020B0604020202020204" pitchFamily="34" charset="0"/>
                <a:buChar char="•"/>
                <a:defRPr/>
              </a:pPr>
              <a:r>
                <a:rPr lang="en-GB" sz="1100" dirty="0">
                  <a:solidFill>
                    <a:srgbClr val="0070C0"/>
                  </a:solidFill>
                  <a:latin typeface="Century Gothic" panose="020B0502020202020204" pitchFamily="34" charset="0"/>
                  <a:cs typeface="Arial" panose="020B0604020202020204" pitchFamily="34" charset="0"/>
                </a:rPr>
                <a:t>Invest in regular training and awareness programs to educate employees about cybersecurity best practices and reduce human error and negligence.</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100" b="0" i="0" u="none" strike="noStrike" kern="1200" cap="none" spc="0" normalizeH="0" baseline="0" noProof="0" dirty="0">
                <a:ln>
                  <a:noFill/>
                </a:ln>
                <a:solidFill>
                  <a:srgbClr val="0070C0"/>
                </a:solidFill>
                <a:effectLst/>
                <a:uLnTx/>
                <a:uFillTx/>
                <a:latin typeface="Century Gothic" panose="020B0502020202020204" pitchFamily="34" charset="0"/>
                <a:ea typeface="+mn-ea"/>
                <a:cs typeface="Arial" panose="020B0604020202020204" pitchFamily="34" charset="0"/>
              </a:endParaRPr>
            </a:p>
          </p:txBody>
        </p:sp>
      </p:grpSp>
      <p:grpSp>
        <p:nvGrpSpPr>
          <p:cNvPr id="139" name="Group 138">
            <a:extLst>
              <a:ext uri="{FF2B5EF4-FFF2-40B4-BE49-F238E27FC236}">
                <a16:creationId xmlns:a16="http://schemas.microsoft.com/office/drawing/2014/main" xmlns="" id="{8F12AAF0-B60B-4D88-851B-FA752F956252}"/>
              </a:ext>
            </a:extLst>
          </p:cNvPr>
          <p:cNvGrpSpPr/>
          <p:nvPr/>
        </p:nvGrpSpPr>
        <p:grpSpPr>
          <a:xfrm>
            <a:off x="1578319" y="908908"/>
            <a:ext cx="8580395" cy="718737"/>
            <a:chOff x="2428516" y="1194704"/>
            <a:chExt cx="8510365" cy="718737"/>
          </a:xfrm>
        </p:grpSpPr>
        <p:grpSp>
          <p:nvGrpSpPr>
            <p:cNvPr id="140" name="Group 139">
              <a:extLst>
                <a:ext uri="{FF2B5EF4-FFF2-40B4-BE49-F238E27FC236}">
                  <a16:creationId xmlns:a16="http://schemas.microsoft.com/office/drawing/2014/main" xmlns="" id="{8B1FD45E-05F7-467E-BDD9-BEC7ADC7ED09}"/>
                </a:ext>
              </a:extLst>
            </p:cNvPr>
            <p:cNvGrpSpPr/>
            <p:nvPr/>
          </p:nvGrpSpPr>
          <p:grpSpPr>
            <a:xfrm>
              <a:off x="2428516" y="1259174"/>
              <a:ext cx="1414275" cy="654267"/>
              <a:chOff x="1735480" y="1238900"/>
              <a:chExt cx="1471011" cy="680510"/>
            </a:xfrm>
          </p:grpSpPr>
          <p:sp>
            <p:nvSpPr>
              <p:cNvPr id="159" name="Rectangle 10">
                <a:extLst>
                  <a:ext uri="{FF2B5EF4-FFF2-40B4-BE49-F238E27FC236}">
                    <a16:creationId xmlns:a16="http://schemas.microsoft.com/office/drawing/2014/main" xmlns="" id="{E8D1BAA9-2826-4A4A-B331-3C87712F0DCA}"/>
                  </a:ext>
                </a:extLst>
              </p:cNvPr>
              <p:cNvSpPr/>
              <p:nvPr/>
            </p:nvSpPr>
            <p:spPr>
              <a:xfrm>
                <a:off x="1747385" y="1267494"/>
                <a:ext cx="1147574" cy="538163"/>
              </a:xfrm>
              <a:custGeom>
                <a:avLst/>
                <a:gdLst>
                  <a:gd name="connsiteX0" fmla="*/ 0 w 981075"/>
                  <a:gd name="connsiteY0" fmla="*/ 0 h 538163"/>
                  <a:gd name="connsiteX1" fmla="*/ 981075 w 981075"/>
                  <a:gd name="connsiteY1" fmla="*/ 0 h 538163"/>
                  <a:gd name="connsiteX2" fmla="*/ 981075 w 981075"/>
                  <a:gd name="connsiteY2" fmla="*/ 538163 h 538163"/>
                  <a:gd name="connsiteX3" fmla="*/ 0 w 981075"/>
                  <a:gd name="connsiteY3" fmla="*/ 538163 h 538163"/>
                  <a:gd name="connsiteX4" fmla="*/ 0 w 981075"/>
                  <a:gd name="connsiteY4" fmla="*/ 0 h 538163"/>
                  <a:gd name="connsiteX0" fmla="*/ 461963 w 981075"/>
                  <a:gd name="connsiteY0" fmla="*/ 4762 h 538163"/>
                  <a:gd name="connsiteX1" fmla="*/ 981075 w 981075"/>
                  <a:gd name="connsiteY1" fmla="*/ 0 h 538163"/>
                  <a:gd name="connsiteX2" fmla="*/ 981075 w 981075"/>
                  <a:gd name="connsiteY2" fmla="*/ 538163 h 538163"/>
                  <a:gd name="connsiteX3" fmla="*/ 0 w 981075"/>
                  <a:gd name="connsiteY3" fmla="*/ 538163 h 538163"/>
                  <a:gd name="connsiteX4" fmla="*/ 461963 w 981075"/>
                  <a:gd name="connsiteY4" fmla="*/ 4762 h 538163"/>
                  <a:gd name="connsiteX0" fmla="*/ 454819 w 981075"/>
                  <a:gd name="connsiteY0" fmla="*/ 0 h 538163"/>
                  <a:gd name="connsiteX1" fmla="*/ 981075 w 981075"/>
                  <a:gd name="connsiteY1" fmla="*/ 0 h 538163"/>
                  <a:gd name="connsiteX2" fmla="*/ 981075 w 981075"/>
                  <a:gd name="connsiteY2" fmla="*/ 538163 h 538163"/>
                  <a:gd name="connsiteX3" fmla="*/ 0 w 981075"/>
                  <a:gd name="connsiteY3" fmla="*/ 538163 h 538163"/>
                  <a:gd name="connsiteX4" fmla="*/ 454819 w 981075"/>
                  <a:gd name="connsiteY4" fmla="*/ 0 h 538163"/>
                  <a:gd name="connsiteX0" fmla="*/ 705644 w 1231900"/>
                  <a:gd name="connsiteY0" fmla="*/ 0 h 547688"/>
                  <a:gd name="connsiteX1" fmla="*/ 1231900 w 1231900"/>
                  <a:gd name="connsiteY1" fmla="*/ 0 h 547688"/>
                  <a:gd name="connsiteX2" fmla="*/ 1231900 w 1231900"/>
                  <a:gd name="connsiteY2" fmla="*/ 538163 h 547688"/>
                  <a:gd name="connsiteX3" fmla="*/ 0 w 1231900"/>
                  <a:gd name="connsiteY3" fmla="*/ 547688 h 547688"/>
                  <a:gd name="connsiteX4" fmla="*/ 705644 w 1231900"/>
                  <a:gd name="connsiteY4" fmla="*/ 0 h 547688"/>
                  <a:gd name="connsiteX0" fmla="*/ 699294 w 1225550"/>
                  <a:gd name="connsiteY0" fmla="*/ 0 h 547688"/>
                  <a:gd name="connsiteX1" fmla="*/ 1225550 w 1225550"/>
                  <a:gd name="connsiteY1" fmla="*/ 0 h 547688"/>
                  <a:gd name="connsiteX2" fmla="*/ 1225550 w 1225550"/>
                  <a:gd name="connsiteY2" fmla="*/ 538163 h 547688"/>
                  <a:gd name="connsiteX3" fmla="*/ 0 w 1225550"/>
                  <a:gd name="connsiteY3" fmla="*/ 547688 h 547688"/>
                  <a:gd name="connsiteX4" fmla="*/ 699294 w 1225550"/>
                  <a:gd name="connsiteY4" fmla="*/ 0 h 547688"/>
                  <a:gd name="connsiteX0" fmla="*/ 699294 w 1225550"/>
                  <a:gd name="connsiteY0" fmla="*/ 0 h 538163"/>
                  <a:gd name="connsiteX1" fmla="*/ 1225550 w 1225550"/>
                  <a:gd name="connsiteY1" fmla="*/ 0 h 538163"/>
                  <a:gd name="connsiteX2" fmla="*/ 1225550 w 1225550"/>
                  <a:gd name="connsiteY2" fmla="*/ 538163 h 538163"/>
                  <a:gd name="connsiteX3" fmla="*/ 0 w 1225550"/>
                  <a:gd name="connsiteY3" fmla="*/ 534988 h 538163"/>
                  <a:gd name="connsiteX4" fmla="*/ 699294 w 1225550"/>
                  <a:gd name="connsiteY4" fmla="*/ 0 h 538163"/>
                  <a:gd name="connsiteX0" fmla="*/ 505619 w 1225550"/>
                  <a:gd name="connsiteY0" fmla="*/ 0 h 541338"/>
                  <a:gd name="connsiteX1" fmla="*/ 1225550 w 1225550"/>
                  <a:gd name="connsiteY1" fmla="*/ 3175 h 541338"/>
                  <a:gd name="connsiteX2" fmla="*/ 1225550 w 1225550"/>
                  <a:gd name="connsiteY2" fmla="*/ 541338 h 541338"/>
                  <a:gd name="connsiteX3" fmla="*/ 0 w 1225550"/>
                  <a:gd name="connsiteY3" fmla="*/ 538163 h 541338"/>
                  <a:gd name="connsiteX4" fmla="*/ 505619 w 1225550"/>
                  <a:gd name="connsiteY4" fmla="*/ 0 h 541338"/>
                  <a:gd name="connsiteX0" fmla="*/ 505619 w 1225550"/>
                  <a:gd name="connsiteY0" fmla="*/ 9525 h 538163"/>
                  <a:gd name="connsiteX1" fmla="*/ 1225550 w 1225550"/>
                  <a:gd name="connsiteY1" fmla="*/ 0 h 538163"/>
                  <a:gd name="connsiteX2" fmla="*/ 1225550 w 1225550"/>
                  <a:gd name="connsiteY2" fmla="*/ 538163 h 538163"/>
                  <a:gd name="connsiteX3" fmla="*/ 0 w 1225550"/>
                  <a:gd name="connsiteY3" fmla="*/ 534988 h 538163"/>
                  <a:gd name="connsiteX4" fmla="*/ 505619 w 1225550"/>
                  <a:gd name="connsiteY4" fmla="*/ 9525 h 538163"/>
                  <a:gd name="connsiteX0" fmla="*/ 508794 w 1225550"/>
                  <a:gd name="connsiteY0" fmla="*/ 0 h 538163"/>
                  <a:gd name="connsiteX1" fmla="*/ 1225550 w 1225550"/>
                  <a:gd name="connsiteY1" fmla="*/ 0 h 538163"/>
                  <a:gd name="connsiteX2" fmla="*/ 1225550 w 1225550"/>
                  <a:gd name="connsiteY2" fmla="*/ 538163 h 538163"/>
                  <a:gd name="connsiteX3" fmla="*/ 0 w 1225550"/>
                  <a:gd name="connsiteY3" fmla="*/ 534988 h 538163"/>
                  <a:gd name="connsiteX4" fmla="*/ 508794 w 1225550"/>
                  <a:gd name="connsiteY4" fmla="*/ 0 h 538163"/>
                  <a:gd name="connsiteX0" fmla="*/ 501650 w 1218406"/>
                  <a:gd name="connsiteY0" fmla="*/ 0 h 538163"/>
                  <a:gd name="connsiteX1" fmla="*/ 1218406 w 1218406"/>
                  <a:gd name="connsiteY1" fmla="*/ 0 h 538163"/>
                  <a:gd name="connsiteX2" fmla="*/ 1218406 w 1218406"/>
                  <a:gd name="connsiteY2" fmla="*/ 538163 h 538163"/>
                  <a:gd name="connsiteX3" fmla="*/ 0 w 1218406"/>
                  <a:gd name="connsiteY3" fmla="*/ 537369 h 538163"/>
                  <a:gd name="connsiteX4" fmla="*/ 501650 w 1218406"/>
                  <a:gd name="connsiteY4" fmla="*/ 0 h 5381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8406" h="538163">
                    <a:moveTo>
                      <a:pt x="501650" y="0"/>
                    </a:moveTo>
                    <a:lnTo>
                      <a:pt x="1218406" y="0"/>
                    </a:lnTo>
                    <a:lnTo>
                      <a:pt x="1218406" y="538163"/>
                    </a:lnTo>
                    <a:lnTo>
                      <a:pt x="0" y="537369"/>
                    </a:lnTo>
                    <a:lnTo>
                      <a:pt x="501650" y="0"/>
                    </a:lnTo>
                    <a:close/>
                  </a:path>
                </a:pathLst>
              </a:custGeom>
              <a:solidFill>
                <a:srgbClr val="48D1A3"/>
              </a:solidFill>
              <a:ln w="12700" cap="flat" cmpd="sng" algn="ctr">
                <a:no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N" sz="2000" b="0" i="0" u="none" strike="noStrike" kern="0" cap="none" spc="0" normalizeH="0" baseline="0" noProof="0">
                  <a:ln>
                    <a:noFill/>
                  </a:ln>
                  <a:solidFill>
                    <a:srgbClr val="000000">
                      <a:lumMod val="75000"/>
                      <a:lumOff val="25000"/>
                    </a:srgbClr>
                  </a:solidFill>
                  <a:effectLst/>
                  <a:uLnTx/>
                  <a:uFillTx/>
                  <a:latin typeface="Calibri" panose="020F0502020204030204"/>
                  <a:ea typeface="+mn-ea"/>
                  <a:cs typeface="+mn-cs"/>
                </a:endParaRPr>
              </a:p>
            </p:txBody>
          </p:sp>
          <p:sp>
            <p:nvSpPr>
              <p:cNvPr id="160" name="Isosceles Triangle 159">
                <a:extLst>
                  <a:ext uri="{FF2B5EF4-FFF2-40B4-BE49-F238E27FC236}">
                    <a16:creationId xmlns:a16="http://schemas.microsoft.com/office/drawing/2014/main" xmlns="" id="{C2F4A4FE-A00F-4542-B2BF-10E511C28097}"/>
                  </a:ext>
                </a:extLst>
              </p:cNvPr>
              <p:cNvSpPr/>
              <p:nvPr/>
            </p:nvSpPr>
            <p:spPr>
              <a:xfrm flipV="1">
                <a:off x="1735480" y="1843157"/>
                <a:ext cx="243530" cy="76253"/>
              </a:xfrm>
              <a:prstGeom prst="triangle">
                <a:avLst/>
              </a:prstGeom>
              <a:solidFill>
                <a:srgbClr val="48D1A3"/>
              </a:solidFill>
              <a:ln w="12700" cap="flat" cmpd="sng" algn="ctr">
                <a:no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N" sz="2000" b="0" i="0" u="none" strike="noStrike" kern="0" cap="none" spc="0" normalizeH="0" baseline="0" noProof="0">
                  <a:ln>
                    <a:noFill/>
                  </a:ln>
                  <a:solidFill>
                    <a:srgbClr val="000000">
                      <a:lumMod val="75000"/>
                      <a:lumOff val="25000"/>
                    </a:srgbClr>
                  </a:solidFill>
                  <a:effectLst/>
                  <a:uLnTx/>
                  <a:uFillTx/>
                  <a:latin typeface="Calibri" panose="020F0502020204030204"/>
                  <a:ea typeface="+mn-ea"/>
                  <a:cs typeface="+mn-cs"/>
                </a:endParaRPr>
              </a:p>
            </p:txBody>
          </p:sp>
          <p:sp>
            <p:nvSpPr>
              <p:cNvPr id="161" name="Arrow: Notched Right 179">
                <a:extLst>
                  <a:ext uri="{FF2B5EF4-FFF2-40B4-BE49-F238E27FC236}">
                    <a16:creationId xmlns:a16="http://schemas.microsoft.com/office/drawing/2014/main" xmlns="" id="{5580510C-C5D2-4AC8-ADE3-2E4FE76B254D}"/>
                  </a:ext>
                </a:extLst>
              </p:cNvPr>
              <p:cNvSpPr/>
              <p:nvPr/>
            </p:nvSpPr>
            <p:spPr>
              <a:xfrm>
                <a:off x="2873416" y="1238900"/>
                <a:ext cx="333075" cy="615763"/>
              </a:xfrm>
              <a:custGeom>
                <a:avLst/>
                <a:gdLst>
                  <a:gd name="connsiteX0" fmla="*/ 0 w 327179"/>
                  <a:gd name="connsiteY0" fmla="*/ 212168 h 424336"/>
                  <a:gd name="connsiteX1" fmla="*/ 163590 w 327179"/>
                  <a:gd name="connsiteY1" fmla="*/ 212168 h 424336"/>
                  <a:gd name="connsiteX2" fmla="*/ 163590 w 327179"/>
                  <a:gd name="connsiteY2" fmla="*/ 0 h 424336"/>
                  <a:gd name="connsiteX3" fmla="*/ 327179 w 327179"/>
                  <a:gd name="connsiteY3" fmla="*/ 212168 h 424336"/>
                  <a:gd name="connsiteX4" fmla="*/ 163590 w 327179"/>
                  <a:gd name="connsiteY4" fmla="*/ 424336 h 424336"/>
                  <a:gd name="connsiteX5" fmla="*/ 163590 w 327179"/>
                  <a:gd name="connsiteY5" fmla="*/ 212168 h 424336"/>
                  <a:gd name="connsiteX6" fmla="*/ 0 w 327179"/>
                  <a:gd name="connsiteY6" fmla="*/ 212168 h 424336"/>
                  <a:gd name="connsiteX7" fmla="*/ 0 w 327179"/>
                  <a:gd name="connsiteY7" fmla="*/ 212168 h 424336"/>
                  <a:gd name="connsiteX0" fmla="*/ 0 w 327179"/>
                  <a:gd name="connsiteY0" fmla="*/ 212168 h 424336"/>
                  <a:gd name="connsiteX1" fmla="*/ 163590 w 327179"/>
                  <a:gd name="connsiteY1" fmla="*/ 212168 h 424336"/>
                  <a:gd name="connsiteX2" fmla="*/ 163590 w 327179"/>
                  <a:gd name="connsiteY2" fmla="*/ 0 h 424336"/>
                  <a:gd name="connsiteX3" fmla="*/ 327179 w 327179"/>
                  <a:gd name="connsiteY3" fmla="*/ 212168 h 424336"/>
                  <a:gd name="connsiteX4" fmla="*/ 163590 w 327179"/>
                  <a:gd name="connsiteY4" fmla="*/ 424336 h 424336"/>
                  <a:gd name="connsiteX5" fmla="*/ 163590 w 327179"/>
                  <a:gd name="connsiteY5" fmla="*/ 212168 h 424336"/>
                  <a:gd name="connsiteX6" fmla="*/ 0 w 327179"/>
                  <a:gd name="connsiteY6" fmla="*/ 212168 h 424336"/>
                  <a:gd name="connsiteX0" fmla="*/ 0 w 163589"/>
                  <a:gd name="connsiteY0" fmla="*/ 212168 h 424336"/>
                  <a:gd name="connsiteX1" fmla="*/ 0 w 163589"/>
                  <a:gd name="connsiteY1" fmla="*/ 212168 h 424336"/>
                  <a:gd name="connsiteX2" fmla="*/ 0 w 163589"/>
                  <a:gd name="connsiteY2" fmla="*/ 0 h 424336"/>
                  <a:gd name="connsiteX3" fmla="*/ 163589 w 163589"/>
                  <a:gd name="connsiteY3" fmla="*/ 212168 h 424336"/>
                  <a:gd name="connsiteX4" fmla="*/ 0 w 163589"/>
                  <a:gd name="connsiteY4" fmla="*/ 424336 h 424336"/>
                  <a:gd name="connsiteX5" fmla="*/ 0 w 163589"/>
                  <a:gd name="connsiteY5" fmla="*/ 212168 h 424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3589" h="424336">
                    <a:moveTo>
                      <a:pt x="0" y="212168"/>
                    </a:moveTo>
                    <a:lnTo>
                      <a:pt x="0" y="212168"/>
                    </a:lnTo>
                    <a:lnTo>
                      <a:pt x="0" y="0"/>
                    </a:lnTo>
                    <a:lnTo>
                      <a:pt x="163589" y="212168"/>
                    </a:lnTo>
                    <a:lnTo>
                      <a:pt x="0" y="424336"/>
                    </a:lnTo>
                    <a:lnTo>
                      <a:pt x="0" y="212168"/>
                    </a:lnTo>
                    <a:close/>
                  </a:path>
                </a:pathLst>
              </a:custGeom>
              <a:solidFill>
                <a:sysClr val="window" lastClr="FFFFFF"/>
              </a:solidFill>
              <a:ln w="3175" cap="flat" cmpd="sng" algn="ctr">
                <a:solidFill>
                  <a:srgbClr val="48D1A3"/>
                </a:solidFill>
                <a:prstDash val="solid"/>
                <a:miter lim="800000"/>
              </a:ln>
              <a:effectLst>
                <a:outerShdw blurRad="50800" dist="38100" dir="10800000" sx="97000" sy="97000" algn="r" rotWithShape="0">
                  <a:prstClr val="black">
                    <a:alpha val="40000"/>
                  </a:prstClr>
                </a:outerShdw>
              </a:effectLst>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N" sz="2000" b="0" i="0" u="none" strike="noStrike" kern="0" cap="none" spc="0" normalizeH="0" baseline="0" noProof="0">
                  <a:ln>
                    <a:noFill/>
                  </a:ln>
                  <a:solidFill>
                    <a:srgbClr val="000000">
                      <a:lumMod val="75000"/>
                      <a:lumOff val="25000"/>
                    </a:srgbClr>
                  </a:solidFill>
                  <a:effectLst/>
                  <a:uLnTx/>
                  <a:uFillTx/>
                  <a:latin typeface="Calibri" panose="020F0502020204030204"/>
                  <a:ea typeface="+mn-ea"/>
                  <a:cs typeface="+mn-cs"/>
                </a:endParaRPr>
              </a:p>
            </p:txBody>
          </p:sp>
          <p:sp>
            <p:nvSpPr>
              <p:cNvPr id="162" name="TextBox 161">
                <a:extLst>
                  <a:ext uri="{FF2B5EF4-FFF2-40B4-BE49-F238E27FC236}">
                    <a16:creationId xmlns:a16="http://schemas.microsoft.com/office/drawing/2014/main" xmlns="" id="{C50A12B3-5699-4AAA-8980-C514E0D95ADA}"/>
                  </a:ext>
                </a:extLst>
              </p:cNvPr>
              <p:cNvSpPr txBox="1"/>
              <p:nvPr/>
            </p:nvSpPr>
            <p:spPr>
              <a:xfrm>
                <a:off x="2328336" y="1360510"/>
                <a:ext cx="192141" cy="352134"/>
              </a:xfrm>
              <a:prstGeom prst="rect">
                <a:avLst/>
              </a:prstGeom>
              <a:noFill/>
            </p:spPr>
            <p:txBody>
              <a:bodyPr wrap="none"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N" sz="1600" b="1" i="0" u="none" strike="noStrike" kern="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63" name="TextBox 162">
                <a:extLst>
                  <a:ext uri="{FF2B5EF4-FFF2-40B4-BE49-F238E27FC236}">
                    <a16:creationId xmlns:a16="http://schemas.microsoft.com/office/drawing/2014/main" xmlns="" id="{FD46EA83-9974-4BAC-BC6F-20DBC3A89A17}"/>
                  </a:ext>
                </a:extLst>
              </p:cNvPr>
              <p:cNvSpPr txBox="1"/>
              <p:nvPr/>
            </p:nvSpPr>
            <p:spPr>
              <a:xfrm>
                <a:off x="2907275" y="1385452"/>
                <a:ext cx="192142" cy="320122"/>
              </a:xfrm>
              <a:prstGeom prst="rect">
                <a:avLst/>
              </a:prstGeom>
              <a:noFill/>
            </p:spPr>
            <p:txBody>
              <a:bodyPr wrap="none"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N" sz="1400" b="1" i="0" u="none" strike="noStrike" kern="0" cap="none" spc="0" normalizeH="0" baseline="0" noProof="0" dirty="0">
                  <a:ln>
                    <a:noFill/>
                  </a:ln>
                  <a:solidFill>
                    <a:prstClr val="black">
                      <a:lumMod val="85000"/>
                      <a:lumOff val="15000"/>
                    </a:prstClr>
                  </a:solidFill>
                  <a:effectLst/>
                  <a:uLnTx/>
                  <a:uFillTx/>
                  <a:latin typeface="Century Gothic" panose="020B0502020202020204" pitchFamily="34" charset="0"/>
                  <a:ea typeface="+mn-ea"/>
                  <a:cs typeface="+mn-cs"/>
                </a:endParaRPr>
              </a:p>
            </p:txBody>
          </p:sp>
        </p:grpSp>
        <p:grpSp>
          <p:nvGrpSpPr>
            <p:cNvPr id="141" name="Group 140">
              <a:extLst>
                <a:ext uri="{FF2B5EF4-FFF2-40B4-BE49-F238E27FC236}">
                  <a16:creationId xmlns:a16="http://schemas.microsoft.com/office/drawing/2014/main" xmlns="" id="{4CE162CE-49D3-45F0-A3A7-EA9E8955CDEE}"/>
                </a:ext>
              </a:extLst>
            </p:cNvPr>
            <p:cNvGrpSpPr/>
            <p:nvPr/>
          </p:nvGrpSpPr>
          <p:grpSpPr>
            <a:xfrm>
              <a:off x="4615033" y="1205316"/>
              <a:ext cx="1398862" cy="704482"/>
              <a:chOff x="3432390" y="1198475"/>
              <a:chExt cx="1454982" cy="732741"/>
            </a:xfrm>
          </p:grpSpPr>
          <p:sp>
            <p:nvSpPr>
              <p:cNvPr id="154" name="Rectangle 10">
                <a:extLst>
                  <a:ext uri="{FF2B5EF4-FFF2-40B4-BE49-F238E27FC236}">
                    <a16:creationId xmlns:a16="http://schemas.microsoft.com/office/drawing/2014/main" xmlns="" id="{0E15B0C2-9CD2-42A3-A233-CFB9E574662F}"/>
                  </a:ext>
                </a:extLst>
              </p:cNvPr>
              <p:cNvSpPr/>
              <p:nvPr/>
            </p:nvSpPr>
            <p:spPr>
              <a:xfrm>
                <a:off x="3432390" y="1245903"/>
                <a:ext cx="1147574" cy="538163"/>
              </a:xfrm>
              <a:custGeom>
                <a:avLst/>
                <a:gdLst>
                  <a:gd name="connsiteX0" fmla="*/ 0 w 981075"/>
                  <a:gd name="connsiteY0" fmla="*/ 0 h 538163"/>
                  <a:gd name="connsiteX1" fmla="*/ 981075 w 981075"/>
                  <a:gd name="connsiteY1" fmla="*/ 0 h 538163"/>
                  <a:gd name="connsiteX2" fmla="*/ 981075 w 981075"/>
                  <a:gd name="connsiteY2" fmla="*/ 538163 h 538163"/>
                  <a:gd name="connsiteX3" fmla="*/ 0 w 981075"/>
                  <a:gd name="connsiteY3" fmla="*/ 538163 h 538163"/>
                  <a:gd name="connsiteX4" fmla="*/ 0 w 981075"/>
                  <a:gd name="connsiteY4" fmla="*/ 0 h 538163"/>
                  <a:gd name="connsiteX0" fmla="*/ 461963 w 981075"/>
                  <a:gd name="connsiteY0" fmla="*/ 4762 h 538163"/>
                  <a:gd name="connsiteX1" fmla="*/ 981075 w 981075"/>
                  <a:gd name="connsiteY1" fmla="*/ 0 h 538163"/>
                  <a:gd name="connsiteX2" fmla="*/ 981075 w 981075"/>
                  <a:gd name="connsiteY2" fmla="*/ 538163 h 538163"/>
                  <a:gd name="connsiteX3" fmla="*/ 0 w 981075"/>
                  <a:gd name="connsiteY3" fmla="*/ 538163 h 538163"/>
                  <a:gd name="connsiteX4" fmla="*/ 461963 w 981075"/>
                  <a:gd name="connsiteY4" fmla="*/ 4762 h 538163"/>
                  <a:gd name="connsiteX0" fmla="*/ 454819 w 981075"/>
                  <a:gd name="connsiteY0" fmla="*/ 0 h 538163"/>
                  <a:gd name="connsiteX1" fmla="*/ 981075 w 981075"/>
                  <a:gd name="connsiteY1" fmla="*/ 0 h 538163"/>
                  <a:gd name="connsiteX2" fmla="*/ 981075 w 981075"/>
                  <a:gd name="connsiteY2" fmla="*/ 538163 h 538163"/>
                  <a:gd name="connsiteX3" fmla="*/ 0 w 981075"/>
                  <a:gd name="connsiteY3" fmla="*/ 538163 h 538163"/>
                  <a:gd name="connsiteX4" fmla="*/ 454819 w 981075"/>
                  <a:gd name="connsiteY4" fmla="*/ 0 h 538163"/>
                  <a:gd name="connsiteX0" fmla="*/ 705644 w 1231900"/>
                  <a:gd name="connsiteY0" fmla="*/ 0 h 547688"/>
                  <a:gd name="connsiteX1" fmla="*/ 1231900 w 1231900"/>
                  <a:gd name="connsiteY1" fmla="*/ 0 h 547688"/>
                  <a:gd name="connsiteX2" fmla="*/ 1231900 w 1231900"/>
                  <a:gd name="connsiteY2" fmla="*/ 538163 h 547688"/>
                  <a:gd name="connsiteX3" fmla="*/ 0 w 1231900"/>
                  <a:gd name="connsiteY3" fmla="*/ 547688 h 547688"/>
                  <a:gd name="connsiteX4" fmla="*/ 705644 w 1231900"/>
                  <a:gd name="connsiteY4" fmla="*/ 0 h 547688"/>
                  <a:gd name="connsiteX0" fmla="*/ 699294 w 1225550"/>
                  <a:gd name="connsiteY0" fmla="*/ 0 h 547688"/>
                  <a:gd name="connsiteX1" fmla="*/ 1225550 w 1225550"/>
                  <a:gd name="connsiteY1" fmla="*/ 0 h 547688"/>
                  <a:gd name="connsiteX2" fmla="*/ 1225550 w 1225550"/>
                  <a:gd name="connsiteY2" fmla="*/ 538163 h 547688"/>
                  <a:gd name="connsiteX3" fmla="*/ 0 w 1225550"/>
                  <a:gd name="connsiteY3" fmla="*/ 547688 h 547688"/>
                  <a:gd name="connsiteX4" fmla="*/ 699294 w 1225550"/>
                  <a:gd name="connsiteY4" fmla="*/ 0 h 547688"/>
                  <a:gd name="connsiteX0" fmla="*/ 699294 w 1225550"/>
                  <a:gd name="connsiteY0" fmla="*/ 0 h 538163"/>
                  <a:gd name="connsiteX1" fmla="*/ 1225550 w 1225550"/>
                  <a:gd name="connsiteY1" fmla="*/ 0 h 538163"/>
                  <a:gd name="connsiteX2" fmla="*/ 1225550 w 1225550"/>
                  <a:gd name="connsiteY2" fmla="*/ 538163 h 538163"/>
                  <a:gd name="connsiteX3" fmla="*/ 0 w 1225550"/>
                  <a:gd name="connsiteY3" fmla="*/ 534988 h 538163"/>
                  <a:gd name="connsiteX4" fmla="*/ 699294 w 1225550"/>
                  <a:gd name="connsiteY4" fmla="*/ 0 h 538163"/>
                  <a:gd name="connsiteX0" fmla="*/ 505619 w 1225550"/>
                  <a:gd name="connsiteY0" fmla="*/ 0 h 541338"/>
                  <a:gd name="connsiteX1" fmla="*/ 1225550 w 1225550"/>
                  <a:gd name="connsiteY1" fmla="*/ 3175 h 541338"/>
                  <a:gd name="connsiteX2" fmla="*/ 1225550 w 1225550"/>
                  <a:gd name="connsiteY2" fmla="*/ 541338 h 541338"/>
                  <a:gd name="connsiteX3" fmla="*/ 0 w 1225550"/>
                  <a:gd name="connsiteY3" fmla="*/ 538163 h 541338"/>
                  <a:gd name="connsiteX4" fmla="*/ 505619 w 1225550"/>
                  <a:gd name="connsiteY4" fmla="*/ 0 h 541338"/>
                  <a:gd name="connsiteX0" fmla="*/ 505619 w 1225550"/>
                  <a:gd name="connsiteY0" fmla="*/ 9525 h 538163"/>
                  <a:gd name="connsiteX1" fmla="*/ 1225550 w 1225550"/>
                  <a:gd name="connsiteY1" fmla="*/ 0 h 538163"/>
                  <a:gd name="connsiteX2" fmla="*/ 1225550 w 1225550"/>
                  <a:gd name="connsiteY2" fmla="*/ 538163 h 538163"/>
                  <a:gd name="connsiteX3" fmla="*/ 0 w 1225550"/>
                  <a:gd name="connsiteY3" fmla="*/ 534988 h 538163"/>
                  <a:gd name="connsiteX4" fmla="*/ 505619 w 1225550"/>
                  <a:gd name="connsiteY4" fmla="*/ 9525 h 538163"/>
                  <a:gd name="connsiteX0" fmla="*/ 508794 w 1225550"/>
                  <a:gd name="connsiteY0" fmla="*/ 0 h 538163"/>
                  <a:gd name="connsiteX1" fmla="*/ 1225550 w 1225550"/>
                  <a:gd name="connsiteY1" fmla="*/ 0 h 538163"/>
                  <a:gd name="connsiteX2" fmla="*/ 1225550 w 1225550"/>
                  <a:gd name="connsiteY2" fmla="*/ 538163 h 538163"/>
                  <a:gd name="connsiteX3" fmla="*/ 0 w 1225550"/>
                  <a:gd name="connsiteY3" fmla="*/ 534988 h 538163"/>
                  <a:gd name="connsiteX4" fmla="*/ 508794 w 1225550"/>
                  <a:gd name="connsiteY4" fmla="*/ 0 h 538163"/>
                  <a:gd name="connsiteX0" fmla="*/ 501650 w 1218406"/>
                  <a:gd name="connsiteY0" fmla="*/ 0 h 538163"/>
                  <a:gd name="connsiteX1" fmla="*/ 1218406 w 1218406"/>
                  <a:gd name="connsiteY1" fmla="*/ 0 h 538163"/>
                  <a:gd name="connsiteX2" fmla="*/ 1218406 w 1218406"/>
                  <a:gd name="connsiteY2" fmla="*/ 538163 h 538163"/>
                  <a:gd name="connsiteX3" fmla="*/ 0 w 1218406"/>
                  <a:gd name="connsiteY3" fmla="*/ 537369 h 538163"/>
                  <a:gd name="connsiteX4" fmla="*/ 501650 w 1218406"/>
                  <a:gd name="connsiteY4" fmla="*/ 0 h 5381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8406" h="538163">
                    <a:moveTo>
                      <a:pt x="501650" y="0"/>
                    </a:moveTo>
                    <a:lnTo>
                      <a:pt x="1218406" y="0"/>
                    </a:lnTo>
                    <a:lnTo>
                      <a:pt x="1218406" y="538163"/>
                    </a:lnTo>
                    <a:lnTo>
                      <a:pt x="0" y="537369"/>
                    </a:lnTo>
                    <a:lnTo>
                      <a:pt x="501650" y="0"/>
                    </a:lnTo>
                    <a:close/>
                  </a:path>
                </a:pathLst>
              </a:custGeom>
              <a:solidFill>
                <a:srgbClr val="596FAB"/>
              </a:solidFill>
              <a:ln w="12700" cap="flat" cmpd="sng" algn="ctr">
                <a:no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N" sz="2000" b="0" i="0" u="none" strike="noStrike" kern="0" cap="none" spc="0" normalizeH="0" baseline="0" noProof="0">
                  <a:ln>
                    <a:noFill/>
                  </a:ln>
                  <a:solidFill>
                    <a:srgbClr val="000000">
                      <a:lumMod val="75000"/>
                      <a:lumOff val="25000"/>
                    </a:srgbClr>
                  </a:solidFill>
                  <a:effectLst/>
                  <a:uLnTx/>
                  <a:uFillTx/>
                  <a:latin typeface="Calibri" panose="020F0502020204030204"/>
                  <a:ea typeface="+mn-ea"/>
                  <a:cs typeface="+mn-cs"/>
                </a:endParaRPr>
              </a:p>
            </p:txBody>
          </p:sp>
          <p:sp>
            <p:nvSpPr>
              <p:cNvPr id="155" name="Isosceles Triangle 154">
                <a:extLst>
                  <a:ext uri="{FF2B5EF4-FFF2-40B4-BE49-F238E27FC236}">
                    <a16:creationId xmlns:a16="http://schemas.microsoft.com/office/drawing/2014/main" xmlns="" id="{A86682EE-9B1B-401A-A13A-AF7E674695F1}"/>
                  </a:ext>
                </a:extLst>
              </p:cNvPr>
              <p:cNvSpPr/>
              <p:nvPr/>
            </p:nvSpPr>
            <p:spPr>
              <a:xfrm flipH="1" flipV="1">
                <a:off x="3450498" y="1823971"/>
                <a:ext cx="160444" cy="107245"/>
              </a:xfrm>
              <a:prstGeom prst="triangle">
                <a:avLst/>
              </a:prstGeom>
              <a:solidFill>
                <a:srgbClr val="596FAB"/>
              </a:solidFill>
              <a:ln w="12700" cap="flat" cmpd="sng" algn="ctr">
                <a:no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N" sz="2000" b="0" i="0" u="none" strike="noStrike" kern="0" cap="none" spc="0" normalizeH="0" baseline="0" noProof="0">
                  <a:ln>
                    <a:noFill/>
                  </a:ln>
                  <a:solidFill>
                    <a:srgbClr val="000000">
                      <a:lumMod val="75000"/>
                      <a:lumOff val="25000"/>
                    </a:srgbClr>
                  </a:solidFill>
                  <a:effectLst/>
                  <a:uLnTx/>
                  <a:uFillTx/>
                  <a:latin typeface="Calibri" panose="020F0502020204030204"/>
                  <a:ea typeface="+mn-ea"/>
                  <a:cs typeface="+mn-cs"/>
                </a:endParaRPr>
              </a:p>
            </p:txBody>
          </p:sp>
          <p:sp>
            <p:nvSpPr>
              <p:cNvPr id="156" name="Arrow: Notched Right 189">
                <a:extLst>
                  <a:ext uri="{FF2B5EF4-FFF2-40B4-BE49-F238E27FC236}">
                    <a16:creationId xmlns:a16="http://schemas.microsoft.com/office/drawing/2014/main" xmlns="" id="{6E9F7683-958E-4D51-90F8-D704CCFD3F61}"/>
                  </a:ext>
                </a:extLst>
              </p:cNvPr>
              <p:cNvSpPr/>
              <p:nvPr/>
            </p:nvSpPr>
            <p:spPr>
              <a:xfrm>
                <a:off x="4554297" y="1198475"/>
                <a:ext cx="333075" cy="615763"/>
              </a:xfrm>
              <a:custGeom>
                <a:avLst/>
                <a:gdLst>
                  <a:gd name="connsiteX0" fmla="*/ 0 w 327179"/>
                  <a:gd name="connsiteY0" fmla="*/ 212168 h 424336"/>
                  <a:gd name="connsiteX1" fmla="*/ 163590 w 327179"/>
                  <a:gd name="connsiteY1" fmla="*/ 212168 h 424336"/>
                  <a:gd name="connsiteX2" fmla="*/ 163590 w 327179"/>
                  <a:gd name="connsiteY2" fmla="*/ 0 h 424336"/>
                  <a:gd name="connsiteX3" fmla="*/ 327179 w 327179"/>
                  <a:gd name="connsiteY3" fmla="*/ 212168 h 424336"/>
                  <a:gd name="connsiteX4" fmla="*/ 163590 w 327179"/>
                  <a:gd name="connsiteY4" fmla="*/ 424336 h 424336"/>
                  <a:gd name="connsiteX5" fmla="*/ 163590 w 327179"/>
                  <a:gd name="connsiteY5" fmla="*/ 212168 h 424336"/>
                  <a:gd name="connsiteX6" fmla="*/ 0 w 327179"/>
                  <a:gd name="connsiteY6" fmla="*/ 212168 h 424336"/>
                  <a:gd name="connsiteX7" fmla="*/ 0 w 327179"/>
                  <a:gd name="connsiteY7" fmla="*/ 212168 h 424336"/>
                  <a:gd name="connsiteX0" fmla="*/ 0 w 327179"/>
                  <a:gd name="connsiteY0" fmla="*/ 212168 h 424336"/>
                  <a:gd name="connsiteX1" fmla="*/ 163590 w 327179"/>
                  <a:gd name="connsiteY1" fmla="*/ 212168 h 424336"/>
                  <a:gd name="connsiteX2" fmla="*/ 163590 w 327179"/>
                  <a:gd name="connsiteY2" fmla="*/ 0 h 424336"/>
                  <a:gd name="connsiteX3" fmla="*/ 327179 w 327179"/>
                  <a:gd name="connsiteY3" fmla="*/ 212168 h 424336"/>
                  <a:gd name="connsiteX4" fmla="*/ 163590 w 327179"/>
                  <a:gd name="connsiteY4" fmla="*/ 424336 h 424336"/>
                  <a:gd name="connsiteX5" fmla="*/ 163590 w 327179"/>
                  <a:gd name="connsiteY5" fmla="*/ 212168 h 424336"/>
                  <a:gd name="connsiteX6" fmla="*/ 0 w 327179"/>
                  <a:gd name="connsiteY6" fmla="*/ 212168 h 424336"/>
                  <a:gd name="connsiteX0" fmla="*/ 0 w 163589"/>
                  <a:gd name="connsiteY0" fmla="*/ 212168 h 424336"/>
                  <a:gd name="connsiteX1" fmla="*/ 0 w 163589"/>
                  <a:gd name="connsiteY1" fmla="*/ 212168 h 424336"/>
                  <a:gd name="connsiteX2" fmla="*/ 0 w 163589"/>
                  <a:gd name="connsiteY2" fmla="*/ 0 h 424336"/>
                  <a:gd name="connsiteX3" fmla="*/ 163589 w 163589"/>
                  <a:gd name="connsiteY3" fmla="*/ 212168 h 424336"/>
                  <a:gd name="connsiteX4" fmla="*/ 0 w 163589"/>
                  <a:gd name="connsiteY4" fmla="*/ 424336 h 424336"/>
                  <a:gd name="connsiteX5" fmla="*/ 0 w 163589"/>
                  <a:gd name="connsiteY5" fmla="*/ 212168 h 424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3589" h="424336">
                    <a:moveTo>
                      <a:pt x="0" y="212168"/>
                    </a:moveTo>
                    <a:lnTo>
                      <a:pt x="0" y="212168"/>
                    </a:lnTo>
                    <a:lnTo>
                      <a:pt x="0" y="0"/>
                    </a:lnTo>
                    <a:lnTo>
                      <a:pt x="163589" y="212168"/>
                    </a:lnTo>
                    <a:lnTo>
                      <a:pt x="0" y="424336"/>
                    </a:lnTo>
                    <a:lnTo>
                      <a:pt x="0" y="212168"/>
                    </a:lnTo>
                    <a:close/>
                  </a:path>
                </a:pathLst>
              </a:custGeom>
              <a:solidFill>
                <a:sysClr val="window" lastClr="FFFFFF"/>
              </a:solidFill>
              <a:ln w="3175" cap="flat" cmpd="sng" algn="ctr">
                <a:solidFill>
                  <a:srgbClr val="596FAB"/>
                </a:solidFill>
                <a:prstDash val="solid"/>
                <a:miter lim="800000"/>
              </a:ln>
              <a:effectLst>
                <a:outerShdw blurRad="50800" dist="38100" dir="10800000" sx="97000" sy="97000" algn="r" rotWithShape="0">
                  <a:prstClr val="black">
                    <a:alpha val="40000"/>
                  </a:prstClr>
                </a:outerShdw>
              </a:effectLst>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N" sz="2000" b="0" i="0" u="none" strike="noStrike" kern="0" cap="none" spc="0" normalizeH="0" baseline="0" noProof="0">
                  <a:ln>
                    <a:noFill/>
                  </a:ln>
                  <a:solidFill>
                    <a:srgbClr val="000000">
                      <a:lumMod val="75000"/>
                      <a:lumOff val="25000"/>
                    </a:srgbClr>
                  </a:solidFill>
                  <a:effectLst/>
                  <a:uLnTx/>
                  <a:uFillTx/>
                  <a:latin typeface="Calibri" panose="020F0502020204030204"/>
                  <a:ea typeface="+mn-ea"/>
                  <a:cs typeface="+mn-cs"/>
                </a:endParaRPr>
              </a:p>
            </p:txBody>
          </p:sp>
          <p:sp>
            <p:nvSpPr>
              <p:cNvPr id="158" name="TextBox 157">
                <a:extLst>
                  <a:ext uri="{FF2B5EF4-FFF2-40B4-BE49-F238E27FC236}">
                    <a16:creationId xmlns:a16="http://schemas.microsoft.com/office/drawing/2014/main" xmlns="" id="{F077D302-542A-4F59-B37F-1BE1A198B914}"/>
                  </a:ext>
                </a:extLst>
              </p:cNvPr>
              <p:cNvSpPr txBox="1"/>
              <p:nvPr/>
            </p:nvSpPr>
            <p:spPr>
              <a:xfrm>
                <a:off x="4551530" y="1351263"/>
                <a:ext cx="192141" cy="288110"/>
              </a:xfrm>
              <a:prstGeom prst="rect">
                <a:avLst/>
              </a:prstGeom>
              <a:noFill/>
            </p:spPr>
            <p:txBody>
              <a:bodyPr wrap="none"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N" sz="1200" b="1" i="0" u="none" strike="noStrike" kern="0" cap="none" spc="0" normalizeH="0" baseline="0" noProof="0" dirty="0">
                  <a:ln>
                    <a:noFill/>
                  </a:ln>
                  <a:solidFill>
                    <a:prstClr val="black">
                      <a:lumMod val="85000"/>
                      <a:lumOff val="15000"/>
                    </a:prstClr>
                  </a:solidFill>
                  <a:effectLst/>
                  <a:uLnTx/>
                  <a:uFillTx/>
                  <a:latin typeface="Century Gothic" panose="020B0502020202020204" pitchFamily="34" charset="0"/>
                  <a:ea typeface="+mn-ea"/>
                  <a:cs typeface="+mn-cs"/>
                </a:endParaRPr>
              </a:p>
            </p:txBody>
          </p:sp>
        </p:grpSp>
        <p:grpSp>
          <p:nvGrpSpPr>
            <p:cNvPr id="142" name="Group 141">
              <a:extLst>
                <a:ext uri="{FF2B5EF4-FFF2-40B4-BE49-F238E27FC236}">
                  <a16:creationId xmlns:a16="http://schemas.microsoft.com/office/drawing/2014/main" xmlns="" id="{06499D73-A870-43A0-B537-C0EB59A3422B}"/>
                </a:ext>
              </a:extLst>
            </p:cNvPr>
            <p:cNvGrpSpPr/>
            <p:nvPr/>
          </p:nvGrpSpPr>
          <p:grpSpPr>
            <a:xfrm>
              <a:off x="6858696" y="1194704"/>
              <a:ext cx="1376149" cy="676374"/>
              <a:chOff x="3583427" y="1171845"/>
              <a:chExt cx="1431356" cy="703505"/>
            </a:xfrm>
          </p:grpSpPr>
          <p:sp>
            <p:nvSpPr>
              <p:cNvPr id="149" name="Rectangle 10">
                <a:extLst>
                  <a:ext uri="{FF2B5EF4-FFF2-40B4-BE49-F238E27FC236}">
                    <a16:creationId xmlns:a16="http://schemas.microsoft.com/office/drawing/2014/main" xmlns="" id="{B4E4B93F-E010-47CD-9E8F-C4D702042ADC}"/>
                  </a:ext>
                </a:extLst>
              </p:cNvPr>
              <p:cNvSpPr/>
              <p:nvPr/>
            </p:nvSpPr>
            <p:spPr>
              <a:xfrm>
                <a:off x="3583427" y="1197804"/>
                <a:ext cx="1147574" cy="538163"/>
              </a:xfrm>
              <a:custGeom>
                <a:avLst/>
                <a:gdLst>
                  <a:gd name="connsiteX0" fmla="*/ 0 w 981075"/>
                  <a:gd name="connsiteY0" fmla="*/ 0 h 538163"/>
                  <a:gd name="connsiteX1" fmla="*/ 981075 w 981075"/>
                  <a:gd name="connsiteY1" fmla="*/ 0 h 538163"/>
                  <a:gd name="connsiteX2" fmla="*/ 981075 w 981075"/>
                  <a:gd name="connsiteY2" fmla="*/ 538163 h 538163"/>
                  <a:gd name="connsiteX3" fmla="*/ 0 w 981075"/>
                  <a:gd name="connsiteY3" fmla="*/ 538163 h 538163"/>
                  <a:gd name="connsiteX4" fmla="*/ 0 w 981075"/>
                  <a:gd name="connsiteY4" fmla="*/ 0 h 538163"/>
                  <a:gd name="connsiteX0" fmla="*/ 461963 w 981075"/>
                  <a:gd name="connsiteY0" fmla="*/ 4762 h 538163"/>
                  <a:gd name="connsiteX1" fmla="*/ 981075 w 981075"/>
                  <a:gd name="connsiteY1" fmla="*/ 0 h 538163"/>
                  <a:gd name="connsiteX2" fmla="*/ 981075 w 981075"/>
                  <a:gd name="connsiteY2" fmla="*/ 538163 h 538163"/>
                  <a:gd name="connsiteX3" fmla="*/ 0 w 981075"/>
                  <a:gd name="connsiteY3" fmla="*/ 538163 h 538163"/>
                  <a:gd name="connsiteX4" fmla="*/ 461963 w 981075"/>
                  <a:gd name="connsiteY4" fmla="*/ 4762 h 538163"/>
                  <a:gd name="connsiteX0" fmla="*/ 454819 w 981075"/>
                  <a:gd name="connsiteY0" fmla="*/ 0 h 538163"/>
                  <a:gd name="connsiteX1" fmla="*/ 981075 w 981075"/>
                  <a:gd name="connsiteY1" fmla="*/ 0 h 538163"/>
                  <a:gd name="connsiteX2" fmla="*/ 981075 w 981075"/>
                  <a:gd name="connsiteY2" fmla="*/ 538163 h 538163"/>
                  <a:gd name="connsiteX3" fmla="*/ 0 w 981075"/>
                  <a:gd name="connsiteY3" fmla="*/ 538163 h 538163"/>
                  <a:gd name="connsiteX4" fmla="*/ 454819 w 981075"/>
                  <a:gd name="connsiteY4" fmla="*/ 0 h 538163"/>
                  <a:gd name="connsiteX0" fmla="*/ 705644 w 1231900"/>
                  <a:gd name="connsiteY0" fmla="*/ 0 h 547688"/>
                  <a:gd name="connsiteX1" fmla="*/ 1231900 w 1231900"/>
                  <a:gd name="connsiteY1" fmla="*/ 0 h 547688"/>
                  <a:gd name="connsiteX2" fmla="*/ 1231900 w 1231900"/>
                  <a:gd name="connsiteY2" fmla="*/ 538163 h 547688"/>
                  <a:gd name="connsiteX3" fmla="*/ 0 w 1231900"/>
                  <a:gd name="connsiteY3" fmla="*/ 547688 h 547688"/>
                  <a:gd name="connsiteX4" fmla="*/ 705644 w 1231900"/>
                  <a:gd name="connsiteY4" fmla="*/ 0 h 547688"/>
                  <a:gd name="connsiteX0" fmla="*/ 699294 w 1225550"/>
                  <a:gd name="connsiteY0" fmla="*/ 0 h 547688"/>
                  <a:gd name="connsiteX1" fmla="*/ 1225550 w 1225550"/>
                  <a:gd name="connsiteY1" fmla="*/ 0 h 547688"/>
                  <a:gd name="connsiteX2" fmla="*/ 1225550 w 1225550"/>
                  <a:gd name="connsiteY2" fmla="*/ 538163 h 547688"/>
                  <a:gd name="connsiteX3" fmla="*/ 0 w 1225550"/>
                  <a:gd name="connsiteY3" fmla="*/ 547688 h 547688"/>
                  <a:gd name="connsiteX4" fmla="*/ 699294 w 1225550"/>
                  <a:gd name="connsiteY4" fmla="*/ 0 h 547688"/>
                  <a:gd name="connsiteX0" fmla="*/ 699294 w 1225550"/>
                  <a:gd name="connsiteY0" fmla="*/ 0 h 538163"/>
                  <a:gd name="connsiteX1" fmla="*/ 1225550 w 1225550"/>
                  <a:gd name="connsiteY1" fmla="*/ 0 h 538163"/>
                  <a:gd name="connsiteX2" fmla="*/ 1225550 w 1225550"/>
                  <a:gd name="connsiteY2" fmla="*/ 538163 h 538163"/>
                  <a:gd name="connsiteX3" fmla="*/ 0 w 1225550"/>
                  <a:gd name="connsiteY3" fmla="*/ 534988 h 538163"/>
                  <a:gd name="connsiteX4" fmla="*/ 699294 w 1225550"/>
                  <a:gd name="connsiteY4" fmla="*/ 0 h 538163"/>
                  <a:gd name="connsiteX0" fmla="*/ 505619 w 1225550"/>
                  <a:gd name="connsiteY0" fmla="*/ 0 h 541338"/>
                  <a:gd name="connsiteX1" fmla="*/ 1225550 w 1225550"/>
                  <a:gd name="connsiteY1" fmla="*/ 3175 h 541338"/>
                  <a:gd name="connsiteX2" fmla="*/ 1225550 w 1225550"/>
                  <a:gd name="connsiteY2" fmla="*/ 541338 h 541338"/>
                  <a:gd name="connsiteX3" fmla="*/ 0 w 1225550"/>
                  <a:gd name="connsiteY3" fmla="*/ 538163 h 541338"/>
                  <a:gd name="connsiteX4" fmla="*/ 505619 w 1225550"/>
                  <a:gd name="connsiteY4" fmla="*/ 0 h 541338"/>
                  <a:gd name="connsiteX0" fmla="*/ 505619 w 1225550"/>
                  <a:gd name="connsiteY0" fmla="*/ 9525 h 538163"/>
                  <a:gd name="connsiteX1" fmla="*/ 1225550 w 1225550"/>
                  <a:gd name="connsiteY1" fmla="*/ 0 h 538163"/>
                  <a:gd name="connsiteX2" fmla="*/ 1225550 w 1225550"/>
                  <a:gd name="connsiteY2" fmla="*/ 538163 h 538163"/>
                  <a:gd name="connsiteX3" fmla="*/ 0 w 1225550"/>
                  <a:gd name="connsiteY3" fmla="*/ 534988 h 538163"/>
                  <a:gd name="connsiteX4" fmla="*/ 505619 w 1225550"/>
                  <a:gd name="connsiteY4" fmla="*/ 9525 h 538163"/>
                  <a:gd name="connsiteX0" fmla="*/ 508794 w 1225550"/>
                  <a:gd name="connsiteY0" fmla="*/ 0 h 538163"/>
                  <a:gd name="connsiteX1" fmla="*/ 1225550 w 1225550"/>
                  <a:gd name="connsiteY1" fmla="*/ 0 h 538163"/>
                  <a:gd name="connsiteX2" fmla="*/ 1225550 w 1225550"/>
                  <a:gd name="connsiteY2" fmla="*/ 538163 h 538163"/>
                  <a:gd name="connsiteX3" fmla="*/ 0 w 1225550"/>
                  <a:gd name="connsiteY3" fmla="*/ 534988 h 538163"/>
                  <a:gd name="connsiteX4" fmla="*/ 508794 w 1225550"/>
                  <a:gd name="connsiteY4" fmla="*/ 0 h 538163"/>
                  <a:gd name="connsiteX0" fmla="*/ 501650 w 1218406"/>
                  <a:gd name="connsiteY0" fmla="*/ 0 h 538163"/>
                  <a:gd name="connsiteX1" fmla="*/ 1218406 w 1218406"/>
                  <a:gd name="connsiteY1" fmla="*/ 0 h 538163"/>
                  <a:gd name="connsiteX2" fmla="*/ 1218406 w 1218406"/>
                  <a:gd name="connsiteY2" fmla="*/ 538163 h 538163"/>
                  <a:gd name="connsiteX3" fmla="*/ 0 w 1218406"/>
                  <a:gd name="connsiteY3" fmla="*/ 537369 h 538163"/>
                  <a:gd name="connsiteX4" fmla="*/ 501650 w 1218406"/>
                  <a:gd name="connsiteY4" fmla="*/ 0 h 5381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8406" h="538163">
                    <a:moveTo>
                      <a:pt x="501650" y="0"/>
                    </a:moveTo>
                    <a:lnTo>
                      <a:pt x="1218406" y="0"/>
                    </a:lnTo>
                    <a:lnTo>
                      <a:pt x="1218406" y="538163"/>
                    </a:lnTo>
                    <a:lnTo>
                      <a:pt x="0" y="537369"/>
                    </a:lnTo>
                    <a:lnTo>
                      <a:pt x="501650" y="0"/>
                    </a:lnTo>
                    <a:close/>
                  </a:path>
                </a:pathLst>
              </a:custGeom>
              <a:solidFill>
                <a:srgbClr val="41ABDD"/>
              </a:solidFill>
              <a:ln w="12700" cap="flat" cmpd="sng" algn="ctr">
                <a:no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N" sz="2000" b="0" i="0" u="none" strike="noStrike" kern="0" cap="none" spc="0" normalizeH="0" baseline="0" noProof="0">
                  <a:ln>
                    <a:noFill/>
                  </a:ln>
                  <a:solidFill>
                    <a:srgbClr val="000000">
                      <a:lumMod val="75000"/>
                      <a:lumOff val="25000"/>
                    </a:srgbClr>
                  </a:solidFill>
                  <a:effectLst/>
                  <a:uLnTx/>
                  <a:uFillTx/>
                  <a:latin typeface="Calibri" panose="020F0502020204030204"/>
                  <a:ea typeface="+mn-ea"/>
                  <a:cs typeface="+mn-cs"/>
                </a:endParaRPr>
              </a:p>
            </p:txBody>
          </p:sp>
          <p:sp>
            <p:nvSpPr>
              <p:cNvPr id="150" name="Isosceles Triangle 149">
                <a:extLst>
                  <a:ext uri="{FF2B5EF4-FFF2-40B4-BE49-F238E27FC236}">
                    <a16:creationId xmlns:a16="http://schemas.microsoft.com/office/drawing/2014/main" xmlns="" id="{FF554C3B-56FB-451F-886E-F3D3F3022451}"/>
                  </a:ext>
                </a:extLst>
              </p:cNvPr>
              <p:cNvSpPr/>
              <p:nvPr/>
            </p:nvSpPr>
            <p:spPr>
              <a:xfrm flipV="1">
                <a:off x="3617781" y="1768911"/>
                <a:ext cx="185237" cy="106439"/>
              </a:xfrm>
              <a:prstGeom prst="triangle">
                <a:avLst/>
              </a:prstGeom>
              <a:solidFill>
                <a:srgbClr val="41ABDD"/>
              </a:solidFill>
              <a:ln w="12700" cap="flat" cmpd="sng" algn="ctr">
                <a:no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N" sz="2000" b="0" i="0" u="none" strike="noStrike" kern="0" cap="none" spc="0" normalizeH="0" baseline="0" noProof="0">
                  <a:ln>
                    <a:noFill/>
                  </a:ln>
                  <a:solidFill>
                    <a:srgbClr val="000000">
                      <a:lumMod val="75000"/>
                      <a:lumOff val="25000"/>
                    </a:srgbClr>
                  </a:solidFill>
                  <a:effectLst/>
                  <a:uLnTx/>
                  <a:uFillTx/>
                  <a:latin typeface="Calibri" panose="020F0502020204030204"/>
                  <a:ea typeface="+mn-ea"/>
                  <a:cs typeface="+mn-cs"/>
                </a:endParaRPr>
              </a:p>
            </p:txBody>
          </p:sp>
          <p:sp>
            <p:nvSpPr>
              <p:cNvPr id="151" name="Arrow: Notched Right 219">
                <a:extLst>
                  <a:ext uri="{FF2B5EF4-FFF2-40B4-BE49-F238E27FC236}">
                    <a16:creationId xmlns:a16="http://schemas.microsoft.com/office/drawing/2014/main" xmlns="" id="{D7459E22-4563-4C1D-8E44-1CC71B7AFD51}"/>
                  </a:ext>
                </a:extLst>
              </p:cNvPr>
              <p:cNvSpPr/>
              <p:nvPr/>
            </p:nvSpPr>
            <p:spPr>
              <a:xfrm>
                <a:off x="4681708" y="1171845"/>
                <a:ext cx="333075" cy="615763"/>
              </a:xfrm>
              <a:custGeom>
                <a:avLst/>
                <a:gdLst>
                  <a:gd name="connsiteX0" fmla="*/ 0 w 327179"/>
                  <a:gd name="connsiteY0" fmla="*/ 212168 h 424336"/>
                  <a:gd name="connsiteX1" fmla="*/ 163590 w 327179"/>
                  <a:gd name="connsiteY1" fmla="*/ 212168 h 424336"/>
                  <a:gd name="connsiteX2" fmla="*/ 163590 w 327179"/>
                  <a:gd name="connsiteY2" fmla="*/ 0 h 424336"/>
                  <a:gd name="connsiteX3" fmla="*/ 327179 w 327179"/>
                  <a:gd name="connsiteY3" fmla="*/ 212168 h 424336"/>
                  <a:gd name="connsiteX4" fmla="*/ 163590 w 327179"/>
                  <a:gd name="connsiteY4" fmla="*/ 424336 h 424336"/>
                  <a:gd name="connsiteX5" fmla="*/ 163590 w 327179"/>
                  <a:gd name="connsiteY5" fmla="*/ 212168 h 424336"/>
                  <a:gd name="connsiteX6" fmla="*/ 0 w 327179"/>
                  <a:gd name="connsiteY6" fmla="*/ 212168 h 424336"/>
                  <a:gd name="connsiteX7" fmla="*/ 0 w 327179"/>
                  <a:gd name="connsiteY7" fmla="*/ 212168 h 424336"/>
                  <a:gd name="connsiteX0" fmla="*/ 0 w 327179"/>
                  <a:gd name="connsiteY0" fmla="*/ 212168 h 424336"/>
                  <a:gd name="connsiteX1" fmla="*/ 163590 w 327179"/>
                  <a:gd name="connsiteY1" fmla="*/ 212168 h 424336"/>
                  <a:gd name="connsiteX2" fmla="*/ 163590 w 327179"/>
                  <a:gd name="connsiteY2" fmla="*/ 0 h 424336"/>
                  <a:gd name="connsiteX3" fmla="*/ 327179 w 327179"/>
                  <a:gd name="connsiteY3" fmla="*/ 212168 h 424336"/>
                  <a:gd name="connsiteX4" fmla="*/ 163590 w 327179"/>
                  <a:gd name="connsiteY4" fmla="*/ 424336 h 424336"/>
                  <a:gd name="connsiteX5" fmla="*/ 163590 w 327179"/>
                  <a:gd name="connsiteY5" fmla="*/ 212168 h 424336"/>
                  <a:gd name="connsiteX6" fmla="*/ 0 w 327179"/>
                  <a:gd name="connsiteY6" fmla="*/ 212168 h 424336"/>
                  <a:gd name="connsiteX0" fmla="*/ 0 w 163589"/>
                  <a:gd name="connsiteY0" fmla="*/ 212168 h 424336"/>
                  <a:gd name="connsiteX1" fmla="*/ 0 w 163589"/>
                  <a:gd name="connsiteY1" fmla="*/ 212168 h 424336"/>
                  <a:gd name="connsiteX2" fmla="*/ 0 w 163589"/>
                  <a:gd name="connsiteY2" fmla="*/ 0 h 424336"/>
                  <a:gd name="connsiteX3" fmla="*/ 163589 w 163589"/>
                  <a:gd name="connsiteY3" fmla="*/ 212168 h 424336"/>
                  <a:gd name="connsiteX4" fmla="*/ 0 w 163589"/>
                  <a:gd name="connsiteY4" fmla="*/ 424336 h 424336"/>
                  <a:gd name="connsiteX5" fmla="*/ 0 w 163589"/>
                  <a:gd name="connsiteY5" fmla="*/ 212168 h 424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3589" h="424336">
                    <a:moveTo>
                      <a:pt x="0" y="212168"/>
                    </a:moveTo>
                    <a:lnTo>
                      <a:pt x="0" y="212168"/>
                    </a:lnTo>
                    <a:lnTo>
                      <a:pt x="0" y="0"/>
                    </a:lnTo>
                    <a:lnTo>
                      <a:pt x="163589" y="212168"/>
                    </a:lnTo>
                    <a:lnTo>
                      <a:pt x="0" y="424336"/>
                    </a:lnTo>
                    <a:lnTo>
                      <a:pt x="0" y="212168"/>
                    </a:lnTo>
                    <a:close/>
                  </a:path>
                </a:pathLst>
              </a:custGeom>
              <a:solidFill>
                <a:sysClr val="window" lastClr="FFFFFF"/>
              </a:solidFill>
              <a:ln w="3175" cap="flat" cmpd="sng" algn="ctr">
                <a:solidFill>
                  <a:srgbClr val="41AADC"/>
                </a:solidFill>
                <a:prstDash val="solid"/>
                <a:miter lim="800000"/>
              </a:ln>
              <a:effectLst>
                <a:outerShdw blurRad="50800" dist="38100" dir="10800000" sx="97000" sy="97000" algn="r" rotWithShape="0">
                  <a:prstClr val="black">
                    <a:alpha val="40000"/>
                  </a:prstClr>
                </a:outerShdw>
              </a:effectLst>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N" sz="2000" b="0" i="0" u="none" strike="noStrike" kern="0" cap="none" spc="0" normalizeH="0" baseline="0" noProof="0">
                  <a:ln>
                    <a:noFill/>
                  </a:ln>
                  <a:solidFill>
                    <a:srgbClr val="000000">
                      <a:lumMod val="75000"/>
                      <a:lumOff val="25000"/>
                    </a:srgbClr>
                  </a:solidFill>
                  <a:effectLst/>
                  <a:uLnTx/>
                  <a:uFillTx/>
                  <a:latin typeface="Calibri" panose="020F0502020204030204"/>
                  <a:ea typeface="+mn-ea"/>
                  <a:cs typeface="+mn-cs"/>
                </a:endParaRPr>
              </a:p>
            </p:txBody>
          </p:sp>
          <p:sp>
            <p:nvSpPr>
              <p:cNvPr id="152" name="TextBox 151">
                <a:extLst>
                  <a:ext uri="{FF2B5EF4-FFF2-40B4-BE49-F238E27FC236}">
                    <a16:creationId xmlns:a16="http://schemas.microsoft.com/office/drawing/2014/main" xmlns="" id="{08BBD8EF-D692-4D3D-B9F6-11E71F5D3914}"/>
                  </a:ext>
                </a:extLst>
              </p:cNvPr>
              <p:cNvSpPr txBox="1"/>
              <p:nvPr/>
            </p:nvSpPr>
            <p:spPr>
              <a:xfrm>
                <a:off x="3762124" y="1360510"/>
                <a:ext cx="192142" cy="352134"/>
              </a:xfrm>
              <a:prstGeom prst="rect">
                <a:avLst/>
              </a:prstGeom>
              <a:noFill/>
            </p:spPr>
            <p:txBody>
              <a:bodyPr wrap="none"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N" sz="1600" b="1" i="0" u="none" strike="noStrike" kern="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53" name="TextBox 152">
                <a:extLst>
                  <a:ext uri="{FF2B5EF4-FFF2-40B4-BE49-F238E27FC236}">
                    <a16:creationId xmlns:a16="http://schemas.microsoft.com/office/drawing/2014/main" xmlns="" id="{F2F7AE6E-E2DE-46A2-B0BC-8FF3B262A10E}"/>
                  </a:ext>
                </a:extLst>
              </p:cNvPr>
              <p:cNvSpPr txBox="1"/>
              <p:nvPr/>
            </p:nvSpPr>
            <p:spPr>
              <a:xfrm>
                <a:off x="4615863" y="1376928"/>
                <a:ext cx="192141" cy="288110"/>
              </a:xfrm>
              <a:prstGeom prst="rect">
                <a:avLst/>
              </a:prstGeom>
              <a:noFill/>
            </p:spPr>
            <p:txBody>
              <a:bodyPr wrap="none"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N" sz="1200" b="1" i="0" u="none" strike="noStrike" kern="0" cap="none" spc="0" normalizeH="0" baseline="0" noProof="0" dirty="0">
                  <a:ln>
                    <a:noFill/>
                  </a:ln>
                  <a:solidFill>
                    <a:prstClr val="black">
                      <a:lumMod val="85000"/>
                      <a:lumOff val="15000"/>
                    </a:prstClr>
                  </a:solidFill>
                  <a:effectLst/>
                  <a:uLnTx/>
                  <a:uFillTx/>
                  <a:latin typeface="Century Gothic" panose="020B0502020202020204" pitchFamily="34" charset="0"/>
                  <a:ea typeface="+mn-ea"/>
                  <a:cs typeface="+mn-cs"/>
                </a:endParaRPr>
              </a:p>
            </p:txBody>
          </p:sp>
        </p:grpSp>
        <p:grpSp>
          <p:nvGrpSpPr>
            <p:cNvPr id="143" name="Group 142">
              <a:extLst>
                <a:ext uri="{FF2B5EF4-FFF2-40B4-BE49-F238E27FC236}">
                  <a16:creationId xmlns:a16="http://schemas.microsoft.com/office/drawing/2014/main" xmlns="" id="{7798E1B9-F26F-4CB3-8263-BCCE1FD39F0E}"/>
                </a:ext>
              </a:extLst>
            </p:cNvPr>
            <p:cNvGrpSpPr/>
            <p:nvPr/>
          </p:nvGrpSpPr>
          <p:grpSpPr>
            <a:xfrm>
              <a:off x="9174846" y="1219661"/>
              <a:ext cx="1764035" cy="690136"/>
              <a:chOff x="3295347" y="1213395"/>
              <a:chExt cx="1834800" cy="717820"/>
            </a:xfrm>
          </p:grpSpPr>
          <p:sp>
            <p:nvSpPr>
              <p:cNvPr id="144" name="Rectangle 10">
                <a:extLst>
                  <a:ext uri="{FF2B5EF4-FFF2-40B4-BE49-F238E27FC236}">
                    <a16:creationId xmlns:a16="http://schemas.microsoft.com/office/drawing/2014/main" xmlns="" id="{FE8CD2A1-B11C-4EE9-9B44-3AB08F293627}"/>
                  </a:ext>
                </a:extLst>
              </p:cNvPr>
              <p:cNvSpPr/>
              <p:nvPr/>
            </p:nvSpPr>
            <p:spPr>
              <a:xfrm>
                <a:off x="3295347" y="1267494"/>
                <a:ext cx="1515374" cy="538163"/>
              </a:xfrm>
              <a:custGeom>
                <a:avLst/>
                <a:gdLst>
                  <a:gd name="connsiteX0" fmla="*/ 0 w 981075"/>
                  <a:gd name="connsiteY0" fmla="*/ 0 h 538163"/>
                  <a:gd name="connsiteX1" fmla="*/ 981075 w 981075"/>
                  <a:gd name="connsiteY1" fmla="*/ 0 h 538163"/>
                  <a:gd name="connsiteX2" fmla="*/ 981075 w 981075"/>
                  <a:gd name="connsiteY2" fmla="*/ 538163 h 538163"/>
                  <a:gd name="connsiteX3" fmla="*/ 0 w 981075"/>
                  <a:gd name="connsiteY3" fmla="*/ 538163 h 538163"/>
                  <a:gd name="connsiteX4" fmla="*/ 0 w 981075"/>
                  <a:gd name="connsiteY4" fmla="*/ 0 h 538163"/>
                  <a:gd name="connsiteX0" fmla="*/ 461963 w 981075"/>
                  <a:gd name="connsiteY0" fmla="*/ 4762 h 538163"/>
                  <a:gd name="connsiteX1" fmla="*/ 981075 w 981075"/>
                  <a:gd name="connsiteY1" fmla="*/ 0 h 538163"/>
                  <a:gd name="connsiteX2" fmla="*/ 981075 w 981075"/>
                  <a:gd name="connsiteY2" fmla="*/ 538163 h 538163"/>
                  <a:gd name="connsiteX3" fmla="*/ 0 w 981075"/>
                  <a:gd name="connsiteY3" fmla="*/ 538163 h 538163"/>
                  <a:gd name="connsiteX4" fmla="*/ 461963 w 981075"/>
                  <a:gd name="connsiteY4" fmla="*/ 4762 h 538163"/>
                  <a:gd name="connsiteX0" fmla="*/ 454819 w 981075"/>
                  <a:gd name="connsiteY0" fmla="*/ 0 h 538163"/>
                  <a:gd name="connsiteX1" fmla="*/ 981075 w 981075"/>
                  <a:gd name="connsiteY1" fmla="*/ 0 h 538163"/>
                  <a:gd name="connsiteX2" fmla="*/ 981075 w 981075"/>
                  <a:gd name="connsiteY2" fmla="*/ 538163 h 538163"/>
                  <a:gd name="connsiteX3" fmla="*/ 0 w 981075"/>
                  <a:gd name="connsiteY3" fmla="*/ 538163 h 538163"/>
                  <a:gd name="connsiteX4" fmla="*/ 454819 w 981075"/>
                  <a:gd name="connsiteY4" fmla="*/ 0 h 538163"/>
                  <a:gd name="connsiteX0" fmla="*/ 705644 w 1231900"/>
                  <a:gd name="connsiteY0" fmla="*/ 0 h 547688"/>
                  <a:gd name="connsiteX1" fmla="*/ 1231900 w 1231900"/>
                  <a:gd name="connsiteY1" fmla="*/ 0 h 547688"/>
                  <a:gd name="connsiteX2" fmla="*/ 1231900 w 1231900"/>
                  <a:gd name="connsiteY2" fmla="*/ 538163 h 547688"/>
                  <a:gd name="connsiteX3" fmla="*/ 0 w 1231900"/>
                  <a:gd name="connsiteY3" fmla="*/ 547688 h 547688"/>
                  <a:gd name="connsiteX4" fmla="*/ 705644 w 1231900"/>
                  <a:gd name="connsiteY4" fmla="*/ 0 h 547688"/>
                  <a:gd name="connsiteX0" fmla="*/ 699294 w 1225550"/>
                  <a:gd name="connsiteY0" fmla="*/ 0 h 547688"/>
                  <a:gd name="connsiteX1" fmla="*/ 1225550 w 1225550"/>
                  <a:gd name="connsiteY1" fmla="*/ 0 h 547688"/>
                  <a:gd name="connsiteX2" fmla="*/ 1225550 w 1225550"/>
                  <a:gd name="connsiteY2" fmla="*/ 538163 h 547688"/>
                  <a:gd name="connsiteX3" fmla="*/ 0 w 1225550"/>
                  <a:gd name="connsiteY3" fmla="*/ 547688 h 547688"/>
                  <a:gd name="connsiteX4" fmla="*/ 699294 w 1225550"/>
                  <a:gd name="connsiteY4" fmla="*/ 0 h 547688"/>
                  <a:gd name="connsiteX0" fmla="*/ 699294 w 1225550"/>
                  <a:gd name="connsiteY0" fmla="*/ 0 h 538163"/>
                  <a:gd name="connsiteX1" fmla="*/ 1225550 w 1225550"/>
                  <a:gd name="connsiteY1" fmla="*/ 0 h 538163"/>
                  <a:gd name="connsiteX2" fmla="*/ 1225550 w 1225550"/>
                  <a:gd name="connsiteY2" fmla="*/ 538163 h 538163"/>
                  <a:gd name="connsiteX3" fmla="*/ 0 w 1225550"/>
                  <a:gd name="connsiteY3" fmla="*/ 534988 h 538163"/>
                  <a:gd name="connsiteX4" fmla="*/ 699294 w 1225550"/>
                  <a:gd name="connsiteY4" fmla="*/ 0 h 538163"/>
                  <a:gd name="connsiteX0" fmla="*/ 505619 w 1225550"/>
                  <a:gd name="connsiteY0" fmla="*/ 0 h 541338"/>
                  <a:gd name="connsiteX1" fmla="*/ 1225550 w 1225550"/>
                  <a:gd name="connsiteY1" fmla="*/ 3175 h 541338"/>
                  <a:gd name="connsiteX2" fmla="*/ 1225550 w 1225550"/>
                  <a:gd name="connsiteY2" fmla="*/ 541338 h 541338"/>
                  <a:gd name="connsiteX3" fmla="*/ 0 w 1225550"/>
                  <a:gd name="connsiteY3" fmla="*/ 538163 h 541338"/>
                  <a:gd name="connsiteX4" fmla="*/ 505619 w 1225550"/>
                  <a:gd name="connsiteY4" fmla="*/ 0 h 541338"/>
                  <a:gd name="connsiteX0" fmla="*/ 505619 w 1225550"/>
                  <a:gd name="connsiteY0" fmla="*/ 9525 h 538163"/>
                  <a:gd name="connsiteX1" fmla="*/ 1225550 w 1225550"/>
                  <a:gd name="connsiteY1" fmla="*/ 0 h 538163"/>
                  <a:gd name="connsiteX2" fmla="*/ 1225550 w 1225550"/>
                  <a:gd name="connsiteY2" fmla="*/ 538163 h 538163"/>
                  <a:gd name="connsiteX3" fmla="*/ 0 w 1225550"/>
                  <a:gd name="connsiteY3" fmla="*/ 534988 h 538163"/>
                  <a:gd name="connsiteX4" fmla="*/ 505619 w 1225550"/>
                  <a:gd name="connsiteY4" fmla="*/ 9525 h 538163"/>
                  <a:gd name="connsiteX0" fmla="*/ 508794 w 1225550"/>
                  <a:gd name="connsiteY0" fmla="*/ 0 h 538163"/>
                  <a:gd name="connsiteX1" fmla="*/ 1225550 w 1225550"/>
                  <a:gd name="connsiteY1" fmla="*/ 0 h 538163"/>
                  <a:gd name="connsiteX2" fmla="*/ 1225550 w 1225550"/>
                  <a:gd name="connsiteY2" fmla="*/ 538163 h 538163"/>
                  <a:gd name="connsiteX3" fmla="*/ 0 w 1225550"/>
                  <a:gd name="connsiteY3" fmla="*/ 534988 h 538163"/>
                  <a:gd name="connsiteX4" fmla="*/ 508794 w 1225550"/>
                  <a:gd name="connsiteY4" fmla="*/ 0 h 538163"/>
                  <a:gd name="connsiteX0" fmla="*/ 501650 w 1218406"/>
                  <a:gd name="connsiteY0" fmla="*/ 0 h 538163"/>
                  <a:gd name="connsiteX1" fmla="*/ 1218406 w 1218406"/>
                  <a:gd name="connsiteY1" fmla="*/ 0 h 538163"/>
                  <a:gd name="connsiteX2" fmla="*/ 1218406 w 1218406"/>
                  <a:gd name="connsiteY2" fmla="*/ 538163 h 538163"/>
                  <a:gd name="connsiteX3" fmla="*/ 0 w 1218406"/>
                  <a:gd name="connsiteY3" fmla="*/ 537369 h 538163"/>
                  <a:gd name="connsiteX4" fmla="*/ 501650 w 1218406"/>
                  <a:gd name="connsiteY4" fmla="*/ 0 h 5381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8406" h="538163">
                    <a:moveTo>
                      <a:pt x="501650" y="0"/>
                    </a:moveTo>
                    <a:lnTo>
                      <a:pt x="1218406" y="0"/>
                    </a:lnTo>
                    <a:lnTo>
                      <a:pt x="1218406" y="538163"/>
                    </a:lnTo>
                    <a:lnTo>
                      <a:pt x="0" y="537369"/>
                    </a:lnTo>
                    <a:lnTo>
                      <a:pt x="501650" y="0"/>
                    </a:lnTo>
                    <a:close/>
                  </a:path>
                </a:pathLst>
              </a:custGeom>
              <a:solidFill>
                <a:srgbClr val="8BBA2C"/>
              </a:solidFill>
              <a:ln w="12700" cap="flat" cmpd="sng" algn="ctr">
                <a:no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N" sz="2000" b="0" i="0" u="none" strike="noStrike" kern="0" cap="none" spc="0" normalizeH="0" baseline="0" noProof="0">
                  <a:ln>
                    <a:noFill/>
                  </a:ln>
                  <a:solidFill>
                    <a:srgbClr val="000000">
                      <a:lumMod val="75000"/>
                      <a:lumOff val="25000"/>
                    </a:srgbClr>
                  </a:solidFill>
                  <a:effectLst/>
                  <a:uLnTx/>
                  <a:uFillTx/>
                  <a:latin typeface="Calibri" panose="020F0502020204030204"/>
                  <a:ea typeface="+mn-ea"/>
                  <a:cs typeface="+mn-cs"/>
                </a:endParaRPr>
              </a:p>
            </p:txBody>
          </p:sp>
          <p:sp>
            <p:nvSpPr>
              <p:cNvPr id="145" name="Isosceles Triangle 144">
                <a:extLst>
                  <a:ext uri="{FF2B5EF4-FFF2-40B4-BE49-F238E27FC236}">
                    <a16:creationId xmlns:a16="http://schemas.microsoft.com/office/drawing/2014/main" xmlns="" id="{D5079C9F-E1B8-48C0-82CF-1FD5A7BA41F7}"/>
                  </a:ext>
                </a:extLst>
              </p:cNvPr>
              <p:cNvSpPr/>
              <p:nvPr/>
            </p:nvSpPr>
            <p:spPr>
              <a:xfrm flipV="1">
                <a:off x="3295347" y="1838602"/>
                <a:ext cx="242719" cy="92613"/>
              </a:xfrm>
              <a:prstGeom prst="triangle">
                <a:avLst/>
              </a:prstGeom>
              <a:solidFill>
                <a:srgbClr val="8BBA2C"/>
              </a:solidFill>
              <a:ln w="12700" cap="flat" cmpd="sng" algn="ctr">
                <a:no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N" sz="2000" b="0" i="0" u="none" strike="noStrike" kern="0" cap="none" spc="0" normalizeH="0" baseline="0" noProof="0">
                  <a:ln>
                    <a:noFill/>
                  </a:ln>
                  <a:solidFill>
                    <a:srgbClr val="000000">
                      <a:lumMod val="75000"/>
                      <a:lumOff val="25000"/>
                    </a:srgbClr>
                  </a:solidFill>
                  <a:effectLst/>
                  <a:uLnTx/>
                  <a:uFillTx/>
                  <a:latin typeface="Calibri" panose="020F0502020204030204"/>
                  <a:ea typeface="+mn-ea"/>
                  <a:cs typeface="+mn-cs"/>
                </a:endParaRPr>
              </a:p>
            </p:txBody>
          </p:sp>
          <p:sp>
            <p:nvSpPr>
              <p:cNvPr id="146" name="Arrow: Notched Right 228">
                <a:extLst>
                  <a:ext uri="{FF2B5EF4-FFF2-40B4-BE49-F238E27FC236}">
                    <a16:creationId xmlns:a16="http://schemas.microsoft.com/office/drawing/2014/main" xmlns="" id="{992C2C8E-F432-48A9-8A90-4D1FE230DFA9}"/>
                  </a:ext>
                </a:extLst>
              </p:cNvPr>
              <p:cNvSpPr/>
              <p:nvPr/>
            </p:nvSpPr>
            <p:spPr>
              <a:xfrm>
                <a:off x="4797072" y="1213395"/>
                <a:ext cx="333075" cy="615763"/>
              </a:xfrm>
              <a:custGeom>
                <a:avLst/>
                <a:gdLst>
                  <a:gd name="connsiteX0" fmla="*/ 0 w 327179"/>
                  <a:gd name="connsiteY0" fmla="*/ 212168 h 424336"/>
                  <a:gd name="connsiteX1" fmla="*/ 163590 w 327179"/>
                  <a:gd name="connsiteY1" fmla="*/ 212168 h 424336"/>
                  <a:gd name="connsiteX2" fmla="*/ 163590 w 327179"/>
                  <a:gd name="connsiteY2" fmla="*/ 0 h 424336"/>
                  <a:gd name="connsiteX3" fmla="*/ 327179 w 327179"/>
                  <a:gd name="connsiteY3" fmla="*/ 212168 h 424336"/>
                  <a:gd name="connsiteX4" fmla="*/ 163590 w 327179"/>
                  <a:gd name="connsiteY4" fmla="*/ 424336 h 424336"/>
                  <a:gd name="connsiteX5" fmla="*/ 163590 w 327179"/>
                  <a:gd name="connsiteY5" fmla="*/ 212168 h 424336"/>
                  <a:gd name="connsiteX6" fmla="*/ 0 w 327179"/>
                  <a:gd name="connsiteY6" fmla="*/ 212168 h 424336"/>
                  <a:gd name="connsiteX7" fmla="*/ 0 w 327179"/>
                  <a:gd name="connsiteY7" fmla="*/ 212168 h 424336"/>
                  <a:gd name="connsiteX0" fmla="*/ 0 w 327179"/>
                  <a:gd name="connsiteY0" fmla="*/ 212168 h 424336"/>
                  <a:gd name="connsiteX1" fmla="*/ 163590 w 327179"/>
                  <a:gd name="connsiteY1" fmla="*/ 212168 h 424336"/>
                  <a:gd name="connsiteX2" fmla="*/ 163590 w 327179"/>
                  <a:gd name="connsiteY2" fmla="*/ 0 h 424336"/>
                  <a:gd name="connsiteX3" fmla="*/ 327179 w 327179"/>
                  <a:gd name="connsiteY3" fmla="*/ 212168 h 424336"/>
                  <a:gd name="connsiteX4" fmla="*/ 163590 w 327179"/>
                  <a:gd name="connsiteY4" fmla="*/ 424336 h 424336"/>
                  <a:gd name="connsiteX5" fmla="*/ 163590 w 327179"/>
                  <a:gd name="connsiteY5" fmla="*/ 212168 h 424336"/>
                  <a:gd name="connsiteX6" fmla="*/ 0 w 327179"/>
                  <a:gd name="connsiteY6" fmla="*/ 212168 h 424336"/>
                  <a:gd name="connsiteX0" fmla="*/ 0 w 163589"/>
                  <a:gd name="connsiteY0" fmla="*/ 212168 h 424336"/>
                  <a:gd name="connsiteX1" fmla="*/ 0 w 163589"/>
                  <a:gd name="connsiteY1" fmla="*/ 212168 h 424336"/>
                  <a:gd name="connsiteX2" fmla="*/ 0 w 163589"/>
                  <a:gd name="connsiteY2" fmla="*/ 0 h 424336"/>
                  <a:gd name="connsiteX3" fmla="*/ 163589 w 163589"/>
                  <a:gd name="connsiteY3" fmla="*/ 212168 h 424336"/>
                  <a:gd name="connsiteX4" fmla="*/ 0 w 163589"/>
                  <a:gd name="connsiteY4" fmla="*/ 424336 h 424336"/>
                  <a:gd name="connsiteX5" fmla="*/ 0 w 163589"/>
                  <a:gd name="connsiteY5" fmla="*/ 212168 h 424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3589" h="424336">
                    <a:moveTo>
                      <a:pt x="0" y="212168"/>
                    </a:moveTo>
                    <a:lnTo>
                      <a:pt x="0" y="212168"/>
                    </a:lnTo>
                    <a:lnTo>
                      <a:pt x="0" y="0"/>
                    </a:lnTo>
                    <a:lnTo>
                      <a:pt x="163589" y="212168"/>
                    </a:lnTo>
                    <a:lnTo>
                      <a:pt x="0" y="424336"/>
                    </a:lnTo>
                    <a:lnTo>
                      <a:pt x="0" y="212168"/>
                    </a:lnTo>
                    <a:close/>
                  </a:path>
                </a:pathLst>
              </a:custGeom>
              <a:solidFill>
                <a:sysClr val="window" lastClr="FFFFFF"/>
              </a:solidFill>
              <a:ln w="3175" cap="flat" cmpd="sng" algn="ctr">
                <a:solidFill>
                  <a:srgbClr val="8BBA2C"/>
                </a:solidFill>
                <a:prstDash val="solid"/>
                <a:miter lim="800000"/>
              </a:ln>
              <a:effectLst>
                <a:outerShdw blurRad="50800" dist="38100" dir="10800000" sx="97000" sy="97000" algn="r" rotWithShape="0">
                  <a:prstClr val="black">
                    <a:alpha val="40000"/>
                  </a:prstClr>
                </a:outerShdw>
              </a:effectLst>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N" sz="2000" b="0" i="0" u="none" strike="noStrike" kern="0" cap="none" spc="0" normalizeH="0" baseline="0" noProof="0">
                  <a:ln>
                    <a:noFill/>
                  </a:ln>
                  <a:solidFill>
                    <a:srgbClr val="000000">
                      <a:lumMod val="75000"/>
                      <a:lumOff val="25000"/>
                    </a:srgbClr>
                  </a:solidFill>
                  <a:effectLst/>
                  <a:uLnTx/>
                  <a:uFillTx/>
                  <a:latin typeface="Calibri" panose="020F0502020204030204"/>
                  <a:ea typeface="+mn-ea"/>
                  <a:cs typeface="+mn-cs"/>
                </a:endParaRPr>
              </a:p>
            </p:txBody>
          </p:sp>
          <p:sp>
            <p:nvSpPr>
              <p:cNvPr id="147" name="TextBox 146">
                <a:extLst>
                  <a:ext uri="{FF2B5EF4-FFF2-40B4-BE49-F238E27FC236}">
                    <a16:creationId xmlns:a16="http://schemas.microsoft.com/office/drawing/2014/main" xmlns="" id="{C6EBE5D2-1F4F-4755-829C-A76A589A6D94}"/>
                  </a:ext>
                </a:extLst>
              </p:cNvPr>
              <p:cNvSpPr txBox="1"/>
              <p:nvPr/>
            </p:nvSpPr>
            <p:spPr>
              <a:xfrm>
                <a:off x="3762125" y="1360510"/>
                <a:ext cx="192142" cy="352134"/>
              </a:xfrm>
              <a:prstGeom prst="rect">
                <a:avLst/>
              </a:prstGeom>
              <a:noFill/>
            </p:spPr>
            <p:txBody>
              <a:bodyPr wrap="none"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N" sz="1600" b="1" i="0" u="none" strike="noStrike" kern="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48" name="TextBox 147">
                <a:extLst>
                  <a:ext uri="{FF2B5EF4-FFF2-40B4-BE49-F238E27FC236}">
                    <a16:creationId xmlns:a16="http://schemas.microsoft.com/office/drawing/2014/main" xmlns="" id="{32983493-D1D5-4755-8756-191EFFE02358}"/>
                  </a:ext>
                </a:extLst>
              </p:cNvPr>
              <p:cNvSpPr txBox="1"/>
              <p:nvPr/>
            </p:nvSpPr>
            <p:spPr>
              <a:xfrm>
                <a:off x="4713703" y="1376101"/>
                <a:ext cx="192142" cy="288110"/>
              </a:xfrm>
              <a:prstGeom prst="rect">
                <a:avLst/>
              </a:prstGeom>
              <a:noFill/>
            </p:spPr>
            <p:txBody>
              <a:bodyPr wrap="none"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N" sz="1200" b="1" i="0" u="none" strike="noStrike" kern="0" cap="none" spc="0" normalizeH="0" baseline="0" noProof="0" dirty="0">
                  <a:ln>
                    <a:noFill/>
                  </a:ln>
                  <a:solidFill>
                    <a:prstClr val="black">
                      <a:lumMod val="85000"/>
                      <a:lumOff val="15000"/>
                    </a:prstClr>
                  </a:solidFill>
                  <a:effectLst/>
                  <a:uLnTx/>
                  <a:uFillTx/>
                  <a:latin typeface="Century Gothic" panose="020B0502020202020204" pitchFamily="34" charset="0"/>
                  <a:ea typeface="+mn-ea"/>
                  <a:cs typeface="+mn-cs"/>
                </a:endParaRPr>
              </a:p>
            </p:txBody>
          </p:sp>
        </p:grpSp>
      </p:grpSp>
    </p:spTree>
    <p:extLst>
      <p:ext uri="{BB962C8B-B14F-4D97-AF65-F5344CB8AC3E}">
        <p14:creationId xmlns:p14="http://schemas.microsoft.com/office/powerpoint/2010/main" val="2387031418"/>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eelOff"/>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0C50472-3391-4760-98EA-CDBF818C1E3F}"/>
              </a:ext>
            </a:extLst>
          </p:cNvPr>
          <p:cNvSpPr>
            <a:spLocks noGrp="1"/>
          </p:cNvSpPr>
          <p:nvPr/>
        </p:nvSpPr>
        <p:spPr>
          <a:xfrm>
            <a:off x="2865119" y="261186"/>
            <a:ext cx="8467789" cy="463567"/>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3200" b="1" kern="1200">
                <a:solidFill>
                  <a:schemeClr val="tx2">
                    <a:lumMod val="85000"/>
                    <a:lumOff val="15000"/>
                  </a:schemeClr>
                </a:solidFill>
                <a:latin typeface="Cambria" panose="02040503050406030204" pitchFamily="18" charset="0"/>
                <a:ea typeface="Cambria" panose="02040503050406030204" pitchFamily="18" charset="0"/>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GB" sz="3200" b="1" i="0" u="none" strike="noStrike" kern="1200" cap="none" spc="0" normalizeH="0" baseline="0" noProof="0" dirty="0">
                <a:ln>
                  <a:noFill/>
                </a:ln>
                <a:solidFill>
                  <a:srgbClr val="5B9BD5">
                    <a:lumMod val="75000"/>
                  </a:srgbClr>
                </a:solidFill>
                <a:effectLst/>
                <a:uLnTx/>
                <a:uFillTx/>
                <a:latin typeface="Century Gothic" panose="020B0502020202020204" pitchFamily="34" charset="0"/>
                <a:ea typeface="Cambria" panose="02040503050406030204" pitchFamily="18" charset="0"/>
                <a:cs typeface="Arial" panose="020B0604020202020204" pitchFamily="34" charset="0"/>
              </a:rPr>
              <a:t>Security Architecture for CNI</a:t>
            </a:r>
          </a:p>
        </p:txBody>
      </p:sp>
      <p:grpSp>
        <p:nvGrpSpPr>
          <p:cNvPr id="4" name="Group 3">
            <a:extLst>
              <a:ext uri="{FF2B5EF4-FFF2-40B4-BE49-F238E27FC236}">
                <a16:creationId xmlns:a16="http://schemas.microsoft.com/office/drawing/2014/main" xmlns="" id="{C309FA1F-D90D-4744-9002-B585C689C3A9}"/>
              </a:ext>
            </a:extLst>
          </p:cNvPr>
          <p:cNvGrpSpPr/>
          <p:nvPr/>
        </p:nvGrpSpPr>
        <p:grpSpPr>
          <a:xfrm>
            <a:off x="669582" y="1268594"/>
            <a:ext cx="11327346" cy="4900557"/>
            <a:chOff x="-29598" y="1689875"/>
            <a:chExt cx="9598803" cy="3994841"/>
          </a:xfrm>
        </p:grpSpPr>
        <p:grpSp>
          <p:nvGrpSpPr>
            <p:cNvPr id="5" name="Group 4">
              <a:extLst>
                <a:ext uri="{FF2B5EF4-FFF2-40B4-BE49-F238E27FC236}">
                  <a16:creationId xmlns:a16="http://schemas.microsoft.com/office/drawing/2014/main" xmlns="" id="{26BF04DB-0541-4E1A-B475-22E5CD8640AE}"/>
                </a:ext>
              </a:extLst>
            </p:cNvPr>
            <p:cNvGrpSpPr/>
            <p:nvPr/>
          </p:nvGrpSpPr>
          <p:grpSpPr>
            <a:xfrm>
              <a:off x="-29598" y="1689954"/>
              <a:ext cx="9598803" cy="3994762"/>
              <a:chOff x="-29598" y="1689954"/>
              <a:chExt cx="9598803" cy="3994762"/>
            </a:xfrm>
          </p:grpSpPr>
          <p:grpSp>
            <p:nvGrpSpPr>
              <p:cNvPr id="75" name="Group 74">
                <a:extLst>
                  <a:ext uri="{FF2B5EF4-FFF2-40B4-BE49-F238E27FC236}">
                    <a16:creationId xmlns:a16="http://schemas.microsoft.com/office/drawing/2014/main" xmlns="" id="{0D55A2EE-8A6E-42DA-A5E8-16CC9E249AFF}"/>
                  </a:ext>
                </a:extLst>
              </p:cNvPr>
              <p:cNvGrpSpPr/>
              <p:nvPr/>
            </p:nvGrpSpPr>
            <p:grpSpPr>
              <a:xfrm>
                <a:off x="6457012" y="4919766"/>
                <a:ext cx="1972852" cy="682923"/>
                <a:chOff x="6496693" y="4564851"/>
                <a:chExt cx="1677345" cy="580630"/>
              </a:xfrm>
            </p:grpSpPr>
            <p:sp>
              <p:nvSpPr>
                <p:cNvPr id="97" name="TextBox 98">
                  <a:extLst>
                    <a:ext uri="{FF2B5EF4-FFF2-40B4-BE49-F238E27FC236}">
                      <a16:creationId xmlns:a16="http://schemas.microsoft.com/office/drawing/2014/main" xmlns="" id="{28F58ADA-F2A0-4EF1-9967-E7A8A3000DBD}"/>
                    </a:ext>
                  </a:extLst>
                </p:cNvPr>
                <p:cNvSpPr txBox="1"/>
                <p:nvPr/>
              </p:nvSpPr>
              <p:spPr>
                <a:xfrm>
                  <a:off x="6496693" y="4564851"/>
                  <a:ext cx="1314456" cy="185291"/>
                </a:xfrm>
                <a:prstGeom prst="rect">
                  <a:avLst/>
                </a:prstGeom>
                <a:noFill/>
              </p:spPr>
              <p:txBody>
                <a:bodyPr wrap="square" anchor="ct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base" latinLnBrk="0" hangingPunct="1">
                    <a:lnSpc>
                      <a:spcPct val="100000"/>
                    </a:lnSpc>
                    <a:spcBef>
                      <a:spcPts val="0"/>
                    </a:spcBef>
                    <a:spcAft>
                      <a:spcPts val="0"/>
                    </a:spcAft>
                    <a:buClrTx/>
                    <a:buSzTx/>
                    <a:buFontTx/>
                    <a:buNone/>
                    <a:tabLst/>
                    <a:defRPr/>
                  </a:pPr>
                  <a:r>
                    <a:rPr kumimoji="0" lang="en-IN" sz="1100" b="1" i="0" u="none" strike="noStrike" kern="1200" cap="none" spc="0" normalizeH="0" baseline="0" noProof="0" dirty="0">
                      <a:ln>
                        <a:noFill/>
                      </a:ln>
                      <a:solidFill>
                        <a:srgbClr val="0070C0"/>
                      </a:solidFill>
                      <a:effectLst/>
                      <a:uLnTx/>
                      <a:uFillTx/>
                      <a:latin typeface="Century Gothic" panose="020B0502020202020204" pitchFamily="34" charset="0"/>
                      <a:ea typeface="+mn-ea"/>
                      <a:cs typeface="Arial" panose="020B0604020202020204" pitchFamily="34" charset="0"/>
                    </a:rPr>
                    <a:t>04. Endpoint Security</a:t>
                  </a:r>
                </a:p>
              </p:txBody>
            </p:sp>
            <p:sp>
              <p:nvSpPr>
                <p:cNvPr id="98" name="TextBox 99">
                  <a:extLst>
                    <a:ext uri="{FF2B5EF4-FFF2-40B4-BE49-F238E27FC236}">
                      <a16:creationId xmlns:a16="http://schemas.microsoft.com/office/drawing/2014/main" xmlns="" id="{060C5C36-812B-4A3E-8319-F12B534D4E3C}"/>
                    </a:ext>
                  </a:extLst>
                </p:cNvPr>
                <p:cNvSpPr txBox="1"/>
                <p:nvPr/>
              </p:nvSpPr>
              <p:spPr>
                <a:xfrm>
                  <a:off x="6524469" y="4720400"/>
                  <a:ext cx="1649569" cy="425081"/>
                </a:xfrm>
                <a:prstGeom prst="rect">
                  <a:avLst/>
                </a:prstGeom>
                <a:noFill/>
              </p:spPr>
              <p:txBody>
                <a:bodyPr wrap="square" rtlCol="0" anchor="ct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70C0"/>
                      </a:solidFill>
                      <a:effectLst/>
                      <a:uLnTx/>
                      <a:uFillTx/>
                      <a:latin typeface="Century Gothic" panose="020B0502020202020204" pitchFamily="34" charset="0"/>
                      <a:ea typeface="+mn-ea"/>
                      <a:cs typeface="Arial" panose="020B0604020202020204" pitchFamily="34" charset="0"/>
                    </a:rPr>
                    <a:t>Antivirus and Anti-Malware, </a:t>
                  </a:r>
                  <a:r>
                    <a:rPr kumimoji="0" lang="en-GB" sz="1100" b="0" i="0" u="none" strike="noStrike" kern="1200" cap="none" spc="0" normalizeH="0" baseline="0" noProof="0" dirty="0">
                      <a:ln>
                        <a:noFill/>
                      </a:ln>
                      <a:solidFill>
                        <a:srgbClr val="0070C0"/>
                      </a:solidFill>
                      <a:effectLst/>
                      <a:uLnTx/>
                      <a:uFillTx/>
                      <a:latin typeface="Century Gothic" panose="020B0502020202020204" pitchFamily="34" charset="0"/>
                      <a:ea typeface="+mn-ea"/>
                      <a:cs typeface="Arial" panose="020B0604020202020204" pitchFamily="34" charset="0"/>
                    </a:rPr>
                    <a:t>Endpoint Detection and Response (EDR)</a:t>
                  </a:r>
                  <a:endParaRPr kumimoji="0" lang="en-US" sz="1100" b="0" i="0" u="none" strike="noStrike" kern="1200" cap="none" spc="0" normalizeH="0" baseline="0" noProof="0" dirty="0">
                    <a:ln>
                      <a:noFill/>
                    </a:ln>
                    <a:solidFill>
                      <a:srgbClr val="0070C0"/>
                    </a:solidFill>
                    <a:effectLst/>
                    <a:uLnTx/>
                    <a:uFillTx/>
                    <a:latin typeface="Century Gothic" panose="020B0502020202020204" pitchFamily="34" charset="0"/>
                    <a:ea typeface="+mn-ea"/>
                    <a:cs typeface="Arial" panose="020B0604020202020204" pitchFamily="34" charset="0"/>
                  </a:endParaRPr>
                </a:p>
              </p:txBody>
            </p:sp>
          </p:grpSp>
          <p:grpSp>
            <p:nvGrpSpPr>
              <p:cNvPr id="76" name="Group 75">
                <a:extLst>
                  <a:ext uri="{FF2B5EF4-FFF2-40B4-BE49-F238E27FC236}">
                    <a16:creationId xmlns:a16="http://schemas.microsoft.com/office/drawing/2014/main" xmlns="" id="{6F0E8E1C-2099-4B89-92E1-9BC91981853E}"/>
                  </a:ext>
                </a:extLst>
              </p:cNvPr>
              <p:cNvGrpSpPr/>
              <p:nvPr/>
            </p:nvGrpSpPr>
            <p:grpSpPr>
              <a:xfrm>
                <a:off x="6980705" y="3910606"/>
                <a:ext cx="2338364" cy="571246"/>
                <a:chOff x="6492597" y="3536701"/>
                <a:chExt cx="1988108" cy="485681"/>
              </a:xfrm>
            </p:grpSpPr>
            <p:sp>
              <p:nvSpPr>
                <p:cNvPr id="95" name="TextBox 96">
                  <a:extLst>
                    <a:ext uri="{FF2B5EF4-FFF2-40B4-BE49-F238E27FC236}">
                      <a16:creationId xmlns:a16="http://schemas.microsoft.com/office/drawing/2014/main" xmlns="" id="{F32585E9-A9A5-4188-BCDC-087FE0C50356}"/>
                    </a:ext>
                  </a:extLst>
                </p:cNvPr>
                <p:cNvSpPr txBox="1"/>
                <p:nvPr/>
              </p:nvSpPr>
              <p:spPr>
                <a:xfrm>
                  <a:off x="6492597" y="3536701"/>
                  <a:ext cx="1988108" cy="185292"/>
                </a:xfrm>
                <a:prstGeom prst="rect">
                  <a:avLst/>
                </a:prstGeom>
                <a:noFill/>
              </p:spPr>
              <p:txBody>
                <a:bodyPr wrap="square" anchor="ct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base" latinLnBrk="0" hangingPunct="1">
                    <a:lnSpc>
                      <a:spcPct val="100000"/>
                    </a:lnSpc>
                    <a:spcBef>
                      <a:spcPts val="0"/>
                    </a:spcBef>
                    <a:spcAft>
                      <a:spcPts val="0"/>
                    </a:spcAft>
                    <a:buClrTx/>
                    <a:buSzTx/>
                    <a:buFontTx/>
                    <a:buNone/>
                    <a:tabLst/>
                    <a:defRPr/>
                  </a:pPr>
                  <a:r>
                    <a:rPr kumimoji="0" lang="en-IN" sz="1100" b="1" i="0" u="none" strike="noStrike" kern="1200" cap="none" spc="0" normalizeH="0" baseline="0" noProof="0" dirty="0">
                      <a:ln>
                        <a:noFill/>
                      </a:ln>
                      <a:solidFill>
                        <a:srgbClr val="0070C0"/>
                      </a:solidFill>
                      <a:effectLst/>
                      <a:uLnTx/>
                      <a:uFillTx/>
                      <a:latin typeface="Century Gothic" panose="020B0502020202020204" pitchFamily="34" charset="0"/>
                      <a:ea typeface="+mn-ea"/>
                      <a:cs typeface="Arial" panose="020B0604020202020204" pitchFamily="34" charset="0"/>
                    </a:rPr>
                    <a:t>03. Data Protection and Encryption:</a:t>
                  </a:r>
                </a:p>
              </p:txBody>
            </p:sp>
            <p:sp>
              <p:nvSpPr>
                <p:cNvPr id="96" name="TextBox 97">
                  <a:extLst>
                    <a:ext uri="{FF2B5EF4-FFF2-40B4-BE49-F238E27FC236}">
                      <a16:creationId xmlns:a16="http://schemas.microsoft.com/office/drawing/2014/main" xmlns="" id="{F3C3E8FC-E71D-45DA-B9D6-9C4B0777CDAD}"/>
                    </a:ext>
                  </a:extLst>
                </p:cNvPr>
                <p:cNvSpPr txBox="1"/>
                <p:nvPr/>
              </p:nvSpPr>
              <p:spPr>
                <a:xfrm>
                  <a:off x="6537018" y="3717196"/>
                  <a:ext cx="1649569" cy="305186"/>
                </a:xfrm>
                <a:prstGeom prst="rect">
                  <a:avLst/>
                </a:prstGeom>
                <a:noFill/>
              </p:spPr>
              <p:txBody>
                <a:bodyPr wrap="square" rtlCol="0" anchor="ct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70C0"/>
                      </a:solidFill>
                      <a:effectLst/>
                      <a:uLnTx/>
                      <a:uFillTx/>
                      <a:latin typeface="Century Gothic" panose="020B0502020202020204" pitchFamily="34" charset="0"/>
                      <a:ea typeface="+mn-ea"/>
                      <a:cs typeface="Arial" panose="020B0604020202020204" pitchFamily="34" charset="0"/>
                    </a:rPr>
                    <a:t>Data Encryption, Data Loss Prevention (DLP)</a:t>
                  </a:r>
                </a:p>
              </p:txBody>
            </p:sp>
          </p:grpSp>
          <p:grpSp>
            <p:nvGrpSpPr>
              <p:cNvPr id="77" name="Group 76">
                <a:extLst>
                  <a:ext uri="{FF2B5EF4-FFF2-40B4-BE49-F238E27FC236}">
                    <a16:creationId xmlns:a16="http://schemas.microsoft.com/office/drawing/2014/main" xmlns="" id="{404D3391-7AC0-45AB-8F62-955522DF64C9}"/>
                  </a:ext>
                </a:extLst>
              </p:cNvPr>
              <p:cNvGrpSpPr/>
              <p:nvPr/>
            </p:nvGrpSpPr>
            <p:grpSpPr>
              <a:xfrm>
                <a:off x="6457016" y="1689954"/>
                <a:ext cx="2140173" cy="681046"/>
                <a:chOff x="6504937" y="2332062"/>
                <a:chExt cx="1819602" cy="579035"/>
              </a:xfrm>
            </p:grpSpPr>
            <p:sp>
              <p:nvSpPr>
                <p:cNvPr id="93" name="TextBox 94">
                  <a:extLst>
                    <a:ext uri="{FF2B5EF4-FFF2-40B4-BE49-F238E27FC236}">
                      <a16:creationId xmlns:a16="http://schemas.microsoft.com/office/drawing/2014/main" xmlns="" id="{02A58991-ABAC-47D4-B914-22D88B4B47EB}"/>
                    </a:ext>
                  </a:extLst>
                </p:cNvPr>
                <p:cNvSpPr txBox="1"/>
                <p:nvPr/>
              </p:nvSpPr>
              <p:spPr>
                <a:xfrm>
                  <a:off x="6504937" y="2332062"/>
                  <a:ext cx="1760800" cy="305187"/>
                </a:xfrm>
                <a:prstGeom prst="rect">
                  <a:avLst/>
                </a:prstGeom>
                <a:noFill/>
              </p:spPr>
              <p:txBody>
                <a:bodyPr wrap="square" anchor="ct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base" latinLnBrk="0" hangingPunct="1">
                    <a:lnSpc>
                      <a:spcPct val="100000"/>
                    </a:lnSpc>
                    <a:spcBef>
                      <a:spcPts val="0"/>
                    </a:spcBef>
                    <a:spcAft>
                      <a:spcPts val="0"/>
                    </a:spcAft>
                    <a:buClrTx/>
                    <a:buSzTx/>
                    <a:buFontTx/>
                    <a:buNone/>
                    <a:tabLst/>
                    <a:defRPr/>
                  </a:pPr>
                  <a:r>
                    <a:rPr kumimoji="0" lang="en-IN" sz="1100" b="1" i="0" u="none" strike="noStrike" kern="1200" cap="none" spc="0" normalizeH="0" baseline="0" noProof="0" dirty="0">
                      <a:ln>
                        <a:noFill/>
                      </a:ln>
                      <a:solidFill>
                        <a:srgbClr val="0070C0"/>
                      </a:solidFill>
                      <a:effectLst/>
                      <a:uLnTx/>
                      <a:uFillTx/>
                      <a:latin typeface="Century Gothic" panose="020B0502020202020204" pitchFamily="34" charset="0"/>
                      <a:ea typeface="+mn-ea"/>
                      <a:cs typeface="Arial" panose="020B0604020202020204" pitchFamily="34" charset="0"/>
                    </a:rPr>
                    <a:t>01. Perimeter Security Controls</a:t>
                  </a:r>
                </a:p>
                <a:p>
                  <a:pPr marL="0" marR="0" lvl="0" indent="0" algn="l" defTabSz="457200" rtl="0" eaLnBrk="1" fontAlgn="base" latinLnBrk="0" hangingPunct="1">
                    <a:lnSpc>
                      <a:spcPct val="100000"/>
                    </a:lnSpc>
                    <a:spcBef>
                      <a:spcPts val="0"/>
                    </a:spcBef>
                    <a:spcAft>
                      <a:spcPts val="0"/>
                    </a:spcAft>
                    <a:buClrTx/>
                    <a:buSzTx/>
                    <a:buFontTx/>
                    <a:buNone/>
                    <a:tabLst/>
                    <a:defRPr/>
                  </a:pPr>
                  <a:endParaRPr kumimoji="0" lang="en-IN" sz="1100" b="1" i="0" u="none" strike="noStrike" kern="1200" cap="none" spc="0" normalizeH="0" baseline="0" noProof="0" dirty="0">
                    <a:ln>
                      <a:noFill/>
                    </a:ln>
                    <a:solidFill>
                      <a:srgbClr val="0070C0"/>
                    </a:solidFill>
                    <a:effectLst/>
                    <a:uLnTx/>
                    <a:uFillTx/>
                    <a:latin typeface="Century Gothic" panose="020B0502020202020204" pitchFamily="34" charset="0"/>
                    <a:ea typeface="+mn-ea"/>
                    <a:cs typeface="Arial" panose="020B0604020202020204" pitchFamily="34" charset="0"/>
                  </a:endParaRPr>
                </a:p>
              </p:txBody>
            </p:sp>
            <p:sp>
              <p:nvSpPr>
                <p:cNvPr id="94" name="TextBox 95">
                  <a:extLst>
                    <a:ext uri="{FF2B5EF4-FFF2-40B4-BE49-F238E27FC236}">
                      <a16:creationId xmlns:a16="http://schemas.microsoft.com/office/drawing/2014/main" xmlns="" id="{2E3491AB-F9A8-43E0-82F1-E6E3FF5C9869}"/>
                    </a:ext>
                  </a:extLst>
                </p:cNvPr>
                <p:cNvSpPr txBox="1"/>
                <p:nvPr/>
              </p:nvSpPr>
              <p:spPr>
                <a:xfrm>
                  <a:off x="6674970" y="2486016"/>
                  <a:ext cx="1649569" cy="425081"/>
                </a:xfrm>
                <a:prstGeom prst="rect">
                  <a:avLst/>
                </a:prstGeom>
                <a:noFill/>
              </p:spPr>
              <p:txBody>
                <a:bodyPr wrap="square" rtlCol="0" anchor="ct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0070C0"/>
                      </a:solidFill>
                      <a:effectLst/>
                      <a:uLnTx/>
                      <a:uFillTx/>
                      <a:latin typeface="Century Gothic" panose="020B0502020202020204" pitchFamily="34" charset="0"/>
                      <a:ea typeface="+mn-ea"/>
                      <a:cs typeface="Arial" panose="020B0604020202020204" pitchFamily="34" charset="0"/>
                    </a:rPr>
                    <a:t>Firewalls, Intrusion Prevention Systems (IPS), Virtual Private Networks (VPN)</a:t>
                  </a:r>
                  <a:endParaRPr kumimoji="0" lang="en-US" sz="1100" b="0" i="0" u="none" strike="noStrike" kern="1200" cap="none" spc="0" normalizeH="0" baseline="0" noProof="0" dirty="0">
                    <a:ln>
                      <a:noFill/>
                    </a:ln>
                    <a:solidFill>
                      <a:srgbClr val="0070C0"/>
                    </a:solidFill>
                    <a:effectLst/>
                    <a:uLnTx/>
                    <a:uFillTx/>
                    <a:latin typeface="Century Gothic" panose="020B0502020202020204" pitchFamily="34" charset="0"/>
                    <a:ea typeface="+mn-ea"/>
                    <a:cs typeface="Arial" panose="020B0604020202020204" pitchFamily="34" charset="0"/>
                  </a:endParaRPr>
                </a:p>
              </p:txBody>
            </p:sp>
          </p:grpSp>
          <p:grpSp>
            <p:nvGrpSpPr>
              <p:cNvPr id="78" name="Group 77">
                <a:extLst>
                  <a:ext uri="{FF2B5EF4-FFF2-40B4-BE49-F238E27FC236}">
                    <a16:creationId xmlns:a16="http://schemas.microsoft.com/office/drawing/2014/main" xmlns="" id="{D658205C-8EDC-4CFA-A40B-36496CFA9313}"/>
                  </a:ext>
                </a:extLst>
              </p:cNvPr>
              <p:cNvGrpSpPr/>
              <p:nvPr/>
            </p:nvGrpSpPr>
            <p:grpSpPr>
              <a:xfrm>
                <a:off x="6980705" y="2698990"/>
                <a:ext cx="2588500" cy="1077946"/>
                <a:chOff x="6492598" y="3476756"/>
                <a:chExt cx="2200777" cy="916484"/>
              </a:xfrm>
            </p:grpSpPr>
            <p:sp>
              <p:nvSpPr>
                <p:cNvPr id="91" name="TextBox 92">
                  <a:extLst>
                    <a:ext uri="{FF2B5EF4-FFF2-40B4-BE49-F238E27FC236}">
                      <a16:creationId xmlns:a16="http://schemas.microsoft.com/office/drawing/2014/main" xmlns="" id="{99C3F22E-7CDE-49ED-82A8-0B13E7146FA9}"/>
                    </a:ext>
                  </a:extLst>
                </p:cNvPr>
                <p:cNvSpPr txBox="1"/>
                <p:nvPr/>
              </p:nvSpPr>
              <p:spPr>
                <a:xfrm>
                  <a:off x="6492598" y="3476756"/>
                  <a:ext cx="2056608" cy="305186"/>
                </a:xfrm>
                <a:prstGeom prst="rect">
                  <a:avLst/>
                </a:prstGeom>
                <a:noFill/>
              </p:spPr>
              <p:txBody>
                <a:bodyPr wrap="square" anchor="ct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base" latinLnBrk="0" hangingPunct="1">
                    <a:lnSpc>
                      <a:spcPct val="100000"/>
                    </a:lnSpc>
                    <a:spcBef>
                      <a:spcPts val="0"/>
                    </a:spcBef>
                    <a:spcAft>
                      <a:spcPts val="0"/>
                    </a:spcAft>
                    <a:buClrTx/>
                    <a:buSzTx/>
                    <a:buFontTx/>
                    <a:buNone/>
                    <a:tabLst/>
                    <a:defRPr/>
                  </a:pPr>
                  <a:r>
                    <a:rPr kumimoji="0" lang="en-IN" sz="1100" b="1" i="0" u="none" strike="noStrike" kern="1200" cap="none" spc="0" normalizeH="0" baseline="0" noProof="0" dirty="0">
                      <a:ln>
                        <a:noFill/>
                      </a:ln>
                      <a:solidFill>
                        <a:srgbClr val="0070C0"/>
                      </a:solidFill>
                      <a:effectLst/>
                      <a:uLnTx/>
                      <a:uFillTx/>
                      <a:latin typeface="Century Gothic" panose="020B0502020202020204" pitchFamily="34" charset="0"/>
                      <a:ea typeface="+mn-ea"/>
                      <a:cs typeface="Arial" panose="020B0604020202020204" pitchFamily="34" charset="0"/>
                    </a:rPr>
                    <a:t>02. </a:t>
                  </a:r>
                  <a:r>
                    <a:rPr kumimoji="0" lang="en-GB" sz="1100" b="1" i="0" u="none" strike="noStrike" kern="1200" cap="none" spc="0" normalizeH="0" baseline="0" noProof="0" dirty="0">
                      <a:ln>
                        <a:noFill/>
                      </a:ln>
                      <a:solidFill>
                        <a:srgbClr val="0070C0"/>
                      </a:solidFill>
                      <a:effectLst/>
                      <a:uLnTx/>
                      <a:uFillTx/>
                      <a:latin typeface="Century Gothic" panose="020B0502020202020204" pitchFamily="34" charset="0"/>
                      <a:ea typeface="+mn-ea"/>
                      <a:cs typeface="Arial" panose="020B0604020202020204" pitchFamily="34" charset="0"/>
                    </a:rPr>
                    <a:t>Identity and Access Management (IAM)</a:t>
                  </a:r>
                </a:p>
              </p:txBody>
            </p:sp>
            <p:sp>
              <p:nvSpPr>
                <p:cNvPr id="92" name="TextBox 93">
                  <a:extLst>
                    <a:ext uri="{FF2B5EF4-FFF2-40B4-BE49-F238E27FC236}">
                      <a16:creationId xmlns:a16="http://schemas.microsoft.com/office/drawing/2014/main" xmlns="" id="{73F428B4-5435-45D6-9197-15899961F434}"/>
                    </a:ext>
                  </a:extLst>
                </p:cNvPr>
                <p:cNvSpPr txBox="1"/>
                <p:nvPr/>
              </p:nvSpPr>
              <p:spPr>
                <a:xfrm>
                  <a:off x="6636768" y="3728370"/>
                  <a:ext cx="2056607" cy="664870"/>
                </a:xfrm>
                <a:prstGeom prst="rect">
                  <a:avLst/>
                </a:prstGeom>
                <a:noFill/>
              </p:spPr>
              <p:txBody>
                <a:bodyPr wrap="square" rtlCol="0" anchor="ct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0070C0"/>
                      </a:solidFill>
                      <a:effectLst/>
                      <a:uLnTx/>
                      <a:uFillTx/>
                      <a:latin typeface="Century Gothic" panose="020B0502020202020204" pitchFamily="34" charset="0"/>
                      <a:ea typeface="+mn-ea"/>
                      <a:cs typeface="Arial" panose="020B0604020202020204" pitchFamily="34" charset="0"/>
                    </a:rPr>
                    <a:t>Multi-factor authentication (MFA), biometric authentication, strong password policies, Least privilege access, Role-based access controls (RBAC), identity governance</a:t>
                  </a:r>
                </a:p>
              </p:txBody>
            </p:sp>
          </p:grpSp>
          <p:grpSp>
            <p:nvGrpSpPr>
              <p:cNvPr id="79" name="Group 78">
                <a:extLst>
                  <a:ext uri="{FF2B5EF4-FFF2-40B4-BE49-F238E27FC236}">
                    <a16:creationId xmlns:a16="http://schemas.microsoft.com/office/drawing/2014/main" xmlns="" id="{5D49B719-7F6C-472F-8900-1A47B68C6026}"/>
                  </a:ext>
                </a:extLst>
              </p:cNvPr>
              <p:cNvGrpSpPr/>
              <p:nvPr/>
            </p:nvGrpSpPr>
            <p:grpSpPr>
              <a:xfrm flipH="1">
                <a:off x="-29598" y="4849256"/>
                <a:ext cx="2527569" cy="835460"/>
                <a:chOff x="6661382" y="4504900"/>
                <a:chExt cx="2148972" cy="710319"/>
              </a:xfrm>
            </p:grpSpPr>
            <p:sp>
              <p:nvSpPr>
                <p:cNvPr id="89" name="TextBox 90">
                  <a:extLst>
                    <a:ext uri="{FF2B5EF4-FFF2-40B4-BE49-F238E27FC236}">
                      <a16:creationId xmlns:a16="http://schemas.microsoft.com/office/drawing/2014/main" xmlns="" id="{946E8D9E-95E6-4651-986A-3AC833DD55D7}"/>
                    </a:ext>
                  </a:extLst>
                </p:cNvPr>
                <p:cNvSpPr txBox="1"/>
                <p:nvPr/>
              </p:nvSpPr>
              <p:spPr>
                <a:xfrm>
                  <a:off x="6663752" y="4504900"/>
                  <a:ext cx="2146602" cy="305186"/>
                </a:xfrm>
                <a:prstGeom prst="rect">
                  <a:avLst/>
                </a:prstGeom>
                <a:noFill/>
              </p:spPr>
              <p:txBody>
                <a:bodyPr wrap="square" anchor="ct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base" latinLnBrk="0" hangingPunct="1">
                    <a:lnSpc>
                      <a:spcPct val="100000"/>
                    </a:lnSpc>
                    <a:spcBef>
                      <a:spcPts val="0"/>
                    </a:spcBef>
                    <a:spcAft>
                      <a:spcPts val="0"/>
                    </a:spcAft>
                    <a:buClrTx/>
                    <a:buSzTx/>
                    <a:buFontTx/>
                    <a:buNone/>
                    <a:tabLst/>
                    <a:defRPr/>
                  </a:pPr>
                  <a:r>
                    <a:rPr kumimoji="0" lang="en-IN" sz="1100" b="1" i="0" u="none" strike="noStrike" kern="1200" cap="none" spc="0" normalizeH="0" baseline="0" noProof="0" dirty="0">
                      <a:ln>
                        <a:noFill/>
                      </a:ln>
                      <a:solidFill>
                        <a:srgbClr val="0070C0"/>
                      </a:solidFill>
                      <a:effectLst/>
                      <a:uLnTx/>
                      <a:uFillTx/>
                      <a:latin typeface="Century Gothic" panose="020B0502020202020204" pitchFamily="34" charset="0"/>
                      <a:ea typeface="+mn-ea"/>
                      <a:cs typeface="Arial" panose="020B0604020202020204" pitchFamily="34" charset="0"/>
                    </a:rPr>
                    <a:t>05. </a:t>
                  </a:r>
                  <a:r>
                    <a:rPr kumimoji="0" lang="en-GB" sz="1100" b="1" i="0" u="none" strike="noStrike" kern="1200" cap="none" spc="0" normalizeH="0" baseline="0" noProof="0" dirty="0">
                      <a:ln>
                        <a:noFill/>
                      </a:ln>
                      <a:solidFill>
                        <a:srgbClr val="0070C0"/>
                      </a:solidFill>
                      <a:effectLst/>
                      <a:uLnTx/>
                      <a:uFillTx/>
                      <a:latin typeface="Century Gothic" panose="020B0502020202020204" pitchFamily="34" charset="0"/>
                      <a:ea typeface="+mn-ea"/>
                      <a:cs typeface="Arial" panose="020B0604020202020204" pitchFamily="34" charset="0"/>
                    </a:rPr>
                    <a:t>Security Monitoring and Incident Response</a:t>
                  </a:r>
                  <a:endParaRPr kumimoji="0" lang="en-IN" sz="1100" b="1" i="0" u="none" strike="noStrike" kern="1200" cap="none" spc="0" normalizeH="0" baseline="0" noProof="0" dirty="0">
                    <a:ln>
                      <a:noFill/>
                    </a:ln>
                    <a:solidFill>
                      <a:srgbClr val="0070C0"/>
                    </a:solidFill>
                    <a:effectLst/>
                    <a:uLnTx/>
                    <a:uFillTx/>
                    <a:latin typeface="Century Gothic" panose="020B0502020202020204" pitchFamily="34" charset="0"/>
                    <a:ea typeface="+mn-ea"/>
                    <a:cs typeface="Arial" panose="020B0604020202020204" pitchFamily="34" charset="0"/>
                  </a:endParaRPr>
                </a:p>
              </p:txBody>
            </p:sp>
            <p:sp>
              <p:nvSpPr>
                <p:cNvPr id="90" name="TextBox 91">
                  <a:extLst>
                    <a:ext uri="{FF2B5EF4-FFF2-40B4-BE49-F238E27FC236}">
                      <a16:creationId xmlns:a16="http://schemas.microsoft.com/office/drawing/2014/main" xmlns="" id="{A9672182-B023-4C09-9FA6-3BD627F45C6A}"/>
                    </a:ext>
                  </a:extLst>
                </p:cNvPr>
                <p:cNvSpPr txBox="1"/>
                <p:nvPr/>
              </p:nvSpPr>
              <p:spPr>
                <a:xfrm>
                  <a:off x="6661382" y="4790138"/>
                  <a:ext cx="1649571" cy="425081"/>
                </a:xfrm>
                <a:prstGeom prst="rect">
                  <a:avLst/>
                </a:prstGeom>
                <a:noFill/>
              </p:spPr>
              <p:txBody>
                <a:bodyPr wrap="square" rtlCol="0" anchor="ct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0070C0"/>
                      </a:solidFill>
                      <a:effectLst/>
                      <a:uLnTx/>
                      <a:uFillTx/>
                      <a:latin typeface="Century Gothic" panose="020B0502020202020204" pitchFamily="34" charset="0"/>
                      <a:ea typeface="+mn-ea"/>
                      <a:cs typeface="Arial" panose="020B0604020202020204" pitchFamily="34" charset="0"/>
                    </a:rPr>
                    <a:t>Security Information and Event Management (SIEM), Incident Response Plan</a:t>
                  </a:r>
                  <a:endParaRPr kumimoji="0" lang="en-US" sz="1100" b="0" i="0" u="none" strike="noStrike" kern="1200" cap="none" spc="0" normalizeH="0" baseline="0" noProof="0" dirty="0">
                    <a:ln>
                      <a:noFill/>
                    </a:ln>
                    <a:solidFill>
                      <a:srgbClr val="0070C0"/>
                    </a:solidFill>
                    <a:effectLst/>
                    <a:uLnTx/>
                    <a:uFillTx/>
                    <a:latin typeface="Century Gothic" panose="020B0502020202020204" pitchFamily="34" charset="0"/>
                    <a:ea typeface="+mn-ea"/>
                    <a:cs typeface="Arial" panose="020B0604020202020204" pitchFamily="34" charset="0"/>
                  </a:endParaRPr>
                </a:p>
              </p:txBody>
            </p:sp>
          </p:grpSp>
          <p:grpSp>
            <p:nvGrpSpPr>
              <p:cNvPr id="80" name="Group 79">
                <a:extLst>
                  <a:ext uri="{FF2B5EF4-FFF2-40B4-BE49-F238E27FC236}">
                    <a16:creationId xmlns:a16="http://schemas.microsoft.com/office/drawing/2014/main" xmlns="" id="{36C761F2-4B7F-4831-A22F-CE37B7ECAD2E}"/>
                  </a:ext>
                </a:extLst>
              </p:cNvPr>
              <p:cNvGrpSpPr/>
              <p:nvPr/>
            </p:nvGrpSpPr>
            <p:grpSpPr>
              <a:xfrm flipH="1">
                <a:off x="206252" y="3910611"/>
                <a:ext cx="1961731" cy="709930"/>
                <a:chOff x="6492598" y="3536705"/>
                <a:chExt cx="1667890" cy="603592"/>
              </a:xfrm>
            </p:grpSpPr>
            <p:sp>
              <p:nvSpPr>
                <p:cNvPr id="87" name="TextBox 88">
                  <a:extLst>
                    <a:ext uri="{FF2B5EF4-FFF2-40B4-BE49-F238E27FC236}">
                      <a16:creationId xmlns:a16="http://schemas.microsoft.com/office/drawing/2014/main" xmlns="" id="{ED01FC8B-90A5-4E1C-A2BC-9BF40411981E}"/>
                    </a:ext>
                  </a:extLst>
                </p:cNvPr>
                <p:cNvSpPr txBox="1"/>
                <p:nvPr/>
              </p:nvSpPr>
              <p:spPr>
                <a:xfrm>
                  <a:off x="6492598" y="3536705"/>
                  <a:ext cx="1446764" cy="185292"/>
                </a:xfrm>
                <a:prstGeom prst="rect">
                  <a:avLst/>
                </a:prstGeom>
                <a:noFill/>
              </p:spPr>
              <p:txBody>
                <a:bodyPr wrap="square" anchor="ct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base" latinLnBrk="0" hangingPunct="1">
                    <a:lnSpc>
                      <a:spcPct val="100000"/>
                    </a:lnSpc>
                    <a:spcBef>
                      <a:spcPts val="0"/>
                    </a:spcBef>
                    <a:spcAft>
                      <a:spcPts val="0"/>
                    </a:spcAft>
                    <a:buClrTx/>
                    <a:buSzTx/>
                    <a:buFontTx/>
                    <a:buNone/>
                    <a:tabLst/>
                    <a:defRPr/>
                  </a:pPr>
                  <a:r>
                    <a:rPr kumimoji="0" lang="en-IN" sz="1100" b="1" i="0" u="none" strike="noStrike" kern="1200" cap="none" spc="0" normalizeH="0" baseline="0" noProof="0" dirty="0">
                      <a:ln>
                        <a:noFill/>
                      </a:ln>
                      <a:solidFill>
                        <a:srgbClr val="0070C0"/>
                      </a:solidFill>
                      <a:effectLst/>
                      <a:uLnTx/>
                      <a:uFillTx/>
                      <a:latin typeface="Century Gothic" panose="020B0502020202020204" pitchFamily="34" charset="0"/>
                      <a:ea typeface="+mn-ea"/>
                      <a:cs typeface="Arial" panose="020B0604020202020204" pitchFamily="34" charset="0"/>
                    </a:rPr>
                    <a:t>06.Cloud Security</a:t>
                  </a:r>
                </a:p>
              </p:txBody>
            </p:sp>
            <p:sp>
              <p:nvSpPr>
                <p:cNvPr id="88" name="TextBox 89">
                  <a:extLst>
                    <a:ext uri="{FF2B5EF4-FFF2-40B4-BE49-F238E27FC236}">
                      <a16:creationId xmlns:a16="http://schemas.microsoft.com/office/drawing/2014/main" xmlns="" id="{BE71FF73-51C8-4375-8456-EC34D63CB62D}"/>
                    </a:ext>
                  </a:extLst>
                </p:cNvPr>
                <p:cNvSpPr txBox="1"/>
                <p:nvPr/>
              </p:nvSpPr>
              <p:spPr>
                <a:xfrm>
                  <a:off x="6510918" y="3715216"/>
                  <a:ext cx="1649570" cy="425081"/>
                </a:xfrm>
                <a:prstGeom prst="rect">
                  <a:avLst/>
                </a:prstGeom>
                <a:noFill/>
              </p:spPr>
              <p:txBody>
                <a:bodyPr wrap="square" rtlCol="0" anchor="ct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0070C0"/>
                      </a:solidFill>
                      <a:effectLst/>
                      <a:uLnTx/>
                      <a:uFillTx/>
                      <a:latin typeface="Century Gothic" panose="020B0502020202020204" pitchFamily="34" charset="0"/>
                      <a:ea typeface="+mn-ea"/>
                      <a:cs typeface="Arial" panose="020B0604020202020204" pitchFamily="34" charset="0"/>
                    </a:rPr>
                    <a:t>Cloud Access Security Broker (CASB), Cloud Security Best Practices </a:t>
                  </a:r>
                  <a:endParaRPr kumimoji="0" lang="en-US" sz="1100" b="0" i="0" u="none" strike="noStrike" kern="1200" cap="none" spc="0" normalizeH="0" baseline="0" noProof="0" dirty="0">
                    <a:ln>
                      <a:noFill/>
                    </a:ln>
                    <a:solidFill>
                      <a:srgbClr val="0070C0"/>
                    </a:solidFill>
                    <a:effectLst/>
                    <a:uLnTx/>
                    <a:uFillTx/>
                    <a:latin typeface="Century Gothic" panose="020B0502020202020204" pitchFamily="34" charset="0"/>
                    <a:ea typeface="+mn-ea"/>
                    <a:cs typeface="Arial" panose="020B0604020202020204" pitchFamily="34" charset="0"/>
                  </a:endParaRPr>
                </a:p>
              </p:txBody>
            </p:sp>
          </p:grpSp>
          <p:grpSp>
            <p:nvGrpSpPr>
              <p:cNvPr id="81" name="Group 80">
                <a:extLst>
                  <a:ext uri="{FF2B5EF4-FFF2-40B4-BE49-F238E27FC236}">
                    <a16:creationId xmlns:a16="http://schemas.microsoft.com/office/drawing/2014/main" xmlns="" id="{325C66AE-784B-4C5D-98E7-2A942422680E}"/>
                  </a:ext>
                </a:extLst>
              </p:cNvPr>
              <p:cNvGrpSpPr/>
              <p:nvPr/>
            </p:nvGrpSpPr>
            <p:grpSpPr>
              <a:xfrm flipH="1">
                <a:off x="617599" y="1760470"/>
                <a:ext cx="2074079" cy="957163"/>
                <a:chOff x="6504937" y="2392008"/>
                <a:chExt cx="1763409" cy="813792"/>
              </a:xfrm>
            </p:grpSpPr>
            <p:sp>
              <p:nvSpPr>
                <p:cNvPr id="85" name="TextBox 86">
                  <a:extLst>
                    <a:ext uri="{FF2B5EF4-FFF2-40B4-BE49-F238E27FC236}">
                      <a16:creationId xmlns:a16="http://schemas.microsoft.com/office/drawing/2014/main" xmlns="" id="{B9663824-E920-46DB-9832-3488C096E02B}"/>
                    </a:ext>
                  </a:extLst>
                </p:cNvPr>
                <p:cNvSpPr txBox="1"/>
                <p:nvPr/>
              </p:nvSpPr>
              <p:spPr>
                <a:xfrm>
                  <a:off x="6504937" y="2392008"/>
                  <a:ext cx="1763409" cy="185291"/>
                </a:xfrm>
                <a:prstGeom prst="rect">
                  <a:avLst/>
                </a:prstGeom>
                <a:noFill/>
              </p:spPr>
              <p:txBody>
                <a:bodyPr wrap="square" anchor="ct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base" latinLnBrk="0" hangingPunct="1">
                    <a:lnSpc>
                      <a:spcPct val="100000"/>
                    </a:lnSpc>
                    <a:spcBef>
                      <a:spcPts val="0"/>
                    </a:spcBef>
                    <a:spcAft>
                      <a:spcPts val="0"/>
                    </a:spcAft>
                    <a:buClrTx/>
                    <a:buSzTx/>
                    <a:buFontTx/>
                    <a:buNone/>
                    <a:tabLst/>
                    <a:defRPr/>
                  </a:pPr>
                  <a:r>
                    <a:rPr kumimoji="0" lang="en-IN" sz="1100" b="1" i="0" u="none" strike="noStrike" kern="1200" cap="none" spc="0" normalizeH="0" baseline="0" noProof="0" dirty="0">
                      <a:ln>
                        <a:noFill/>
                      </a:ln>
                      <a:solidFill>
                        <a:srgbClr val="0070C0"/>
                      </a:solidFill>
                      <a:effectLst/>
                      <a:uLnTx/>
                      <a:uFillTx/>
                      <a:latin typeface="Century Gothic" panose="020B0502020202020204" pitchFamily="34" charset="0"/>
                      <a:ea typeface="+mn-ea"/>
                      <a:cs typeface="Arial" panose="020B0604020202020204" pitchFamily="34" charset="0"/>
                    </a:rPr>
                    <a:t>08. Stakeholder Collaboration</a:t>
                  </a:r>
                </a:p>
              </p:txBody>
            </p:sp>
            <p:sp>
              <p:nvSpPr>
                <p:cNvPr id="86" name="TextBox 87">
                  <a:extLst>
                    <a:ext uri="{FF2B5EF4-FFF2-40B4-BE49-F238E27FC236}">
                      <a16:creationId xmlns:a16="http://schemas.microsoft.com/office/drawing/2014/main" xmlns="" id="{C283C763-AAED-4520-93C8-6DFCA0DC515F}"/>
                    </a:ext>
                  </a:extLst>
                </p:cNvPr>
                <p:cNvSpPr txBox="1"/>
                <p:nvPr/>
              </p:nvSpPr>
              <p:spPr>
                <a:xfrm>
                  <a:off x="6607211" y="2540930"/>
                  <a:ext cx="1649570" cy="664870"/>
                </a:xfrm>
                <a:prstGeom prst="rect">
                  <a:avLst/>
                </a:prstGeom>
                <a:noFill/>
              </p:spPr>
              <p:txBody>
                <a:bodyPr wrap="square" rtlCol="0" anchor="ct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0070C0"/>
                      </a:solidFill>
                      <a:effectLst/>
                      <a:uLnTx/>
                      <a:uFillTx/>
                      <a:latin typeface="Century Gothic" panose="020B0502020202020204" pitchFamily="34" charset="0"/>
                      <a:ea typeface="+mn-ea"/>
                      <a:cs typeface="Arial" panose="020B0604020202020204" pitchFamily="34" charset="0"/>
                    </a:rPr>
                    <a:t>Foster collaboration and  information sharing </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0070C0"/>
                      </a:solidFill>
                      <a:effectLst/>
                      <a:uLnTx/>
                      <a:uFillTx/>
                      <a:latin typeface="Century Gothic" panose="020B0502020202020204" pitchFamily="34" charset="0"/>
                      <a:ea typeface="+mn-ea"/>
                      <a:cs typeface="Arial" panose="020B0604020202020204" pitchFamily="34" charset="0"/>
                    </a:rPr>
                    <a:t>among government agencies, critical infrastructure operators, and industry partners.</a:t>
                  </a:r>
                  <a:endParaRPr kumimoji="0" lang="en-US" sz="1100" b="0" i="0" u="none" strike="noStrike" kern="1200" cap="none" spc="0" normalizeH="0" baseline="0" noProof="0" dirty="0">
                    <a:ln>
                      <a:noFill/>
                    </a:ln>
                    <a:solidFill>
                      <a:srgbClr val="0070C0"/>
                    </a:solidFill>
                    <a:effectLst/>
                    <a:uLnTx/>
                    <a:uFillTx/>
                    <a:latin typeface="Century Gothic" panose="020B0502020202020204" pitchFamily="34" charset="0"/>
                    <a:ea typeface="+mn-ea"/>
                    <a:cs typeface="Arial" panose="020B0604020202020204" pitchFamily="34" charset="0"/>
                  </a:endParaRPr>
                </a:p>
              </p:txBody>
            </p:sp>
          </p:grpSp>
          <p:grpSp>
            <p:nvGrpSpPr>
              <p:cNvPr id="82" name="Group 81">
                <a:extLst>
                  <a:ext uri="{FF2B5EF4-FFF2-40B4-BE49-F238E27FC236}">
                    <a16:creationId xmlns:a16="http://schemas.microsoft.com/office/drawing/2014/main" xmlns="" id="{E6C46999-EC6D-4B61-B488-2623872D0F2A}"/>
                  </a:ext>
                </a:extLst>
              </p:cNvPr>
              <p:cNvGrpSpPr/>
              <p:nvPr/>
            </p:nvGrpSpPr>
            <p:grpSpPr>
              <a:xfrm flipH="1">
                <a:off x="126860" y="2698991"/>
                <a:ext cx="2041123" cy="737949"/>
                <a:chOff x="6492598" y="3476761"/>
                <a:chExt cx="1735390" cy="627415"/>
              </a:xfrm>
            </p:grpSpPr>
            <p:sp>
              <p:nvSpPr>
                <p:cNvPr id="83" name="TextBox 84">
                  <a:extLst>
                    <a:ext uri="{FF2B5EF4-FFF2-40B4-BE49-F238E27FC236}">
                      <a16:creationId xmlns:a16="http://schemas.microsoft.com/office/drawing/2014/main" xmlns="" id="{71D555D7-97CF-45AE-AE38-6F769005CC19}"/>
                    </a:ext>
                  </a:extLst>
                </p:cNvPr>
                <p:cNvSpPr txBox="1"/>
                <p:nvPr/>
              </p:nvSpPr>
              <p:spPr>
                <a:xfrm>
                  <a:off x="6492598" y="3476761"/>
                  <a:ext cx="1735390" cy="305186"/>
                </a:xfrm>
                <a:prstGeom prst="rect">
                  <a:avLst/>
                </a:prstGeom>
                <a:noFill/>
              </p:spPr>
              <p:txBody>
                <a:bodyPr wrap="square" anchor="ct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base" latinLnBrk="0" hangingPunct="1">
                    <a:lnSpc>
                      <a:spcPct val="100000"/>
                    </a:lnSpc>
                    <a:spcBef>
                      <a:spcPts val="0"/>
                    </a:spcBef>
                    <a:spcAft>
                      <a:spcPts val="0"/>
                    </a:spcAft>
                    <a:buClrTx/>
                    <a:buSzTx/>
                    <a:buFontTx/>
                    <a:buNone/>
                    <a:tabLst/>
                    <a:defRPr/>
                  </a:pPr>
                  <a:r>
                    <a:rPr kumimoji="0" lang="en-IN" sz="1100" b="1" i="0" u="none" strike="noStrike" kern="1200" cap="none" spc="0" normalizeH="0" baseline="0" noProof="0" dirty="0">
                      <a:ln>
                        <a:noFill/>
                      </a:ln>
                      <a:solidFill>
                        <a:srgbClr val="0070C0"/>
                      </a:solidFill>
                      <a:effectLst/>
                      <a:uLnTx/>
                      <a:uFillTx/>
                      <a:latin typeface="Century Gothic" panose="020B0502020202020204" pitchFamily="34" charset="0"/>
                      <a:ea typeface="+mn-ea"/>
                      <a:cs typeface="Arial" panose="020B0604020202020204" pitchFamily="34" charset="0"/>
                    </a:rPr>
                    <a:t>07. Security Governance and Compliance</a:t>
                  </a:r>
                </a:p>
              </p:txBody>
            </p:sp>
            <p:sp>
              <p:nvSpPr>
                <p:cNvPr id="84" name="TextBox 85">
                  <a:extLst>
                    <a:ext uri="{FF2B5EF4-FFF2-40B4-BE49-F238E27FC236}">
                      <a16:creationId xmlns:a16="http://schemas.microsoft.com/office/drawing/2014/main" xmlns="" id="{F8AE5762-2D51-4806-8AE2-0E323E566CBE}"/>
                    </a:ext>
                  </a:extLst>
                </p:cNvPr>
                <p:cNvSpPr txBox="1"/>
                <p:nvPr/>
              </p:nvSpPr>
              <p:spPr>
                <a:xfrm>
                  <a:off x="6492599" y="3798989"/>
                  <a:ext cx="1649570" cy="305187"/>
                </a:xfrm>
                <a:prstGeom prst="rect">
                  <a:avLst/>
                </a:prstGeom>
                <a:noFill/>
              </p:spPr>
              <p:txBody>
                <a:bodyPr wrap="square" rtlCol="0" anchor="ct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70C0"/>
                      </a:solidFill>
                      <a:effectLst/>
                      <a:uLnTx/>
                      <a:uFillTx/>
                      <a:latin typeface="Century Gothic" panose="020B0502020202020204" pitchFamily="34" charset="0"/>
                      <a:ea typeface="+mn-ea"/>
                      <a:cs typeface="Arial" panose="020B0604020202020204" pitchFamily="34" charset="0"/>
                    </a:rPr>
                    <a:t>Security Policies and Standards, Regular Audits and Assessments</a:t>
                  </a:r>
                </a:p>
              </p:txBody>
            </p:sp>
          </p:grpSp>
        </p:grpSp>
        <p:grpSp>
          <p:nvGrpSpPr>
            <p:cNvPr id="6" name="Group 5">
              <a:extLst>
                <a:ext uri="{FF2B5EF4-FFF2-40B4-BE49-F238E27FC236}">
                  <a16:creationId xmlns:a16="http://schemas.microsoft.com/office/drawing/2014/main" xmlns="" id="{18C0569F-F60C-4700-9345-95F21F86BF90}"/>
                </a:ext>
              </a:extLst>
            </p:cNvPr>
            <p:cNvGrpSpPr/>
            <p:nvPr/>
          </p:nvGrpSpPr>
          <p:grpSpPr>
            <a:xfrm>
              <a:off x="2315598" y="1689875"/>
              <a:ext cx="4517493" cy="3994838"/>
              <a:chOff x="2315598" y="1689875"/>
              <a:chExt cx="4517493" cy="3994838"/>
            </a:xfrm>
          </p:grpSpPr>
          <p:grpSp>
            <p:nvGrpSpPr>
              <p:cNvPr id="7" name="Group 6">
                <a:extLst>
                  <a:ext uri="{FF2B5EF4-FFF2-40B4-BE49-F238E27FC236}">
                    <a16:creationId xmlns:a16="http://schemas.microsoft.com/office/drawing/2014/main" xmlns="" id="{C171CABA-EFC0-4789-8205-2D6818EDDA32}"/>
                  </a:ext>
                </a:extLst>
              </p:cNvPr>
              <p:cNvGrpSpPr/>
              <p:nvPr/>
            </p:nvGrpSpPr>
            <p:grpSpPr>
              <a:xfrm>
                <a:off x="3632200" y="2748744"/>
                <a:ext cx="1884971" cy="1885786"/>
                <a:chOff x="3632200" y="2748744"/>
                <a:chExt cx="1884971" cy="1885786"/>
              </a:xfrm>
            </p:grpSpPr>
            <p:grpSp>
              <p:nvGrpSpPr>
                <p:cNvPr id="65" name="Group 64">
                  <a:extLst>
                    <a:ext uri="{FF2B5EF4-FFF2-40B4-BE49-F238E27FC236}">
                      <a16:creationId xmlns:a16="http://schemas.microsoft.com/office/drawing/2014/main" xmlns="" id="{6D54F091-836D-4468-B8C2-676D362F694D}"/>
                    </a:ext>
                  </a:extLst>
                </p:cNvPr>
                <p:cNvGrpSpPr/>
                <p:nvPr/>
              </p:nvGrpSpPr>
              <p:grpSpPr>
                <a:xfrm>
                  <a:off x="3632200" y="2748744"/>
                  <a:ext cx="1884971" cy="1885786"/>
                  <a:chOff x="3295467" y="2474119"/>
                  <a:chExt cx="2543542" cy="2544702"/>
                </a:xfrm>
              </p:grpSpPr>
              <p:cxnSp>
                <p:nvCxnSpPr>
                  <p:cNvPr id="69" name="Straight Connector 68">
                    <a:extLst>
                      <a:ext uri="{FF2B5EF4-FFF2-40B4-BE49-F238E27FC236}">
                        <a16:creationId xmlns:a16="http://schemas.microsoft.com/office/drawing/2014/main" xmlns="" id="{21F37658-7320-4D03-B202-D19BE9B41986}"/>
                      </a:ext>
                    </a:extLst>
                  </p:cNvPr>
                  <p:cNvCxnSpPr>
                    <a:cxnSpLocks/>
                  </p:cNvCxnSpPr>
                  <p:nvPr/>
                </p:nvCxnSpPr>
                <p:spPr>
                  <a:xfrm>
                    <a:off x="4576386" y="2474119"/>
                    <a:ext cx="564" cy="155011"/>
                  </a:xfrm>
                  <a:prstGeom prst="line">
                    <a:avLst/>
                  </a:prstGeom>
                  <a:noFill/>
                  <a:ln w="6350" cap="flat" cmpd="sng" algn="ctr">
                    <a:solidFill>
                      <a:sysClr val="windowText" lastClr="000000">
                        <a:lumMod val="85000"/>
                        <a:lumOff val="15000"/>
                      </a:sysClr>
                    </a:solidFill>
                    <a:prstDash val="solid"/>
                    <a:miter lim="800000"/>
                  </a:ln>
                  <a:effectLst/>
                </p:spPr>
              </p:cxnSp>
              <p:cxnSp>
                <p:nvCxnSpPr>
                  <p:cNvPr id="70" name="Straight Connector 69">
                    <a:extLst>
                      <a:ext uri="{FF2B5EF4-FFF2-40B4-BE49-F238E27FC236}">
                        <a16:creationId xmlns:a16="http://schemas.microsoft.com/office/drawing/2014/main" xmlns="" id="{10B1A1C0-3193-47E7-B301-AF7121F138AD}"/>
                      </a:ext>
                    </a:extLst>
                  </p:cNvPr>
                  <p:cNvCxnSpPr>
                    <a:cxnSpLocks/>
                    <a:endCxn id="74" idx="0"/>
                  </p:cNvCxnSpPr>
                  <p:nvPr/>
                </p:nvCxnSpPr>
                <p:spPr>
                  <a:xfrm>
                    <a:off x="4571624" y="4863811"/>
                    <a:ext cx="590" cy="155010"/>
                  </a:xfrm>
                  <a:prstGeom prst="line">
                    <a:avLst/>
                  </a:prstGeom>
                  <a:noFill/>
                  <a:ln w="6350" cap="flat" cmpd="sng" algn="ctr">
                    <a:solidFill>
                      <a:sysClr val="windowText" lastClr="000000">
                        <a:lumMod val="85000"/>
                        <a:lumOff val="15000"/>
                      </a:sysClr>
                    </a:solidFill>
                    <a:prstDash val="solid"/>
                    <a:miter lim="800000"/>
                  </a:ln>
                  <a:effectLst/>
                </p:spPr>
              </p:cxnSp>
              <p:sp>
                <p:nvSpPr>
                  <p:cNvPr id="71" name="Freeform: Shape 72">
                    <a:extLst>
                      <a:ext uri="{FF2B5EF4-FFF2-40B4-BE49-F238E27FC236}">
                        <a16:creationId xmlns:a16="http://schemas.microsoft.com/office/drawing/2014/main" xmlns="" id="{56A736FA-007D-4FCD-8567-8CE94921D8C1}"/>
                      </a:ext>
                    </a:extLst>
                  </p:cNvPr>
                  <p:cNvSpPr/>
                  <p:nvPr/>
                </p:nvSpPr>
                <p:spPr>
                  <a:xfrm>
                    <a:off x="3459351" y="2629130"/>
                    <a:ext cx="1112461" cy="2234681"/>
                  </a:xfrm>
                  <a:custGeom>
                    <a:avLst/>
                    <a:gdLst>
                      <a:gd name="connsiteX0" fmla="*/ 1112461 w 1112461"/>
                      <a:gd name="connsiteY0" fmla="*/ 0 h 2234681"/>
                      <a:gd name="connsiteX1" fmla="*/ 1112461 w 1112461"/>
                      <a:gd name="connsiteY1" fmla="*/ 2234681 h 2234681"/>
                      <a:gd name="connsiteX2" fmla="*/ 1003332 w 1112461"/>
                      <a:gd name="connsiteY2" fmla="*/ 2229170 h 2234681"/>
                      <a:gd name="connsiteX3" fmla="*/ 0 w 1112461"/>
                      <a:gd name="connsiteY3" fmla="*/ 1117340 h 2234681"/>
                      <a:gd name="connsiteX4" fmla="*/ 1003332 w 1112461"/>
                      <a:gd name="connsiteY4" fmla="*/ 5510 h 2234681"/>
                      <a:gd name="connsiteX5" fmla="*/ 1112461 w 1112461"/>
                      <a:gd name="connsiteY5" fmla="*/ 0 h 2234681"/>
                      <a:gd name="connsiteX0" fmla="*/ 1112461 w 1203901"/>
                      <a:gd name="connsiteY0" fmla="*/ 2234681 h 2326121"/>
                      <a:gd name="connsiteX1" fmla="*/ 1003332 w 1203901"/>
                      <a:gd name="connsiteY1" fmla="*/ 2229170 h 2326121"/>
                      <a:gd name="connsiteX2" fmla="*/ 0 w 1203901"/>
                      <a:gd name="connsiteY2" fmla="*/ 1117340 h 2326121"/>
                      <a:gd name="connsiteX3" fmla="*/ 1003332 w 1203901"/>
                      <a:gd name="connsiteY3" fmla="*/ 5510 h 2326121"/>
                      <a:gd name="connsiteX4" fmla="*/ 1112461 w 1203901"/>
                      <a:gd name="connsiteY4" fmla="*/ 0 h 2326121"/>
                      <a:gd name="connsiteX5" fmla="*/ 1203901 w 1203901"/>
                      <a:gd name="connsiteY5" fmla="*/ 2326121 h 2326121"/>
                      <a:gd name="connsiteX0" fmla="*/ 1112461 w 1112461"/>
                      <a:gd name="connsiteY0" fmla="*/ 2234681 h 2234681"/>
                      <a:gd name="connsiteX1" fmla="*/ 1003332 w 1112461"/>
                      <a:gd name="connsiteY1" fmla="*/ 2229170 h 2234681"/>
                      <a:gd name="connsiteX2" fmla="*/ 0 w 1112461"/>
                      <a:gd name="connsiteY2" fmla="*/ 1117340 h 2234681"/>
                      <a:gd name="connsiteX3" fmla="*/ 1003332 w 1112461"/>
                      <a:gd name="connsiteY3" fmla="*/ 5510 h 2234681"/>
                      <a:gd name="connsiteX4" fmla="*/ 1112461 w 1112461"/>
                      <a:gd name="connsiteY4" fmla="*/ 0 h 22346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2461" h="2234681">
                        <a:moveTo>
                          <a:pt x="1112461" y="2234681"/>
                        </a:moveTo>
                        <a:lnTo>
                          <a:pt x="1003332" y="2229170"/>
                        </a:lnTo>
                        <a:cubicBezTo>
                          <a:pt x="439776" y="2171938"/>
                          <a:pt x="0" y="1695996"/>
                          <a:pt x="0" y="1117340"/>
                        </a:cubicBezTo>
                        <a:cubicBezTo>
                          <a:pt x="0" y="538684"/>
                          <a:pt x="439776" y="62743"/>
                          <a:pt x="1003332" y="5510"/>
                        </a:cubicBezTo>
                        <a:lnTo>
                          <a:pt x="1112461" y="0"/>
                        </a:lnTo>
                      </a:path>
                    </a:pathLst>
                  </a:custGeom>
                  <a:noFill/>
                  <a:ln w="6350" cap="flat" cmpd="sng" algn="ctr">
                    <a:solidFill>
                      <a:sysClr val="windowText" lastClr="000000">
                        <a:lumMod val="85000"/>
                        <a:lumOff val="15000"/>
                      </a:sysClr>
                    </a:solidFill>
                    <a:prstDash val="solid"/>
                    <a:miter lim="800000"/>
                  </a:ln>
                  <a:effectLst/>
                </p:spPr>
                <p:txBody>
                  <a:bodyPr wrap="square" rtlCol="0" anchor="ctr">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ysClr val="window" lastClr="FFFFFF"/>
                      </a:solidFill>
                      <a:effectLst/>
                      <a:uLnTx/>
                      <a:uFillTx/>
                      <a:latin typeface="Century Gothic" panose="020B0502020202020204" pitchFamily="34" charset="0"/>
                      <a:ea typeface="+mn-ea"/>
                      <a:cs typeface="+mn-cs"/>
                    </a:endParaRPr>
                  </a:p>
                </p:txBody>
              </p:sp>
              <p:sp>
                <p:nvSpPr>
                  <p:cNvPr id="72" name="Freeform: Shape 73">
                    <a:extLst>
                      <a:ext uri="{FF2B5EF4-FFF2-40B4-BE49-F238E27FC236}">
                        <a16:creationId xmlns:a16="http://schemas.microsoft.com/office/drawing/2014/main" xmlns="" id="{C63D0402-7A27-4540-ADFA-397DC8922477}"/>
                      </a:ext>
                    </a:extLst>
                  </p:cNvPr>
                  <p:cNvSpPr/>
                  <p:nvPr/>
                </p:nvSpPr>
                <p:spPr>
                  <a:xfrm flipH="1">
                    <a:off x="4581712" y="2629130"/>
                    <a:ext cx="1112461" cy="2234681"/>
                  </a:xfrm>
                  <a:custGeom>
                    <a:avLst/>
                    <a:gdLst>
                      <a:gd name="connsiteX0" fmla="*/ 1112461 w 1112461"/>
                      <a:gd name="connsiteY0" fmla="*/ 0 h 2234681"/>
                      <a:gd name="connsiteX1" fmla="*/ 1112461 w 1112461"/>
                      <a:gd name="connsiteY1" fmla="*/ 2234681 h 2234681"/>
                      <a:gd name="connsiteX2" fmla="*/ 1003332 w 1112461"/>
                      <a:gd name="connsiteY2" fmla="*/ 2229170 h 2234681"/>
                      <a:gd name="connsiteX3" fmla="*/ 0 w 1112461"/>
                      <a:gd name="connsiteY3" fmla="*/ 1117340 h 2234681"/>
                      <a:gd name="connsiteX4" fmla="*/ 1003332 w 1112461"/>
                      <a:gd name="connsiteY4" fmla="*/ 5510 h 2234681"/>
                      <a:gd name="connsiteX5" fmla="*/ 1112461 w 1112461"/>
                      <a:gd name="connsiteY5" fmla="*/ 0 h 2234681"/>
                      <a:gd name="connsiteX0" fmla="*/ 1112461 w 1203901"/>
                      <a:gd name="connsiteY0" fmla="*/ 2234681 h 2326121"/>
                      <a:gd name="connsiteX1" fmla="*/ 1003332 w 1203901"/>
                      <a:gd name="connsiteY1" fmla="*/ 2229170 h 2326121"/>
                      <a:gd name="connsiteX2" fmla="*/ 0 w 1203901"/>
                      <a:gd name="connsiteY2" fmla="*/ 1117340 h 2326121"/>
                      <a:gd name="connsiteX3" fmla="*/ 1003332 w 1203901"/>
                      <a:gd name="connsiteY3" fmla="*/ 5510 h 2326121"/>
                      <a:gd name="connsiteX4" fmla="*/ 1112461 w 1203901"/>
                      <a:gd name="connsiteY4" fmla="*/ 0 h 2326121"/>
                      <a:gd name="connsiteX5" fmla="*/ 1203901 w 1203901"/>
                      <a:gd name="connsiteY5" fmla="*/ 2326121 h 2326121"/>
                      <a:gd name="connsiteX0" fmla="*/ 1112461 w 1112461"/>
                      <a:gd name="connsiteY0" fmla="*/ 2234681 h 2234681"/>
                      <a:gd name="connsiteX1" fmla="*/ 1003332 w 1112461"/>
                      <a:gd name="connsiteY1" fmla="*/ 2229170 h 2234681"/>
                      <a:gd name="connsiteX2" fmla="*/ 0 w 1112461"/>
                      <a:gd name="connsiteY2" fmla="*/ 1117340 h 2234681"/>
                      <a:gd name="connsiteX3" fmla="*/ 1003332 w 1112461"/>
                      <a:gd name="connsiteY3" fmla="*/ 5510 h 2234681"/>
                      <a:gd name="connsiteX4" fmla="*/ 1112461 w 1112461"/>
                      <a:gd name="connsiteY4" fmla="*/ 0 h 22346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2461" h="2234681">
                        <a:moveTo>
                          <a:pt x="1112461" y="2234681"/>
                        </a:moveTo>
                        <a:lnTo>
                          <a:pt x="1003332" y="2229170"/>
                        </a:lnTo>
                        <a:cubicBezTo>
                          <a:pt x="439776" y="2171938"/>
                          <a:pt x="0" y="1695996"/>
                          <a:pt x="0" y="1117340"/>
                        </a:cubicBezTo>
                        <a:cubicBezTo>
                          <a:pt x="0" y="538684"/>
                          <a:pt x="439776" y="62743"/>
                          <a:pt x="1003332" y="5510"/>
                        </a:cubicBezTo>
                        <a:lnTo>
                          <a:pt x="1112461" y="0"/>
                        </a:lnTo>
                      </a:path>
                    </a:pathLst>
                  </a:custGeom>
                  <a:noFill/>
                  <a:ln w="6350" cap="flat" cmpd="sng" algn="ctr">
                    <a:solidFill>
                      <a:srgbClr val="000000">
                        <a:lumMod val="75000"/>
                        <a:lumOff val="25000"/>
                      </a:srgbClr>
                    </a:solidFill>
                    <a:prstDash val="dash"/>
                    <a:miter lim="800000"/>
                  </a:ln>
                  <a:effectLst/>
                </p:spPr>
                <p:txBody>
                  <a:bodyPr wrap="square" rtlCol="0" anchor="ctr">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ysClr val="window" lastClr="FFFFFF"/>
                      </a:solidFill>
                      <a:effectLst/>
                      <a:uLnTx/>
                      <a:uFillTx/>
                      <a:latin typeface="Century Gothic" panose="020B0502020202020204" pitchFamily="34" charset="0"/>
                      <a:ea typeface="+mn-ea"/>
                      <a:cs typeface="+mn-cs"/>
                    </a:endParaRPr>
                  </a:p>
                </p:txBody>
              </p:sp>
              <p:sp>
                <p:nvSpPr>
                  <p:cNvPr id="73" name="Freeform: Shape 74">
                    <a:extLst>
                      <a:ext uri="{FF2B5EF4-FFF2-40B4-BE49-F238E27FC236}">
                        <a16:creationId xmlns:a16="http://schemas.microsoft.com/office/drawing/2014/main" xmlns="" id="{41A03E9A-AB99-4370-9529-8C30F6667D5A}"/>
                      </a:ext>
                    </a:extLst>
                  </p:cNvPr>
                  <p:cNvSpPr/>
                  <p:nvPr/>
                </p:nvSpPr>
                <p:spPr>
                  <a:xfrm>
                    <a:off x="3295467" y="2474119"/>
                    <a:ext cx="1266795" cy="2544702"/>
                  </a:xfrm>
                  <a:custGeom>
                    <a:avLst/>
                    <a:gdLst>
                      <a:gd name="connsiteX0" fmla="*/ 1112461 w 1112461"/>
                      <a:gd name="connsiteY0" fmla="*/ 0 h 2234681"/>
                      <a:gd name="connsiteX1" fmla="*/ 1112461 w 1112461"/>
                      <a:gd name="connsiteY1" fmla="*/ 2234681 h 2234681"/>
                      <a:gd name="connsiteX2" fmla="*/ 1003332 w 1112461"/>
                      <a:gd name="connsiteY2" fmla="*/ 2229170 h 2234681"/>
                      <a:gd name="connsiteX3" fmla="*/ 0 w 1112461"/>
                      <a:gd name="connsiteY3" fmla="*/ 1117340 h 2234681"/>
                      <a:gd name="connsiteX4" fmla="*/ 1003332 w 1112461"/>
                      <a:gd name="connsiteY4" fmla="*/ 5510 h 2234681"/>
                      <a:gd name="connsiteX5" fmla="*/ 1112461 w 1112461"/>
                      <a:gd name="connsiteY5" fmla="*/ 0 h 2234681"/>
                      <a:gd name="connsiteX0" fmla="*/ 1112461 w 1203901"/>
                      <a:gd name="connsiteY0" fmla="*/ 2234681 h 2326121"/>
                      <a:gd name="connsiteX1" fmla="*/ 1003332 w 1203901"/>
                      <a:gd name="connsiteY1" fmla="*/ 2229170 h 2326121"/>
                      <a:gd name="connsiteX2" fmla="*/ 0 w 1203901"/>
                      <a:gd name="connsiteY2" fmla="*/ 1117340 h 2326121"/>
                      <a:gd name="connsiteX3" fmla="*/ 1003332 w 1203901"/>
                      <a:gd name="connsiteY3" fmla="*/ 5510 h 2326121"/>
                      <a:gd name="connsiteX4" fmla="*/ 1112461 w 1203901"/>
                      <a:gd name="connsiteY4" fmla="*/ 0 h 2326121"/>
                      <a:gd name="connsiteX5" fmla="*/ 1203901 w 1203901"/>
                      <a:gd name="connsiteY5" fmla="*/ 2326121 h 2326121"/>
                      <a:gd name="connsiteX0" fmla="*/ 1112461 w 1112461"/>
                      <a:gd name="connsiteY0" fmla="*/ 2234681 h 2234681"/>
                      <a:gd name="connsiteX1" fmla="*/ 1003332 w 1112461"/>
                      <a:gd name="connsiteY1" fmla="*/ 2229170 h 2234681"/>
                      <a:gd name="connsiteX2" fmla="*/ 0 w 1112461"/>
                      <a:gd name="connsiteY2" fmla="*/ 1117340 h 2234681"/>
                      <a:gd name="connsiteX3" fmla="*/ 1003332 w 1112461"/>
                      <a:gd name="connsiteY3" fmla="*/ 5510 h 2234681"/>
                      <a:gd name="connsiteX4" fmla="*/ 1112461 w 1112461"/>
                      <a:gd name="connsiteY4" fmla="*/ 0 h 22346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2461" h="2234681">
                        <a:moveTo>
                          <a:pt x="1112461" y="2234681"/>
                        </a:moveTo>
                        <a:lnTo>
                          <a:pt x="1003332" y="2229170"/>
                        </a:lnTo>
                        <a:cubicBezTo>
                          <a:pt x="439776" y="2171938"/>
                          <a:pt x="0" y="1695996"/>
                          <a:pt x="0" y="1117340"/>
                        </a:cubicBezTo>
                        <a:cubicBezTo>
                          <a:pt x="0" y="538684"/>
                          <a:pt x="439776" y="62743"/>
                          <a:pt x="1003332" y="5510"/>
                        </a:cubicBezTo>
                        <a:lnTo>
                          <a:pt x="1112461" y="0"/>
                        </a:lnTo>
                      </a:path>
                    </a:pathLst>
                  </a:custGeom>
                  <a:noFill/>
                  <a:ln w="6350" cap="flat" cmpd="sng" algn="ctr">
                    <a:solidFill>
                      <a:srgbClr val="000000">
                        <a:lumMod val="75000"/>
                        <a:lumOff val="25000"/>
                      </a:srgbClr>
                    </a:solidFill>
                    <a:prstDash val="dash"/>
                    <a:miter lim="800000"/>
                  </a:ln>
                  <a:effectLst/>
                </p:spPr>
                <p:txBody>
                  <a:bodyPr wrap="square" rtlCol="0" anchor="ctr">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ysClr val="window" lastClr="FFFFFF"/>
                      </a:solidFill>
                      <a:effectLst/>
                      <a:uLnTx/>
                      <a:uFillTx/>
                      <a:latin typeface="Century Gothic" panose="020B0502020202020204" pitchFamily="34" charset="0"/>
                      <a:ea typeface="+mn-ea"/>
                      <a:cs typeface="+mn-cs"/>
                    </a:endParaRPr>
                  </a:p>
                </p:txBody>
              </p:sp>
              <p:sp>
                <p:nvSpPr>
                  <p:cNvPr id="74" name="Freeform: Shape 75">
                    <a:extLst>
                      <a:ext uri="{FF2B5EF4-FFF2-40B4-BE49-F238E27FC236}">
                        <a16:creationId xmlns:a16="http://schemas.microsoft.com/office/drawing/2014/main" xmlns="" id="{4FC306FD-1101-409B-9F28-3729B112A85E}"/>
                      </a:ext>
                    </a:extLst>
                  </p:cNvPr>
                  <p:cNvSpPr/>
                  <p:nvPr/>
                </p:nvSpPr>
                <p:spPr>
                  <a:xfrm flipH="1">
                    <a:off x="4572214" y="2474119"/>
                    <a:ext cx="1266795" cy="2544702"/>
                  </a:xfrm>
                  <a:custGeom>
                    <a:avLst/>
                    <a:gdLst>
                      <a:gd name="connsiteX0" fmla="*/ 1112461 w 1112461"/>
                      <a:gd name="connsiteY0" fmla="*/ 0 h 2234681"/>
                      <a:gd name="connsiteX1" fmla="*/ 1112461 w 1112461"/>
                      <a:gd name="connsiteY1" fmla="*/ 2234681 h 2234681"/>
                      <a:gd name="connsiteX2" fmla="*/ 1003332 w 1112461"/>
                      <a:gd name="connsiteY2" fmla="*/ 2229170 h 2234681"/>
                      <a:gd name="connsiteX3" fmla="*/ 0 w 1112461"/>
                      <a:gd name="connsiteY3" fmla="*/ 1117340 h 2234681"/>
                      <a:gd name="connsiteX4" fmla="*/ 1003332 w 1112461"/>
                      <a:gd name="connsiteY4" fmla="*/ 5510 h 2234681"/>
                      <a:gd name="connsiteX5" fmla="*/ 1112461 w 1112461"/>
                      <a:gd name="connsiteY5" fmla="*/ 0 h 2234681"/>
                      <a:gd name="connsiteX0" fmla="*/ 1112461 w 1203901"/>
                      <a:gd name="connsiteY0" fmla="*/ 2234681 h 2326121"/>
                      <a:gd name="connsiteX1" fmla="*/ 1003332 w 1203901"/>
                      <a:gd name="connsiteY1" fmla="*/ 2229170 h 2326121"/>
                      <a:gd name="connsiteX2" fmla="*/ 0 w 1203901"/>
                      <a:gd name="connsiteY2" fmla="*/ 1117340 h 2326121"/>
                      <a:gd name="connsiteX3" fmla="*/ 1003332 w 1203901"/>
                      <a:gd name="connsiteY3" fmla="*/ 5510 h 2326121"/>
                      <a:gd name="connsiteX4" fmla="*/ 1112461 w 1203901"/>
                      <a:gd name="connsiteY4" fmla="*/ 0 h 2326121"/>
                      <a:gd name="connsiteX5" fmla="*/ 1203901 w 1203901"/>
                      <a:gd name="connsiteY5" fmla="*/ 2326121 h 2326121"/>
                      <a:gd name="connsiteX0" fmla="*/ 1112461 w 1112461"/>
                      <a:gd name="connsiteY0" fmla="*/ 2234681 h 2234681"/>
                      <a:gd name="connsiteX1" fmla="*/ 1003332 w 1112461"/>
                      <a:gd name="connsiteY1" fmla="*/ 2229170 h 2234681"/>
                      <a:gd name="connsiteX2" fmla="*/ 0 w 1112461"/>
                      <a:gd name="connsiteY2" fmla="*/ 1117340 h 2234681"/>
                      <a:gd name="connsiteX3" fmla="*/ 1003332 w 1112461"/>
                      <a:gd name="connsiteY3" fmla="*/ 5510 h 2234681"/>
                      <a:gd name="connsiteX4" fmla="*/ 1112461 w 1112461"/>
                      <a:gd name="connsiteY4" fmla="*/ 0 h 22346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2461" h="2234681">
                        <a:moveTo>
                          <a:pt x="1112461" y="2234681"/>
                        </a:moveTo>
                        <a:lnTo>
                          <a:pt x="1003332" y="2229170"/>
                        </a:lnTo>
                        <a:cubicBezTo>
                          <a:pt x="439776" y="2171938"/>
                          <a:pt x="0" y="1695996"/>
                          <a:pt x="0" y="1117340"/>
                        </a:cubicBezTo>
                        <a:cubicBezTo>
                          <a:pt x="0" y="538684"/>
                          <a:pt x="439776" y="62743"/>
                          <a:pt x="1003332" y="5510"/>
                        </a:cubicBezTo>
                        <a:lnTo>
                          <a:pt x="1112461" y="0"/>
                        </a:lnTo>
                      </a:path>
                    </a:pathLst>
                  </a:custGeom>
                  <a:noFill/>
                  <a:ln w="6350" cap="flat" cmpd="sng" algn="ctr">
                    <a:solidFill>
                      <a:srgbClr val="000000">
                        <a:lumMod val="75000"/>
                        <a:lumOff val="25000"/>
                      </a:srgbClr>
                    </a:solidFill>
                    <a:prstDash val="solid"/>
                    <a:miter lim="800000"/>
                  </a:ln>
                  <a:effectLst/>
                </p:spPr>
                <p:txBody>
                  <a:bodyPr wrap="square" rtlCol="0" anchor="ctr">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ysClr val="window" lastClr="FFFFFF"/>
                      </a:solidFill>
                      <a:effectLst/>
                      <a:uLnTx/>
                      <a:uFillTx/>
                      <a:latin typeface="Century Gothic" panose="020B0502020202020204" pitchFamily="34" charset="0"/>
                      <a:ea typeface="+mn-ea"/>
                      <a:cs typeface="+mn-cs"/>
                    </a:endParaRPr>
                  </a:p>
                </p:txBody>
              </p:sp>
            </p:grpSp>
            <p:sp>
              <p:nvSpPr>
                <p:cNvPr id="67" name="Oval 66">
                  <a:extLst>
                    <a:ext uri="{FF2B5EF4-FFF2-40B4-BE49-F238E27FC236}">
                      <a16:creationId xmlns:a16="http://schemas.microsoft.com/office/drawing/2014/main" xmlns="" id="{D5EB5E26-D6AF-47B9-8B5F-BE3EBFB3796B}"/>
                    </a:ext>
                  </a:extLst>
                </p:cNvPr>
                <p:cNvSpPr/>
                <p:nvPr/>
              </p:nvSpPr>
              <p:spPr>
                <a:xfrm>
                  <a:off x="3892252" y="3005755"/>
                  <a:ext cx="1371789" cy="1371784"/>
                </a:xfrm>
                <a:prstGeom prst="ellipse">
                  <a:avLst/>
                </a:prstGeom>
                <a:solidFill>
                  <a:srgbClr val="FFFFFF"/>
                </a:solidFill>
                <a:ln w="38100" cap="flat" cmpd="sng" algn="ctr">
                  <a:solidFill>
                    <a:srgbClr val="FFFFFF"/>
                  </a:solidFill>
                  <a:prstDash val="solid"/>
                  <a:miter lim="800000"/>
                </a:ln>
                <a:effectLst>
                  <a:outerShdw blurRad="50800" dist="38100" dir="2700000" algn="tl" rotWithShape="0">
                    <a:prstClr val="black">
                      <a:alpha val="40000"/>
                    </a:prstClr>
                  </a:outerShdw>
                </a:effectLst>
              </p:spPr>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endParaRPr>
                </a:p>
              </p:txBody>
            </p:sp>
          </p:grpSp>
          <p:grpSp>
            <p:nvGrpSpPr>
              <p:cNvPr id="8" name="Group 7">
                <a:extLst>
                  <a:ext uri="{FF2B5EF4-FFF2-40B4-BE49-F238E27FC236}">
                    <a16:creationId xmlns:a16="http://schemas.microsoft.com/office/drawing/2014/main" xmlns="" id="{B5DAB7B6-D05B-46A8-A5B1-3C2CA4E9E39A}"/>
                  </a:ext>
                </a:extLst>
              </p:cNvPr>
              <p:cNvGrpSpPr/>
              <p:nvPr/>
            </p:nvGrpSpPr>
            <p:grpSpPr>
              <a:xfrm>
                <a:off x="2315598" y="1689875"/>
                <a:ext cx="4517493" cy="3994838"/>
                <a:chOff x="2315598" y="1689875"/>
                <a:chExt cx="4517493" cy="3994838"/>
              </a:xfrm>
            </p:grpSpPr>
            <p:grpSp>
              <p:nvGrpSpPr>
                <p:cNvPr id="9" name="Group 8">
                  <a:extLst>
                    <a:ext uri="{FF2B5EF4-FFF2-40B4-BE49-F238E27FC236}">
                      <a16:creationId xmlns:a16="http://schemas.microsoft.com/office/drawing/2014/main" xmlns="" id="{CF0646B0-2EA1-497F-A2C0-7CA99485ED94}"/>
                    </a:ext>
                  </a:extLst>
                </p:cNvPr>
                <p:cNvGrpSpPr/>
                <p:nvPr/>
              </p:nvGrpSpPr>
              <p:grpSpPr>
                <a:xfrm>
                  <a:off x="4964886" y="1689875"/>
                  <a:ext cx="1361433" cy="1133833"/>
                  <a:chOff x="4964886" y="1689875"/>
                  <a:chExt cx="1361433" cy="1133833"/>
                </a:xfrm>
              </p:grpSpPr>
              <p:sp>
                <p:nvSpPr>
                  <p:cNvPr id="59" name="Freeform: Shape 60">
                    <a:extLst>
                      <a:ext uri="{FF2B5EF4-FFF2-40B4-BE49-F238E27FC236}">
                        <a16:creationId xmlns:a16="http://schemas.microsoft.com/office/drawing/2014/main" xmlns="" id="{A3B6BCF3-6AE6-4E8C-9E86-C72EAD5A61A6}"/>
                      </a:ext>
                    </a:extLst>
                  </p:cNvPr>
                  <p:cNvSpPr/>
                  <p:nvPr/>
                </p:nvSpPr>
                <p:spPr>
                  <a:xfrm flipH="1">
                    <a:off x="4964886" y="2112386"/>
                    <a:ext cx="524498" cy="711322"/>
                  </a:xfrm>
                  <a:custGeom>
                    <a:avLst/>
                    <a:gdLst>
                      <a:gd name="connsiteX0" fmla="*/ 0 w 628650"/>
                      <a:gd name="connsiteY0" fmla="*/ 9525 h 9525"/>
                      <a:gd name="connsiteX1" fmla="*/ 628650 w 628650"/>
                      <a:gd name="connsiteY1" fmla="*/ 0 h 9525"/>
                      <a:gd name="connsiteX2" fmla="*/ 628650 w 628650"/>
                      <a:gd name="connsiteY2" fmla="*/ 0 h 9525"/>
                      <a:gd name="connsiteX3" fmla="*/ 628650 w 628650"/>
                      <a:gd name="connsiteY3" fmla="*/ 0 h 9525"/>
                      <a:gd name="connsiteX0" fmla="*/ 0 w 10000"/>
                      <a:gd name="connsiteY0" fmla="*/ 10000 h 644999"/>
                      <a:gd name="connsiteX1" fmla="*/ 10000 w 10000"/>
                      <a:gd name="connsiteY1" fmla="*/ 0 h 644999"/>
                      <a:gd name="connsiteX2" fmla="*/ 10000 w 10000"/>
                      <a:gd name="connsiteY2" fmla="*/ 0 h 644999"/>
                      <a:gd name="connsiteX3" fmla="*/ 7273 w 10000"/>
                      <a:gd name="connsiteY3" fmla="*/ 644999 h 644999"/>
                      <a:gd name="connsiteX0" fmla="*/ 0 w 10000"/>
                      <a:gd name="connsiteY0" fmla="*/ 10000 h 644999"/>
                      <a:gd name="connsiteX1" fmla="*/ 10000 w 10000"/>
                      <a:gd name="connsiteY1" fmla="*/ 0 h 644999"/>
                      <a:gd name="connsiteX2" fmla="*/ 7273 w 10000"/>
                      <a:gd name="connsiteY2" fmla="*/ 644999 h 644999"/>
                      <a:gd name="connsiteX0" fmla="*/ 0 w 7273"/>
                      <a:gd name="connsiteY0" fmla="*/ 0 h 634999"/>
                      <a:gd name="connsiteX1" fmla="*/ 7273 w 7273"/>
                      <a:gd name="connsiteY1" fmla="*/ 634999 h 634999"/>
                      <a:gd name="connsiteX0" fmla="*/ 0 w 10365"/>
                      <a:gd name="connsiteY0" fmla="*/ 0 h 10472"/>
                      <a:gd name="connsiteX1" fmla="*/ 10365 w 10365"/>
                      <a:gd name="connsiteY1" fmla="*/ 10472 h 10472"/>
                      <a:gd name="connsiteX0" fmla="*/ 0 w 10365"/>
                      <a:gd name="connsiteY0" fmla="*/ 144 h 10616"/>
                      <a:gd name="connsiteX1" fmla="*/ 10365 w 10365"/>
                      <a:gd name="connsiteY1" fmla="*/ 10616 h 10616"/>
                      <a:gd name="connsiteX0" fmla="*/ 0 w 10365"/>
                      <a:gd name="connsiteY0" fmla="*/ 119 h 10591"/>
                      <a:gd name="connsiteX1" fmla="*/ 10365 w 10365"/>
                      <a:gd name="connsiteY1" fmla="*/ 10591 h 10591"/>
                      <a:gd name="connsiteX0" fmla="*/ 0 w 10365"/>
                      <a:gd name="connsiteY0" fmla="*/ 0 h 10472"/>
                      <a:gd name="connsiteX1" fmla="*/ 10365 w 10365"/>
                      <a:gd name="connsiteY1" fmla="*/ 10472 h 10472"/>
                      <a:gd name="connsiteX0" fmla="*/ 0 w 11042"/>
                      <a:gd name="connsiteY0" fmla="*/ 0 h 10118"/>
                      <a:gd name="connsiteX1" fmla="*/ 11042 w 11042"/>
                      <a:gd name="connsiteY1" fmla="*/ 10118 h 10118"/>
                      <a:gd name="connsiteX0" fmla="*/ 0 w 11042"/>
                      <a:gd name="connsiteY0" fmla="*/ 55 h 10173"/>
                      <a:gd name="connsiteX1" fmla="*/ 11042 w 11042"/>
                      <a:gd name="connsiteY1" fmla="*/ 10173 h 10173"/>
                      <a:gd name="connsiteX0" fmla="*/ 0 w 10677"/>
                      <a:gd name="connsiteY0" fmla="*/ 52 h 10997"/>
                      <a:gd name="connsiteX1" fmla="*/ 10677 w 10677"/>
                      <a:gd name="connsiteY1" fmla="*/ 10997 h 10997"/>
                      <a:gd name="connsiteX0" fmla="*/ 0 w 10677"/>
                      <a:gd name="connsiteY0" fmla="*/ 52 h 10997"/>
                      <a:gd name="connsiteX1" fmla="*/ 10677 w 10677"/>
                      <a:gd name="connsiteY1" fmla="*/ 10997 h 10997"/>
                      <a:gd name="connsiteX0" fmla="*/ 0 w 10677"/>
                      <a:gd name="connsiteY0" fmla="*/ 29 h 10974"/>
                      <a:gd name="connsiteX1" fmla="*/ 10677 w 10677"/>
                      <a:gd name="connsiteY1" fmla="*/ 10974 h 10974"/>
                      <a:gd name="connsiteX0" fmla="*/ 0 w 11043"/>
                      <a:gd name="connsiteY0" fmla="*/ 0 h 10945"/>
                      <a:gd name="connsiteX1" fmla="*/ 8385 w 11043"/>
                      <a:gd name="connsiteY1" fmla="*/ 5748 h 10945"/>
                      <a:gd name="connsiteX2" fmla="*/ 10677 w 11043"/>
                      <a:gd name="connsiteY2" fmla="*/ 10945 h 10945"/>
                      <a:gd name="connsiteX0" fmla="*/ 0 w 10677"/>
                      <a:gd name="connsiteY0" fmla="*/ 0 h 10945"/>
                      <a:gd name="connsiteX1" fmla="*/ 7864 w 10677"/>
                      <a:gd name="connsiteY1" fmla="*/ 5787 h 10945"/>
                      <a:gd name="connsiteX2" fmla="*/ 10677 w 10677"/>
                      <a:gd name="connsiteY2" fmla="*/ 10945 h 10945"/>
                      <a:gd name="connsiteX0" fmla="*/ 0 w 10677"/>
                      <a:gd name="connsiteY0" fmla="*/ 13 h 10958"/>
                      <a:gd name="connsiteX1" fmla="*/ 7864 w 10677"/>
                      <a:gd name="connsiteY1" fmla="*/ 5800 h 10958"/>
                      <a:gd name="connsiteX2" fmla="*/ 10677 w 10677"/>
                      <a:gd name="connsiteY2" fmla="*/ 10958 h 10958"/>
                      <a:gd name="connsiteX0" fmla="*/ 0 w 10677"/>
                      <a:gd name="connsiteY0" fmla="*/ 13 h 10958"/>
                      <a:gd name="connsiteX1" fmla="*/ 7864 w 10677"/>
                      <a:gd name="connsiteY1" fmla="*/ 5800 h 10958"/>
                      <a:gd name="connsiteX2" fmla="*/ 10677 w 10677"/>
                      <a:gd name="connsiteY2" fmla="*/ 10958 h 10958"/>
                      <a:gd name="connsiteX0" fmla="*/ 0 w 10677"/>
                      <a:gd name="connsiteY0" fmla="*/ 13 h 10958"/>
                      <a:gd name="connsiteX1" fmla="*/ 7864 w 10677"/>
                      <a:gd name="connsiteY1" fmla="*/ 5800 h 10958"/>
                      <a:gd name="connsiteX2" fmla="*/ 10677 w 10677"/>
                      <a:gd name="connsiteY2" fmla="*/ 10958 h 10958"/>
                      <a:gd name="connsiteX0" fmla="*/ 0 w 10677"/>
                      <a:gd name="connsiteY0" fmla="*/ 0 h 10945"/>
                      <a:gd name="connsiteX1" fmla="*/ 10677 w 10677"/>
                      <a:gd name="connsiteY1" fmla="*/ 10945 h 10945"/>
                      <a:gd name="connsiteX0" fmla="*/ 0 w 10677"/>
                      <a:gd name="connsiteY0" fmla="*/ 0 h 10945"/>
                      <a:gd name="connsiteX1" fmla="*/ 1875 w 10677"/>
                      <a:gd name="connsiteY1" fmla="*/ 1969 h 10945"/>
                      <a:gd name="connsiteX2" fmla="*/ 10677 w 10677"/>
                      <a:gd name="connsiteY2" fmla="*/ 10945 h 10945"/>
                      <a:gd name="connsiteX0" fmla="*/ 0 w 10677"/>
                      <a:gd name="connsiteY0" fmla="*/ 0 h 10945"/>
                      <a:gd name="connsiteX1" fmla="*/ 5885 w 10677"/>
                      <a:gd name="connsiteY1" fmla="*/ 197 h 10945"/>
                      <a:gd name="connsiteX2" fmla="*/ 10677 w 10677"/>
                      <a:gd name="connsiteY2" fmla="*/ 10945 h 10945"/>
                      <a:gd name="connsiteX0" fmla="*/ 0 w 10677"/>
                      <a:gd name="connsiteY0" fmla="*/ 0 h 10945"/>
                      <a:gd name="connsiteX1" fmla="*/ 5885 w 10677"/>
                      <a:gd name="connsiteY1" fmla="*/ 197 h 10945"/>
                      <a:gd name="connsiteX2" fmla="*/ 10677 w 10677"/>
                      <a:gd name="connsiteY2" fmla="*/ 10945 h 10945"/>
                      <a:gd name="connsiteX0" fmla="*/ 0 w 10677"/>
                      <a:gd name="connsiteY0" fmla="*/ 0 h 10945"/>
                      <a:gd name="connsiteX1" fmla="*/ 5885 w 10677"/>
                      <a:gd name="connsiteY1" fmla="*/ 197 h 10945"/>
                      <a:gd name="connsiteX2" fmla="*/ 10677 w 10677"/>
                      <a:gd name="connsiteY2" fmla="*/ 10945 h 10945"/>
                      <a:gd name="connsiteX0" fmla="*/ 0 w 10677"/>
                      <a:gd name="connsiteY0" fmla="*/ 0 h 10945"/>
                      <a:gd name="connsiteX1" fmla="*/ 5885 w 10677"/>
                      <a:gd name="connsiteY1" fmla="*/ 197 h 10945"/>
                      <a:gd name="connsiteX2" fmla="*/ 10677 w 10677"/>
                      <a:gd name="connsiteY2" fmla="*/ 10945 h 10945"/>
                      <a:gd name="connsiteX0" fmla="*/ 0 w 10677"/>
                      <a:gd name="connsiteY0" fmla="*/ 0 h 10945"/>
                      <a:gd name="connsiteX1" fmla="*/ 5885 w 10677"/>
                      <a:gd name="connsiteY1" fmla="*/ 197 h 10945"/>
                      <a:gd name="connsiteX2" fmla="*/ 10677 w 10677"/>
                      <a:gd name="connsiteY2" fmla="*/ 10945 h 10945"/>
                      <a:gd name="connsiteX0" fmla="*/ 0 w 10677"/>
                      <a:gd name="connsiteY0" fmla="*/ 0 h 10945"/>
                      <a:gd name="connsiteX1" fmla="*/ 5885 w 10677"/>
                      <a:gd name="connsiteY1" fmla="*/ 197 h 10945"/>
                      <a:gd name="connsiteX2" fmla="*/ 10677 w 10677"/>
                      <a:gd name="connsiteY2" fmla="*/ 10945 h 10945"/>
                      <a:gd name="connsiteX0" fmla="*/ 0 w 10677"/>
                      <a:gd name="connsiteY0" fmla="*/ 0 h 10945"/>
                      <a:gd name="connsiteX1" fmla="*/ 5885 w 10677"/>
                      <a:gd name="connsiteY1" fmla="*/ 197 h 10945"/>
                      <a:gd name="connsiteX2" fmla="*/ 10677 w 10677"/>
                      <a:gd name="connsiteY2" fmla="*/ 10945 h 10945"/>
                      <a:gd name="connsiteX0" fmla="*/ 0 w 10677"/>
                      <a:gd name="connsiteY0" fmla="*/ 0 h 10946"/>
                      <a:gd name="connsiteX1" fmla="*/ 5885 w 10677"/>
                      <a:gd name="connsiteY1" fmla="*/ 197 h 10946"/>
                      <a:gd name="connsiteX2" fmla="*/ 10677 w 10677"/>
                      <a:gd name="connsiteY2" fmla="*/ 10945 h 10946"/>
                      <a:gd name="connsiteX0" fmla="*/ 0 w 10677"/>
                      <a:gd name="connsiteY0" fmla="*/ 0 h 10946"/>
                      <a:gd name="connsiteX1" fmla="*/ 5885 w 10677"/>
                      <a:gd name="connsiteY1" fmla="*/ 0 h 10946"/>
                      <a:gd name="connsiteX2" fmla="*/ 10677 w 10677"/>
                      <a:gd name="connsiteY2" fmla="*/ 10945 h 10946"/>
                      <a:gd name="connsiteX0" fmla="*/ 0 w 10677"/>
                      <a:gd name="connsiteY0" fmla="*/ 0 h 10946"/>
                      <a:gd name="connsiteX1" fmla="*/ 5885 w 10677"/>
                      <a:gd name="connsiteY1" fmla="*/ 0 h 10946"/>
                      <a:gd name="connsiteX2" fmla="*/ 10677 w 10677"/>
                      <a:gd name="connsiteY2" fmla="*/ 10945 h 10946"/>
                    </a:gdLst>
                    <a:ahLst/>
                    <a:cxnLst>
                      <a:cxn ang="0">
                        <a:pos x="connsiteX0" y="connsiteY0"/>
                      </a:cxn>
                      <a:cxn ang="0">
                        <a:pos x="connsiteX1" y="connsiteY1"/>
                      </a:cxn>
                      <a:cxn ang="0">
                        <a:pos x="connsiteX2" y="connsiteY2"/>
                      </a:cxn>
                    </a:cxnLst>
                    <a:rect l="l" t="t" r="r" b="b"/>
                    <a:pathLst>
                      <a:path w="10677" h="10946">
                        <a:moveTo>
                          <a:pt x="0" y="0"/>
                        </a:moveTo>
                        <a:lnTo>
                          <a:pt x="5885" y="0"/>
                        </a:lnTo>
                        <a:cubicBezTo>
                          <a:pt x="11736" y="-13"/>
                          <a:pt x="3732" y="11116"/>
                          <a:pt x="10677" y="10945"/>
                        </a:cubicBezTo>
                      </a:path>
                    </a:pathLst>
                  </a:custGeom>
                  <a:noFill/>
                  <a:ln w="6350" cap="flat" cmpd="sng" algn="ctr">
                    <a:solidFill>
                      <a:srgbClr val="000000">
                        <a:lumMod val="75000"/>
                        <a:lumOff val="25000"/>
                      </a:srgbClr>
                    </a:solidFill>
                    <a:prstDash val="solid"/>
                    <a:miter lim="800000"/>
                    <a:tailEnd type="oval" w="sm" len="sm"/>
                  </a:ln>
                  <a:effectLst/>
                </p:spPr>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ysClr val="window" lastClr="FFFFFF"/>
                      </a:solidFill>
                      <a:effectLst/>
                      <a:uLnTx/>
                      <a:uFillTx/>
                      <a:latin typeface="Century Gothic" panose="020B0502020202020204" pitchFamily="34" charset="0"/>
                      <a:ea typeface="+mn-ea"/>
                      <a:cs typeface="+mn-cs"/>
                    </a:endParaRPr>
                  </a:p>
                </p:txBody>
              </p:sp>
              <p:grpSp>
                <p:nvGrpSpPr>
                  <p:cNvPr id="60" name="Group 59">
                    <a:extLst>
                      <a:ext uri="{FF2B5EF4-FFF2-40B4-BE49-F238E27FC236}">
                        <a16:creationId xmlns:a16="http://schemas.microsoft.com/office/drawing/2014/main" xmlns="" id="{A6506B5C-A0E9-4BC8-979C-6FC8BEC6661C}"/>
                      </a:ext>
                    </a:extLst>
                  </p:cNvPr>
                  <p:cNvGrpSpPr/>
                  <p:nvPr/>
                </p:nvGrpSpPr>
                <p:grpSpPr>
                  <a:xfrm>
                    <a:off x="5484582" y="1689875"/>
                    <a:ext cx="841737" cy="841737"/>
                    <a:chOff x="5484582" y="1689875"/>
                    <a:chExt cx="841737" cy="841737"/>
                  </a:xfrm>
                </p:grpSpPr>
                <p:grpSp>
                  <p:nvGrpSpPr>
                    <p:cNvPr id="61" name="Group 60">
                      <a:extLst>
                        <a:ext uri="{FF2B5EF4-FFF2-40B4-BE49-F238E27FC236}">
                          <a16:creationId xmlns:a16="http://schemas.microsoft.com/office/drawing/2014/main" xmlns="" id="{AB83FFE5-ABDB-4F26-83C2-342C345ECD56}"/>
                        </a:ext>
                      </a:extLst>
                    </p:cNvPr>
                    <p:cNvGrpSpPr/>
                    <p:nvPr/>
                  </p:nvGrpSpPr>
                  <p:grpSpPr>
                    <a:xfrm>
                      <a:off x="5484582" y="1689875"/>
                      <a:ext cx="841737" cy="841737"/>
                      <a:chOff x="5570742" y="2055514"/>
                      <a:chExt cx="841737" cy="841737"/>
                    </a:xfrm>
                  </p:grpSpPr>
                  <p:sp>
                    <p:nvSpPr>
                      <p:cNvPr id="63" name="Octagon 62">
                        <a:extLst>
                          <a:ext uri="{FF2B5EF4-FFF2-40B4-BE49-F238E27FC236}">
                            <a16:creationId xmlns:a16="http://schemas.microsoft.com/office/drawing/2014/main" xmlns="" id="{B258AE60-16FC-4A3D-AC3C-03B1A49BFED8}"/>
                          </a:ext>
                        </a:extLst>
                      </p:cNvPr>
                      <p:cNvSpPr/>
                      <p:nvPr/>
                    </p:nvSpPr>
                    <p:spPr>
                      <a:xfrm flipH="1">
                        <a:off x="5570742" y="2055514"/>
                        <a:ext cx="841737" cy="841737"/>
                      </a:xfrm>
                      <a:prstGeom prst="octagon">
                        <a:avLst/>
                      </a:prstGeom>
                      <a:solidFill>
                        <a:srgbClr val="0565A7"/>
                      </a:solidFill>
                      <a:ln w="12700" cap="flat" cmpd="sng" algn="ctr">
                        <a:noFill/>
                        <a:prstDash val="solid"/>
                        <a:miter lim="800000"/>
                      </a:ln>
                      <a:effectLst/>
                    </p:spPr>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endParaRPr>
                      </a:p>
                    </p:txBody>
                  </p:sp>
                  <p:sp>
                    <p:nvSpPr>
                      <p:cNvPr id="64" name="Octagon 63">
                        <a:extLst>
                          <a:ext uri="{FF2B5EF4-FFF2-40B4-BE49-F238E27FC236}">
                            <a16:creationId xmlns:a16="http://schemas.microsoft.com/office/drawing/2014/main" xmlns="" id="{D8EE5412-CCE4-49EF-9A88-D984AA3258F0}"/>
                          </a:ext>
                        </a:extLst>
                      </p:cNvPr>
                      <p:cNvSpPr/>
                      <p:nvPr/>
                    </p:nvSpPr>
                    <p:spPr>
                      <a:xfrm flipH="1">
                        <a:off x="5634622" y="2116288"/>
                        <a:ext cx="717843" cy="717842"/>
                      </a:xfrm>
                      <a:prstGeom prst="octagon">
                        <a:avLst/>
                      </a:prstGeom>
                      <a:solidFill>
                        <a:srgbClr val="FFFFFF"/>
                      </a:solidFill>
                      <a:ln w="12700" cap="flat" cmpd="sng" algn="ctr">
                        <a:noFill/>
                        <a:prstDash val="solid"/>
                        <a:miter lim="800000"/>
                      </a:ln>
                      <a:effectLst>
                        <a:outerShdw blurRad="50800" dist="38100" algn="l" rotWithShape="0">
                          <a:prstClr val="black">
                            <a:alpha val="15000"/>
                          </a:prstClr>
                        </a:outerShdw>
                      </a:effectLst>
                    </p:spPr>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prstClr val="white"/>
                          </a:solidFill>
                          <a:effectLst/>
                          <a:uLnTx/>
                          <a:uFillTx/>
                          <a:latin typeface="Century Gothic" panose="020B0502020202020204" pitchFamily="34" charset="0"/>
                          <a:ea typeface="+mn-ea"/>
                          <a:cs typeface="+mn-cs"/>
                        </a:endParaRPr>
                      </a:p>
                    </p:txBody>
                  </p:sp>
                </p:grpSp>
                <p:sp>
                  <p:nvSpPr>
                    <p:cNvPr id="62" name="Freeform: Shape 63">
                      <a:extLst>
                        <a:ext uri="{FF2B5EF4-FFF2-40B4-BE49-F238E27FC236}">
                          <a16:creationId xmlns:a16="http://schemas.microsoft.com/office/drawing/2014/main" xmlns="" id="{55D11F4F-E06F-427A-B7E7-FC5EEC60630F}"/>
                        </a:ext>
                      </a:extLst>
                    </p:cNvPr>
                    <p:cNvSpPr/>
                    <p:nvPr/>
                  </p:nvSpPr>
                  <p:spPr>
                    <a:xfrm>
                      <a:off x="5744475" y="1951496"/>
                      <a:ext cx="325817" cy="316148"/>
                    </a:xfrm>
                    <a:custGeom>
                      <a:avLst/>
                      <a:gdLst>
                        <a:gd name="connsiteX0" fmla="*/ 507739 w 879566"/>
                        <a:gd name="connsiteY0" fmla="*/ 690532 h 853460"/>
                        <a:gd name="connsiteX1" fmla="*/ 666039 w 879566"/>
                        <a:gd name="connsiteY1" fmla="*/ 690532 h 853460"/>
                        <a:gd name="connsiteX2" fmla="*/ 666039 w 879566"/>
                        <a:gd name="connsiteY2" fmla="*/ 853460 h 853460"/>
                        <a:gd name="connsiteX3" fmla="*/ 507739 w 879566"/>
                        <a:gd name="connsiteY3" fmla="*/ 853460 h 853460"/>
                        <a:gd name="connsiteX4" fmla="*/ 171416 w 879566"/>
                        <a:gd name="connsiteY4" fmla="*/ 690532 h 853460"/>
                        <a:gd name="connsiteX5" fmla="*/ 329716 w 879566"/>
                        <a:gd name="connsiteY5" fmla="*/ 690532 h 853460"/>
                        <a:gd name="connsiteX6" fmla="*/ 329716 w 879566"/>
                        <a:gd name="connsiteY6" fmla="*/ 853460 h 853460"/>
                        <a:gd name="connsiteX7" fmla="*/ 171416 w 879566"/>
                        <a:gd name="connsiteY7" fmla="*/ 853460 h 853460"/>
                        <a:gd name="connsiteX8" fmla="*/ 601298 w 879566"/>
                        <a:gd name="connsiteY8" fmla="*/ 264062 h 853460"/>
                        <a:gd name="connsiteX9" fmla="*/ 601298 w 879566"/>
                        <a:gd name="connsiteY9" fmla="*/ 376246 h 853460"/>
                        <a:gd name="connsiteX10" fmla="*/ 623337 w 879566"/>
                        <a:gd name="connsiteY10" fmla="*/ 398286 h 853460"/>
                        <a:gd name="connsiteX11" fmla="*/ 879566 w 879566"/>
                        <a:gd name="connsiteY11" fmla="*/ 398286 h 853460"/>
                        <a:gd name="connsiteX12" fmla="*/ 879566 w 879566"/>
                        <a:gd name="connsiteY12" fmla="*/ 853460 h 853460"/>
                        <a:gd name="connsiteX13" fmla="*/ 710119 w 879566"/>
                        <a:gd name="connsiteY13" fmla="*/ 853460 h 853460"/>
                        <a:gd name="connsiteX14" fmla="*/ 710119 w 879566"/>
                        <a:gd name="connsiteY14" fmla="*/ 668492 h 853460"/>
                        <a:gd name="connsiteX15" fmla="*/ 688079 w 879566"/>
                        <a:gd name="connsiteY15" fmla="*/ 646452 h 853460"/>
                        <a:gd name="connsiteX16" fmla="*/ 485700 w 879566"/>
                        <a:gd name="connsiteY16" fmla="*/ 646452 h 853460"/>
                        <a:gd name="connsiteX17" fmla="*/ 463660 w 879566"/>
                        <a:gd name="connsiteY17" fmla="*/ 668492 h 853460"/>
                        <a:gd name="connsiteX18" fmla="*/ 463660 w 879566"/>
                        <a:gd name="connsiteY18" fmla="*/ 853460 h 853460"/>
                        <a:gd name="connsiteX19" fmla="*/ 373793 w 879566"/>
                        <a:gd name="connsiteY19" fmla="*/ 853460 h 853460"/>
                        <a:gd name="connsiteX20" fmla="*/ 373793 w 879566"/>
                        <a:gd name="connsiteY20" fmla="*/ 668492 h 853460"/>
                        <a:gd name="connsiteX21" fmla="*/ 351754 w 879566"/>
                        <a:gd name="connsiteY21" fmla="*/ 646452 h 853460"/>
                        <a:gd name="connsiteX22" fmla="*/ 149374 w 879566"/>
                        <a:gd name="connsiteY22" fmla="*/ 646452 h 853460"/>
                        <a:gd name="connsiteX23" fmla="*/ 127334 w 879566"/>
                        <a:gd name="connsiteY23" fmla="*/ 668492 h 853460"/>
                        <a:gd name="connsiteX24" fmla="*/ 127334 w 879566"/>
                        <a:gd name="connsiteY24" fmla="*/ 853460 h 853460"/>
                        <a:gd name="connsiteX25" fmla="*/ 0 w 879566"/>
                        <a:gd name="connsiteY25" fmla="*/ 853460 h 853460"/>
                        <a:gd name="connsiteX26" fmla="*/ 0 w 879566"/>
                        <a:gd name="connsiteY26" fmla="*/ 391901 h 853460"/>
                        <a:gd name="connsiteX27" fmla="*/ 162928 w 879566"/>
                        <a:gd name="connsiteY27" fmla="*/ 265201 h 853460"/>
                        <a:gd name="connsiteX28" fmla="*/ 162928 w 879566"/>
                        <a:gd name="connsiteY28" fmla="*/ 424520 h 853460"/>
                        <a:gd name="connsiteX29" fmla="*/ 176452 w 879566"/>
                        <a:gd name="connsiteY29" fmla="*/ 444849 h 853460"/>
                        <a:gd name="connsiteX30" fmla="*/ 200427 w 879566"/>
                        <a:gd name="connsiteY30" fmla="*/ 440229 h 853460"/>
                        <a:gd name="connsiteX31" fmla="*/ 369936 w 879566"/>
                        <a:gd name="connsiteY31" fmla="*/ 273429 h 853460"/>
                        <a:gd name="connsiteX32" fmla="*/ 369936 w 879566"/>
                        <a:gd name="connsiteY32" fmla="*/ 419111 h 853460"/>
                        <a:gd name="connsiteX33" fmla="*/ 382902 w 879566"/>
                        <a:gd name="connsiteY33" fmla="*/ 439196 h 853460"/>
                        <a:gd name="connsiteX34" fmla="*/ 406546 w 879566"/>
                        <a:gd name="connsiteY34" fmla="*/ 435647 h 853460"/>
                        <a:gd name="connsiteX35" fmla="*/ 572904 w 879566"/>
                        <a:gd name="connsiteY35" fmla="*/ 110198 h 853460"/>
                        <a:gd name="connsiteX36" fmla="*/ 732081 w 879566"/>
                        <a:gd name="connsiteY36" fmla="*/ 110198 h 853460"/>
                        <a:gd name="connsiteX37" fmla="*/ 732081 w 879566"/>
                        <a:gd name="connsiteY37" fmla="*/ 354206 h 853460"/>
                        <a:gd name="connsiteX38" fmla="*/ 645377 w 879566"/>
                        <a:gd name="connsiteY38" fmla="*/ 354206 h 853460"/>
                        <a:gd name="connsiteX39" fmla="*/ 645377 w 879566"/>
                        <a:gd name="connsiteY39" fmla="*/ 215270 h 853460"/>
                        <a:gd name="connsiteX40" fmla="*/ 632411 w 879566"/>
                        <a:gd name="connsiteY40" fmla="*/ 195185 h 853460"/>
                        <a:gd name="connsiteX41" fmla="*/ 608767 w 879566"/>
                        <a:gd name="connsiteY41" fmla="*/ 198734 h 853460"/>
                        <a:gd name="connsiteX42" fmla="*/ 572904 w 879566"/>
                        <a:gd name="connsiteY42" fmla="*/ 230330 h 853460"/>
                        <a:gd name="connsiteX43" fmla="*/ 572904 w 879566"/>
                        <a:gd name="connsiteY43" fmla="*/ 0 h 853460"/>
                        <a:gd name="connsiteX44" fmla="*/ 732081 w 879566"/>
                        <a:gd name="connsiteY44" fmla="*/ 0 h 853460"/>
                        <a:gd name="connsiteX45" fmla="*/ 732081 w 879566"/>
                        <a:gd name="connsiteY45" fmla="*/ 66119 h 853460"/>
                        <a:gd name="connsiteX46" fmla="*/ 572904 w 879566"/>
                        <a:gd name="connsiteY46" fmla="*/ 66119 h 853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879566" h="853460">
                          <a:moveTo>
                            <a:pt x="507739" y="690532"/>
                          </a:moveTo>
                          <a:lnTo>
                            <a:pt x="666039" y="690532"/>
                          </a:lnTo>
                          <a:lnTo>
                            <a:pt x="666039" y="853460"/>
                          </a:lnTo>
                          <a:lnTo>
                            <a:pt x="507739" y="853460"/>
                          </a:lnTo>
                          <a:close/>
                          <a:moveTo>
                            <a:pt x="171416" y="690532"/>
                          </a:moveTo>
                          <a:lnTo>
                            <a:pt x="329716" y="690532"/>
                          </a:lnTo>
                          <a:lnTo>
                            <a:pt x="329716" y="853460"/>
                          </a:lnTo>
                          <a:lnTo>
                            <a:pt x="171416" y="853460"/>
                          </a:lnTo>
                          <a:close/>
                          <a:moveTo>
                            <a:pt x="601298" y="264062"/>
                          </a:moveTo>
                          <a:lnTo>
                            <a:pt x="601298" y="376246"/>
                          </a:lnTo>
                          <a:cubicBezTo>
                            <a:pt x="601298" y="388416"/>
                            <a:pt x="611165" y="398286"/>
                            <a:pt x="623337" y="398286"/>
                          </a:cubicBezTo>
                          <a:lnTo>
                            <a:pt x="879566" y="398286"/>
                          </a:lnTo>
                          <a:lnTo>
                            <a:pt x="879566" y="853460"/>
                          </a:lnTo>
                          <a:lnTo>
                            <a:pt x="710119" y="853460"/>
                          </a:lnTo>
                          <a:lnTo>
                            <a:pt x="710119" y="668492"/>
                          </a:lnTo>
                          <a:cubicBezTo>
                            <a:pt x="710119" y="656322"/>
                            <a:pt x="700252" y="646452"/>
                            <a:pt x="688079" y="646452"/>
                          </a:cubicBezTo>
                          <a:lnTo>
                            <a:pt x="485700" y="646452"/>
                          </a:lnTo>
                          <a:cubicBezTo>
                            <a:pt x="473527" y="646452"/>
                            <a:pt x="463660" y="656322"/>
                            <a:pt x="463660" y="668492"/>
                          </a:cubicBezTo>
                          <a:lnTo>
                            <a:pt x="463660" y="853460"/>
                          </a:lnTo>
                          <a:lnTo>
                            <a:pt x="373793" y="853460"/>
                          </a:lnTo>
                          <a:lnTo>
                            <a:pt x="373793" y="668492"/>
                          </a:lnTo>
                          <a:cubicBezTo>
                            <a:pt x="373793" y="656322"/>
                            <a:pt x="363926" y="646452"/>
                            <a:pt x="351754" y="646452"/>
                          </a:cubicBezTo>
                          <a:lnTo>
                            <a:pt x="149374" y="646452"/>
                          </a:lnTo>
                          <a:cubicBezTo>
                            <a:pt x="137201" y="646452"/>
                            <a:pt x="127334" y="656322"/>
                            <a:pt x="127334" y="668492"/>
                          </a:cubicBezTo>
                          <a:lnTo>
                            <a:pt x="127334" y="853460"/>
                          </a:lnTo>
                          <a:lnTo>
                            <a:pt x="0" y="853460"/>
                          </a:lnTo>
                          <a:lnTo>
                            <a:pt x="0" y="391901"/>
                          </a:lnTo>
                          <a:lnTo>
                            <a:pt x="162928" y="265201"/>
                          </a:lnTo>
                          <a:lnTo>
                            <a:pt x="162928" y="424520"/>
                          </a:lnTo>
                          <a:cubicBezTo>
                            <a:pt x="162928" y="433404"/>
                            <a:pt x="168260" y="441417"/>
                            <a:pt x="176452" y="444849"/>
                          </a:cubicBezTo>
                          <a:cubicBezTo>
                            <a:pt x="184644" y="448280"/>
                            <a:pt x="194097" y="446458"/>
                            <a:pt x="200427" y="440229"/>
                          </a:cubicBezTo>
                          <a:lnTo>
                            <a:pt x="369936" y="273429"/>
                          </a:lnTo>
                          <a:lnTo>
                            <a:pt x="369936" y="419111"/>
                          </a:lnTo>
                          <a:cubicBezTo>
                            <a:pt x="369936" y="427771"/>
                            <a:pt x="375008" y="435630"/>
                            <a:pt x="382902" y="439196"/>
                          </a:cubicBezTo>
                          <a:cubicBezTo>
                            <a:pt x="390797" y="442762"/>
                            <a:pt x="400047" y="441378"/>
                            <a:pt x="406546" y="435647"/>
                          </a:cubicBezTo>
                          <a:close/>
                          <a:moveTo>
                            <a:pt x="572904" y="110198"/>
                          </a:moveTo>
                          <a:lnTo>
                            <a:pt x="732081" y="110198"/>
                          </a:lnTo>
                          <a:lnTo>
                            <a:pt x="732081" y="354206"/>
                          </a:lnTo>
                          <a:lnTo>
                            <a:pt x="645377" y="354206"/>
                          </a:lnTo>
                          <a:lnTo>
                            <a:pt x="645377" y="215270"/>
                          </a:lnTo>
                          <a:cubicBezTo>
                            <a:pt x="645377" y="206611"/>
                            <a:pt x="640306" y="198751"/>
                            <a:pt x="632411" y="195185"/>
                          </a:cubicBezTo>
                          <a:cubicBezTo>
                            <a:pt x="624517" y="191619"/>
                            <a:pt x="615267" y="193005"/>
                            <a:pt x="608767" y="198734"/>
                          </a:cubicBezTo>
                          <a:lnTo>
                            <a:pt x="572904" y="230330"/>
                          </a:lnTo>
                          <a:close/>
                          <a:moveTo>
                            <a:pt x="572904" y="0"/>
                          </a:moveTo>
                          <a:lnTo>
                            <a:pt x="732081" y="0"/>
                          </a:lnTo>
                          <a:lnTo>
                            <a:pt x="732081" y="66119"/>
                          </a:lnTo>
                          <a:lnTo>
                            <a:pt x="572904" y="66119"/>
                          </a:lnTo>
                          <a:close/>
                        </a:path>
                      </a:pathLst>
                    </a:custGeom>
                    <a:solidFill>
                      <a:srgbClr val="0565A7"/>
                    </a:solidFill>
                    <a:ln w="9525" cap="flat">
                      <a:noFill/>
                      <a:prstDash val="solid"/>
                      <a:miter/>
                    </a:ln>
                  </p:spPr>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IN" sz="1100" b="0" i="0" u="none" strike="noStrike" kern="1200" cap="none" spc="0" normalizeH="0" baseline="0" noProof="0" dirty="0">
                        <a:ln>
                          <a:noFill/>
                        </a:ln>
                        <a:solidFill>
                          <a:sysClr val="windowText" lastClr="000000"/>
                        </a:solidFill>
                        <a:effectLst/>
                        <a:uLnTx/>
                        <a:uFillTx/>
                        <a:latin typeface="Century Gothic" panose="020B0502020202020204" pitchFamily="34" charset="0"/>
                        <a:ea typeface="+mn-ea"/>
                        <a:cs typeface="+mn-cs"/>
                      </a:endParaRPr>
                    </a:p>
                  </p:txBody>
                </p:sp>
              </p:grpSp>
            </p:grpSp>
            <p:grpSp>
              <p:nvGrpSpPr>
                <p:cNvPr id="10" name="Group 9">
                  <a:extLst>
                    <a:ext uri="{FF2B5EF4-FFF2-40B4-BE49-F238E27FC236}">
                      <a16:creationId xmlns:a16="http://schemas.microsoft.com/office/drawing/2014/main" xmlns="" id="{510500D2-9512-4856-A078-DC0EF8087423}"/>
                    </a:ext>
                  </a:extLst>
                </p:cNvPr>
                <p:cNvGrpSpPr/>
                <p:nvPr/>
              </p:nvGrpSpPr>
              <p:grpSpPr>
                <a:xfrm>
                  <a:off x="5327919" y="2697115"/>
                  <a:ext cx="1505172" cy="841737"/>
                  <a:chOff x="5327919" y="2697115"/>
                  <a:chExt cx="1505172" cy="841737"/>
                </a:xfrm>
              </p:grpSpPr>
              <p:grpSp>
                <p:nvGrpSpPr>
                  <p:cNvPr id="53" name="Group 52">
                    <a:extLst>
                      <a:ext uri="{FF2B5EF4-FFF2-40B4-BE49-F238E27FC236}">
                        <a16:creationId xmlns:a16="http://schemas.microsoft.com/office/drawing/2014/main" xmlns="" id="{2D644536-1A8F-4F3D-BF2E-A8D994B2DF80}"/>
                      </a:ext>
                    </a:extLst>
                  </p:cNvPr>
                  <p:cNvGrpSpPr/>
                  <p:nvPr/>
                </p:nvGrpSpPr>
                <p:grpSpPr>
                  <a:xfrm>
                    <a:off x="5991353" y="2697115"/>
                    <a:ext cx="841738" cy="841737"/>
                    <a:chOff x="5995175" y="2684923"/>
                    <a:chExt cx="841738" cy="841737"/>
                  </a:xfrm>
                </p:grpSpPr>
                <p:grpSp>
                  <p:nvGrpSpPr>
                    <p:cNvPr id="55" name="Group 54">
                      <a:extLst>
                        <a:ext uri="{FF2B5EF4-FFF2-40B4-BE49-F238E27FC236}">
                          <a16:creationId xmlns:a16="http://schemas.microsoft.com/office/drawing/2014/main" xmlns="" id="{A1061216-871B-4316-8068-2DF26D72F969}"/>
                        </a:ext>
                      </a:extLst>
                    </p:cNvPr>
                    <p:cNvGrpSpPr/>
                    <p:nvPr/>
                  </p:nvGrpSpPr>
                  <p:grpSpPr>
                    <a:xfrm>
                      <a:off x="5995175" y="2684923"/>
                      <a:ext cx="841738" cy="841737"/>
                      <a:chOff x="6130616" y="3359330"/>
                      <a:chExt cx="841738" cy="841737"/>
                    </a:xfrm>
                  </p:grpSpPr>
                  <p:sp>
                    <p:nvSpPr>
                      <p:cNvPr id="57" name="Octagon 56">
                        <a:extLst>
                          <a:ext uri="{FF2B5EF4-FFF2-40B4-BE49-F238E27FC236}">
                            <a16:creationId xmlns:a16="http://schemas.microsoft.com/office/drawing/2014/main" xmlns="" id="{435119EA-6A75-4EB6-AC9F-F9074B328594}"/>
                          </a:ext>
                        </a:extLst>
                      </p:cNvPr>
                      <p:cNvSpPr/>
                      <p:nvPr/>
                    </p:nvSpPr>
                    <p:spPr>
                      <a:xfrm flipH="1">
                        <a:off x="6130616" y="3359330"/>
                        <a:ext cx="841738" cy="841737"/>
                      </a:xfrm>
                      <a:prstGeom prst="octagon">
                        <a:avLst/>
                      </a:prstGeom>
                      <a:solidFill>
                        <a:srgbClr val="207E88"/>
                      </a:solidFill>
                      <a:ln w="12700" cap="flat" cmpd="sng" algn="ctr">
                        <a:noFill/>
                        <a:prstDash val="solid"/>
                        <a:miter lim="800000"/>
                      </a:ln>
                      <a:effectLst/>
                    </p:spPr>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endParaRPr>
                      </a:p>
                    </p:txBody>
                  </p:sp>
                  <p:sp>
                    <p:nvSpPr>
                      <p:cNvPr id="58" name="Octagon 57">
                        <a:extLst>
                          <a:ext uri="{FF2B5EF4-FFF2-40B4-BE49-F238E27FC236}">
                            <a16:creationId xmlns:a16="http://schemas.microsoft.com/office/drawing/2014/main" xmlns="" id="{5E1DEB7B-13F7-43B8-A332-28B42880A8B8}"/>
                          </a:ext>
                        </a:extLst>
                      </p:cNvPr>
                      <p:cNvSpPr/>
                      <p:nvPr/>
                    </p:nvSpPr>
                    <p:spPr>
                      <a:xfrm flipH="1">
                        <a:off x="6194496" y="3420104"/>
                        <a:ext cx="717844" cy="717842"/>
                      </a:xfrm>
                      <a:prstGeom prst="octagon">
                        <a:avLst/>
                      </a:prstGeom>
                      <a:solidFill>
                        <a:srgbClr val="FFFFFF"/>
                      </a:solidFill>
                      <a:ln w="12700" cap="flat" cmpd="sng" algn="ctr">
                        <a:noFill/>
                        <a:prstDash val="solid"/>
                        <a:miter lim="800000"/>
                      </a:ln>
                      <a:effectLst>
                        <a:outerShdw blurRad="50800" dist="38100" algn="l" rotWithShape="0">
                          <a:prstClr val="black">
                            <a:alpha val="15000"/>
                          </a:prstClr>
                        </a:outerShdw>
                      </a:effectLst>
                    </p:spPr>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endParaRPr>
                      </a:p>
                    </p:txBody>
                  </p:sp>
                </p:grpSp>
                <p:sp>
                  <p:nvSpPr>
                    <p:cNvPr id="56" name="Graphic 21">
                      <a:extLst>
                        <a:ext uri="{FF2B5EF4-FFF2-40B4-BE49-F238E27FC236}">
                          <a16:creationId xmlns:a16="http://schemas.microsoft.com/office/drawing/2014/main" xmlns="" id="{E0210CD5-9166-4BD7-904F-2CE30663998D}"/>
                        </a:ext>
                      </a:extLst>
                    </p:cNvPr>
                    <p:cNvSpPr/>
                    <p:nvPr/>
                  </p:nvSpPr>
                  <p:spPr>
                    <a:xfrm>
                      <a:off x="6258975" y="2945625"/>
                      <a:ext cx="318004" cy="317986"/>
                    </a:xfrm>
                    <a:custGeom>
                      <a:avLst/>
                      <a:gdLst>
                        <a:gd name="connsiteX0" fmla="*/ 465974 w 571527"/>
                        <a:gd name="connsiteY0" fmla="*/ 133351 h 571502"/>
                        <a:gd name="connsiteX1" fmla="*/ 562754 w 571527"/>
                        <a:gd name="connsiteY1" fmla="*/ 133351 h 571502"/>
                        <a:gd name="connsiteX2" fmla="*/ 567592 w 571527"/>
                        <a:gd name="connsiteY2" fmla="*/ 128752 h 571502"/>
                        <a:gd name="connsiteX3" fmla="*/ 567592 w 571527"/>
                        <a:gd name="connsiteY3" fmla="*/ 39325 h 571502"/>
                        <a:gd name="connsiteX4" fmla="*/ 570464 w 571527"/>
                        <a:gd name="connsiteY4" fmla="*/ 21982 h 571502"/>
                        <a:gd name="connsiteX5" fmla="*/ 564960 w 571527"/>
                        <a:gd name="connsiteY5" fmla="*/ 6289 h 571502"/>
                        <a:gd name="connsiteX6" fmla="*/ 555779 w 571527"/>
                        <a:gd name="connsiteY6" fmla="*/ 1 h 571502"/>
                        <a:gd name="connsiteX7" fmla="*/ 472949 w 571527"/>
                        <a:gd name="connsiteY7" fmla="*/ 1 h 571502"/>
                        <a:gd name="connsiteX8" fmla="*/ 463768 w 571527"/>
                        <a:gd name="connsiteY8" fmla="*/ 6289 h 571502"/>
                        <a:gd name="connsiteX9" fmla="*/ 458262 w 571527"/>
                        <a:gd name="connsiteY9" fmla="*/ 21982 h 571502"/>
                        <a:gd name="connsiteX10" fmla="*/ 461134 w 571527"/>
                        <a:gd name="connsiteY10" fmla="*/ 39325 h 571502"/>
                        <a:gd name="connsiteX11" fmla="*/ 461134 w 571527"/>
                        <a:gd name="connsiteY11" fmla="*/ 106110 h 571502"/>
                        <a:gd name="connsiteX12" fmla="*/ 382128 w 571527"/>
                        <a:gd name="connsiteY12" fmla="*/ 180484 h 571502"/>
                        <a:gd name="connsiteX13" fmla="*/ 186802 w 571527"/>
                        <a:gd name="connsiteY13" fmla="*/ 182845 h 571502"/>
                        <a:gd name="connsiteX14" fmla="*/ 110392 w 571527"/>
                        <a:gd name="connsiteY14" fmla="*/ 106435 h 571502"/>
                        <a:gd name="connsiteX15" fmla="*/ 110392 w 571527"/>
                        <a:gd name="connsiteY15" fmla="*/ 39325 h 571502"/>
                        <a:gd name="connsiteX16" fmla="*/ 113264 w 571527"/>
                        <a:gd name="connsiteY16" fmla="*/ 21982 h 571502"/>
                        <a:gd name="connsiteX17" fmla="*/ 107759 w 571527"/>
                        <a:gd name="connsiteY17" fmla="*/ 6289 h 571502"/>
                        <a:gd name="connsiteX18" fmla="*/ 98578 w 571527"/>
                        <a:gd name="connsiteY18" fmla="*/ 1 h 571502"/>
                        <a:gd name="connsiteX19" fmla="*/ 15749 w 571527"/>
                        <a:gd name="connsiteY19" fmla="*/ 1 h 571502"/>
                        <a:gd name="connsiteX20" fmla="*/ 6568 w 571527"/>
                        <a:gd name="connsiteY20" fmla="*/ 6289 h 571502"/>
                        <a:gd name="connsiteX21" fmla="*/ 1063 w 571527"/>
                        <a:gd name="connsiteY21" fmla="*/ 21982 h 571502"/>
                        <a:gd name="connsiteX22" fmla="*/ 3935 w 571527"/>
                        <a:gd name="connsiteY22" fmla="*/ 39325 h 571502"/>
                        <a:gd name="connsiteX23" fmla="*/ 3935 w 571527"/>
                        <a:gd name="connsiteY23" fmla="*/ 128752 h 571502"/>
                        <a:gd name="connsiteX24" fmla="*/ 8774 w 571527"/>
                        <a:gd name="connsiteY24" fmla="*/ 133351 h 571502"/>
                        <a:gd name="connsiteX25" fmla="*/ 105554 w 571527"/>
                        <a:gd name="connsiteY25" fmla="*/ 133351 h 571502"/>
                        <a:gd name="connsiteX26" fmla="*/ 108996 w 571527"/>
                        <a:gd name="connsiteY26" fmla="*/ 131977 h 571502"/>
                        <a:gd name="connsiteX27" fmla="*/ 173963 w 571527"/>
                        <a:gd name="connsiteY27" fmla="*/ 196945 h 571502"/>
                        <a:gd name="connsiteX28" fmla="*/ 173963 w 571527"/>
                        <a:gd name="connsiteY28" fmla="*/ 374558 h 571502"/>
                        <a:gd name="connsiteX29" fmla="*/ 106459 w 571527"/>
                        <a:gd name="connsiteY29" fmla="*/ 442061 h 571502"/>
                        <a:gd name="connsiteX30" fmla="*/ 98578 w 571527"/>
                        <a:gd name="connsiteY30" fmla="*/ 438151 h 571502"/>
                        <a:gd name="connsiteX31" fmla="*/ 15749 w 571527"/>
                        <a:gd name="connsiteY31" fmla="*/ 438151 h 571502"/>
                        <a:gd name="connsiteX32" fmla="*/ 6568 w 571527"/>
                        <a:gd name="connsiteY32" fmla="*/ 444439 h 571502"/>
                        <a:gd name="connsiteX33" fmla="*/ 1063 w 571527"/>
                        <a:gd name="connsiteY33" fmla="*/ 460132 h 571502"/>
                        <a:gd name="connsiteX34" fmla="*/ 3935 w 571527"/>
                        <a:gd name="connsiteY34" fmla="*/ 477475 h 571502"/>
                        <a:gd name="connsiteX35" fmla="*/ 3935 w 571527"/>
                        <a:gd name="connsiteY35" fmla="*/ 566902 h 571502"/>
                        <a:gd name="connsiteX36" fmla="*/ 8774 w 571527"/>
                        <a:gd name="connsiteY36" fmla="*/ 571501 h 571502"/>
                        <a:gd name="connsiteX37" fmla="*/ 8774 w 571527"/>
                        <a:gd name="connsiteY37" fmla="*/ 571501 h 571502"/>
                        <a:gd name="connsiteX38" fmla="*/ 105554 w 571527"/>
                        <a:gd name="connsiteY38" fmla="*/ 571501 h 571502"/>
                        <a:gd name="connsiteX39" fmla="*/ 110392 w 571527"/>
                        <a:gd name="connsiteY39" fmla="*/ 566902 h 571502"/>
                        <a:gd name="connsiteX40" fmla="*/ 110392 w 571527"/>
                        <a:gd name="connsiteY40" fmla="*/ 477475 h 571502"/>
                        <a:gd name="connsiteX41" fmla="*/ 113630 w 571527"/>
                        <a:gd name="connsiteY41" fmla="*/ 461828 h 571502"/>
                        <a:gd name="connsiteX42" fmla="*/ 186802 w 571527"/>
                        <a:gd name="connsiteY42" fmla="*/ 388656 h 571502"/>
                        <a:gd name="connsiteX43" fmla="*/ 382156 w 571527"/>
                        <a:gd name="connsiteY43" fmla="*/ 390992 h 571502"/>
                        <a:gd name="connsiteX44" fmla="*/ 457880 w 571527"/>
                        <a:gd name="connsiteY44" fmla="*/ 461911 h 571502"/>
                        <a:gd name="connsiteX45" fmla="*/ 461135 w 571527"/>
                        <a:gd name="connsiteY45" fmla="*/ 477475 h 571502"/>
                        <a:gd name="connsiteX46" fmla="*/ 461135 w 571527"/>
                        <a:gd name="connsiteY46" fmla="*/ 566902 h 571502"/>
                        <a:gd name="connsiteX47" fmla="*/ 465974 w 571527"/>
                        <a:gd name="connsiteY47" fmla="*/ 571501 h 571502"/>
                        <a:gd name="connsiteX48" fmla="*/ 562754 w 571527"/>
                        <a:gd name="connsiteY48" fmla="*/ 571501 h 571502"/>
                        <a:gd name="connsiteX49" fmla="*/ 567592 w 571527"/>
                        <a:gd name="connsiteY49" fmla="*/ 566902 h 571502"/>
                        <a:gd name="connsiteX50" fmla="*/ 567592 w 571527"/>
                        <a:gd name="connsiteY50" fmla="*/ 477475 h 571502"/>
                        <a:gd name="connsiteX51" fmla="*/ 570464 w 571527"/>
                        <a:gd name="connsiteY51" fmla="*/ 460132 h 571502"/>
                        <a:gd name="connsiteX52" fmla="*/ 564960 w 571527"/>
                        <a:gd name="connsiteY52" fmla="*/ 444439 h 571502"/>
                        <a:gd name="connsiteX53" fmla="*/ 555779 w 571527"/>
                        <a:gd name="connsiteY53" fmla="*/ 438151 h 571502"/>
                        <a:gd name="connsiteX54" fmla="*/ 472949 w 571527"/>
                        <a:gd name="connsiteY54" fmla="*/ 438151 h 571502"/>
                        <a:gd name="connsiteX55" fmla="*/ 464938 w 571527"/>
                        <a:gd name="connsiteY55" fmla="*/ 442301 h 571502"/>
                        <a:gd name="connsiteX56" fmla="*/ 395415 w 571527"/>
                        <a:gd name="connsiteY56" fmla="*/ 377291 h 571502"/>
                        <a:gd name="connsiteX57" fmla="*/ 395388 w 571527"/>
                        <a:gd name="connsiteY57" fmla="*/ 194181 h 571502"/>
                        <a:gd name="connsiteX58" fmla="*/ 462192 w 571527"/>
                        <a:gd name="connsiteY58" fmla="*/ 131498 h 571502"/>
                        <a:gd name="connsiteX59" fmla="*/ 465974 w 571527"/>
                        <a:gd name="connsiteY59" fmla="*/ 133351 h 571502"/>
                        <a:gd name="connsiteX60" fmla="*/ 471501 w 571527"/>
                        <a:gd name="connsiteY60" fmla="*/ 37332 h 571502"/>
                        <a:gd name="connsiteX61" fmla="*/ 476264 w 571527"/>
                        <a:gd name="connsiteY61" fmla="*/ 38101 h 571502"/>
                        <a:gd name="connsiteX62" fmla="*/ 495314 w 571527"/>
                        <a:gd name="connsiteY62" fmla="*/ 19051 h 571502"/>
                        <a:gd name="connsiteX63" fmla="*/ 514364 w 571527"/>
                        <a:gd name="connsiteY63" fmla="*/ 38101 h 571502"/>
                        <a:gd name="connsiteX64" fmla="*/ 533414 w 571527"/>
                        <a:gd name="connsiteY64" fmla="*/ 19051 h 571502"/>
                        <a:gd name="connsiteX65" fmla="*/ 552464 w 571527"/>
                        <a:gd name="connsiteY65" fmla="*/ 38101 h 571502"/>
                        <a:gd name="connsiteX66" fmla="*/ 557226 w 571527"/>
                        <a:gd name="connsiteY66" fmla="*/ 37332 h 571502"/>
                        <a:gd name="connsiteX67" fmla="*/ 557226 w 571527"/>
                        <a:gd name="connsiteY67" fmla="*/ 76201 h 571502"/>
                        <a:gd name="connsiteX68" fmla="*/ 471501 w 571527"/>
                        <a:gd name="connsiteY68" fmla="*/ 76201 h 571502"/>
                        <a:gd name="connsiteX69" fmla="*/ 100026 w 571527"/>
                        <a:gd name="connsiteY69" fmla="*/ 76201 h 571502"/>
                        <a:gd name="connsiteX70" fmla="*/ 14301 w 571527"/>
                        <a:gd name="connsiteY70" fmla="*/ 76201 h 571502"/>
                        <a:gd name="connsiteX71" fmla="*/ 14301 w 571527"/>
                        <a:gd name="connsiteY71" fmla="*/ 37332 h 571502"/>
                        <a:gd name="connsiteX72" fmla="*/ 19064 w 571527"/>
                        <a:gd name="connsiteY72" fmla="*/ 38101 h 571502"/>
                        <a:gd name="connsiteX73" fmla="*/ 38114 w 571527"/>
                        <a:gd name="connsiteY73" fmla="*/ 19051 h 571502"/>
                        <a:gd name="connsiteX74" fmla="*/ 57164 w 571527"/>
                        <a:gd name="connsiteY74" fmla="*/ 38101 h 571502"/>
                        <a:gd name="connsiteX75" fmla="*/ 76214 w 571527"/>
                        <a:gd name="connsiteY75" fmla="*/ 19051 h 571502"/>
                        <a:gd name="connsiteX76" fmla="*/ 95264 w 571527"/>
                        <a:gd name="connsiteY76" fmla="*/ 38101 h 571502"/>
                        <a:gd name="connsiteX77" fmla="*/ 100026 w 571527"/>
                        <a:gd name="connsiteY77" fmla="*/ 37332 h 571502"/>
                        <a:gd name="connsiteX78" fmla="*/ 100026 w 571527"/>
                        <a:gd name="connsiteY78" fmla="*/ 514351 h 571502"/>
                        <a:gd name="connsiteX79" fmla="*/ 14301 w 571527"/>
                        <a:gd name="connsiteY79" fmla="*/ 514351 h 571502"/>
                        <a:gd name="connsiteX80" fmla="*/ 14301 w 571527"/>
                        <a:gd name="connsiteY80" fmla="*/ 475482 h 571502"/>
                        <a:gd name="connsiteX81" fmla="*/ 19064 w 571527"/>
                        <a:gd name="connsiteY81" fmla="*/ 476251 h 571502"/>
                        <a:gd name="connsiteX82" fmla="*/ 38114 w 571527"/>
                        <a:gd name="connsiteY82" fmla="*/ 457201 h 571502"/>
                        <a:gd name="connsiteX83" fmla="*/ 57164 w 571527"/>
                        <a:gd name="connsiteY83" fmla="*/ 476251 h 571502"/>
                        <a:gd name="connsiteX84" fmla="*/ 76214 w 571527"/>
                        <a:gd name="connsiteY84" fmla="*/ 457201 h 571502"/>
                        <a:gd name="connsiteX85" fmla="*/ 95264 w 571527"/>
                        <a:gd name="connsiteY85" fmla="*/ 476251 h 571502"/>
                        <a:gd name="connsiteX86" fmla="*/ 100026 w 571527"/>
                        <a:gd name="connsiteY86" fmla="*/ 475482 h 571502"/>
                        <a:gd name="connsiteX87" fmla="*/ 371489 w 571527"/>
                        <a:gd name="connsiteY87" fmla="*/ 342901 h 571502"/>
                        <a:gd name="connsiteX88" fmla="*/ 200039 w 571527"/>
                        <a:gd name="connsiteY88" fmla="*/ 342901 h 571502"/>
                        <a:gd name="connsiteX89" fmla="*/ 200039 w 571527"/>
                        <a:gd name="connsiteY89" fmla="*/ 228601 h 571502"/>
                        <a:gd name="connsiteX90" fmla="*/ 238139 w 571527"/>
                        <a:gd name="connsiteY90" fmla="*/ 228601 h 571502"/>
                        <a:gd name="connsiteX91" fmla="*/ 238139 w 571527"/>
                        <a:gd name="connsiteY91" fmla="*/ 304801 h 571502"/>
                        <a:gd name="connsiteX92" fmla="*/ 304814 w 571527"/>
                        <a:gd name="connsiteY92" fmla="*/ 266701 h 571502"/>
                        <a:gd name="connsiteX93" fmla="*/ 304814 w 571527"/>
                        <a:gd name="connsiteY93" fmla="*/ 304801 h 571502"/>
                        <a:gd name="connsiteX94" fmla="*/ 371489 w 571527"/>
                        <a:gd name="connsiteY94" fmla="*/ 266701 h 571502"/>
                        <a:gd name="connsiteX95" fmla="*/ 471501 w 571527"/>
                        <a:gd name="connsiteY95" fmla="*/ 475482 h 571502"/>
                        <a:gd name="connsiteX96" fmla="*/ 476264 w 571527"/>
                        <a:gd name="connsiteY96" fmla="*/ 476251 h 571502"/>
                        <a:gd name="connsiteX97" fmla="*/ 495314 w 571527"/>
                        <a:gd name="connsiteY97" fmla="*/ 457201 h 571502"/>
                        <a:gd name="connsiteX98" fmla="*/ 514364 w 571527"/>
                        <a:gd name="connsiteY98" fmla="*/ 476251 h 571502"/>
                        <a:gd name="connsiteX99" fmla="*/ 533414 w 571527"/>
                        <a:gd name="connsiteY99" fmla="*/ 457201 h 571502"/>
                        <a:gd name="connsiteX100" fmla="*/ 552464 w 571527"/>
                        <a:gd name="connsiteY100" fmla="*/ 476251 h 571502"/>
                        <a:gd name="connsiteX101" fmla="*/ 557226 w 571527"/>
                        <a:gd name="connsiteY101" fmla="*/ 475482 h 571502"/>
                        <a:gd name="connsiteX102" fmla="*/ 557226 w 571527"/>
                        <a:gd name="connsiteY102" fmla="*/ 514351 h 571502"/>
                        <a:gd name="connsiteX103" fmla="*/ 471501 w 571527"/>
                        <a:gd name="connsiteY103" fmla="*/ 514351 h 571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571527" h="571502">
                          <a:moveTo>
                            <a:pt x="465974" y="133351"/>
                          </a:moveTo>
                          <a:lnTo>
                            <a:pt x="562754" y="133351"/>
                          </a:lnTo>
                          <a:cubicBezTo>
                            <a:pt x="565360" y="133418"/>
                            <a:pt x="567526" y="131358"/>
                            <a:pt x="567592" y="128752"/>
                          </a:cubicBezTo>
                          <a:lnTo>
                            <a:pt x="567592" y="39325"/>
                          </a:lnTo>
                          <a:cubicBezTo>
                            <a:pt x="571494" y="34433"/>
                            <a:pt x="572581" y="27870"/>
                            <a:pt x="570464" y="21982"/>
                          </a:cubicBezTo>
                          <a:lnTo>
                            <a:pt x="564960" y="6289"/>
                          </a:lnTo>
                          <a:cubicBezTo>
                            <a:pt x="563538" y="2462"/>
                            <a:pt x="559861" y="-57"/>
                            <a:pt x="555779" y="1"/>
                          </a:cubicBezTo>
                          <a:lnTo>
                            <a:pt x="472949" y="1"/>
                          </a:lnTo>
                          <a:cubicBezTo>
                            <a:pt x="468867" y="-57"/>
                            <a:pt x="465189" y="2461"/>
                            <a:pt x="463768" y="6289"/>
                          </a:cubicBezTo>
                          <a:lnTo>
                            <a:pt x="458262" y="21982"/>
                          </a:lnTo>
                          <a:cubicBezTo>
                            <a:pt x="456147" y="27870"/>
                            <a:pt x="457234" y="34433"/>
                            <a:pt x="461134" y="39325"/>
                          </a:cubicBezTo>
                          <a:lnTo>
                            <a:pt x="461134" y="106110"/>
                          </a:lnTo>
                          <a:lnTo>
                            <a:pt x="382128" y="180484"/>
                          </a:lnTo>
                          <a:cubicBezTo>
                            <a:pt x="326659" y="129443"/>
                            <a:pt x="241021" y="130477"/>
                            <a:pt x="186802" y="182845"/>
                          </a:cubicBezTo>
                          <a:lnTo>
                            <a:pt x="110392" y="106435"/>
                          </a:lnTo>
                          <a:lnTo>
                            <a:pt x="110392" y="39325"/>
                          </a:lnTo>
                          <a:cubicBezTo>
                            <a:pt x="114293" y="34433"/>
                            <a:pt x="115380" y="27870"/>
                            <a:pt x="113264" y="21982"/>
                          </a:cubicBezTo>
                          <a:lnTo>
                            <a:pt x="107759" y="6289"/>
                          </a:lnTo>
                          <a:cubicBezTo>
                            <a:pt x="106338" y="2462"/>
                            <a:pt x="102661" y="-56"/>
                            <a:pt x="98578" y="1"/>
                          </a:cubicBezTo>
                          <a:lnTo>
                            <a:pt x="15749" y="1"/>
                          </a:lnTo>
                          <a:cubicBezTo>
                            <a:pt x="11666" y="-57"/>
                            <a:pt x="7989" y="2461"/>
                            <a:pt x="6568" y="6289"/>
                          </a:cubicBezTo>
                          <a:lnTo>
                            <a:pt x="1063" y="21982"/>
                          </a:lnTo>
                          <a:cubicBezTo>
                            <a:pt x="-1053" y="27870"/>
                            <a:pt x="34" y="34433"/>
                            <a:pt x="3935" y="39325"/>
                          </a:cubicBezTo>
                          <a:lnTo>
                            <a:pt x="3935" y="128752"/>
                          </a:lnTo>
                          <a:cubicBezTo>
                            <a:pt x="4001" y="131358"/>
                            <a:pt x="6168" y="133418"/>
                            <a:pt x="8774" y="133351"/>
                          </a:cubicBezTo>
                          <a:lnTo>
                            <a:pt x="105554" y="133351"/>
                          </a:lnTo>
                          <a:cubicBezTo>
                            <a:pt x="106836" y="133357"/>
                            <a:pt x="108070" y="132864"/>
                            <a:pt x="108996" y="131977"/>
                          </a:cubicBezTo>
                          <a:lnTo>
                            <a:pt x="173963" y="196945"/>
                          </a:lnTo>
                          <a:cubicBezTo>
                            <a:pt x="132530" y="248900"/>
                            <a:pt x="132530" y="322602"/>
                            <a:pt x="173963" y="374558"/>
                          </a:cubicBezTo>
                          <a:lnTo>
                            <a:pt x="106459" y="442061"/>
                          </a:lnTo>
                          <a:cubicBezTo>
                            <a:pt x="104597" y="439586"/>
                            <a:pt x="101676" y="438137"/>
                            <a:pt x="98578" y="438151"/>
                          </a:cubicBezTo>
                          <a:lnTo>
                            <a:pt x="15749" y="438151"/>
                          </a:lnTo>
                          <a:cubicBezTo>
                            <a:pt x="11666" y="438093"/>
                            <a:pt x="7989" y="440611"/>
                            <a:pt x="6568" y="444439"/>
                          </a:cubicBezTo>
                          <a:lnTo>
                            <a:pt x="1063" y="460132"/>
                          </a:lnTo>
                          <a:cubicBezTo>
                            <a:pt x="-1053" y="466019"/>
                            <a:pt x="34" y="472583"/>
                            <a:pt x="3935" y="477475"/>
                          </a:cubicBezTo>
                          <a:lnTo>
                            <a:pt x="3935" y="566902"/>
                          </a:lnTo>
                          <a:cubicBezTo>
                            <a:pt x="4001" y="569508"/>
                            <a:pt x="6167" y="571568"/>
                            <a:pt x="8774" y="571501"/>
                          </a:cubicBezTo>
                          <a:cubicBezTo>
                            <a:pt x="8774" y="571501"/>
                            <a:pt x="8774" y="571501"/>
                            <a:pt x="8774" y="571501"/>
                          </a:cubicBezTo>
                          <a:lnTo>
                            <a:pt x="105554" y="571501"/>
                          </a:lnTo>
                          <a:cubicBezTo>
                            <a:pt x="108160" y="571568"/>
                            <a:pt x="110327" y="569508"/>
                            <a:pt x="110392" y="566902"/>
                          </a:cubicBezTo>
                          <a:lnTo>
                            <a:pt x="110392" y="477475"/>
                          </a:lnTo>
                          <a:cubicBezTo>
                            <a:pt x="113876" y="473060"/>
                            <a:pt x="115075" y="467263"/>
                            <a:pt x="113630" y="461828"/>
                          </a:cubicBezTo>
                          <a:lnTo>
                            <a:pt x="186802" y="388656"/>
                          </a:lnTo>
                          <a:cubicBezTo>
                            <a:pt x="241032" y="441034"/>
                            <a:pt x="326691" y="442059"/>
                            <a:pt x="382156" y="390992"/>
                          </a:cubicBezTo>
                          <a:lnTo>
                            <a:pt x="457880" y="461911"/>
                          </a:lnTo>
                          <a:cubicBezTo>
                            <a:pt x="456466" y="467322"/>
                            <a:pt x="457671" y="473084"/>
                            <a:pt x="461135" y="477475"/>
                          </a:cubicBezTo>
                          <a:lnTo>
                            <a:pt x="461135" y="566902"/>
                          </a:lnTo>
                          <a:cubicBezTo>
                            <a:pt x="461202" y="569508"/>
                            <a:pt x="463368" y="571568"/>
                            <a:pt x="465974" y="571501"/>
                          </a:cubicBezTo>
                          <a:lnTo>
                            <a:pt x="562754" y="571501"/>
                          </a:lnTo>
                          <a:cubicBezTo>
                            <a:pt x="565360" y="571568"/>
                            <a:pt x="567526" y="569508"/>
                            <a:pt x="567592" y="566902"/>
                          </a:cubicBezTo>
                          <a:lnTo>
                            <a:pt x="567592" y="477475"/>
                          </a:lnTo>
                          <a:cubicBezTo>
                            <a:pt x="571494" y="472583"/>
                            <a:pt x="572581" y="466019"/>
                            <a:pt x="570464" y="460132"/>
                          </a:cubicBezTo>
                          <a:lnTo>
                            <a:pt x="564960" y="444439"/>
                          </a:lnTo>
                          <a:cubicBezTo>
                            <a:pt x="563538" y="440611"/>
                            <a:pt x="559861" y="438094"/>
                            <a:pt x="555779" y="438151"/>
                          </a:cubicBezTo>
                          <a:lnTo>
                            <a:pt x="472949" y="438151"/>
                          </a:lnTo>
                          <a:cubicBezTo>
                            <a:pt x="469761" y="438141"/>
                            <a:pt x="466769" y="439691"/>
                            <a:pt x="464938" y="442301"/>
                          </a:cubicBezTo>
                          <a:lnTo>
                            <a:pt x="395415" y="377291"/>
                          </a:lnTo>
                          <a:cubicBezTo>
                            <a:pt x="439723" y="324292"/>
                            <a:pt x="439712" y="247168"/>
                            <a:pt x="395388" y="194181"/>
                          </a:cubicBezTo>
                          <a:lnTo>
                            <a:pt x="462192" y="131498"/>
                          </a:lnTo>
                          <a:cubicBezTo>
                            <a:pt x="463102" y="132662"/>
                            <a:pt x="464496" y="133344"/>
                            <a:pt x="465974" y="133351"/>
                          </a:cubicBezTo>
                          <a:close/>
                          <a:moveTo>
                            <a:pt x="471501" y="37332"/>
                          </a:moveTo>
                          <a:cubicBezTo>
                            <a:pt x="473049" y="37793"/>
                            <a:pt x="474650" y="38051"/>
                            <a:pt x="476264" y="38101"/>
                          </a:cubicBezTo>
                          <a:cubicBezTo>
                            <a:pt x="486785" y="38101"/>
                            <a:pt x="495314" y="29572"/>
                            <a:pt x="495314" y="19051"/>
                          </a:cubicBezTo>
                          <a:cubicBezTo>
                            <a:pt x="495314" y="29572"/>
                            <a:pt x="503842" y="38101"/>
                            <a:pt x="514364" y="38101"/>
                          </a:cubicBezTo>
                          <a:cubicBezTo>
                            <a:pt x="524885" y="38101"/>
                            <a:pt x="533414" y="29572"/>
                            <a:pt x="533414" y="19051"/>
                          </a:cubicBezTo>
                          <a:cubicBezTo>
                            <a:pt x="533414" y="29572"/>
                            <a:pt x="541943" y="38101"/>
                            <a:pt x="552464" y="38101"/>
                          </a:cubicBezTo>
                          <a:cubicBezTo>
                            <a:pt x="554077" y="38051"/>
                            <a:pt x="555679" y="37793"/>
                            <a:pt x="557226" y="37332"/>
                          </a:cubicBezTo>
                          <a:lnTo>
                            <a:pt x="557226" y="76201"/>
                          </a:lnTo>
                          <a:lnTo>
                            <a:pt x="471501" y="76201"/>
                          </a:lnTo>
                          <a:close/>
                          <a:moveTo>
                            <a:pt x="100026" y="76201"/>
                          </a:moveTo>
                          <a:lnTo>
                            <a:pt x="14301" y="76201"/>
                          </a:lnTo>
                          <a:lnTo>
                            <a:pt x="14301" y="37332"/>
                          </a:lnTo>
                          <a:cubicBezTo>
                            <a:pt x="15849" y="37793"/>
                            <a:pt x="17450" y="38051"/>
                            <a:pt x="19064" y="38101"/>
                          </a:cubicBezTo>
                          <a:cubicBezTo>
                            <a:pt x="29585" y="38101"/>
                            <a:pt x="38114" y="29572"/>
                            <a:pt x="38114" y="19051"/>
                          </a:cubicBezTo>
                          <a:cubicBezTo>
                            <a:pt x="38114" y="29572"/>
                            <a:pt x="46643" y="38101"/>
                            <a:pt x="57164" y="38101"/>
                          </a:cubicBezTo>
                          <a:cubicBezTo>
                            <a:pt x="67685" y="38101"/>
                            <a:pt x="76214" y="29572"/>
                            <a:pt x="76214" y="19051"/>
                          </a:cubicBezTo>
                          <a:cubicBezTo>
                            <a:pt x="76214" y="29572"/>
                            <a:pt x="84742" y="38101"/>
                            <a:pt x="95264" y="38101"/>
                          </a:cubicBezTo>
                          <a:cubicBezTo>
                            <a:pt x="96877" y="38051"/>
                            <a:pt x="98478" y="37793"/>
                            <a:pt x="100026" y="37332"/>
                          </a:cubicBezTo>
                          <a:close/>
                          <a:moveTo>
                            <a:pt x="100026" y="514351"/>
                          </a:moveTo>
                          <a:lnTo>
                            <a:pt x="14301" y="514351"/>
                          </a:lnTo>
                          <a:lnTo>
                            <a:pt x="14301" y="475482"/>
                          </a:lnTo>
                          <a:cubicBezTo>
                            <a:pt x="15849" y="475943"/>
                            <a:pt x="17450" y="476201"/>
                            <a:pt x="19064" y="476251"/>
                          </a:cubicBezTo>
                          <a:cubicBezTo>
                            <a:pt x="29585" y="476251"/>
                            <a:pt x="38114" y="467722"/>
                            <a:pt x="38114" y="457201"/>
                          </a:cubicBezTo>
                          <a:cubicBezTo>
                            <a:pt x="38114" y="467722"/>
                            <a:pt x="46643" y="476251"/>
                            <a:pt x="57164" y="476251"/>
                          </a:cubicBezTo>
                          <a:cubicBezTo>
                            <a:pt x="67685" y="476251"/>
                            <a:pt x="76214" y="467722"/>
                            <a:pt x="76214" y="457201"/>
                          </a:cubicBezTo>
                          <a:cubicBezTo>
                            <a:pt x="76214" y="467722"/>
                            <a:pt x="84742" y="476251"/>
                            <a:pt x="95264" y="476251"/>
                          </a:cubicBezTo>
                          <a:cubicBezTo>
                            <a:pt x="96877" y="476201"/>
                            <a:pt x="98478" y="475943"/>
                            <a:pt x="100026" y="475482"/>
                          </a:cubicBezTo>
                          <a:close/>
                          <a:moveTo>
                            <a:pt x="371489" y="342901"/>
                          </a:moveTo>
                          <a:lnTo>
                            <a:pt x="200039" y="342901"/>
                          </a:lnTo>
                          <a:lnTo>
                            <a:pt x="200039" y="228601"/>
                          </a:lnTo>
                          <a:lnTo>
                            <a:pt x="238139" y="228601"/>
                          </a:lnTo>
                          <a:lnTo>
                            <a:pt x="238139" y="304801"/>
                          </a:lnTo>
                          <a:lnTo>
                            <a:pt x="304814" y="266701"/>
                          </a:lnTo>
                          <a:lnTo>
                            <a:pt x="304814" y="304801"/>
                          </a:lnTo>
                          <a:lnTo>
                            <a:pt x="371489" y="266701"/>
                          </a:lnTo>
                          <a:close/>
                          <a:moveTo>
                            <a:pt x="471501" y="475482"/>
                          </a:moveTo>
                          <a:cubicBezTo>
                            <a:pt x="473049" y="475943"/>
                            <a:pt x="474650" y="476201"/>
                            <a:pt x="476264" y="476251"/>
                          </a:cubicBezTo>
                          <a:cubicBezTo>
                            <a:pt x="486785" y="476251"/>
                            <a:pt x="495314" y="467722"/>
                            <a:pt x="495314" y="457201"/>
                          </a:cubicBezTo>
                          <a:cubicBezTo>
                            <a:pt x="495314" y="467722"/>
                            <a:pt x="503842" y="476251"/>
                            <a:pt x="514364" y="476251"/>
                          </a:cubicBezTo>
                          <a:cubicBezTo>
                            <a:pt x="524885" y="476251"/>
                            <a:pt x="533414" y="467722"/>
                            <a:pt x="533414" y="457201"/>
                          </a:cubicBezTo>
                          <a:cubicBezTo>
                            <a:pt x="533414" y="467722"/>
                            <a:pt x="541943" y="476251"/>
                            <a:pt x="552464" y="476251"/>
                          </a:cubicBezTo>
                          <a:cubicBezTo>
                            <a:pt x="554077" y="476201"/>
                            <a:pt x="555679" y="475943"/>
                            <a:pt x="557226" y="475482"/>
                          </a:cubicBezTo>
                          <a:lnTo>
                            <a:pt x="557226" y="514351"/>
                          </a:lnTo>
                          <a:lnTo>
                            <a:pt x="471501" y="514351"/>
                          </a:lnTo>
                          <a:close/>
                        </a:path>
                      </a:pathLst>
                    </a:custGeom>
                    <a:solidFill>
                      <a:srgbClr val="207E88"/>
                    </a:solidFill>
                    <a:ln w="9525" cap="flat">
                      <a:noFill/>
                      <a:prstDash val="solid"/>
                      <a:miter/>
                    </a:ln>
                  </p:spPr>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IN" sz="1100" b="0" i="0" u="none" strike="noStrike" kern="1200" cap="none" spc="0" normalizeH="0" baseline="0" noProof="0">
                        <a:ln>
                          <a:noFill/>
                        </a:ln>
                        <a:solidFill>
                          <a:sysClr val="windowText" lastClr="000000"/>
                        </a:solidFill>
                        <a:effectLst/>
                        <a:uLnTx/>
                        <a:uFillTx/>
                        <a:latin typeface="Century Gothic" panose="020B0502020202020204" pitchFamily="34" charset="0"/>
                        <a:ea typeface="+mn-ea"/>
                        <a:cs typeface="+mn-cs"/>
                      </a:endParaRPr>
                    </a:p>
                  </p:txBody>
                </p:sp>
              </p:grpSp>
              <p:cxnSp>
                <p:nvCxnSpPr>
                  <p:cNvPr id="54" name="Straight Connector 53">
                    <a:extLst>
                      <a:ext uri="{FF2B5EF4-FFF2-40B4-BE49-F238E27FC236}">
                        <a16:creationId xmlns:a16="http://schemas.microsoft.com/office/drawing/2014/main" xmlns="" id="{EBDD4D3D-2BB4-42FF-AADC-871C8D4BF3F3}"/>
                      </a:ext>
                    </a:extLst>
                  </p:cNvPr>
                  <p:cNvCxnSpPr>
                    <a:cxnSpLocks/>
                  </p:cNvCxnSpPr>
                  <p:nvPr/>
                </p:nvCxnSpPr>
                <p:spPr>
                  <a:xfrm flipH="1">
                    <a:off x="5327919" y="3124140"/>
                    <a:ext cx="666426" cy="0"/>
                  </a:xfrm>
                  <a:prstGeom prst="line">
                    <a:avLst/>
                  </a:prstGeom>
                  <a:noFill/>
                  <a:ln w="6350" cap="flat" cmpd="sng" algn="ctr">
                    <a:solidFill>
                      <a:srgbClr val="000000">
                        <a:lumMod val="75000"/>
                        <a:lumOff val="25000"/>
                      </a:srgbClr>
                    </a:solidFill>
                    <a:prstDash val="solid"/>
                    <a:miter lim="800000"/>
                    <a:tailEnd type="oval" w="sm" len="sm"/>
                  </a:ln>
                  <a:effectLst/>
                </p:spPr>
              </p:cxnSp>
            </p:grpSp>
            <p:grpSp>
              <p:nvGrpSpPr>
                <p:cNvPr id="11" name="Group 10">
                  <a:extLst>
                    <a:ext uri="{FF2B5EF4-FFF2-40B4-BE49-F238E27FC236}">
                      <a16:creationId xmlns:a16="http://schemas.microsoft.com/office/drawing/2014/main" xmlns="" id="{46A26601-FDD5-46F6-81BC-602068F43EF7}"/>
                    </a:ext>
                  </a:extLst>
                </p:cNvPr>
                <p:cNvGrpSpPr/>
                <p:nvPr/>
              </p:nvGrpSpPr>
              <p:grpSpPr>
                <a:xfrm>
                  <a:off x="5327919" y="3838224"/>
                  <a:ext cx="1505172" cy="841737"/>
                  <a:chOff x="5327919" y="3838224"/>
                  <a:chExt cx="1505172" cy="841737"/>
                </a:xfrm>
              </p:grpSpPr>
              <p:cxnSp>
                <p:nvCxnSpPr>
                  <p:cNvPr id="47" name="Straight Connector 46">
                    <a:extLst>
                      <a:ext uri="{FF2B5EF4-FFF2-40B4-BE49-F238E27FC236}">
                        <a16:creationId xmlns:a16="http://schemas.microsoft.com/office/drawing/2014/main" xmlns="" id="{89012695-7D4A-423A-82CE-56EAFC260C47}"/>
                      </a:ext>
                    </a:extLst>
                  </p:cNvPr>
                  <p:cNvCxnSpPr>
                    <a:cxnSpLocks/>
                  </p:cNvCxnSpPr>
                  <p:nvPr/>
                </p:nvCxnSpPr>
                <p:spPr>
                  <a:xfrm flipH="1">
                    <a:off x="5327919" y="4259153"/>
                    <a:ext cx="666426" cy="0"/>
                  </a:xfrm>
                  <a:prstGeom prst="line">
                    <a:avLst/>
                  </a:prstGeom>
                  <a:noFill/>
                  <a:ln w="6350" cap="flat" cmpd="sng" algn="ctr">
                    <a:solidFill>
                      <a:srgbClr val="000000">
                        <a:lumMod val="75000"/>
                        <a:lumOff val="25000"/>
                      </a:srgbClr>
                    </a:solidFill>
                    <a:prstDash val="solid"/>
                    <a:miter lim="800000"/>
                    <a:tailEnd type="oval" w="sm" len="sm"/>
                  </a:ln>
                  <a:effectLst/>
                </p:spPr>
              </p:cxnSp>
              <p:grpSp>
                <p:nvGrpSpPr>
                  <p:cNvPr id="48" name="Group 47">
                    <a:extLst>
                      <a:ext uri="{FF2B5EF4-FFF2-40B4-BE49-F238E27FC236}">
                        <a16:creationId xmlns:a16="http://schemas.microsoft.com/office/drawing/2014/main" xmlns="" id="{0A55F2BE-4AFE-408D-A1A2-70B96991B48C}"/>
                      </a:ext>
                    </a:extLst>
                  </p:cNvPr>
                  <p:cNvGrpSpPr/>
                  <p:nvPr/>
                </p:nvGrpSpPr>
                <p:grpSpPr>
                  <a:xfrm>
                    <a:off x="5991353" y="3838224"/>
                    <a:ext cx="841738" cy="841737"/>
                    <a:chOff x="5991353" y="3838224"/>
                    <a:chExt cx="841738" cy="841737"/>
                  </a:xfrm>
                </p:grpSpPr>
                <p:grpSp>
                  <p:nvGrpSpPr>
                    <p:cNvPr id="49" name="Group 48">
                      <a:extLst>
                        <a:ext uri="{FF2B5EF4-FFF2-40B4-BE49-F238E27FC236}">
                          <a16:creationId xmlns:a16="http://schemas.microsoft.com/office/drawing/2014/main" xmlns="" id="{56E0ADE8-DDC3-49F1-8144-50CC3826315C}"/>
                        </a:ext>
                      </a:extLst>
                    </p:cNvPr>
                    <p:cNvGrpSpPr/>
                    <p:nvPr/>
                  </p:nvGrpSpPr>
                  <p:grpSpPr>
                    <a:xfrm>
                      <a:off x="5991353" y="3838224"/>
                      <a:ext cx="841738" cy="841737"/>
                      <a:chOff x="6130616" y="3359330"/>
                      <a:chExt cx="841738" cy="841737"/>
                    </a:xfrm>
                  </p:grpSpPr>
                  <p:sp>
                    <p:nvSpPr>
                      <p:cNvPr id="51" name="Octagon 50">
                        <a:extLst>
                          <a:ext uri="{FF2B5EF4-FFF2-40B4-BE49-F238E27FC236}">
                            <a16:creationId xmlns:a16="http://schemas.microsoft.com/office/drawing/2014/main" xmlns="" id="{4D84BF4D-EBE6-4156-9CC5-C2E9D1C91F66}"/>
                          </a:ext>
                        </a:extLst>
                      </p:cNvPr>
                      <p:cNvSpPr/>
                      <p:nvPr/>
                    </p:nvSpPr>
                    <p:spPr>
                      <a:xfrm flipH="1">
                        <a:off x="6130616" y="3359330"/>
                        <a:ext cx="841738" cy="841737"/>
                      </a:xfrm>
                      <a:prstGeom prst="octagon">
                        <a:avLst/>
                      </a:prstGeom>
                      <a:solidFill>
                        <a:srgbClr val="0565A7"/>
                      </a:solidFill>
                      <a:ln w="12700" cap="flat" cmpd="sng" algn="ctr">
                        <a:noFill/>
                        <a:prstDash val="solid"/>
                        <a:miter lim="800000"/>
                      </a:ln>
                      <a:effectLst/>
                    </p:spPr>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endParaRPr>
                      </a:p>
                    </p:txBody>
                  </p:sp>
                  <p:sp>
                    <p:nvSpPr>
                      <p:cNvPr id="52" name="Octagon 51">
                        <a:extLst>
                          <a:ext uri="{FF2B5EF4-FFF2-40B4-BE49-F238E27FC236}">
                            <a16:creationId xmlns:a16="http://schemas.microsoft.com/office/drawing/2014/main" xmlns="" id="{C76E3077-0224-4921-9767-87D8B76B3371}"/>
                          </a:ext>
                        </a:extLst>
                      </p:cNvPr>
                      <p:cNvSpPr/>
                      <p:nvPr/>
                    </p:nvSpPr>
                    <p:spPr>
                      <a:xfrm flipH="1">
                        <a:off x="6194496" y="3420104"/>
                        <a:ext cx="717844" cy="717842"/>
                      </a:xfrm>
                      <a:prstGeom prst="octagon">
                        <a:avLst/>
                      </a:prstGeom>
                      <a:solidFill>
                        <a:srgbClr val="FFFFFF"/>
                      </a:solidFill>
                      <a:ln w="12700" cap="flat" cmpd="sng" algn="ctr">
                        <a:noFill/>
                        <a:prstDash val="solid"/>
                        <a:miter lim="800000"/>
                      </a:ln>
                      <a:effectLst>
                        <a:outerShdw blurRad="50800" dist="38100" algn="l" rotWithShape="0">
                          <a:prstClr val="black">
                            <a:alpha val="15000"/>
                          </a:prstClr>
                        </a:outerShdw>
                      </a:effectLst>
                    </p:spPr>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endParaRPr>
                      </a:p>
                    </p:txBody>
                  </p:sp>
                </p:grpSp>
                <p:sp>
                  <p:nvSpPr>
                    <p:cNvPr id="50" name="Freeform: Shape 51">
                      <a:extLst>
                        <a:ext uri="{FF2B5EF4-FFF2-40B4-BE49-F238E27FC236}">
                          <a16:creationId xmlns:a16="http://schemas.microsoft.com/office/drawing/2014/main" xmlns="" id="{2288641B-26C1-4486-81DF-E3D0A8768C09}"/>
                        </a:ext>
                      </a:extLst>
                    </p:cNvPr>
                    <p:cNvSpPr/>
                    <p:nvPr/>
                  </p:nvSpPr>
                  <p:spPr>
                    <a:xfrm>
                      <a:off x="6253839" y="4100710"/>
                      <a:ext cx="316766" cy="316764"/>
                    </a:xfrm>
                    <a:custGeom>
                      <a:avLst/>
                      <a:gdLst>
                        <a:gd name="connsiteX0" fmla="*/ 419100 w 1955800"/>
                        <a:gd name="connsiteY0" fmla="*/ 1885950 h 1955800"/>
                        <a:gd name="connsiteX1" fmla="*/ 663575 w 1955800"/>
                        <a:gd name="connsiteY1" fmla="*/ 1885950 h 1955800"/>
                        <a:gd name="connsiteX2" fmla="*/ 1082675 w 1955800"/>
                        <a:gd name="connsiteY2" fmla="*/ 1885950 h 1955800"/>
                        <a:gd name="connsiteX3" fmla="*/ 1955800 w 1955800"/>
                        <a:gd name="connsiteY3" fmla="*/ 1885950 h 1955800"/>
                        <a:gd name="connsiteX4" fmla="*/ 1955800 w 1955800"/>
                        <a:gd name="connsiteY4" fmla="*/ 1955800 h 1955800"/>
                        <a:gd name="connsiteX5" fmla="*/ 419100 w 1955800"/>
                        <a:gd name="connsiteY5" fmla="*/ 1955800 h 1955800"/>
                        <a:gd name="connsiteX6" fmla="*/ 1257300 w 1955800"/>
                        <a:gd name="connsiteY6" fmla="*/ 1466850 h 1955800"/>
                        <a:gd name="connsiteX7" fmla="*/ 1606550 w 1955800"/>
                        <a:gd name="connsiteY7" fmla="*/ 1466850 h 1955800"/>
                        <a:gd name="connsiteX8" fmla="*/ 1606550 w 1955800"/>
                        <a:gd name="connsiteY8" fmla="*/ 1536700 h 1955800"/>
                        <a:gd name="connsiteX9" fmla="*/ 1257300 w 1955800"/>
                        <a:gd name="connsiteY9" fmla="*/ 1536700 h 1955800"/>
                        <a:gd name="connsiteX10" fmla="*/ 768350 w 1955800"/>
                        <a:gd name="connsiteY10" fmla="*/ 1292225 h 1955800"/>
                        <a:gd name="connsiteX11" fmla="*/ 768350 w 1955800"/>
                        <a:gd name="connsiteY11" fmla="*/ 1362075 h 1955800"/>
                        <a:gd name="connsiteX12" fmla="*/ 838200 w 1955800"/>
                        <a:gd name="connsiteY12" fmla="*/ 1362075 h 1955800"/>
                        <a:gd name="connsiteX13" fmla="*/ 838200 w 1955800"/>
                        <a:gd name="connsiteY13" fmla="*/ 1292225 h 1955800"/>
                        <a:gd name="connsiteX14" fmla="*/ 244475 w 1955800"/>
                        <a:gd name="connsiteY14" fmla="*/ 908050 h 1955800"/>
                        <a:gd name="connsiteX15" fmla="*/ 349250 w 1955800"/>
                        <a:gd name="connsiteY15" fmla="*/ 1012825 h 1955800"/>
                        <a:gd name="connsiteX16" fmla="*/ 244475 w 1955800"/>
                        <a:gd name="connsiteY16" fmla="*/ 1117600 h 1955800"/>
                        <a:gd name="connsiteX17" fmla="*/ 139700 w 1955800"/>
                        <a:gd name="connsiteY17" fmla="*/ 1012825 h 1955800"/>
                        <a:gd name="connsiteX18" fmla="*/ 244475 w 1955800"/>
                        <a:gd name="connsiteY18" fmla="*/ 908050 h 1955800"/>
                        <a:gd name="connsiteX19" fmla="*/ 1257300 w 1955800"/>
                        <a:gd name="connsiteY19" fmla="*/ 873125 h 1955800"/>
                        <a:gd name="connsiteX20" fmla="*/ 1397000 w 1955800"/>
                        <a:gd name="connsiteY20" fmla="*/ 873125 h 1955800"/>
                        <a:gd name="connsiteX21" fmla="*/ 1397000 w 1955800"/>
                        <a:gd name="connsiteY21" fmla="*/ 942975 h 1955800"/>
                        <a:gd name="connsiteX22" fmla="*/ 1327150 w 1955800"/>
                        <a:gd name="connsiteY22" fmla="*/ 942975 h 1955800"/>
                        <a:gd name="connsiteX23" fmla="*/ 1327150 w 1955800"/>
                        <a:gd name="connsiteY23" fmla="*/ 1012825 h 1955800"/>
                        <a:gd name="connsiteX24" fmla="*/ 1536700 w 1955800"/>
                        <a:gd name="connsiteY24" fmla="*/ 1012825 h 1955800"/>
                        <a:gd name="connsiteX25" fmla="*/ 1536700 w 1955800"/>
                        <a:gd name="connsiteY25" fmla="*/ 942975 h 1955800"/>
                        <a:gd name="connsiteX26" fmla="*/ 1466850 w 1955800"/>
                        <a:gd name="connsiteY26" fmla="*/ 942975 h 1955800"/>
                        <a:gd name="connsiteX27" fmla="*/ 1466850 w 1955800"/>
                        <a:gd name="connsiteY27" fmla="*/ 873125 h 1955800"/>
                        <a:gd name="connsiteX28" fmla="*/ 1606550 w 1955800"/>
                        <a:gd name="connsiteY28" fmla="*/ 873125 h 1955800"/>
                        <a:gd name="connsiteX29" fmla="*/ 1606550 w 1955800"/>
                        <a:gd name="connsiteY29" fmla="*/ 1397000 h 1955800"/>
                        <a:gd name="connsiteX30" fmla="*/ 1257300 w 1955800"/>
                        <a:gd name="connsiteY30" fmla="*/ 1397000 h 1955800"/>
                        <a:gd name="connsiteX31" fmla="*/ 698500 w 1955800"/>
                        <a:gd name="connsiteY31" fmla="*/ 873125 h 1955800"/>
                        <a:gd name="connsiteX32" fmla="*/ 1047750 w 1955800"/>
                        <a:gd name="connsiteY32" fmla="*/ 873125 h 1955800"/>
                        <a:gd name="connsiteX33" fmla="*/ 1047750 w 1955800"/>
                        <a:gd name="connsiteY33" fmla="*/ 1816100 h 1955800"/>
                        <a:gd name="connsiteX34" fmla="*/ 698500 w 1955800"/>
                        <a:gd name="connsiteY34" fmla="*/ 1816100 h 1955800"/>
                        <a:gd name="connsiteX35" fmla="*/ 454025 w 1955800"/>
                        <a:gd name="connsiteY35" fmla="*/ 803275 h 1955800"/>
                        <a:gd name="connsiteX36" fmla="*/ 488950 w 1955800"/>
                        <a:gd name="connsiteY36" fmla="*/ 838200 h 1955800"/>
                        <a:gd name="connsiteX37" fmla="*/ 488950 w 1955800"/>
                        <a:gd name="connsiteY37" fmla="*/ 1172987 h 1955800"/>
                        <a:gd name="connsiteX38" fmla="*/ 359479 w 1955800"/>
                        <a:gd name="connsiteY38" fmla="*/ 1302454 h 1955800"/>
                        <a:gd name="connsiteX39" fmla="*/ 349250 w 1955800"/>
                        <a:gd name="connsiteY39" fmla="*/ 1327150 h 1955800"/>
                        <a:gd name="connsiteX40" fmla="*/ 349250 w 1955800"/>
                        <a:gd name="connsiteY40" fmla="*/ 1955800 h 1955800"/>
                        <a:gd name="connsiteX41" fmla="*/ 279400 w 1955800"/>
                        <a:gd name="connsiteY41" fmla="*/ 1955800 h 1955800"/>
                        <a:gd name="connsiteX42" fmla="*/ 279400 w 1955800"/>
                        <a:gd name="connsiteY42" fmla="*/ 1711325 h 1955800"/>
                        <a:gd name="connsiteX43" fmla="*/ 209550 w 1955800"/>
                        <a:gd name="connsiteY43" fmla="*/ 1711325 h 1955800"/>
                        <a:gd name="connsiteX44" fmla="*/ 209550 w 1955800"/>
                        <a:gd name="connsiteY44" fmla="*/ 1955800 h 1955800"/>
                        <a:gd name="connsiteX45" fmla="*/ 139700 w 1955800"/>
                        <a:gd name="connsiteY45" fmla="*/ 1955800 h 1955800"/>
                        <a:gd name="connsiteX46" fmla="*/ 139700 w 1955800"/>
                        <a:gd name="connsiteY46" fmla="*/ 1397000 h 1955800"/>
                        <a:gd name="connsiteX47" fmla="*/ 69850 w 1955800"/>
                        <a:gd name="connsiteY47" fmla="*/ 1397000 h 1955800"/>
                        <a:gd name="connsiteX48" fmla="*/ 69850 w 1955800"/>
                        <a:gd name="connsiteY48" fmla="*/ 1571625 h 1955800"/>
                        <a:gd name="connsiteX49" fmla="*/ 34925 w 1955800"/>
                        <a:gd name="connsiteY49" fmla="*/ 1571625 h 1955800"/>
                        <a:gd name="connsiteX50" fmla="*/ 0 w 1955800"/>
                        <a:gd name="connsiteY50" fmla="*/ 1536700 h 1955800"/>
                        <a:gd name="connsiteX51" fmla="*/ 0 w 1955800"/>
                        <a:gd name="connsiteY51" fmla="*/ 1327150 h 1955800"/>
                        <a:gd name="connsiteX52" fmla="*/ 139700 w 1955800"/>
                        <a:gd name="connsiteY52" fmla="*/ 1187450 h 1955800"/>
                        <a:gd name="connsiteX53" fmla="*/ 209550 w 1955800"/>
                        <a:gd name="connsiteY53" fmla="*/ 1187450 h 1955800"/>
                        <a:gd name="connsiteX54" fmla="*/ 209550 w 1955800"/>
                        <a:gd name="connsiteY54" fmla="*/ 1327150 h 1955800"/>
                        <a:gd name="connsiteX55" fmla="*/ 279400 w 1955800"/>
                        <a:gd name="connsiteY55" fmla="*/ 1327150 h 1955800"/>
                        <a:gd name="connsiteX56" fmla="*/ 279400 w 1955800"/>
                        <a:gd name="connsiteY56" fmla="*/ 1183958 h 1955800"/>
                        <a:gd name="connsiteX57" fmla="*/ 419100 w 1955800"/>
                        <a:gd name="connsiteY57" fmla="*/ 1012825 h 1955800"/>
                        <a:gd name="connsiteX58" fmla="*/ 419100 w 1955800"/>
                        <a:gd name="connsiteY58" fmla="*/ 838200 h 1955800"/>
                        <a:gd name="connsiteX59" fmla="*/ 454025 w 1955800"/>
                        <a:gd name="connsiteY59" fmla="*/ 803275 h 1955800"/>
                        <a:gd name="connsiteX60" fmla="*/ 1222375 w 1955800"/>
                        <a:gd name="connsiteY60" fmla="*/ 803274 h 1955800"/>
                        <a:gd name="connsiteX61" fmla="*/ 1187450 w 1955800"/>
                        <a:gd name="connsiteY61" fmla="*/ 838199 h 1955800"/>
                        <a:gd name="connsiteX62" fmla="*/ 1187450 w 1955800"/>
                        <a:gd name="connsiteY62" fmla="*/ 1571624 h 1955800"/>
                        <a:gd name="connsiteX63" fmla="*/ 1222375 w 1955800"/>
                        <a:gd name="connsiteY63" fmla="*/ 1606549 h 1955800"/>
                        <a:gd name="connsiteX64" fmla="*/ 1641475 w 1955800"/>
                        <a:gd name="connsiteY64" fmla="*/ 1606549 h 1955800"/>
                        <a:gd name="connsiteX65" fmla="*/ 1676400 w 1955800"/>
                        <a:gd name="connsiteY65" fmla="*/ 1571624 h 1955800"/>
                        <a:gd name="connsiteX66" fmla="*/ 1676400 w 1955800"/>
                        <a:gd name="connsiteY66" fmla="*/ 838199 h 1955800"/>
                        <a:gd name="connsiteX67" fmla="*/ 1641475 w 1955800"/>
                        <a:gd name="connsiteY67" fmla="*/ 803274 h 1955800"/>
                        <a:gd name="connsiteX68" fmla="*/ 279400 w 1955800"/>
                        <a:gd name="connsiteY68" fmla="*/ 558699 h 1955800"/>
                        <a:gd name="connsiteX69" fmla="*/ 314631 w 1955800"/>
                        <a:gd name="connsiteY69" fmla="*/ 593930 h 1955800"/>
                        <a:gd name="connsiteX70" fmla="*/ 558800 w 1955800"/>
                        <a:gd name="connsiteY70" fmla="*/ 558699 h 1955800"/>
                        <a:gd name="connsiteX71" fmla="*/ 594031 w 1955800"/>
                        <a:gd name="connsiteY71" fmla="*/ 593930 h 1955800"/>
                        <a:gd name="connsiteX72" fmla="*/ 838200 w 1955800"/>
                        <a:gd name="connsiteY72" fmla="*/ 558699 h 1955800"/>
                        <a:gd name="connsiteX73" fmla="*/ 873431 w 1955800"/>
                        <a:gd name="connsiteY73" fmla="*/ 593930 h 1955800"/>
                        <a:gd name="connsiteX74" fmla="*/ 1117600 w 1955800"/>
                        <a:gd name="connsiteY74" fmla="*/ 558699 h 1955800"/>
                        <a:gd name="connsiteX75" fmla="*/ 1152831 w 1955800"/>
                        <a:gd name="connsiteY75" fmla="*/ 593930 h 1955800"/>
                        <a:gd name="connsiteX76" fmla="*/ 1397000 w 1955800"/>
                        <a:gd name="connsiteY76" fmla="*/ 558699 h 1955800"/>
                        <a:gd name="connsiteX77" fmla="*/ 1432231 w 1955800"/>
                        <a:gd name="connsiteY77" fmla="*/ 593930 h 1955800"/>
                        <a:gd name="connsiteX78" fmla="*/ 1676400 w 1955800"/>
                        <a:gd name="connsiteY78" fmla="*/ 558699 h 1955800"/>
                        <a:gd name="connsiteX79" fmla="*/ 1781175 w 1955800"/>
                        <a:gd name="connsiteY79" fmla="*/ 625157 h 1955800"/>
                        <a:gd name="connsiteX80" fmla="*/ 1781175 w 1955800"/>
                        <a:gd name="connsiteY80" fmla="*/ 1816099 h 1955800"/>
                        <a:gd name="connsiteX81" fmla="*/ 1117600 w 1955800"/>
                        <a:gd name="connsiteY81" fmla="*/ 1816099 h 1955800"/>
                        <a:gd name="connsiteX82" fmla="*/ 1117600 w 1955800"/>
                        <a:gd name="connsiteY82" fmla="*/ 838199 h 1955800"/>
                        <a:gd name="connsiteX83" fmla="*/ 1082675 w 1955800"/>
                        <a:gd name="connsiteY83" fmla="*/ 803274 h 1955800"/>
                        <a:gd name="connsiteX84" fmla="*/ 663575 w 1955800"/>
                        <a:gd name="connsiteY84" fmla="*/ 803274 h 1955800"/>
                        <a:gd name="connsiteX85" fmla="*/ 628650 w 1955800"/>
                        <a:gd name="connsiteY85" fmla="*/ 838199 h 1955800"/>
                        <a:gd name="connsiteX86" fmla="*/ 628650 w 1955800"/>
                        <a:gd name="connsiteY86" fmla="*/ 1816099 h 1955800"/>
                        <a:gd name="connsiteX87" fmla="*/ 419100 w 1955800"/>
                        <a:gd name="connsiteY87" fmla="*/ 1816099 h 1955800"/>
                        <a:gd name="connsiteX88" fmla="*/ 419100 w 1955800"/>
                        <a:gd name="connsiteY88" fmla="*/ 1341613 h 1955800"/>
                        <a:gd name="connsiteX89" fmla="*/ 548571 w 1955800"/>
                        <a:gd name="connsiteY89" fmla="*/ 1212146 h 1955800"/>
                        <a:gd name="connsiteX90" fmla="*/ 558800 w 1955800"/>
                        <a:gd name="connsiteY90" fmla="*/ 1187449 h 1955800"/>
                        <a:gd name="connsiteX91" fmla="*/ 558800 w 1955800"/>
                        <a:gd name="connsiteY91" fmla="*/ 838199 h 1955800"/>
                        <a:gd name="connsiteX92" fmla="*/ 454025 w 1955800"/>
                        <a:gd name="connsiteY92" fmla="*/ 733424 h 1955800"/>
                        <a:gd name="connsiteX93" fmla="*/ 349250 w 1955800"/>
                        <a:gd name="connsiteY93" fmla="*/ 838199 h 1955800"/>
                        <a:gd name="connsiteX94" fmla="*/ 349250 w 1955800"/>
                        <a:gd name="connsiteY94" fmla="*/ 873220 h 1955800"/>
                        <a:gd name="connsiteX95" fmla="*/ 174625 w 1955800"/>
                        <a:gd name="connsiteY95" fmla="*/ 852824 h 1955800"/>
                        <a:gd name="connsiteX96" fmla="*/ 174625 w 1955800"/>
                        <a:gd name="connsiteY96" fmla="*/ 625157 h 1955800"/>
                        <a:gd name="connsiteX97" fmla="*/ 279400 w 1955800"/>
                        <a:gd name="connsiteY97" fmla="*/ 558699 h 1955800"/>
                        <a:gd name="connsiteX98" fmla="*/ 1711325 w 1955800"/>
                        <a:gd name="connsiteY98" fmla="*/ 384175 h 1955800"/>
                        <a:gd name="connsiteX99" fmla="*/ 1920875 w 1955800"/>
                        <a:gd name="connsiteY99" fmla="*/ 384175 h 1955800"/>
                        <a:gd name="connsiteX100" fmla="*/ 1920875 w 1955800"/>
                        <a:gd name="connsiteY100" fmla="*/ 454025 h 1955800"/>
                        <a:gd name="connsiteX101" fmla="*/ 1816100 w 1955800"/>
                        <a:gd name="connsiteY101" fmla="*/ 558800 h 1955800"/>
                        <a:gd name="connsiteX102" fmla="*/ 1711325 w 1955800"/>
                        <a:gd name="connsiteY102" fmla="*/ 454025 h 1955800"/>
                        <a:gd name="connsiteX103" fmla="*/ 1431925 w 1955800"/>
                        <a:gd name="connsiteY103" fmla="*/ 384175 h 1955800"/>
                        <a:gd name="connsiteX104" fmla="*/ 1641475 w 1955800"/>
                        <a:gd name="connsiteY104" fmla="*/ 384175 h 1955800"/>
                        <a:gd name="connsiteX105" fmla="*/ 1641475 w 1955800"/>
                        <a:gd name="connsiteY105" fmla="*/ 454025 h 1955800"/>
                        <a:gd name="connsiteX106" fmla="*/ 1536700 w 1955800"/>
                        <a:gd name="connsiteY106" fmla="*/ 558800 h 1955800"/>
                        <a:gd name="connsiteX107" fmla="*/ 1431925 w 1955800"/>
                        <a:gd name="connsiteY107" fmla="*/ 454025 h 1955800"/>
                        <a:gd name="connsiteX108" fmla="*/ 1152525 w 1955800"/>
                        <a:gd name="connsiteY108" fmla="*/ 384175 h 1955800"/>
                        <a:gd name="connsiteX109" fmla="*/ 1362075 w 1955800"/>
                        <a:gd name="connsiteY109" fmla="*/ 384175 h 1955800"/>
                        <a:gd name="connsiteX110" fmla="*/ 1362075 w 1955800"/>
                        <a:gd name="connsiteY110" fmla="*/ 454025 h 1955800"/>
                        <a:gd name="connsiteX111" fmla="*/ 1257300 w 1955800"/>
                        <a:gd name="connsiteY111" fmla="*/ 558800 h 1955800"/>
                        <a:gd name="connsiteX112" fmla="*/ 1152525 w 1955800"/>
                        <a:gd name="connsiteY112" fmla="*/ 454025 h 1955800"/>
                        <a:gd name="connsiteX113" fmla="*/ 873125 w 1955800"/>
                        <a:gd name="connsiteY113" fmla="*/ 384175 h 1955800"/>
                        <a:gd name="connsiteX114" fmla="*/ 1082675 w 1955800"/>
                        <a:gd name="connsiteY114" fmla="*/ 384175 h 1955800"/>
                        <a:gd name="connsiteX115" fmla="*/ 1082675 w 1955800"/>
                        <a:gd name="connsiteY115" fmla="*/ 454025 h 1955800"/>
                        <a:gd name="connsiteX116" fmla="*/ 977900 w 1955800"/>
                        <a:gd name="connsiteY116" fmla="*/ 558800 h 1955800"/>
                        <a:gd name="connsiteX117" fmla="*/ 873125 w 1955800"/>
                        <a:gd name="connsiteY117" fmla="*/ 454025 h 1955800"/>
                        <a:gd name="connsiteX118" fmla="*/ 593725 w 1955800"/>
                        <a:gd name="connsiteY118" fmla="*/ 384175 h 1955800"/>
                        <a:gd name="connsiteX119" fmla="*/ 803275 w 1955800"/>
                        <a:gd name="connsiteY119" fmla="*/ 384175 h 1955800"/>
                        <a:gd name="connsiteX120" fmla="*/ 803275 w 1955800"/>
                        <a:gd name="connsiteY120" fmla="*/ 454025 h 1955800"/>
                        <a:gd name="connsiteX121" fmla="*/ 698500 w 1955800"/>
                        <a:gd name="connsiteY121" fmla="*/ 558800 h 1955800"/>
                        <a:gd name="connsiteX122" fmla="*/ 593725 w 1955800"/>
                        <a:gd name="connsiteY122" fmla="*/ 454025 h 1955800"/>
                        <a:gd name="connsiteX123" fmla="*/ 314325 w 1955800"/>
                        <a:gd name="connsiteY123" fmla="*/ 384175 h 1955800"/>
                        <a:gd name="connsiteX124" fmla="*/ 523875 w 1955800"/>
                        <a:gd name="connsiteY124" fmla="*/ 384175 h 1955800"/>
                        <a:gd name="connsiteX125" fmla="*/ 523875 w 1955800"/>
                        <a:gd name="connsiteY125" fmla="*/ 454025 h 1955800"/>
                        <a:gd name="connsiteX126" fmla="*/ 419100 w 1955800"/>
                        <a:gd name="connsiteY126" fmla="*/ 558800 h 1955800"/>
                        <a:gd name="connsiteX127" fmla="*/ 314325 w 1955800"/>
                        <a:gd name="connsiteY127" fmla="*/ 454025 h 1955800"/>
                        <a:gd name="connsiteX128" fmla="*/ 34925 w 1955800"/>
                        <a:gd name="connsiteY128" fmla="*/ 384175 h 1955800"/>
                        <a:gd name="connsiteX129" fmla="*/ 244475 w 1955800"/>
                        <a:gd name="connsiteY129" fmla="*/ 384175 h 1955800"/>
                        <a:gd name="connsiteX130" fmla="*/ 244475 w 1955800"/>
                        <a:gd name="connsiteY130" fmla="*/ 454025 h 1955800"/>
                        <a:gd name="connsiteX131" fmla="*/ 139700 w 1955800"/>
                        <a:gd name="connsiteY131" fmla="*/ 558800 h 1955800"/>
                        <a:gd name="connsiteX132" fmla="*/ 34925 w 1955800"/>
                        <a:gd name="connsiteY132" fmla="*/ 454025 h 1955800"/>
                        <a:gd name="connsiteX133" fmla="*/ 1711325 w 1955800"/>
                        <a:gd name="connsiteY133" fmla="*/ 0 h 1955800"/>
                        <a:gd name="connsiteX134" fmla="*/ 1920875 w 1955800"/>
                        <a:gd name="connsiteY134" fmla="*/ 0 h 1955800"/>
                        <a:gd name="connsiteX135" fmla="*/ 1920875 w 1955800"/>
                        <a:gd name="connsiteY135" fmla="*/ 314325 h 1955800"/>
                        <a:gd name="connsiteX136" fmla="*/ 1711325 w 1955800"/>
                        <a:gd name="connsiteY136" fmla="*/ 314325 h 1955800"/>
                        <a:gd name="connsiteX137" fmla="*/ 1431925 w 1955800"/>
                        <a:gd name="connsiteY137" fmla="*/ 0 h 1955800"/>
                        <a:gd name="connsiteX138" fmla="*/ 1641475 w 1955800"/>
                        <a:gd name="connsiteY138" fmla="*/ 0 h 1955800"/>
                        <a:gd name="connsiteX139" fmla="*/ 1641475 w 1955800"/>
                        <a:gd name="connsiteY139" fmla="*/ 314325 h 1955800"/>
                        <a:gd name="connsiteX140" fmla="*/ 1431925 w 1955800"/>
                        <a:gd name="connsiteY140" fmla="*/ 314325 h 1955800"/>
                        <a:gd name="connsiteX141" fmla="*/ 1152525 w 1955800"/>
                        <a:gd name="connsiteY141" fmla="*/ 0 h 1955800"/>
                        <a:gd name="connsiteX142" fmla="*/ 1362075 w 1955800"/>
                        <a:gd name="connsiteY142" fmla="*/ 0 h 1955800"/>
                        <a:gd name="connsiteX143" fmla="*/ 1362075 w 1955800"/>
                        <a:gd name="connsiteY143" fmla="*/ 314325 h 1955800"/>
                        <a:gd name="connsiteX144" fmla="*/ 1152525 w 1955800"/>
                        <a:gd name="connsiteY144" fmla="*/ 314325 h 1955800"/>
                        <a:gd name="connsiteX145" fmla="*/ 873125 w 1955800"/>
                        <a:gd name="connsiteY145" fmla="*/ 0 h 1955800"/>
                        <a:gd name="connsiteX146" fmla="*/ 1082675 w 1955800"/>
                        <a:gd name="connsiteY146" fmla="*/ 0 h 1955800"/>
                        <a:gd name="connsiteX147" fmla="*/ 1082675 w 1955800"/>
                        <a:gd name="connsiteY147" fmla="*/ 314325 h 1955800"/>
                        <a:gd name="connsiteX148" fmla="*/ 873125 w 1955800"/>
                        <a:gd name="connsiteY148" fmla="*/ 314325 h 1955800"/>
                        <a:gd name="connsiteX149" fmla="*/ 593725 w 1955800"/>
                        <a:gd name="connsiteY149" fmla="*/ 0 h 1955800"/>
                        <a:gd name="connsiteX150" fmla="*/ 803275 w 1955800"/>
                        <a:gd name="connsiteY150" fmla="*/ 0 h 1955800"/>
                        <a:gd name="connsiteX151" fmla="*/ 803275 w 1955800"/>
                        <a:gd name="connsiteY151" fmla="*/ 314325 h 1955800"/>
                        <a:gd name="connsiteX152" fmla="*/ 593725 w 1955800"/>
                        <a:gd name="connsiteY152" fmla="*/ 314325 h 1955800"/>
                        <a:gd name="connsiteX153" fmla="*/ 314325 w 1955800"/>
                        <a:gd name="connsiteY153" fmla="*/ 0 h 1955800"/>
                        <a:gd name="connsiteX154" fmla="*/ 523875 w 1955800"/>
                        <a:gd name="connsiteY154" fmla="*/ 0 h 1955800"/>
                        <a:gd name="connsiteX155" fmla="*/ 523875 w 1955800"/>
                        <a:gd name="connsiteY155" fmla="*/ 314325 h 1955800"/>
                        <a:gd name="connsiteX156" fmla="*/ 314325 w 1955800"/>
                        <a:gd name="connsiteY156" fmla="*/ 314325 h 1955800"/>
                        <a:gd name="connsiteX157" fmla="*/ 34925 w 1955800"/>
                        <a:gd name="connsiteY157" fmla="*/ 0 h 1955800"/>
                        <a:gd name="connsiteX158" fmla="*/ 244475 w 1955800"/>
                        <a:gd name="connsiteY158" fmla="*/ 0 h 1955800"/>
                        <a:gd name="connsiteX159" fmla="*/ 244475 w 1955800"/>
                        <a:gd name="connsiteY159" fmla="*/ 314325 h 1955800"/>
                        <a:gd name="connsiteX160" fmla="*/ 34925 w 1955800"/>
                        <a:gd name="connsiteY160" fmla="*/ 314325 h 1955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Lst>
                      <a:rect l="l" t="t" r="r" b="b"/>
                      <a:pathLst>
                        <a:path w="1955800" h="1955800">
                          <a:moveTo>
                            <a:pt x="419100" y="1885950"/>
                          </a:moveTo>
                          <a:lnTo>
                            <a:pt x="663575" y="1885950"/>
                          </a:lnTo>
                          <a:lnTo>
                            <a:pt x="1082675" y="1885950"/>
                          </a:lnTo>
                          <a:lnTo>
                            <a:pt x="1955800" y="1885950"/>
                          </a:lnTo>
                          <a:lnTo>
                            <a:pt x="1955800" y="1955800"/>
                          </a:lnTo>
                          <a:lnTo>
                            <a:pt x="419100" y="1955800"/>
                          </a:lnTo>
                          <a:close/>
                          <a:moveTo>
                            <a:pt x="1257300" y="1466850"/>
                          </a:moveTo>
                          <a:lnTo>
                            <a:pt x="1606550" y="1466850"/>
                          </a:lnTo>
                          <a:lnTo>
                            <a:pt x="1606550" y="1536700"/>
                          </a:lnTo>
                          <a:lnTo>
                            <a:pt x="1257300" y="1536700"/>
                          </a:lnTo>
                          <a:close/>
                          <a:moveTo>
                            <a:pt x="768350" y="1292225"/>
                          </a:moveTo>
                          <a:lnTo>
                            <a:pt x="768350" y="1362075"/>
                          </a:lnTo>
                          <a:lnTo>
                            <a:pt x="838200" y="1362075"/>
                          </a:lnTo>
                          <a:lnTo>
                            <a:pt x="838200" y="1292225"/>
                          </a:lnTo>
                          <a:close/>
                          <a:moveTo>
                            <a:pt x="244475" y="908050"/>
                          </a:moveTo>
                          <a:cubicBezTo>
                            <a:pt x="302341" y="908050"/>
                            <a:pt x="349250" y="954959"/>
                            <a:pt x="349250" y="1012825"/>
                          </a:cubicBezTo>
                          <a:cubicBezTo>
                            <a:pt x="349250" y="1070691"/>
                            <a:pt x="302341" y="1117600"/>
                            <a:pt x="244475" y="1117600"/>
                          </a:cubicBezTo>
                          <a:cubicBezTo>
                            <a:pt x="186609" y="1117600"/>
                            <a:pt x="139700" y="1070691"/>
                            <a:pt x="139700" y="1012825"/>
                          </a:cubicBezTo>
                          <a:cubicBezTo>
                            <a:pt x="139700" y="954959"/>
                            <a:pt x="186609" y="908050"/>
                            <a:pt x="244475" y="908050"/>
                          </a:cubicBezTo>
                          <a:close/>
                          <a:moveTo>
                            <a:pt x="1257300" y="873125"/>
                          </a:moveTo>
                          <a:lnTo>
                            <a:pt x="1397000" y="873125"/>
                          </a:lnTo>
                          <a:lnTo>
                            <a:pt x="1397000" y="942975"/>
                          </a:lnTo>
                          <a:lnTo>
                            <a:pt x="1327150" y="942975"/>
                          </a:lnTo>
                          <a:lnTo>
                            <a:pt x="1327150" y="1012825"/>
                          </a:lnTo>
                          <a:lnTo>
                            <a:pt x="1536700" y="1012825"/>
                          </a:lnTo>
                          <a:lnTo>
                            <a:pt x="1536700" y="942975"/>
                          </a:lnTo>
                          <a:lnTo>
                            <a:pt x="1466850" y="942975"/>
                          </a:lnTo>
                          <a:lnTo>
                            <a:pt x="1466850" y="873125"/>
                          </a:lnTo>
                          <a:lnTo>
                            <a:pt x="1606550" y="873125"/>
                          </a:lnTo>
                          <a:lnTo>
                            <a:pt x="1606550" y="1397000"/>
                          </a:lnTo>
                          <a:lnTo>
                            <a:pt x="1257300" y="1397000"/>
                          </a:lnTo>
                          <a:close/>
                          <a:moveTo>
                            <a:pt x="698500" y="873125"/>
                          </a:moveTo>
                          <a:lnTo>
                            <a:pt x="1047750" y="873125"/>
                          </a:lnTo>
                          <a:lnTo>
                            <a:pt x="1047750" y="1816100"/>
                          </a:lnTo>
                          <a:lnTo>
                            <a:pt x="698500" y="1816100"/>
                          </a:lnTo>
                          <a:close/>
                          <a:moveTo>
                            <a:pt x="454025" y="803275"/>
                          </a:moveTo>
                          <a:cubicBezTo>
                            <a:pt x="473312" y="803275"/>
                            <a:pt x="488950" y="818913"/>
                            <a:pt x="488950" y="838200"/>
                          </a:cubicBezTo>
                          <a:lnTo>
                            <a:pt x="488950" y="1172987"/>
                          </a:lnTo>
                          <a:lnTo>
                            <a:pt x="359479" y="1302454"/>
                          </a:lnTo>
                          <a:cubicBezTo>
                            <a:pt x="352930" y="1309002"/>
                            <a:pt x="349250" y="1317886"/>
                            <a:pt x="349250" y="1327150"/>
                          </a:cubicBezTo>
                          <a:lnTo>
                            <a:pt x="349250" y="1955800"/>
                          </a:lnTo>
                          <a:lnTo>
                            <a:pt x="279400" y="1955800"/>
                          </a:lnTo>
                          <a:lnTo>
                            <a:pt x="279400" y="1711325"/>
                          </a:lnTo>
                          <a:lnTo>
                            <a:pt x="209550" y="1711325"/>
                          </a:lnTo>
                          <a:lnTo>
                            <a:pt x="209550" y="1955800"/>
                          </a:lnTo>
                          <a:lnTo>
                            <a:pt x="139700" y="1955800"/>
                          </a:lnTo>
                          <a:lnTo>
                            <a:pt x="139700" y="1397000"/>
                          </a:lnTo>
                          <a:lnTo>
                            <a:pt x="69850" y="1397000"/>
                          </a:lnTo>
                          <a:lnTo>
                            <a:pt x="69850" y="1571625"/>
                          </a:lnTo>
                          <a:lnTo>
                            <a:pt x="34925" y="1571625"/>
                          </a:lnTo>
                          <a:cubicBezTo>
                            <a:pt x="15646" y="1571603"/>
                            <a:pt x="22" y="1555979"/>
                            <a:pt x="0" y="1536700"/>
                          </a:cubicBezTo>
                          <a:lnTo>
                            <a:pt x="0" y="1327150"/>
                          </a:lnTo>
                          <a:cubicBezTo>
                            <a:pt x="86" y="1250031"/>
                            <a:pt x="62582" y="1187537"/>
                            <a:pt x="139700" y="1187450"/>
                          </a:cubicBezTo>
                          <a:lnTo>
                            <a:pt x="209550" y="1187450"/>
                          </a:lnTo>
                          <a:lnTo>
                            <a:pt x="209550" y="1327150"/>
                          </a:lnTo>
                          <a:lnTo>
                            <a:pt x="279400" y="1327150"/>
                          </a:lnTo>
                          <a:lnTo>
                            <a:pt x="279400" y="1183958"/>
                          </a:lnTo>
                          <a:cubicBezTo>
                            <a:pt x="360653" y="1167255"/>
                            <a:pt x="419004" y="1095776"/>
                            <a:pt x="419100" y="1012825"/>
                          </a:cubicBezTo>
                          <a:lnTo>
                            <a:pt x="419100" y="838200"/>
                          </a:lnTo>
                          <a:cubicBezTo>
                            <a:pt x="419100" y="818913"/>
                            <a:pt x="434738" y="803275"/>
                            <a:pt x="454025" y="803275"/>
                          </a:cubicBezTo>
                          <a:close/>
                          <a:moveTo>
                            <a:pt x="1222375" y="803274"/>
                          </a:moveTo>
                          <a:cubicBezTo>
                            <a:pt x="1203088" y="803274"/>
                            <a:pt x="1187450" y="818912"/>
                            <a:pt x="1187450" y="838199"/>
                          </a:cubicBezTo>
                          <a:lnTo>
                            <a:pt x="1187450" y="1571624"/>
                          </a:lnTo>
                          <a:cubicBezTo>
                            <a:pt x="1187450" y="1590912"/>
                            <a:pt x="1203088" y="1606549"/>
                            <a:pt x="1222375" y="1606549"/>
                          </a:cubicBezTo>
                          <a:lnTo>
                            <a:pt x="1641475" y="1606549"/>
                          </a:lnTo>
                          <a:cubicBezTo>
                            <a:pt x="1660762" y="1606549"/>
                            <a:pt x="1676400" y="1590912"/>
                            <a:pt x="1676400" y="1571624"/>
                          </a:cubicBezTo>
                          <a:lnTo>
                            <a:pt x="1676400" y="838199"/>
                          </a:lnTo>
                          <a:cubicBezTo>
                            <a:pt x="1676400" y="818912"/>
                            <a:pt x="1660762" y="803274"/>
                            <a:pt x="1641475" y="803274"/>
                          </a:cubicBezTo>
                          <a:close/>
                          <a:moveTo>
                            <a:pt x="279400" y="558699"/>
                          </a:moveTo>
                          <a:cubicBezTo>
                            <a:pt x="289397" y="572067"/>
                            <a:pt x="301263" y="583932"/>
                            <a:pt x="314631" y="593930"/>
                          </a:cubicBezTo>
                          <a:cubicBezTo>
                            <a:pt x="391784" y="651626"/>
                            <a:pt x="501104" y="635853"/>
                            <a:pt x="558800" y="558699"/>
                          </a:cubicBezTo>
                          <a:cubicBezTo>
                            <a:pt x="568797" y="572067"/>
                            <a:pt x="580663" y="583932"/>
                            <a:pt x="594031" y="593930"/>
                          </a:cubicBezTo>
                          <a:cubicBezTo>
                            <a:pt x="671184" y="651626"/>
                            <a:pt x="780504" y="635853"/>
                            <a:pt x="838200" y="558699"/>
                          </a:cubicBezTo>
                          <a:cubicBezTo>
                            <a:pt x="848197" y="572067"/>
                            <a:pt x="860063" y="583932"/>
                            <a:pt x="873431" y="593930"/>
                          </a:cubicBezTo>
                          <a:cubicBezTo>
                            <a:pt x="950584" y="651626"/>
                            <a:pt x="1059904" y="635853"/>
                            <a:pt x="1117600" y="558699"/>
                          </a:cubicBezTo>
                          <a:cubicBezTo>
                            <a:pt x="1127597" y="572067"/>
                            <a:pt x="1139463" y="583932"/>
                            <a:pt x="1152831" y="593930"/>
                          </a:cubicBezTo>
                          <a:cubicBezTo>
                            <a:pt x="1229984" y="651626"/>
                            <a:pt x="1339304" y="635853"/>
                            <a:pt x="1397000" y="558699"/>
                          </a:cubicBezTo>
                          <a:cubicBezTo>
                            <a:pt x="1406997" y="572067"/>
                            <a:pt x="1418863" y="583932"/>
                            <a:pt x="1432231" y="593930"/>
                          </a:cubicBezTo>
                          <a:cubicBezTo>
                            <a:pt x="1509384" y="651626"/>
                            <a:pt x="1618704" y="635853"/>
                            <a:pt x="1676400" y="558699"/>
                          </a:cubicBezTo>
                          <a:cubicBezTo>
                            <a:pt x="1702031" y="592908"/>
                            <a:pt x="1739304" y="616548"/>
                            <a:pt x="1781175" y="625157"/>
                          </a:cubicBezTo>
                          <a:lnTo>
                            <a:pt x="1781175" y="1816099"/>
                          </a:lnTo>
                          <a:lnTo>
                            <a:pt x="1117600" y="1816099"/>
                          </a:lnTo>
                          <a:lnTo>
                            <a:pt x="1117600" y="838199"/>
                          </a:lnTo>
                          <a:cubicBezTo>
                            <a:pt x="1117600" y="818912"/>
                            <a:pt x="1101962" y="803274"/>
                            <a:pt x="1082675" y="803274"/>
                          </a:cubicBezTo>
                          <a:lnTo>
                            <a:pt x="663575" y="803274"/>
                          </a:lnTo>
                          <a:cubicBezTo>
                            <a:pt x="644288" y="803274"/>
                            <a:pt x="628650" y="818912"/>
                            <a:pt x="628650" y="838199"/>
                          </a:cubicBezTo>
                          <a:lnTo>
                            <a:pt x="628650" y="1816099"/>
                          </a:lnTo>
                          <a:lnTo>
                            <a:pt x="419100" y="1816099"/>
                          </a:lnTo>
                          <a:lnTo>
                            <a:pt x="419100" y="1341613"/>
                          </a:lnTo>
                          <a:lnTo>
                            <a:pt x="548571" y="1212146"/>
                          </a:lnTo>
                          <a:cubicBezTo>
                            <a:pt x="555120" y="1205597"/>
                            <a:pt x="558800" y="1196713"/>
                            <a:pt x="558800" y="1187449"/>
                          </a:cubicBezTo>
                          <a:lnTo>
                            <a:pt x="558800" y="838199"/>
                          </a:lnTo>
                          <a:cubicBezTo>
                            <a:pt x="558800" y="780333"/>
                            <a:pt x="511891" y="733424"/>
                            <a:pt x="454025" y="733424"/>
                          </a:cubicBezTo>
                          <a:cubicBezTo>
                            <a:pt x="396159" y="733424"/>
                            <a:pt x="349250" y="780333"/>
                            <a:pt x="349250" y="838199"/>
                          </a:cubicBezTo>
                          <a:lnTo>
                            <a:pt x="349250" y="873220"/>
                          </a:lnTo>
                          <a:cubicBezTo>
                            <a:pt x="298993" y="835392"/>
                            <a:pt x="232246" y="827595"/>
                            <a:pt x="174625" y="852824"/>
                          </a:cubicBezTo>
                          <a:lnTo>
                            <a:pt x="174625" y="625157"/>
                          </a:lnTo>
                          <a:cubicBezTo>
                            <a:pt x="216497" y="616548"/>
                            <a:pt x="253768" y="592908"/>
                            <a:pt x="279400" y="558699"/>
                          </a:cubicBezTo>
                          <a:close/>
                          <a:moveTo>
                            <a:pt x="1711325" y="384175"/>
                          </a:moveTo>
                          <a:lnTo>
                            <a:pt x="1920875" y="384175"/>
                          </a:lnTo>
                          <a:lnTo>
                            <a:pt x="1920875" y="454025"/>
                          </a:lnTo>
                          <a:cubicBezTo>
                            <a:pt x="1920809" y="511865"/>
                            <a:pt x="1873940" y="558735"/>
                            <a:pt x="1816100" y="558800"/>
                          </a:cubicBezTo>
                          <a:cubicBezTo>
                            <a:pt x="1758260" y="558735"/>
                            <a:pt x="1711391" y="511865"/>
                            <a:pt x="1711325" y="454025"/>
                          </a:cubicBezTo>
                          <a:close/>
                          <a:moveTo>
                            <a:pt x="1431925" y="384175"/>
                          </a:moveTo>
                          <a:lnTo>
                            <a:pt x="1641475" y="384175"/>
                          </a:lnTo>
                          <a:lnTo>
                            <a:pt x="1641475" y="454025"/>
                          </a:lnTo>
                          <a:cubicBezTo>
                            <a:pt x="1641409" y="511865"/>
                            <a:pt x="1594540" y="558735"/>
                            <a:pt x="1536700" y="558800"/>
                          </a:cubicBezTo>
                          <a:cubicBezTo>
                            <a:pt x="1478860" y="558735"/>
                            <a:pt x="1431991" y="511865"/>
                            <a:pt x="1431925" y="454025"/>
                          </a:cubicBezTo>
                          <a:close/>
                          <a:moveTo>
                            <a:pt x="1152525" y="384175"/>
                          </a:moveTo>
                          <a:lnTo>
                            <a:pt x="1362075" y="384175"/>
                          </a:lnTo>
                          <a:lnTo>
                            <a:pt x="1362075" y="454025"/>
                          </a:lnTo>
                          <a:cubicBezTo>
                            <a:pt x="1362009" y="511865"/>
                            <a:pt x="1315140" y="558735"/>
                            <a:pt x="1257300" y="558800"/>
                          </a:cubicBezTo>
                          <a:cubicBezTo>
                            <a:pt x="1199460" y="558735"/>
                            <a:pt x="1152591" y="511865"/>
                            <a:pt x="1152525" y="454025"/>
                          </a:cubicBezTo>
                          <a:close/>
                          <a:moveTo>
                            <a:pt x="873125" y="384175"/>
                          </a:moveTo>
                          <a:lnTo>
                            <a:pt x="1082675" y="384175"/>
                          </a:lnTo>
                          <a:lnTo>
                            <a:pt x="1082675" y="454025"/>
                          </a:lnTo>
                          <a:cubicBezTo>
                            <a:pt x="1082609" y="511865"/>
                            <a:pt x="1035740" y="558735"/>
                            <a:pt x="977900" y="558800"/>
                          </a:cubicBezTo>
                          <a:cubicBezTo>
                            <a:pt x="920060" y="558735"/>
                            <a:pt x="873190" y="511865"/>
                            <a:pt x="873125" y="454025"/>
                          </a:cubicBezTo>
                          <a:close/>
                          <a:moveTo>
                            <a:pt x="593725" y="384175"/>
                          </a:moveTo>
                          <a:lnTo>
                            <a:pt x="803275" y="384175"/>
                          </a:lnTo>
                          <a:lnTo>
                            <a:pt x="803275" y="454025"/>
                          </a:lnTo>
                          <a:cubicBezTo>
                            <a:pt x="803210" y="511865"/>
                            <a:pt x="756340" y="558735"/>
                            <a:pt x="698500" y="558800"/>
                          </a:cubicBezTo>
                          <a:cubicBezTo>
                            <a:pt x="640660" y="558735"/>
                            <a:pt x="593790" y="511865"/>
                            <a:pt x="593725" y="454025"/>
                          </a:cubicBezTo>
                          <a:close/>
                          <a:moveTo>
                            <a:pt x="314325" y="384175"/>
                          </a:moveTo>
                          <a:lnTo>
                            <a:pt x="523875" y="384175"/>
                          </a:lnTo>
                          <a:lnTo>
                            <a:pt x="523875" y="454025"/>
                          </a:lnTo>
                          <a:cubicBezTo>
                            <a:pt x="523810" y="511865"/>
                            <a:pt x="476940" y="558735"/>
                            <a:pt x="419100" y="558800"/>
                          </a:cubicBezTo>
                          <a:cubicBezTo>
                            <a:pt x="361260" y="558735"/>
                            <a:pt x="314390" y="511865"/>
                            <a:pt x="314325" y="454025"/>
                          </a:cubicBezTo>
                          <a:close/>
                          <a:moveTo>
                            <a:pt x="34925" y="384175"/>
                          </a:moveTo>
                          <a:lnTo>
                            <a:pt x="244475" y="384175"/>
                          </a:lnTo>
                          <a:lnTo>
                            <a:pt x="244475" y="454025"/>
                          </a:lnTo>
                          <a:cubicBezTo>
                            <a:pt x="244410" y="511865"/>
                            <a:pt x="197539" y="558735"/>
                            <a:pt x="139700" y="558800"/>
                          </a:cubicBezTo>
                          <a:cubicBezTo>
                            <a:pt x="81861" y="558735"/>
                            <a:pt x="34990" y="511865"/>
                            <a:pt x="34925" y="454025"/>
                          </a:cubicBezTo>
                          <a:close/>
                          <a:moveTo>
                            <a:pt x="1711325" y="0"/>
                          </a:moveTo>
                          <a:lnTo>
                            <a:pt x="1920875" y="0"/>
                          </a:lnTo>
                          <a:lnTo>
                            <a:pt x="1920875" y="314325"/>
                          </a:lnTo>
                          <a:lnTo>
                            <a:pt x="1711325" y="314325"/>
                          </a:lnTo>
                          <a:close/>
                          <a:moveTo>
                            <a:pt x="1431925" y="0"/>
                          </a:moveTo>
                          <a:lnTo>
                            <a:pt x="1641475" y="0"/>
                          </a:lnTo>
                          <a:lnTo>
                            <a:pt x="1641475" y="314325"/>
                          </a:lnTo>
                          <a:lnTo>
                            <a:pt x="1431925" y="314325"/>
                          </a:lnTo>
                          <a:close/>
                          <a:moveTo>
                            <a:pt x="1152525" y="0"/>
                          </a:moveTo>
                          <a:lnTo>
                            <a:pt x="1362075" y="0"/>
                          </a:lnTo>
                          <a:lnTo>
                            <a:pt x="1362075" y="314325"/>
                          </a:lnTo>
                          <a:lnTo>
                            <a:pt x="1152525" y="314325"/>
                          </a:lnTo>
                          <a:close/>
                          <a:moveTo>
                            <a:pt x="873125" y="0"/>
                          </a:moveTo>
                          <a:lnTo>
                            <a:pt x="1082675" y="0"/>
                          </a:lnTo>
                          <a:lnTo>
                            <a:pt x="1082675" y="314325"/>
                          </a:lnTo>
                          <a:lnTo>
                            <a:pt x="873125" y="314325"/>
                          </a:lnTo>
                          <a:close/>
                          <a:moveTo>
                            <a:pt x="593725" y="0"/>
                          </a:moveTo>
                          <a:lnTo>
                            <a:pt x="803275" y="0"/>
                          </a:lnTo>
                          <a:lnTo>
                            <a:pt x="803275" y="314325"/>
                          </a:lnTo>
                          <a:lnTo>
                            <a:pt x="593725" y="314325"/>
                          </a:lnTo>
                          <a:close/>
                          <a:moveTo>
                            <a:pt x="314325" y="0"/>
                          </a:moveTo>
                          <a:lnTo>
                            <a:pt x="523875" y="0"/>
                          </a:lnTo>
                          <a:lnTo>
                            <a:pt x="523875" y="314325"/>
                          </a:lnTo>
                          <a:lnTo>
                            <a:pt x="314325" y="314325"/>
                          </a:lnTo>
                          <a:close/>
                          <a:moveTo>
                            <a:pt x="34925" y="0"/>
                          </a:moveTo>
                          <a:lnTo>
                            <a:pt x="244475" y="0"/>
                          </a:lnTo>
                          <a:lnTo>
                            <a:pt x="244475" y="314325"/>
                          </a:lnTo>
                          <a:lnTo>
                            <a:pt x="34925" y="314325"/>
                          </a:lnTo>
                          <a:close/>
                        </a:path>
                      </a:pathLst>
                    </a:custGeom>
                    <a:solidFill>
                      <a:srgbClr val="0565A7"/>
                    </a:solidFill>
                    <a:ln w="4353" cap="flat">
                      <a:noFill/>
                      <a:prstDash val="solid"/>
                      <a:miter/>
                    </a:ln>
                  </p:spPr>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IN" sz="1100" b="0" i="0" u="none" strike="noStrike" kern="1200" cap="none" spc="0" normalizeH="0" baseline="0" noProof="0">
                        <a:ln>
                          <a:noFill/>
                        </a:ln>
                        <a:solidFill>
                          <a:sysClr val="windowText" lastClr="000000"/>
                        </a:solidFill>
                        <a:effectLst/>
                        <a:uLnTx/>
                        <a:uFillTx/>
                        <a:latin typeface="Century Gothic" panose="020B0502020202020204" pitchFamily="34" charset="0"/>
                        <a:ea typeface="+mn-ea"/>
                        <a:cs typeface="+mn-cs"/>
                      </a:endParaRPr>
                    </a:p>
                  </p:txBody>
                </p:sp>
              </p:grpSp>
            </p:grpSp>
            <p:grpSp>
              <p:nvGrpSpPr>
                <p:cNvPr id="12" name="Group 11">
                  <a:extLst>
                    <a:ext uri="{FF2B5EF4-FFF2-40B4-BE49-F238E27FC236}">
                      <a16:creationId xmlns:a16="http://schemas.microsoft.com/office/drawing/2014/main" xmlns="" id="{73C3E10C-EECD-4E8C-A026-ADCF9EF13B80}"/>
                    </a:ext>
                  </a:extLst>
                </p:cNvPr>
                <p:cNvGrpSpPr/>
                <p:nvPr/>
              </p:nvGrpSpPr>
              <p:grpSpPr>
                <a:xfrm>
                  <a:off x="4964886" y="4551516"/>
                  <a:ext cx="1361433" cy="1133197"/>
                  <a:chOff x="4964886" y="4551516"/>
                  <a:chExt cx="1361433" cy="1133197"/>
                </a:xfrm>
              </p:grpSpPr>
              <p:sp>
                <p:nvSpPr>
                  <p:cNvPr id="41" name="Freeform: Shape 42">
                    <a:extLst>
                      <a:ext uri="{FF2B5EF4-FFF2-40B4-BE49-F238E27FC236}">
                        <a16:creationId xmlns:a16="http://schemas.microsoft.com/office/drawing/2014/main" xmlns="" id="{D42B7589-8AF4-4FE0-9AB7-C4BACC367E24}"/>
                      </a:ext>
                    </a:extLst>
                  </p:cNvPr>
                  <p:cNvSpPr/>
                  <p:nvPr/>
                </p:nvSpPr>
                <p:spPr>
                  <a:xfrm flipH="1" flipV="1">
                    <a:off x="4964886" y="4551516"/>
                    <a:ext cx="524498" cy="711322"/>
                  </a:xfrm>
                  <a:custGeom>
                    <a:avLst/>
                    <a:gdLst>
                      <a:gd name="connsiteX0" fmla="*/ 0 w 628650"/>
                      <a:gd name="connsiteY0" fmla="*/ 9525 h 9525"/>
                      <a:gd name="connsiteX1" fmla="*/ 628650 w 628650"/>
                      <a:gd name="connsiteY1" fmla="*/ 0 h 9525"/>
                      <a:gd name="connsiteX2" fmla="*/ 628650 w 628650"/>
                      <a:gd name="connsiteY2" fmla="*/ 0 h 9525"/>
                      <a:gd name="connsiteX3" fmla="*/ 628650 w 628650"/>
                      <a:gd name="connsiteY3" fmla="*/ 0 h 9525"/>
                      <a:gd name="connsiteX0" fmla="*/ 0 w 10000"/>
                      <a:gd name="connsiteY0" fmla="*/ 10000 h 644999"/>
                      <a:gd name="connsiteX1" fmla="*/ 10000 w 10000"/>
                      <a:gd name="connsiteY1" fmla="*/ 0 h 644999"/>
                      <a:gd name="connsiteX2" fmla="*/ 10000 w 10000"/>
                      <a:gd name="connsiteY2" fmla="*/ 0 h 644999"/>
                      <a:gd name="connsiteX3" fmla="*/ 7273 w 10000"/>
                      <a:gd name="connsiteY3" fmla="*/ 644999 h 644999"/>
                      <a:gd name="connsiteX0" fmla="*/ 0 w 10000"/>
                      <a:gd name="connsiteY0" fmla="*/ 10000 h 644999"/>
                      <a:gd name="connsiteX1" fmla="*/ 10000 w 10000"/>
                      <a:gd name="connsiteY1" fmla="*/ 0 h 644999"/>
                      <a:gd name="connsiteX2" fmla="*/ 7273 w 10000"/>
                      <a:gd name="connsiteY2" fmla="*/ 644999 h 644999"/>
                      <a:gd name="connsiteX0" fmla="*/ 0 w 7273"/>
                      <a:gd name="connsiteY0" fmla="*/ 0 h 634999"/>
                      <a:gd name="connsiteX1" fmla="*/ 7273 w 7273"/>
                      <a:gd name="connsiteY1" fmla="*/ 634999 h 634999"/>
                      <a:gd name="connsiteX0" fmla="*/ 0 w 10365"/>
                      <a:gd name="connsiteY0" fmla="*/ 0 h 10472"/>
                      <a:gd name="connsiteX1" fmla="*/ 10365 w 10365"/>
                      <a:gd name="connsiteY1" fmla="*/ 10472 h 10472"/>
                      <a:gd name="connsiteX0" fmla="*/ 0 w 10365"/>
                      <a:gd name="connsiteY0" fmla="*/ 144 h 10616"/>
                      <a:gd name="connsiteX1" fmla="*/ 10365 w 10365"/>
                      <a:gd name="connsiteY1" fmla="*/ 10616 h 10616"/>
                      <a:gd name="connsiteX0" fmla="*/ 0 w 10365"/>
                      <a:gd name="connsiteY0" fmla="*/ 119 h 10591"/>
                      <a:gd name="connsiteX1" fmla="*/ 10365 w 10365"/>
                      <a:gd name="connsiteY1" fmla="*/ 10591 h 10591"/>
                      <a:gd name="connsiteX0" fmla="*/ 0 w 10365"/>
                      <a:gd name="connsiteY0" fmla="*/ 0 h 10472"/>
                      <a:gd name="connsiteX1" fmla="*/ 10365 w 10365"/>
                      <a:gd name="connsiteY1" fmla="*/ 10472 h 10472"/>
                      <a:gd name="connsiteX0" fmla="*/ 0 w 11042"/>
                      <a:gd name="connsiteY0" fmla="*/ 0 h 10118"/>
                      <a:gd name="connsiteX1" fmla="*/ 11042 w 11042"/>
                      <a:gd name="connsiteY1" fmla="*/ 10118 h 10118"/>
                      <a:gd name="connsiteX0" fmla="*/ 0 w 11042"/>
                      <a:gd name="connsiteY0" fmla="*/ 55 h 10173"/>
                      <a:gd name="connsiteX1" fmla="*/ 11042 w 11042"/>
                      <a:gd name="connsiteY1" fmla="*/ 10173 h 10173"/>
                      <a:gd name="connsiteX0" fmla="*/ 0 w 10677"/>
                      <a:gd name="connsiteY0" fmla="*/ 52 h 10997"/>
                      <a:gd name="connsiteX1" fmla="*/ 10677 w 10677"/>
                      <a:gd name="connsiteY1" fmla="*/ 10997 h 10997"/>
                      <a:gd name="connsiteX0" fmla="*/ 0 w 10677"/>
                      <a:gd name="connsiteY0" fmla="*/ 52 h 10997"/>
                      <a:gd name="connsiteX1" fmla="*/ 10677 w 10677"/>
                      <a:gd name="connsiteY1" fmla="*/ 10997 h 10997"/>
                      <a:gd name="connsiteX0" fmla="*/ 0 w 10677"/>
                      <a:gd name="connsiteY0" fmla="*/ 29 h 10974"/>
                      <a:gd name="connsiteX1" fmla="*/ 10677 w 10677"/>
                      <a:gd name="connsiteY1" fmla="*/ 10974 h 10974"/>
                      <a:gd name="connsiteX0" fmla="*/ 0 w 11043"/>
                      <a:gd name="connsiteY0" fmla="*/ 0 h 10945"/>
                      <a:gd name="connsiteX1" fmla="*/ 8385 w 11043"/>
                      <a:gd name="connsiteY1" fmla="*/ 5748 h 10945"/>
                      <a:gd name="connsiteX2" fmla="*/ 10677 w 11043"/>
                      <a:gd name="connsiteY2" fmla="*/ 10945 h 10945"/>
                      <a:gd name="connsiteX0" fmla="*/ 0 w 10677"/>
                      <a:gd name="connsiteY0" fmla="*/ 0 h 10945"/>
                      <a:gd name="connsiteX1" fmla="*/ 7864 w 10677"/>
                      <a:gd name="connsiteY1" fmla="*/ 5787 h 10945"/>
                      <a:gd name="connsiteX2" fmla="*/ 10677 w 10677"/>
                      <a:gd name="connsiteY2" fmla="*/ 10945 h 10945"/>
                      <a:gd name="connsiteX0" fmla="*/ 0 w 10677"/>
                      <a:gd name="connsiteY0" fmla="*/ 13 h 10958"/>
                      <a:gd name="connsiteX1" fmla="*/ 7864 w 10677"/>
                      <a:gd name="connsiteY1" fmla="*/ 5800 h 10958"/>
                      <a:gd name="connsiteX2" fmla="*/ 10677 w 10677"/>
                      <a:gd name="connsiteY2" fmla="*/ 10958 h 10958"/>
                      <a:gd name="connsiteX0" fmla="*/ 0 w 10677"/>
                      <a:gd name="connsiteY0" fmla="*/ 13 h 10958"/>
                      <a:gd name="connsiteX1" fmla="*/ 7864 w 10677"/>
                      <a:gd name="connsiteY1" fmla="*/ 5800 h 10958"/>
                      <a:gd name="connsiteX2" fmla="*/ 10677 w 10677"/>
                      <a:gd name="connsiteY2" fmla="*/ 10958 h 10958"/>
                      <a:gd name="connsiteX0" fmla="*/ 0 w 10677"/>
                      <a:gd name="connsiteY0" fmla="*/ 13 h 10958"/>
                      <a:gd name="connsiteX1" fmla="*/ 7864 w 10677"/>
                      <a:gd name="connsiteY1" fmla="*/ 5800 h 10958"/>
                      <a:gd name="connsiteX2" fmla="*/ 10677 w 10677"/>
                      <a:gd name="connsiteY2" fmla="*/ 10958 h 10958"/>
                      <a:gd name="connsiteX0" fmla="*/ 0 w 10677"/>
                      <a:gd name="connsiteY0" fmla="*/ 0 h 10945"/>
                      <a:gd name="connsiteX1" fmla="*/ 10677 w 10677"/>
                      <a:gd name="connsiteY1" fmla="*/ 10945 h 10945"/>
                      <a:gd name="connsiteX0" fmla="*/ 0 w 10677"/>
                      <a:gd name="connsiteY0" fmla="*/ 0 h 10945"/>
                      <a:gd name="connsiteX1" fmla="*/ 1875 w 10677"/>
                      <a:gd name="connsiteY1" fmla="*/ 1969 h 10945"/>
                      <a:gd name="connsiteX2" fmla="*/ 10677 w 10677"/>
                      <a:gd name="connsiteY2" fmla="*/ 10945 h 10945"/>
                      <a:gd name="connsiteX0" fmla="*/ 0 w 10677"/>
                      <a:gd name="connsiteY0" fmla="*/ 0 h 10945"/>
                      <a:gd name="connsiteX1" fmla="*/ 5885 w 10677"/>
                      <a:gd name="connsiteY1" fmla="*/ 197 h 10945"/>
                      <a:gd name="connsiteX2" fmla="*/ 10677 w 10677"/>
                      <a:gd name="connsiteY2" fmla="*/ 10945 h 10945"/>
                      <a:gd name="connsiteX0" fmla="*/ 0 w 10677"/>
                      <a:gd name="connsiteY0" fmla="*/ 0 h 10945"/>
                      <a:gd name="connsiteX1" fmla="*/ 5885 w 10677"/>
                      <a:gd name="connsiteY1" fmla="*/ 197 h 10945"/>
                      <a:gd name="connsiteX2" fmla="*/ 10677 w 10677"/>
                      <a:gd name="connsiteY2" fmla="*/ 10945 h 10945"/>
                      <a:gd name="connsiteX0" fmla="*/ 0 w 10677"/>
                      <a:gd name="connsiteY0" fmla="*/ 0 h 10945"/>
                      <a:gd name="connsiteX1" fmla="*/ 5885 w 10677"/>
                      <a:gd name="connsiteY1" fmla="*/ 197 h 10945"/>
                      <a:gd name="connsiteX2" fmla="*/ 10677 w 10677"/>
                      <a:gd name="connsiteY2" fmla="*/ 10945 h 10945"/>
                      <a:gd name="connsiteX0" fmla="*/ 0 w 10677"/>
                      <a:gd name="connsiteY0" fmla="*/ 0 h 10945"/>
                      <a:gd name="connsiteX1" fmla="*/ 5885 w 10677"/>
                      <a:gd name="connsiteY1" fmla="*/ 197 h 10945"/>
                      <a:gd name="connsiteX2" fmla="*/ 10677 w 10677"/>
                      <a:gd name="connsiteY2" fmla="*/ 10945 h 10945"/>
                      <a:gd name="connsiteX0" fmla="*/ 0 w 10677"/>
                      <a:gd name="connsiteY0" fmla="*/ 0 h 10945"/>
                      <a:gd name="connsiteX1" fmla="*/ 5885 w 10677"/>
                      <a:gd name="connsiteY1" fmla="*/ 197 h 10945"/>
                      <a:gd name="connsiteX2" fmla="*/ 10677 w 10677"/>
                      <a:gd name="connsiteY2" fmla="*/ 10945 h 10945"/>
                      <a:gd name="connsiteX0" fmla="*/ 0 w 10677"/>
                      <a:gd name="connsiteY0" fmla="*/ 0 h 10945"/>
                      <a:gd name="connsiteX1" fmla="*/ 5885 w 10677"/>
                      <a:gd name="connsiteY1" fmla="*/ 197 h 10945"/>
                      <a:gd name="connsiteX2" fmla="*/ 10677 w 10677"/>
                      <a:gd name="connsiteY2" fmla="*/ 10945 h 10945"/>
                      <a:gd name="connsiteX0" fmla="*/ 0 w 10677"/>
                      <a:gd name="connsiteY0" fmla="*/ 0 h 10945"/>
                      <a:gd name="connsiteX1" fmla="*/ 5885 w 10677"/>
                      <a:gd name="connsiteY1" fmla="*/ 197 h 10945"/>
                      <a:gd name="connsiteX2" fmla="*/ 10677 w 10677"/>
                      <a:gd name="connsiteY2" fmla="*/ 10945 h 10945"/>
                      <a:gd name="connsiteX0" fmla="*/ 0 w 10677"/>
                      <a:gd name="connsiteY0" fmla="*/ 0 h 10946"/>
                      <a:gd name="connsiteX1" fmla="*/ 5885 w 10677"/>
                      <a:gd name="connsiteY1" fmla="*/ 197 h 10946"/>
                      <a:gd name="connsiteX2" fmla="*/ 10677 w 10677"/>
                      <a:gd name="connsiteY2" fmla="*/ 10945 h 10946"/>
                      <a:gd name="connsiteX0" fmla="*/ 0 w 10677"/>
                      <a:gd name="connsiteY0" fmla="*/ 0 h 10946"/>
                      <a:gd name="connsiteX1" fmla="*/ 5885 w 10677"/>
                      <a:gd name="connsiteY1" fmla="*/ 0 h 10946"/>
                      <a:gd name="connsiteX2" fmla="*/ 10677 w 10677"/>
                      <a:gd name="connsiteY2" fmla="*/ 10945 h 10946"/>
                      <a:gd name="connsiteX0" fmla="*/ 0 w 10677"/>
                      <a:gd name="connsiteY0" fmla="*/ 0 h 10946"/>
                      <a:gd name="connsiteX1" fmla="*/ 5885 w 10677"/>
                      <a:gd name="connsiteY1" fmla="*/ 0 h 10946"/>
                      <a:gd name="connsiteX2" fmla="*/ 10677 w 10677"/>
                      <a:gd name="connsiteY2" fmla="*/ 10945 h 10946"/>
                    </a:gdLst>
                    <a:ahLst/>
                    <a:cxnLst>
                      <a:cxn ang="0">
                        <a:pos x="connsiteX0" y="connsiteY0"/>
                      </a:cxn>
                      <a:cxn ang="0">
                        <a:pos x="connsiteX1" y="connsiteY1"/>
                      </a:cxn>
                      <a:cxn ang="0">
                        <a:pos x="connsiteX2" y="connsiteY2"/>
                      </a:cxn>
                    </a:cxnLst>
                    <a:rect l="l" t="t" r="r" b="b"/>
                    <a:pathLst>
                      <a:path w="10677" h="10946">
                        <a:moveTo>
                          <a:pt x="0" y="0"/>
                        </a:moveTo>
                        <a:lnTo>
                          <a:pt x="5885" y="0"/>
                        </a:lnTo>
                        <a:cubicBezTo>
                          <a:pt x="11736" y="-13"/>
                          <a:pt x="3732" y="11116"/>
                          <a:pt x="10677" y="10945"/>
                        </a:cubicBezTo>
                      </a:path>
                    </a:pathLst>
                  </a:custGeom>
                  <a:noFill/>
                  <a:ln w="6350" cap="flat" cmpd="sng" algn="ctr">
                    <a:solidFill>
                      <a:srgbClr val="000000">
                        <a:lumMod val="75000"/>
                        <a:lumOff val="25000"/>
                      </a:srgbClr>
                    </a:solidFill>
                    <a:prstDash val="solid"/>
                    <a:miter lim="800000"/>
                    <a:tailEnd type="oval" w="sm" len="sm"/>
                  </a:ln>
                  <a:effectLst/>
                </p:spPr>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ysClr val="window" lastClr="FFFFFF"/>
                      </a:solidFill>
                      <a:effectLst/>
                      <a:uLnTx/>
                      <a:uFillTx/>
                      <a:latin typeface="Century Gothic" panose="020B0502020202020204" pitchFamily="34" charset="0"/>
                      <a:ea typeface="+mn-ea"/>
                      <a:cs typeface="+mn-cs"/>
                    </a:endParaRPr>
                  </a:p>
                </p:txBody>
              </p:sp>
              <p:grpSp>
                <p:nvGrpSpPr>
                  <p:cNvPr id="42" name="Group 41">
                    <a:extLst>
                      <a:ext uri="{FF2B5EF4-FFF2-40B4-BE49-F238E27FC236}">
                        <a16:creationId xmlns:a16="http://schemas.microsoft.com/office/drawing/2014/main" xmlns="" id="{6866996C-4BFD-441E-84E8-90776590639E}"/>
                      </a:ext>
                    </a:extLst>
                  </p:cNvPr>
                  <p:cNvGrpSpPr/>
                  <p:nvPr/>
                </p:nvGrpSpPr>
                <p:grpSpPr>
                  <a:xfrm>
                    <a:off x="5484582" y="4842977"/>
                    <a:ext cx="841737" cy="841736"/>
                    <a:chOff x="5484582" y="4842977"/>
                    <a:chExt cx="841737" cy="841736"/>
                  </a:xfrm>
                </p:grpSpPr>
                <p:grpSp>
                  <p:nvGrpSpPr>
                    <p:cNvPr id="43" name="Group 42">
                      <a:extLst>
                        <a:ext uri="{FF2B5EF4-FFF2-40B4-BE49-F238E27FC236}">
                          <a16:creationId xmlns:a16="http://schemas.microsoft.com/office/drawing/2014/main" xmlns="" id="{7AF6928D-9CA0-4A80-AF5F-4593882BBEBA}"/>
                        </a:ext>
                      </a:extLst>
                    </p:cNvPr>
                    <p:cNvGrpSpPr/>
                    <p:nvPr/>
                  </p:nvGrpSpPr>
                  <p:grpSpPr>
                    <a:xfrm>
                      <a:off x="5484582" y="4842977"/>
                      <a:ext cx="841737" cy="841736"/>
                      <a:chOff x="5593295" y="4699855"/>
                      <a:chExt cx="841737" cy="841736"/>
                    </a:xfrm>
                  </p:grpSpPr>
                  <p:sp>
                    <p:nvSpPr>
                      <p:cNvPr id="45" name="Octagon 44">
                        <a:extLst>
                          <a:ext uri="{FF2B5EF4-FFF2-40B4-BE49-F238E27FC236}">
                            <a16:creationId xmlns:a16="http://schemas.microsoft.com/office/drawing/2014/main" xmlns="" id="{159ED657-6DE1-4069-8EE7-AF1DEAA4C795}"/>
                          </a:ext>
                        </a:extLst>
                      </p:cNvPr>
                      <p:cNvSpPr/>
                      <p:nvPr/>
                    </p:nvSpPr>
                    <p:spPr>
                      <a:xfrm flipH="1">
                        <a:off x="5593295" y="4699855"/>
                        <a:ext cx="841737" cy="841736"/>
                      </a:xfrm>
                      <a:prstGeom prst="octagon">
                        <a:avLst/>
                      </a:prstGeom>
                      <a:solidFill>
                        <a:srgbClr val="207E88"/>
                      </a:solidFill>
                      <a:ln w="12700" cap="flat" cmpd="sng" algn="ctr">
                        <a:noFill/>
                        <a:prstDash val="solid"/>
                        <a:miter lim="800000"/>
                      </a:ln>
                      <a:effectLst/>
                    </p:spPr>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endParaRPr>
                      </a:p>
                    </p:txBody>
                  </p:sp>
                  <p:sp>
                    <p:nvSpPr>
                      <p:cNvPr id="46" name="Octagon 45">
                        <a:extLst>
                          <a:ext uri="{FF2B5EF4-FFF2-40B4-BE49-F238E27FC236}">
                            <a16:creationId xmlns:a16="http://schemas.microsoft.com/office/drawing/2014/main" xmlns="" id="{E9136217-5D08-44DF-ABCB-D4A2022608B9}"/>
                          </a:ext>
                        </a:extLst>
                      </p:cNvPr>
                      <p:cNvSpPr/>
                      <p:nvPr/>
                    </p:nvSpPr>
                    <p:spPr>
                      <a:xfrm rot="10800000" flipH="1" flipV="1">
                        <a:off x="5657175" y="4762976"/>
                        <a:ext cx="717843" cy="717841"/>
                      </a:xfrm>
                      <a:prstGeom prst="octagon">
                        <a:avLst/>
                      </a:prstGeom>
                      <a:solidFill>
                        <a:srgbClr val="FFFFFF"/>
                      </a:solidFill>
                      <a:ln w="12700" cap="flat" cmpd="sng" algn="ctr">
                        <a:noFill/>
                        <a:prstDash val="solid"/>
                        <a:miter lim="800000"/>
                      </a:ln>
                      <a:effectLst>
                        <a:outerShdw blurRad="50800" dist="38100" algn="l" rotWithShape="0">
                          <a:prstClr val="black">
                            <a:alpha val="15000"/>
                          </a:prstClr>
                        </a:outerShdw>
                      </a:effectLst>
                    </p:spPr>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endParaRPr>
                      </a:p>
                    </p:txBody>
                  </p:sp>
                </p:grpSp>
                <p:sp>
                  <p:nvSpPr>
                    <p:cNvPr id="44" name="Freeform: Shape 45">
                      <a:extLst>
                        <a:ext uri="{FF2B5EF4-FFF2-40B4-BE49-F238E27FC236}">
                          <a16:creationId xmlns:a16="http://schemas.microsoft.com/office/drawing/2014/main" xmlns="" id="{AB2854A5-C4E5-46B0-BC5A-156A4F8DC80A}"/>
                        </a:ext>
                      </a:extLst>
                    </p:cNvPr>
                    <p:cNvSpPr/>
                    <p:nvPr/>
                  </p:nvSpPr>
                  <p:spPr>
                    <a:xfrm>
                      <a:off x="5736783" y="5119274"/>
                      <a:ext cx="337334" cy="289143"/>
                    </a:xfrm>
                    <a:custGeom>
                      <a:avLst/>
                      <a:gdLst>
                        <a:gd name="connsiteX0" fmla="*/ 478971 w 894079"/>
                        <a:gd name="connsiteY0" fmla="*/ 510902 h 766354"/>
                        <a:gd name="connsiteX1" fmla="*/ 478971 w 894079"/>
                        <a:gd name="connsiteY1" fmla="*/ 670559 h 766354"/>
                        <a:gd name="connsiteX2" fmla="*/ 702491 w 894079"/>
                        <a:gd name="connsiteY2" fmla="*/ 670559 h 766354"/>
                        <a:gd name="connsiteX3" fmla="*/ 702491 w 894079"/>
                        <a:gd name="connsiteY3" fmla="*/ 510902 h 766354"/>
                        <a:gd name="connsiteX4" fmla="*/ 63863 w 894079"/>
                        <a:gd name="connsiteY4" fmla="*/ 415108 h 766354"/>
                        <a:gd name="connsiteX5" fmla="*/ 830217 w 894079"/>
                        <a:gd name="connsiteY5" fmla="*/ 415108 h 766354"/>
                        <a:gd name="connsiteX6" fmla="*/ 830217 w 894079"/>
                        <a:gd name="connsiteY6" fmla="*/ 766354 h 766354"/>
                        <a:gd name="connsiteX7" fmla="*/ 351246 w 894079"/>
                        <a:gd name="connsiteY7" fmla="*/ 766354 h 766354"/>
                        <a:gd name="connsiteX8" fmla="*/ 351246 w 894079"/>
                        <a:gd name="connsiteY8" fmla="*/ 510902 h 766354"/>
                        <a:gd name="connsiteX9" fmla="*/ 191589 w 894079"/>
                        <a:gd name="connsiteY9" fmla="*/ 510902 h 766354"/>
                        <a:gd name="connsiteX10" fmla="*/ 191589 w 894079"/>
                        <a:gd name="connsiteY10" fmla="*/ 766354 h 766354"/>
                        <a:gd name="connsiteX11" fmla="*/ 63863 w 894079"/>
                        <a:gd name="connsiteY11" fmla="*/ 766354 h 766354"/>
                        <a:gd name="connsiteX12" fmla="*/ 0 w 894079"/>
                        <a:gd name="connsiteY12" fmla="*/ 287383 h 766354"/>
                        <a:gd name="connsiteX13" fmla="*/ 127726 w 894079"/>
                        <a:gd name="connsiteY13" fmla="*/ 287383 h 766354"/>
                        <a:gd name="connsiteX14" fmla="*/ 255451 w 894079"/>
                        <a:gd name="connsiteY14" fmla="*/ 287383 h 766354"/>
                        <a:gd name="connsiteX15" fmla="*/ 383177 w 894079"/>
                        <a:gd name="connsiteY15" fmla="*/ 287383 h 766354"/>
                        <a:gd name="connsiteX16" fmla="*/ 510902 w 894079"/>
                        <a:gd name="connsiteY16" fmla="*/ 287383 h 766354"/>
                        <a:gd name="connsiteX17" fmla="*/ 638628 w 894079"/>
                        <a:gd name="connsiteY17" fmla="*/ 287383 h 766354"/>
                        <a:gd name="connsiteX18" fmla="*/ 766354 w 894079"/>
                        <a:gd name="connsiteY18" fmla="*/ 287383 h 766354"/>
                        <a:gd name="connsiteX19" fmla="*/ 894079 w 894079"/>
                        <a:gd name="connsiteY19" fmla="*/ 287383 h 766354"/>
                        <a:gd name="connsiteX20" fmla="*/ 894079 w 894079"/>
                        <a:gd name="connsiteY20" fmla="*/ 319314 h 766354"/>
                        <a:gd name="connsiteX21" fmla="*/ 830216 w 894079"/>
                        <a:gd name="connsiteY21" fmla="*/ 383177 h 766354"/>
                        <a:gd name="connsiteX22" fmla="*/ 766354 w 894079"/>
                        <a:gd name="connsiteY22" fmla="*/ 319314 h 766354"/>
                        <a:gd name="connsiteX23" fmla="*/ 702491 w 894079"/>
                        <a:gd name="connsiteY23" fmla="*/ 383177 h 766354"/>
                        <a:gd name="connsiteX24" fmla="*/ 638628 w 894079"/>
                        <a:gd name="connsiteY24" fmla="*/ 319314 h 766354"/>
                        <a:gd name="connsiteX25" fmla="*/ 574765 w 894079"/>
                        <a:gd name="connsiteY25" fmla="*/ 383177 h 766354"/>
                        <a:gd name="connsiteX26" fmla="*/ 510902 w 894079"/>
                        <a:gd name="connsiteY26" fmla="*/ 319314 h 766354"/>
                        <a:gd name="connsiteX27" fmla="*/ 447040 w 894079"/>
                        <a:gd name="connsiteY27" fmla="*/ 383177 h 766354"/>
                        <a:gd name="connsiteX28" fmla="*/ 383177 w 894079"/>
                        <a:gd name="connsiteY28" fmla="*/ 319314 h 766354"/>
                        <a:gd name="connsiteX29" fmla="*/ 319314 w 894079"/>
                        <a:gd name="connsiteY29" fmla="*/ 383177 h 766354"/>
                        <a:gd name="connsiteX30" fmla="*/ 255451 w 894079"/>
                        <a:gd name="connsiteY30" fmla="*/ 319314 h 766354"/>
                        <a:gd name="connsiteX31" fmla="*/ 191588 w 894079"/>
                        <a:gd name="connsiteY31" fmla="*/ 383177 h 766354"/>
                        <a:gd name="connsiteX32" fmla="*/ 127726 w 894079"/>
                        <a:gd name="connsiteY32" fmla="*/ 319314 h 766354"/>
                        <a:gd name="connsiteX33" fmla="*/ 63863 w 894079"/>
                        <a:gd name="connsiteY33" fmla="*/ 383177 h 766354"/>
                        <a:gd name="connsiteX34" fmla="*/ 0 w 894079"/>
                        <a:gd name="connsiteY34" fmla="*/ 319314 h 766354"/>
                        <a:gd name="connsiteX35" fmla="*/ 95794 w 894079"/>
                        <a:gd name="connsiteY35" fmla="*/ 0 h 766354"/>
                        <a:gd name="connsiteX36" fmla="*/ 798285 w 894079"/>
                        <a:gd name="connsiteY36" fmla="*/ 0 h 766354"/>
                        <a:gd name="connsiteX37" fmla="*/ 830216 w 894079"/>
                        <a:gd name="connsiteY37" fmla="*/ 31931 h 766354"/>
                        <a:gd name="connsiteX38" fmla="*/ 830216 w 894079"/>
                        <a:gd name="connsiteY38" fmla="*/ 127726 h 766354"/>
                        <a:gd name="connsiteX39" fmla="*/ 894079 w 894079"/>
                        <a:gd name="connsiteY39" fmla="*/ 255451 h 766354"/>
                        <a:gd name="connsiteX40" fmla="*/ 0 w 894079"/>
                        <a:gd name="connsiteY40" fmla="*/ 255451 h 766354"/>
                        <a:gd name="connsiteX41" fmla="*/ 63863 w 894079"/>
                        <a:gd name="connsiteY41" fmla="*/ 127726 h 766354"/>
                        <a:gd name="connsiteX42" fmla="*/ 63863 w 894079"/>
                        <a:gd name="connsiteY42" fmla="*/ 31931 h 766354"/>
                        <a:gd name="connsiteX43" fmla="*/ 95794 w 894079"/>
                        <a:gd name="connsiteY43" fmla="*/ 0 h 7663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894079" h="766354">
                          <a:moveTo>
                            <a:pt x="478971" y="510902"/>
                          </a:moveTo>
                          <a:lnTo>
                            <a:pt x="478971" y="670559"/>
                          </a:lnTo>
                          <a:lnTo>
                            <a:pt x="702491" y="670559"/>
                          </a:lnTo>
                          <a:lnTo>
                            <a:pt x="702491" y="510902"/>
                          </a:lnTo>
                          <a:close/>
                          <a:moveTo>
                            <a:pt x="63863" y="415108"/>
                          </a:moveTo>
                          <a:lnTo>
                            <a:pt x="830217" y="415108"/>
                          </a:lnTo>
                          <a:lnTo>
                            <a:pt x="830217" y="766354"/>
                          </a:lnTo>
                          <a:lnTo>
                            <a:pt x="351246" y="766354"/>
                          </a:lnTo>
                          <a:lnTo>
                            <a:pt x="351246" y="510902"/>
                          </a:lnTo>
                          <a:lnTo>
                            <a:pt x="191589" y="510902"/>
                          </a:lnTo>
                          <a:lnTo>
                            <a:pt x="191589" y="766354"/>
                          </a:lnTo>
                          <a:lnTo>
                            <a:pt x="63863" y="766354"/>
                          </a:lnTo>
                          <a:close/>
                          <a:moveTo>
                            <a:pt x="0" y="287383"/>
                          </a:moveTo>
                          <a:lnTo>
                            <a:pt x="127726" y="287383"/>
                          </a:lnTo>
                          <a:lnTo>
                            <a:pt x="255451" y="287383"/>
                          </a:lnTo>
                          <a:lnTo>
                            <a:pt x="383177" y="287383"/>
                          </a:lnTo>
                          <a:lnTo>
                            <a:pt x="510902" y="287383"/>
                          </a:lnTo>
                          <a:lnTo>
                            <a:pt x="638628" y="287383"/>
                          </a:lnTo>
                          <a:lnTo>
                            <a:pt x="766354" y="287383"/>
                          </a:lnTo>
                          <a:lnTo>
                            <a:pt x="894079" y="287383"/>
                          </a:lnTo>
                          <a:lnTo>
                            <a:pt x="894079" y="319314"/>
                          </a:lnTo>
                          <a:cubicBezTo>
                            <a:pt x="894079" y="354439"/>
                            <a:pt x="865341" y="383177"/>
                            <a:pt x="830216" y="383177"/>
                          </a:cubicBezTo>
                          <a:cubicBezTo>
                            <a:pt x="795092" y="383177"/>
                            <a:pt x="766354" y="354439"/>
                            <a:pt x="766354" y="319314"/>
                          </a:cubicBezTo>
                          <a:cubicBezTo>
                            <a:pt x="766354" y="354439"/>
                            <a:pt x="737615" y="383177"/>
                            <a:pt x="702491" y="383177"/>
                          </a:cubicBezTo>
                          <a:cubicBezTo>
                            <a:pt x="667366" y="383177"/>
                            <a:pt x="638628" y="354439"/>
                            <a:pt x="638628" y="319314"/>
                          </a:cubicBezTo>
                          <a:cubicBezTo>
                            <a:pt x="638628" y="354439"/>
                            <a:pt x="609890" y="383177"/>
                            <a:pt x="574765" y="383177"/>
                          </a:cubicBezTo>
                          <a:cubicBezTo>
                            <a:pt x="539641" y="383177"/>
                            <a:pt x="510902" y="354439"/>
                            <a:pt x="510902" y="319314"/>
                          </a:cubicBezTo>
                          <a:cubicBezTo>
                            <a:pt x="510902" y="354439"/>
                            <a:pt x="482164" y="383177"/>
                            <a:pt x="447040" y="383177"/>
                          </a:cubicBezTo>
                          <a:cubicBezTo>
                            <a:pt x="411915" y="383177"/>
                            <a:pt x="383177" y="354439"/>
                            <a:pt x="383177" y="319314"/>
                          </a:cubicBezTo>
                          <a:cubicBezTo>
                            <a:pt x="383177" y="354439"/>
                            <a:pt x="354439" y="383177"/>
                            <a:pt x="319314" y="383177"/>
                          </a:cubicBezTo>
                          <a:cubicBezTo>
                            <a:pt x="284189" y="383177"/>
                            <a:pt x="255451" y="354439"/>
                            <a:pt x="255451" y="319314"/>
                          </a:cubicBezTo>
                          <a:cubicBezTo>
                            <a:pt x="255451" y="354439"/>
                            <a:pt x="226713" y="383177"/>
                            <a:pt x="191588" y="383177"/>
                          </a:cubicBezTo>
                          <a:cubicBezTo>
                            <a:pt x="156464" y="383177"/>
                            <a:pt x="127726" y="354439"/>
                            <a:pt x="127726" y="319314"/>
                          </a:cubicBezTo>
                          <a:cubicBezTo>
                            <a:pt x="127726" y="354439"/>
                            <a:pt x="98987" y="383177"/>
                            <a:pt x="63863" y="383177"/>
                          </a:cubicBezTo>
                          <a:cubicBezTo>
                            <a:pt x="28738" y="383177"/>
                            <a:pt x="0" y="354439"/>
                            <a:pt x="0" y="319314"/>
                          </a:cubicBezTo>
                          <a:close/>
                          <a:moveTo>
                            <a:pt x="95794" y="0"/>
                          </a:moveTo>
                          <a:lnTo>
                            <a:pt x="798285" y="0"/>
                          </a:lnTo>
                          <a:cubicBezTo>
                            <a:pt x="817444" y="0"/>
                            <a:pt x="830216" y="12773"/>
                            <a:pt x="830216" y="31931"/>
                          </a:cubicBezTo>
                          <a:lnTo>
                            <a:pt x="830216" y="127726"/>
                          </a:lnTo>
                          <a:lnTo>
                            <a:pt x="894079" y="255451"/>
                          </a:lnTo>
                          <a:lnTo>
                            <a:pt x="0" y="255451"/>
                          </a:lnTo>
                          <a:lnTo>
                            <a:pt x="63863" y="127726"/>
                          </a:lnTo>
                          <a:lnTo>
                            <a:pt x="63863" y="31931"/>
                          </a:lnTo>
                          <a:cubicBezTo>
                            <a:pt x="63863" y="12773"/>
                            <a:pt x="76635" y="0"/>
                            <a:pt x="95794" y="0"/>
                          </a:cubicBezTo>
                          <a:close/>
                        </a:path>
                      </a:pathLst>
                    </a:custGeom>
                    <a:solidFill>
                      <a:srgbClr val="207E88"/>
                    </a:solidFill>
                    <a:ln w="31750" cap="flat">
                      <a:noFill/>
                      <a:prstDash val="solid"/>
                      <a:miter/>
                    </a:ln>
                  </p:spPr>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IN" sz="1100" b="0" i="0" u="none" strike="noStrike" kern="1200" cap="none" spc="0" normalizeH="0" baseline="0" noProof="0" dirty="0">
                        <a:ln>
                          <a:noFill/>
                        </a:ln>
                        <a:solidFill>
                          <a:sysClr val="windowText" lastClr="000000"/>
                        </a:solidFill>
                        <a:effectLst/>
                        <a:uLnTx/>
                        <a:uFillTx/>
                        <a:latin typeface="Century Gothic" panose="020B0502020202020204" pitchFamily="34" charset="0"/>
                        <a:ea typeface="+mn-ea"/>
                        <a:cs typeface="+mn-cs"/>
                      </a:endParaRPr>
                    </a:p>
                  </p:txBody>
                </p:sp>
              </p:grpSp>
            </p:grpSp>
            <p:grpSp>
              <p:nvGrpSpPr>
                <p:cNvPr id="13" name="Group 12">
                  <a:extLst>
                    <a:ext uri="{FF2B5EF4-FFF2-40B4-BE49-F238E27FC236}">
                      <a16:creationId xmlns:a16="http://schemas.microsoft.com/office/drawing/2014/main" xmlns="" id="{D30B88C1-0B7C-449E-9FA1-DC64635D1F6D}"/>
                    </a:ext>
                  </a:extLst>
                </p:cNvPr>
                <p:cNvGrpSpPr/>
                <p:nvPr/>
              </p:nvGrpSpPr>
              <p:grpSpPr>
                <a:xfrm>
                  <a:off x="2822370" y="4551516"/>
                  <a:ext cx="1361433" cy="1133197"/>
                  <a:chOff x="2822370" y="4551516"/>
                  <a:chExt cx="1361433" cy="1133197"/>
                </a:xfrm>
              </p:grpSpPr>
              <p:sp>
                <p:nvSpPr>
                  <p:cNvPr id="35" name="Freeform: Shape 36">
                    <a:extLst>
                      <a:ext uri="{FF2B5EF4-FFF2-40B4-BE49-F238E27FC236}">
                        <a16:creationId xmlns:a16="http://schemas.microsoft.com/office/drawing/2014/main" xmlns="" id="{4D3D4825-F46C-45E4-AAE6-F66EE9A79F3C}"/>
                      </a:ext>
                    </a:extLst>
                  </p:cNvPr>
                  <p:cNvSpPr/>
                  <p:nvPr/>
                </p:nvSpPr>
                <p:spPr>
                  <a:xfrm flipV="1">
                    <a:off x="3659305" y="4551516"/>
                    <a:ext cx="524498" cy="711322"/>
                  </a:xfrm>
                  <a:custGeom>
                    <a:avLst/>
                    <a:gdLst>
                      <a:gd name="connsiteX0" fmla="*/ 0 w 628650"/>
                      <a:gd name="connsiteY0" fmla="*/ 9525 h 9525"/>
                      <a:gd name="connsiteX1" fmla="*/ 628650 w 628650"/>
                      <a:gd name="connsiteY1" fmla="*/ 0 h 9525"/>
                      <a:gd name="connsiteX2" fmla="*/ 628650 w 628650"/>
                      <a:gd name="connsiteY2" fmla="*/ 0 h 9525"/>
                      <a:gd name="connsiteX3" fmla="*/ 628650 w 628650"/>
                      <a:gd name="connsiteY3" fmla="*/ 0 h 9525"/>
                      <a:gd name="connsiteX0" fmla="*/ 0 w 10000"/>
                      <a:gd name="connsiteY0" fmla="*/ 10000 h 644999"/>
                      <a:gd name="connsiteX1" fmla="*/ 10000 w 10000"/>
                      <a:gd name="connsiteY1" fmla="*/ 0 h 644999"/>
                      <a:gd name="connsiteX2" fmla="*/ 10000 w 10000"/>
                      <a:gd name="connsiteY2" fmla="*/ 0 h 644999"/>
                      <a:gd name="connsiteX3" fmla="*/ 7273 w 10000"/>
                      <a:gd name="connsiteY3" fmla="*/ 644999 h 644999"/>
                      <a:gd name="connsiteX0" fmla="*/ 0 w 10000"/>
                      <a:gd name="connsiteY0" fmla="*/ 10000 h 644999"/>
                      <a:gd name="connsiteX1" fmla="*/ 10000 w 10000"/>
                      <a:gd name="connsiteY1" fmla="*/ 0 h 644999"/>
                      <a:gd name="connsiteX2" fmla="*/ 7273 w 10000"/>
                      <a:gd name="connsiteY2" fmla="*/ 644999 h 644999"/>
                      <a:gd name="connsiteX0" fmla="*/ 0 w 7273"/>
                      <a:gd name="connsiteY0" fmla="*/ 0 h 634999"/>
                      <a:gd name="connsiteX1" fmla="*/ 7273 w 7273"/>
                      <a:gd name="connsiteY1" fmla="*/ 634999 h 634999"/>
                      <a:gd name="connsiteX0" fmla="*/ 0 w 10365"/>
                      <a:gd name="connsiteY0" fmla="*/ 0 h 10472"/>
                      <a:gd name="connsiteX1" fmla="*/ 10365 w 10365"/>
                      <a:gd name="connsiteY1" fmla="*/ 10472 h 10472"/>
                      <a:gd name="connsiteX0" fmla="*/ 0 w 10365"/>
                      <a:gd name="connsiteY0" fmla="*/ 144 h 10616"/>
                      <a:gd name="connsiteX1" fmla="*/ 10365 w 10365"/>
                      <a:gd name="connsiteY1" fmla="*/ 10616 h 10616"/>
                      <a:gd name="connsiteX0" fmla="*/ 0 w 10365"/>
                      <a:gd name="connsiteY0" fmla="*/ 119 h 10591"/>
                      <a:gd name="connsiteX1" fmla="*/ 10365 w 10365"/>
                      <a:gd name="connsiteY1" fmla="*/ 10591 h 10591"/>
                      <a:gd name="connsiteX0" fmla="*/ 0 w 10365"/>
                      <a:gd name="connsiteY0" fmla="*/ 0 h 10472"/>
                      <a:gd name="connsiteX1" fmla="*/ 10365 w 10365"/>
                      <a:gd name="connsiteY1" fmla="*/ 10472 h 10472"/>
                      <a:gd name="connsiteX0" fmla="*/ 0 w 11042"/>
                      <a:gd name="connsiteY0" fmla="*/ 0 h 10118"/>
                      <a:gd name="connsiteX1" fmla="*/ 11042 w 11042"/>
                      <a:gd name="connsiteY1" fmla="*/ 10118 h 10118"/>
                      <a:gd name="connsiteX0" fmla="*/ 0 w 11042"/>
                      <a:gd name="connsiteY0" fmla="*/ 55 h 10173"/>
                      <a:gd name="connsiteX1" fmla="*/ 11042 w 11042"/>
                      <a:gd name="connsiteY1" fmla="*/ 10173 h 10173"/>
                      <a:gd name="connsiteX0" fmla="*/ 0 w 10677"/>
                      <a:gd name="connsiteY0" fmla="*/ 52 h 10997"/>
                      <a:gd name="connsiteX1" fmla="*/ 10677 w 10677"/>
                      <a:gd name="connsiteY1" fmla="*/ 10997 h 10997"/>
                      <a:gd name="connsiteX0" fmla="*/ 0 w 10677"/>
                      <a:gd name="connsiteY0" fmla="*/ 52 h 10997"/>
                      <a:gd name="connsiteX1" fmla="*/ 10677 w 10677"/>
                      <a:gd name="connsiteY1" fmla="*/ 10997 h 10997"/>
                      <a:gd name="connsiteX0" fmla="*/ 0 w 10677"/>
                      <a:gd name="connsiteY0" fmla="*/ 29 h 10974"/>
                      <a:gd name="connsiteX1" fmla="*/ 10677 w 10677"/>
                      <a:gd name="connsiteY1" fmla="*/ 10974 h 10974"/>
                      <a:gd name="connsiteX0" fmla="*/ 0 w 11043"/>
                      <a:gd name="connsiteY0" fmla="*/ 0 h 10945"/>
                      <a:gd name="connsiteX1" fmla="*/ 8385 w 11043"/>
                      <a:gd name="connsiteY1" fmla="*/ 5748 h 10945"/>
                      <a:gd name="connsiteX2" fmla="*/ 10677 w 11043"/>
                      <a:gd name="connsiteY2" fmla="*/ 10945 h 10945"/>
                      <a:gd name="connsiteX0" fmla="*/ 0 w 10677"/>
                      <a:gd name="connsiteY0" fmla="*/ 0 h 10945"/>
                      <a:gd name="connsiteX1" fmla="*/ 7864 w 10677"/>
                      <a:gd name="connsiteY1" fmla="*/ 5787 h 10945"/>
                      <a:gd name="connsiteX2" fmla="*/ 10677 w 10677"/>
                      <a:gd name="connsiteY2" fmla="*/ 10945 h 10945"/>
                      <a:gd name="connsiteX0" fmla="*/ 0 w 10677"/>
                      <a:gd name="connsiteY0" fmla="*/ 13 h 10958"/>
                      <a:gd name="connsiteX1" fmla="*/ 7864 w 10677"/>
                      <a:gd name="connsiteY1" fmla="*/ 5800 h 10958"/>
                      <a:gd name="connsiteX2" fmla="*/ 10677 w 10677"/>
                      <a:gd name="connsiteY2" fmla="*/ 10958 h 10958"/>
                      <a:gd name="connsiteX0" fmla="*/ 0 w 10677"/>
                      <a:gd name="connsiteY0" fmla="*/ 13 h 10958"/>
                      <a:gd name="connsiteX1" fmla="*/ 7864 w 10677"/>
                      <a:gd name="connsiteY1" fmla="*/ 5800 h 10958"/>
                      <a:gd name="connsiteX2" fmla="*/ 10677 w 10677"/>
                      <a:gd name="connsiteY2" fmla="*/ 10958 h 10958"/>
                      <a:gd name="connsiteX0" fmla="*/ 0 w 10677"/>
                      <a:gd name="connsiteY0" fmla="*/ 13 h 10958"/>
                      <a:gd name="connsiteX1" fmla="*/ 7864 w 10677"/>
                      <a:gd name="connsiteY1" fmla="*/ 5800 h 10958"/>
                      <a:gd name="connsiteX2" fmla="*/ 10677 w 10677"/>
                      <a:gd name="connsiteY2" fmla="*/ 10958 h 10958"/>
                      <a:gd name="connsiteX0" fmla="*/ 0 w 10677"/>
                      <a:gd name="connsiteY0" fmla="*/ 0 h 10945"/>
                      <a:gd name="connsiteX1" fmla="*/ 10677 w 10677"/>
                      <a:gd name="connsiteY1" fmla="*/ 10945 h 10945"/>
                      <a:gd name="connsiteX0" fmla="*/ 0 w 10677"/>
                      <a:gd name="connsiteY0" fmla="*/ 0 h 10945"/>
                      <a:gd name="connsiteX1" fmla="*/ 1875 w 10677"/>
                      <a:gd name="connsiteY1" fmla="*/ 1969 h 10945"/>
                      <a:gd name="connsiteX2" fmla="*/ 10677 w 10677"/>
                      <a:gd name="connsiteY2" fmla="*/ 10945 h 10945"/>
                      <a:gd name="connsiteX0" fmla="*/ 0 w 10677"/>
                      <a:gd name="connsiteY0" fmla="*/ 0 h 10945"/>
                      <a:gd name="connsiteX1" fmla="*/ 5885 w 10677"/>
                      <a:gd name="connsiteY1" fmla="*/ 197 h 10945"/>
                      <a:gd name="connsiteX2" fmla="*/ 10677 w 10677"/>
                      <a:gd name="connsiteY2" fmla="*/ 10945 h 10945"/>
                      <a:gd name="connsiteX0" fmla="*/ 0 w 10677"/>
                      <a:gd name="connsiteY0" fmla="*/ 0 h 10945"/>
                      <a:gd name="connsiteX1" fmla="*/ 5885 w 10677"/>
                      <a:gd name="connsiteY1" fmla="*/ 197 h 10945"/>
                      <a:gd name="connsiteX2" fmla="*/ 10677 w 10677"/>
                      <a:gd name="connsiteY2" fmla="*/ 10945 h 10945"/>
                      <a:gd name="connsiteX0" fmla="*/ 0 w 10677"/>
                      <a:gd name="connsiteY0" fmla="*/ 0 h 10945"/>
                      <a:gd name="connsiteX1" fmla="*/ 5885 w 10677"/>
                      <a:gd name="connsiteY1" fmla="*/ 197 h 10945"/>
                      <a:gd name="connsiteX2" fmla="*/ 10677 w 10677"/>
                      <a:gd name="connsiteY2" fmla="*/ 10945 h 10945"/>
                      <a:gd name="connsiteX0" fmla="*/ 0 w 10677"/>
                      <a:gd name="connsiteY0" fmla="*/ 0 h 10945"/>
                      <a:gd name="connsiteX1" fmla="*/ 5885 w 10677"/>
                      <a:gd name="connsiteY1" fmla="*/ 197 h 10945"/>
                      <a:gd name="connsiteX2" fmla="*/ 10677 w 10677"/>
                      <a:gd name="connsiteY2" fmla="*/ 10945 h 10945"/>
                      <a:gd name="connsiteX0" fmla="*/ 0 w 10677"/>
                      <a:gd name="connsiteY0" fmla="*/ 0 h 10945"/>
                      <a:gd name="connsiteX1" fmla="*/ 5885 w 10677"/>
                      <a:gd name="connsiteY1" fmla="*/ 197 h 10945"/>
                      <a:gd name="connsiteX2" fmla="*/ 10677 w 10677"/>
                      <a:gd name="connsiteY2" fmla="*/ 10945 h 10945"/>
                      <a:gd name="connsiteX0" fmla="*/ 0 w 10677"/>
                      <a:gd name="connsiteY0" fmla="*/ 0 h 10945"/>
                      <a:gd name="connsiteX1" fmla="*/ 5885 w 10677"/>
                      <a:gd name="connsiteY1" fmla="*/ 197 h 10945"/>
                      <a:gd name="connsiteX2" fmla="*/ 10677 w 10677"/>
                      <a:gd name="connsiteY2" fmla="*/ 10945 h 10945"/>
                      <a:gd name="connsiteX0" fmla="*/ 0 w 10677"/>
                      <a:gd name="connsiteY0" fmla="*/ 0 h 10945"/>
                      <a:gd name="connsiteX1" fmla="*/ 5885 w 10677"/>
                      <a:gd name="connsiteY1" fmla="*/ 197 h 10945"/>
                      <a:gd name="connsiteX2" fmla="*/ 10677 w 10677"/>
                      <a:gd name="connsiteY2" fmla="*/ 10945 h 10945"/>
                      <a:gd name="connsiteX0" fmla="*/ 0 w 10677"/>
                      <a:gd name="connsiteY0" fmla="*/ 0 h 10946"/>
                      <a:gd name="connsiteX1" fmla="*/ 5885 w 10677"/>
                      <a:gd name="connsiteY1" fmla="*/ 197 h 10946"/>
                      <a:gd name="connsiteX2" fmla="*/ 10677 w 10677"/>
                      <a:gd name="connsiteY2" fmla="*/ 10945 h 10946"/>
                      <a:gd name="connsiteX0" fmla="*/ 0 w 10677"/>
                      <a:gd name="connsiteY0" fmla="*/ 0 h 10946"/>
                      <a:gd name="connsiteX1" fmla="*/ 5885 w 10677"/>
                      <a:gd name="connsiteY1" fmla="*/ 0 h 10946"/>
                      <a:gd name="connsiteX2" fmla="*/ 10677 w 10677"/>
                      <a:gd name="connsiteY2" fmla="*/ 10945 h 10946"/>
                      <a:gd name="connsiteX0" fmla="*/ 0 w 10677"/>
                      <a:gd name="connsiteY0" fmla="*/ 0 h 10946"/>
                      <a:gd name="connsiteX1" fmla="*/ 5885 w 10677"/>
                      <a:gd name="connsiteY1" fmla="*/ 0 h 10946"/>
                      <a:gd name="connsiteX2" fmla="*/ 10677 w 10677"/>
                      <a:gd name="connsiteY2" fmla="*/ 10945 h 10946"/>
                    </a:gdLst>
                    <a:ahLst/>
                    <a:cxnLst>
                      <a:cxn ang="0">
                        <a:pos x="connsiteX0" y="connsiteY0"/>
                      </a:cxn>
                      <a:cxn ang="0">
                        <a:pos x="connsiteX1" y="connsiteY1"/>
                      </a:cxn>
                      <a:cxn ang="0">
                        <a:pos x="connsiteX2" y="connsiteY2"/>
                      </a:cxn>
                    </a:cxnLst>
                    <a:rect l="l" t="t" r="r" b="b"/>
                    <a:pathLst>
                      <a:path w="10677" h="10946">
                        <a:moveTo>
                          <a:pt x="0" y="0"/>
                        </a:moveTo>
                        <a:lnTo>
                          <a:pt x="5885" y="0"/>
                        </a:lnTo>
                        <a:cubicBezTo>
                          <a:pt x="11736" y="-13"/>
                          <a:pt x="3732" y="11116"/>
                          <a:pt x="10677" y="10945"/>
                        </a:cubicBezTo>
                      </a:path>
                    </a:pathLst>
                  </a:custGeom>
                  <a:noFill/>
                  <a:ln w="6350" cap="flat" cmpd="sng" algn="ctr">
                    <a:solidFill>
                      <a:srgbClr val="000000">
                        <a:lumMod val="75000"/>
                        <a:lumOff val="25000"/>
                      </a:srgbClr>
                    </a:solidFill>
                    <a:prstDash val="solid"/>
                    <a:miter lim="800000"/>
                    <a:tailEnd type="oval" w="sm" len="sm"/>
                  </a:ln>
                  <a:effectLst/>
                </p:spPr>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ysClr val="window" lastClr="FFFFFF"/>
                      </a:solidFill>
                      <a:effectLst/>
                      <a:uLnTx/>
                      <a:uFillTx/>
                      <a:latin typeface="Century Gothic" panose="020B0502020202020204" pitchFamily="34" charset="0"/>
                      <a:ea typeface="+mn-ea"/>
                      <a:cs typeface="+mn-cs"/>
                    </a:endParaRPr>
                  </a:p>
                </p:txBody>
              </p:sp>
              <p:grpSp>
                <p:nvGrpSpPr>
                  <p:cNvPr id="36" name="Group 35">
                    <a:extLst>
                      <a:ext uri="{FF2B5EF4-FFF2-40B4-BE49-F238E27FC236}">
                        <a16:creationId xmlns:a16="http://schemas.microsoft.com/office/drawing/2014/main" xmlns="" id="{0EBD70DF-A1A9-433C-96AC-A2AEE859CB67}"/>
                      </a:ext>
                    </a:extLst>
                  </p:cNvPr>
                  <p:cNvGrpSpPr/>
                  <p:nvPr/>
                </p:nvGrpSpPr>
                <p:grpSpPr>
                  <a:xfrm>
                    <a:off x="2822370" y="4842977"/>
                    <a:ext cx="841737" cy="841736"/>
                    <a:chOff x="2822370" y="4842977"/>
                    <a:chExt cx="841737" cy="841736"/>
                  </a:xfrm>
                </p:grpSpPr>
                <p:grpSp>
                  <p:nvGrpSpPr>
                    <p:cNvPr id="37" name="Group 36">
                      <a:extLst>
                        <a:ext uri="{FF2B5EF4-FFF2-40B4-BE49-F238E27FC236}">
                          <a16:creationId xmlns:a16="http://schemas.microsoft.com/office/drawing/2014/main" xmlns="" id="{AEF159E4-7D1D-4E14-BBDB-F8E6B0EA0E2B}"/>
                        </a:ext>
                      </a:extLst>
                    </p:cNvPr>
                    <p:cNvGrpSpPr/>
                    <p:nvPr/>
                  </p:nvGrpSpPr>
                  <p:grpSpPr>
                    <a:xfrm flipH="1">
                      <a:off x="2822370" y="4842977"/>
                      <a:ext cx="841737" cy="841736"/>
                      <a:chOff x="5593295" y="4699855"/>
                      <a:chExt cx="841737" cy="841736"/>
                    </a:xfrm>
                  </p:grpSpPr>
                  <p:sp>
                    <p:nvSpPr>
                      <p:cNvPr id="39" name="Octagon 38">
                        <a:extLst>
                          <a:ext uri="{FF2B5EF4-FFF2-40B4-BE49-F238E27FC236}">
                            <a16:creationId xmlns:a16="http://schemas.microsoft.com/office/drawing/2014/main" xmlns="" id="{4591441D-4606-4C1F-AF34-EDB8BAFF43AF}"/>
                          </a:ext>
                        </a:extLst>
                      </p:cNvPr>
                      <p:cNvSpPr/>
                      <p:nvPr/>
                    </p:nvSpPr>
                    <p:spPr>
                      <a:xfrm flipH="1">
                        <a:off x="5593295" y="4699855"/>
                        <a:ext cx="841737" cy="841736"/>
                      </a:xfrm>
                      <a:prstGeom prst="octagon">
                        <a:avLst/>
                      </a:prstGeom>
                      <a:solidFill>
                        <a:srgbClr val="207E88"/>
                      </a:solidFill>
                      <a:ln w="12700" cap="flat" cmpd="sng" algn="ctr">
                        <a:noFill/>
                        <a:prstDash val="solid"/>
                        <a:miter lim="800000"/>
                      </a:ln>
                      <a:effectLst/>
                    </p:spPr>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endParaRPr>
                      </a:p>
                    </p:txBody>
                  </p:sp>
                  <p:sp>
                    <p:nvSpPr>
                      <p:cNvPr id="40" name="Octagon 39">
                        <a:extLst>
                          <a:ext uri="{FF2B5EF4-FFF2-40B4-BE49-F238E27FC236}">
                            <a16:creationId xmlns:a16="http://schemas.microsoft.com/office/drawing/2014/main" xmlns="" id="{28B949BE-B378-41CA-867C-3FF4E2631AF1}"/>
                          </a:ext>
                        </a:extLst>
                      </p:cNvPr>
                      <p:cNvSpPr/>
                      <p:nvPr/>
                    </p:nvSpPr>
                    <p:spPr>
                      <a:xfrm rot="10800000" flipH="1" flipV="1">
                        <a:off x="5657175" y="4762976"/>
                        <a:ext cx="717843" cy="717841"/>
                      </a:xfrm>
                      <a:prstGeom prst="octagon">
                        <a:avLst/>
                      </a:prstGeom>
                      <a:solidFill>
                        <a:srgbClr val="FFFFFF"/>
                      </a:solidFill>
                      <a:ln w="12700" cap="flat" cmpd="sng" algn="ctr">
                        <a:noFill/>
                        <a:prstDash val="solid"/>
                        <a:miter lim="800000"/>
                      </a:ln>
                      <a:effectLst>
                        <a:outerShdw blurRad="50800" dist="38100" algn="l" rotWithShape="0">
                          <a:prstClr val="black">
                            <a:alpha val="15000"/>
                          </a:prstClr>
                        </a:outerShdw>
                      </a:effectLst>
                    </p:spPr>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endParaRPr>
                      </a:p>
                    </p:txBody>
                  </p:sp>
                </p:grpSp>
                <p:sp>
                  <p:nvSpPr>
                    <p:cNvPr id="38" name="Freeform: Shape 39">
                      <a:extLst>
                        <a:ext uri="{FF2B5EF4-FFF2-40B4-BE49-F238E27FC236}">
                          <a16:creationId xmlns:a16="http://schemas.microsoft.com/office/drawing/2014/main" xmlns="" id="{2AF74DC4-90CA-448C-B2E0-F34F952EEA28}"/>
                        </a:ext>
                      </a:extLst>
                    </p:cNvPr>
                    <p:cNvSpPr/>
                    <p:nvPr/>
                  </p:nvSpPr>
                  <p:spPr>
                    <a:xfrm>
                      <a:off x="3075157" y="5089539"/>
                      <a:ext cx="336162" cy="348613"/>
                    </a:xfrm>
                    <a:custGeom>
                      <a:avLst/>
                      <a:gdLst>
                        <a:gd name="connsiteX0" fmla="*/ 381000 w 514350"/>
                        <a:gd name="connsiteY0" fmla="*/ 495300 h 533400"/>
                        <a:gd name="connsiteX1" fmla="*/ 400050 w 514350"/>
                        <a:gd name="connsiteY1" fmla="*/ 495300 h 533400"/>
                        <a:gd name="connsiteX2" fmla="*/ 400050 w 514350"/>
                        <a:gd name="connsiteY2" fmla="*/ 533400 h 533400"/>
                        <a:gd name="connsiteX3" fmla="*/ 381000 w 514350"/>
                        <a:gd name="connsiteY3" fmla="*/ 533400 h 533400"/>
                        <a:gd name="connsiteX4" fmla="*/ 57150 w 514350"/>
                        <a:gd name="connsiteY4" fmla="*/ 495300 h 533400"/>
                        <a:gd name="connsiteX5" fmla="*/ 76200 w 514350"/>
                        <a:gd name="connsiteY5" fmla="*/ 495300 h 533400"/>
                        <a:gd name="connsiteX6" fmla="*/ 76200 w 514350"/>
                        <a:gd name="connsiteY6" fmla="*/ 533400 h 533400"/>
                        <a:gd name="connsiteX7" fmla="*/ 57150 w 514350"/>
                        <a:gd name="connsiteY7" fmla="*/ 533400 h 533400"/>
                        <a:gd name="connsiteX8" fmla="*/ 384143 w 514350"/>
                        <a:gd name="connsiteY8" fmla="*/ 442341 h 533400"/>
                        <a:gd name="connsiteX9" fmla="*/ 419100 w 514350"/>
                        <a:gd name="connsiteY9" fmla="*/ 457200 h 533400"/>
                        <a:gd name="connsiteX10" fmla="*/ 454057 w 514350"/>
                        <a:gd name="connsiteY10" fmla="*/ 442341 h 533400"/>
                        <a:gd name="connsiteX11" fmla="*/ 488918 w 514350"/>
                        <a:gd name="connsiteY11" fmla="*/ 457200 h 533400"/>
                        <a:gd name="connsiteX12" fmla="*/ 504825 w 514350"/>
                        <a:gd name="connsiteY12" fmla="*/ 454533 h 533400"/>
                        <a:gd name="connsiteX13" fmla="*/ 504825 w 514350"/>
                        <a:gd name="connsiteY13" fmla="*/ 533400 h 533400"/>
                        <a:gd name="connsiteX14" fmla="*/ 419100 w 514350"/>
                        <a:gd name="connsiteY14" fmla="*/ 533400 h 533400"/>
                        <a:gd name="connsiteX15" fmla="*/ 419100 w 514350"/>
                        <a:gd name="connsiteY15" fmla="*/ 485775 h 533400"/>
                        <a:gd name="connsiteX16" fmla="*/ 409575 w 514350"/>
                        <a:gd name="connsiteY16" fmla="*/ 476250 h 533400"/>
                        <a:gd name="connsiteX17" fmla="*/ 371475 w 514350"/>
                        <a:gd name="connsiteY17" fmla="*/ 476250 h 533400"/>
                        <a:gd name="connsiteX18" fmla="*/ 361950 w 514350"/>
                        <a:gd name="connsiteY18" fmla="*/ 485775 h 533400"/>
                        <a:gd name="connsiteX19" fmla="*/ 361950 w 514350"/>
                        <a:gd name="connsiteY19" fmla="*/ 533400 h 533400"/>
                        <a:gd name="connsiteX20" fmla="*/ 333375 w 514350"/>
                        <a:gd name="connsiteY20" fmla="*/ 533400 h 533400"/>
                        <a:gd name="connsiteX21" fmla="*/ 333375 w 514350"/>
                        <a:gd name="connsiteY21" fmla="*/ 454533 h 533400"/>
                        <a:gd name="connsiteX22" fmla="*/ 349282 w 514350"/>
                        <a:gd name="connsiteY22" fmla="*/ 457200 h 533400"/>
                        <a:gd name="connsiteX23" fmla="*/ 384143 w 514350"/>
                        <a:gd name="connsiteY23" fmla="*/ 442341 h 533400"/>
                        <a:gd name="connsiteX24" fmla="*/ 60293 w 514350"/>
                        <a:gd name="connsiteY24" fmla="*/ 442341 h 533400"/>
                        <a:gd name="connsiteX25" fmla="*/ 95250 w 514350"/>
                        <a:gd name="connsiteY25" fmla="*/ 457200 h 533400"/>
                        <a:gd name="connsiteX26" fmla="*/ 130207 w 514350"/>
                        <a:gd name="connsiteY26" fmla="*/ 442341 h 533400"/>
                        <a:gd name="connsiteX27" fmla="*/ 165068 w 514350"/>
                        <a:gd name="connsiteY27" fmla="*/ 457200 h 533400"/>
                        <a:gd name="connsiteX28" fmla="*/ 180975 w 514350"/>
                        <a:gd name="connsiteY28" fmla="*/ 454533 h 533400"/>
                        <a:gd name="connsiteX29" fmla="*/ 180975 w 514350"/>
                        <a:gd name="connsiteY29" fmla="*/ 533400 h 533400"/>
                        <a:gd name="connsiteX30" fmla="*/ 95250 w 514350"/>
                        <a:gd name="connsiteY30" fmla="*/ 533400 h 533400"/>
                        <a:gd name="connsiteX31" fmla="*/ 95250 w 514350"/>
                        <a:gd name="connsiteY31" fmla="*/ 485775 h 533400"/>
                        <a:gd name="connsiteX32" fmla="*/ 85725 w 514350"/>
                        <a:gd name="connsiteY32" fmla="*/ 476250 h 533400"/>
                        <a:gd name="connsiteX33" fmla="*/ 47625 w 514350"/>
                        <a:gd name="connsiteY33" fmla="*/ 476250 h 533400"/>
                        <a:gd name="connsiteX34" fmla="*/ 38100 w 514350"/>
                        <a:gd name="connsiteY34" fmla="*/ 485775 h 533400"/>
                        <a:gd name="connsiteX35" fmla="*/ 38100 w 514350"/>
                        <a:gd name="connsiteY35" fmla="*/ 533400 h 533400"/>
                        <a:gd name="connsiteX36" fmla="*/ 9525 w 514350"/>
                        <a:gd name="connsiteY36" fmla="*/ 533400 h 533400"/>
                        <a:gd name="connsiteX37" fmla="*/ 9525 w 514350"/>
                        <a:gd name="connsiteY37" fmla="*/ 454533 h 533400"/>
                        <a:gd name="connsiteX38" fmla="*/ 25432 w 514350"/>
                        <a:gd name="connsiteY38" fmla="*/ 457200 h 533400"/>
                        <a:gd name="connsiteX39" fmla="*/ 60293 w 514350"/>
                        <a:gd name="connsiteY39" fmla="*/ 442341 h 533400"/>
                        <a:gd name="connsiteX40" fmla="*/ 323850 w 514350"/>
                        <a:gd name="connsiteY40" fmla="*/ 400050 h 533400"/>
                        <a:gd name="connsiteX41" fmla="*/ 514350 w 514350"/>
                        <a:gd name="connsiteY41" fmla="*/ 400050 h 533400"/>
                        <a:gd name="connsiteX42" fmla="*/ 514350 w 514350"/>
                        <a:gd name="connsiteY42" fmla="*/ 419100 h 533400"/>
                        <a:gd name="connsiteX43" fmla="*/ 488918 w 514350"/>
                        <a:gd name="connsiteY43" fmla="*/ 438150 h 533400"/>
                        <a:gd name="connsiteX44" fmla="*/ 463582 w 514350"/>
                        <a:gd name="connsiteY44" fmla="*/ 419100 h 533400"/>
                        <a:gd name="connsiteX45" fmla="*/ 454057 w 514350"/>
                        <a:gd name="connsiteY45" fmla="*/ 409575 h 533400"/>
                        <a:gd name="connsiteX46" fmla="*/ 444532 w 514350"/>
                        <a:gd name="connsiteY46" fmla="*/ 419100 h 533400"/>
                        <a:gd name="connsiteX47" fmla="*/ 419100 w 514350"/>
                        <a:gd name="connsiteY47" fmla="*/ 438150 h 533400"/>
                        <a:gd name="connsiteX48" fmla="*/ 393668 w 514350"/>
                        <a:gd name="connsiteY48" fmla="*/ 419100 h 533400"/>
                        <a:gd name="connsiteX49" fmla="*/ 384143 w 514350"/>
                        <a:gd name="connsiteY49" fmla="*/ 409575 h 533400"/>
                        <a:gd name="connsiteX50" fmla="*/ 374618 w 514350"/>
                        <a:gd name="connsiteY50" fmla="*/ 419100 h 533400"/>
                        <a:gd name="connsiteX51" fmla="*/ 349282 w 514350"/>
                        <a:gd name="connsiteY51" fmla="*/ 438150 h 533400"/>
                        <a:gd name="connsiteX52" fmla="*/ 323850 w 514350"/>
                        <a:gd name="connsiteY52" fmla="*/ 419100 h 533400"/>
                        <a:gd name="connsiteX53" fmla="*/ 0 w 514350"/>
                        <a:gd name="connsiteY53" fmla="*/ 400050 h 533400"/>
                        <a:gd name="connsiteX54" fmla="*/ 190500 w 514350"/>
                        <a:gd name="connsiteY54" fmla="*/ 400050 h 533400"/>
                        <a:gd name="connsiteX55" fmla="*/ 190500 w 514350"/>
                        <a:gd name="connsiteY55" fmla="*/ 419100 h 533400"/>
                        <a:gd name="connsiteX56" fmla="*/ 165068 w 514350"/>
                        <a:gd name="connsiteY56" fmla="*/ 438150 h 533400"/>
                        <a:gd name="connsiteX57" fmla="*/ 139732 w 514350"/>
                        <a:gd name="connsiteY57" fmla="*/ 419100 h 533400"/>
                        <a:gd name="connsiteX58" fmla="*/ 130207 w 514350"/>
                        <a:gd name="connsiteY58" fmla="*/ 409575 h 533400"/>
                        <a:gd name="connsiteX59" fmla="*/ 120682 w 514350"/>
                        <a:gd name="connsiteY59" fmla="*/ 419100 h 533400"/>
                        <a:gd name="connsiteX60" fmla="*/ 95250 w 514350"/>
                        <a:gd name="connsiteY60" fmla="*/ 438150 h 533400"/>
                        <a:gd name="connsiteX61" fmla="*/ 69818 w 514350"/>
                        <a:gd name="connsiteY61" fmla="*/ 419100 h 533400"/>
                        <a:gd name="connsiteX62" fmla="*/ 60293 w 514350"/>
                        <a:gd name="connsiteY62" fmla="*/ 409575 h 533400"/>
                        <a:gd name="connsiteX63" fmla="*/ 50768 w 514350"/>
                        <a:gd name="connsiteY63" fmla="*/ 419100 h 533400"/>
                        <a:gd name="connsiteX64" fmla="*/ 25432 w 514350"/>
                        <a:gd name="connsiteY64" fmla="*/ 438150 h 533400"/>
                        <a:gd name="connsiteX65" fmla="*/ 0 w 514350"/>
                        <a:gd name="connsiteY65" fmla="*/ 419100 h 533400"/>
                        <a:gd name="connsiteX66" fmla="*/ 357569 w 514350"/>
                        <a:gd name="connsiteY66" fmla="*/ 342900 h 533400"/>
                        <a:gd name="connsiteX67" fmla="*/ 480631 w 514350"/>
                        <a:gd name="connsiteY67" fmla="*/ 342900 h 533400"/>
                        <a:gd name="connsiteX68" fmla="*/ 506063 w 514350"/>
                        <a:gd name="connsiteY68" fmla="*/ 381000 h 533400"/>
                        <a:gd name="connsiteX69" fmla="*/ 332137 w 514350"/>
                        <a:gd name="connsiteY69" fmla="*/ 381000 h 533400"/>
                        <a:gd name="connsiteX70" fmla="*/ 33718 w 514350"/>
                        <a:gd name="connsiteY70" fmla="*/ 342900 h 533400"/>
                        <a:gd name="connsiteX71" fmla="*/ 156781 w 514350"/>
                        <a:gd name="connsiteY71" fmla="*/ 342900 h 533400"/>
                        <a:gd name="connsiteX72" fmla="*/ 182213 w 514350"/>
                        <a:gd name="connsiteY72" fmla="*/ 381000 h 533400"/>
                        <a:gd name="connsiteX73" fmla="*/ 8287 w 514350"/>
                        <a:gd name="connsiteY73" fmla="*/ 381000 h 533400"/>
                        <a:gd name="connsiteX74" fmla="*/ 250440 w 514350"/>
                        <a:gd name="connsiteY74" fmla="*/ 279015 h 533400"/>
                        <a:gd name="connsiteX75" fmla="*/ 263908 w 514350"/>
                        <a:gd name="connsiteY75" fmla="*/ 279015 h 533400"/>
                        <a:gd name="connsiteX76" fmla="*/ 321058 w 514350"/>
                        <a:gd name="connsiteY76" fmla="*/ 336165 h 533400"/>
                        <a:gd name="connsiteX77" fmla="*/ 321058 w 514350"/>
                        <a:gd name="connsiteY77" fmla="*/ 349633 h 533400"/>
                        <a:gd name="connsiteX78" fmla="*/ 314324 w 514350"/>
                        <a:gd name="connsiteY78" fmla="*/ 352424 h 533400"/>
                        <a:gd name="connsiteX79" fmla="*/ 307590 w 514350"/>
                        <a:gd name="connsiteY79" fmla="*/ 349633 h 533400"/>
                        <a:gd name="connsiteX80" fmla="*/ 257174 w 514350"/>
                        <a:gd name="connsiteY80" fmla="*/ 299219 h 533400"/>
                        <a:gd name="connsiteX81" fmla="*/ 206758 w 514350"/>
                        <a:gd name="connsiteY81" fmla="*/ 349633 h 533400"/>
                        <a:gd name="connsiteX82" fmla="*/ 200024 w 514350"/>
                        <a:gd name="connsiteY82" fmla="*/ 352424 h 533400"/>
                        <a:gd name="connsiteX83" fmla="*/ 193290 w 514350"/>
                        <a:gd name="connsiteY83" fmla="*/ 349633 h 533400"/>
                        <a:gd name="connsiteX84" fmla="*/ 193290 w 514350"/>
                        <a:gd name="connsiteY84" fmla="*/ 336165 h 533400"/>
                        <a:gd name="connsiteX85" fmla="*/ 247650 w 514350"/>
                        <a:gd name="connsiteY85" fmla="*/ 209550 h 533400"/>
                        <a:gd name="connsiteX86" fmla="*/ 266700 w 514350"/>
                        <a:gd name="connsiteY86" fmla="*/ 209550 h 533400"/>
                        <a:gd name="connsiteX87" fmla="*/ 266700 w 514350"/>
                        <a:gd name="connsiteY87" fmla="*/ 247650 h 533400"/>
                        <a:gd name="connsiteX88" fmla="*/ 247650 w 514350"/>
                        <a:gd name="connsiteY88" fmla="*/ 247650 h 533400"/>
                        <a:gd name="connsiteX89" fmla="*/ 400050 w 514350"/>
                        <a:gd name="connsiteY89" fmla="*/ 142875 h 533400"/>
                        <a:gd name="connsiteX90" fmla="*/ 390525 w 514350"/>
                        <a:gd name="connsiteY90" fmla="*/ 152400 h 533400"/>
                        <a:gd name="connsiteX91" fmla="*/ 400050 w 514350"/>
                        <a:gd name="connsiteY91" fmla="*/ 161925 h 533400"/>
                        <a:gd name="connsiteX92" fmla="*/ 409575 w 514350"/>
                        <a:gd name="connsiteY92" fmla="*/ 152400 h 533400"/>
                        <a:gd name="connsiteX93" fmla="*/ 400050 w 514350"/>
                        <a:gd name="connsiteY93" fmla="*/ 142875 h 533400"/>
                        <a:gd name="connsiteX94" fmla="*/ 400050 w 514350"/>
                        <a:gd name="connsiteY94" fmla="*/ 114300 h 533400"/>
                        <a:gd name="connsiteX95" fmla="*/ 438150 w 514350"/>
                        <a:gd name="connsiteY95" fmla="*/ 152400 h 533400"/>
                        <a:gd name="connsiteX96" fmla="*/ 400050 w 514350"/>
                        <a:gd name="connsiteY96" fmla="*/ 238411 h 533400"/>
                        <a:gd name="connsiteX97" fmla="*/ 361950 w 514350"/>
                        <a:gd name="connsiteY97" fmla="*/ 152400 h 533400"/>
                        <a:gd name="connsiteX98" fmla="*/ 400050 w 514350"/>
                        <a:gd name="connsiteY98" fmla="*/ 114300 h 533400"/>
                        <a:gd name="connsiteX99" fmla="*/ 285750 w 514350"/>
                        <a:gd name="connsiteY99" fmla="*/ 104775 h 533400"/>
                        <a:gd name="connsiteX100" fmla="*/ 304800 w 514350"/>
                        <a:gd name="connsiteY100" fmla="*/ 104775 h 533400"/>
                        <a:gd name="connsiteX101" fmla="*/ 304800 w 514350"/>
                        <a:gd name="connsiteY101" fmla="*/ 123825 h 533400"/>
                        <a:gd name="connsiteX102" fmla="*/ 285750 w 514350"/>
                        <a:gd name="connsiteY102" fmla="*/ 123825 h 533400"/>
                        <a:gd name="connsiteX103" fmla="*/ 209550 w 514350"/>
                        <a:gd name="connsiteY103" fmla="*/ 104775 h 533400"/>
                        <a:gd name="connsiteX104" fmla="*/ 228600 w 514350"/>
                        <a:gd name="connsiteY104" fmla="*/ 104775 h 533400"/>
                        <a:gd name="connsiteX105" fmla="*/ 228600 w 514350"/>
                        <a:gd name="connsiteY105" fmla="*/ 123825 h 533400"/>
                        <a:gd name="connsiteX106" fmla="*/ 209550 w 514350"/>
                        <a:gd name="connsiteY106" fmla="*/ 123825 h 533400"/>
                        <a:gd name="connsiteX107" fmla="*/ 276225 w 514350"/>
                        <a:gd name="connsiteY107" fmla="*/ 85725 h 533400"/>
                        <a:gd name="connsiteX108" fmla="*/ 266700 w 514350"/>
                        <a:gd name="connsiteY108" fmla="*/ 95250 h 533400"/>
                        <a:gd name="connsiteX109" fmla="*/ 266700 w 514350"/>
                        <a:gd name="connsiteY109" fmla="*/ 133350 h 533400"/>
                        <a:gd name="connsiteX110" fmla="*/ 276225 w 514350"/>
                        <a:gd name="connsiteY110" fmla="*/ 142875 h 533400"/>
                        <a:gd name="connsiteX111" fmla="*/ 314325 w 514350"/>
                        <a:gd name="connsiteY111" fmla="*/ 142875 h 533400"/>
                        <a:gd name="connsiteX112" fmla="*/ 323850 w 514350"/>
                        <a:gd name="connsiteY112" fmla="*/ 133350 h 533400"/>
                        <a:gd name="connsiteX113" fmla="*/ 323850 w 514350"/>
                        <a:gd name="connsiteY113" fmla="*/ 95250 h 533400"/>
                        <a:gd name="connsiteX114" fmla="*/ 314325 w 514350"/>
                        <a:gd name="connsiteY114" fmla="*/ 85725 h 533400"/>
                        <a:gd name="connsiteX115" fmla="*/ 200025 w 514350"/>
                        <a:gd name="connsiteY115" fmla="*/ 85725 h 533400"/>
                        <a:gd name="connsiteX116" fmla="*/ 190500 w 514350"/>
                        <a:gd name="connsiteY116" fmla="*/ 95250 h 533400"/>
                        <a:gd name="connsiteX117" fmla="*/ 190500 w 514350"/>
                        <a:gd name="connsiteY117" fmla="*/ 133350 h 533400"/>
                        <a:gd name="connsiteX118" fmla="*/ 200025 w 514350"/>
                        <a:gd name="connsiteY118" fmla="*/ 142875 h 533400"/>
                        <a:gd name="connsiteX119" fmla="*/ 238125 w 514350"/>
                        <a:gd name="connsiteY119" fmla="*/ 142875 h 533400"/>
                        <a:gd name="connsiteX120" fmla="*/ 247650 w 514350"/>
                        <a:gd name="connsiteY120" fmla="*/ 133350 h 533400"/>
                        <a:gd name="connsiteX121" fmla="*/ 247650 w 514350"/>
                        <a:gd name="connsiteY121" fmla="*/ 95250 h 533400"/>
                        <a:gd name="connsiteX122" fmla="*/ 238125 w 514350"/>
                        <a:gd name="connsiteY122" fmla="*/ 85725 h 533400"/>
                        <a:gd name="connsiteX123" fmla="*/ 285750 w 514350"/>
                        <a:gd name="connsiteY123" fmla="*/ 28575 h 533400"/>
                        <a:gd name="connsiteX124" fmla="*/ 304800 w 514350"/>
                        <a:gd name="connsiteY124" fmla="*/ 28575 h 533400"/>
                        <a:gd name="connsiteX125" fmla="*/ 304800 w 514350"/>
                        <a:gd name="connsiteY125" fmla="*/ 47625 h 533400"/>
                        <a:gd name="connsiteX126" fmla="*/ 285750 w 514350"/>
                        <a:gd name="connsiteY126" fmla="*/ 47625 h 533400"/>
                        <a:gd name="connsiteX127" fmla="*/ 209550 w 514350"/>
                        <a:gd name="connsiteY127" fmla="*/ 28575 h 533400"/>
                        <a:gd name="connsiteX128" fmla="*/ 228600 w 514350"/>
                        <a:gd name="connsiteY128" fmla="*/ 28575 h 533400"/>
                        <a:gd name="connsiteX129" fmla="*/ 228600 w 514350"/>
                        <a:gd name="connsiteY129" fmla="*/ 47625 h 533400"/>
                        <a:gd name="connsiteX130" fmla="*/ 209550 w 514350"/>
                        <a:gd name="connsiteY130" fmla="*/ 47625 h 533400"/>
                        <a:gd name="connsiteX131" fmla="*/ 276225 w 514350"/>
                        <a:gd name="connsiteY131" fmla="*/ 9525 h 533400"/>
                        <a:gd name="connsiteX132" fmla="*/ 266700 w 514350"/>
                        <a:gd name="connsiteY132" fmla="*/ 19050 h 533400"/>
                        <a:gd name="connsiteX133" fmla="*/ 266700 w 514350"/>
                        <a:gd name="connsiteY133" fmla="*/ 57150 h 533400"/>
                        <a:gd name="connsiteX134" fmla="*/ 276225 w 514350"/>
                        <a:gd name="connsiteY134" fmla="*/ 66675 h 533400"/>
                        <a:gd name="connsiteX135" fmla="*/ 314325 w 514350"/>
                        <a:gd name="connsiteY135" fmla="*/ 66675 h 533400"/>
                        <a:gd name="connsiteX136" fmla="*/ 323850 w 514350"/>
                        <a:gd name="connsiteY136" fmla="*/ 57150 h 533400"/>
                        <a:gd name="connsiteX137" fmla="*/ 323850 w 514350"/>
                        <a:gd name="connsiteY137" fmla="*/ 19050 h 533400"/>
                        <a:gd name="connsiteX138" fmla="*/ 314325 w 514350"/>
                        <a:gd name="connsiteY138" fmla="*/ 9525 h 533400"/>
                        <a:gd name="connsiteX139" fmla="*/ 200025 w 514350"/>
                        <a:gd name="connsiteY139" fmla="*/ 9525 h 533400"/>
                        <a:gd name="connsiteX140" fmla="*/ 190500 w 514350"/>
                        <a:gd name="connsiteY140" fmla="*/ 19050 h 533400"/>
                        <a:gd name="connsiteX141" fmla="*/ 190500 w 514350"/>
                        <a:gd name="connsiteY141" fmla="*/ 57150 h 533400"/>
                        <a:gd name="connsiteX142" fmla="*/ 200025 w 514350"/>
                        <a:gd name="connsiteY142" fmla="*/ 66675 h 533400"/>
                        <a:gd name="connsiteX143" fmla="*/ 238125 w 514350"/>
                        <a:gd name="connsiteY143" fmla="*/ 66675 h 533400"/>
                        <a:gd name="connsiteX144" fmla="*/ 247650 w 514350"/>
                        <a:gd name="connsiteY144" fmla="*/ 57150 h 533400"/>
                        <a:gd name="connsiteX145" fmla="*/ 247650 w 514350"/>
                        <a:gd name="connsiteY145" fmla="*/ 19050 h 533400"/>
                        <a:gd name="connsiteX146" fmla="*/ 238125 w 514350"/>
                        <a:gd name="connsiteY146" fmla="*/ 9525 h 533400"/>
                        <a:gd name="connsiteX147" fmla="*/ 171450 w 514350"/>
                        <a:gd name="connsiteY147" fmla="*/ 0 h 533400"/>
                        <a:gd name="connsiteX148" fmla="*/ 342900 w 514350"/>
                        <a:gd name="connsiteY148" fmla="*/ 0 h 533400"/>
                        <a:gd name="connsiteX149" fmla="*/ 342900 w 514350"/>
                        <a:gd name="connsiteY149" fmla="*/ 247650 h 533400"/>
                        <a:gd name="connsiteX150" fmla="*/ 285750 w 514350"/>
                        <a:gd name="connsiteY150" fmla="*/ 247650 h 533400"/>
                        <a:gd name="connsiteX151" fmla="*/ 285750 w 514350"/>
                        <a:gd name="connsiteY151" fmla="*/ 209550 h 533400"/>
                        <a:gd name="connsiteX152" fmla="*/ 295275 w 514350"/>
                        <a:gd name="connsiteY152" fmla="*/ 200025 h 533400"/>
                        <a:gd name="connsiteX153" fmla="*/ 285750 w 514350"/>
                        <a:gd name="connsiteY153" fmla="*/ 190500 h 533400"/>
                        <a:gd name="connsiteX154" fmla="*/ 228600 w 514350"/>
                        <a:gd name="connsiteY154" fmla="*/ 190500 h 533400"/>
                        <a:gd name="connsiteX155" fmla="*/ 219075 w 514350"/>
                        <a:gd name="connsiteY155" fmla="*/ 200025 h 533400"/>
                        <a:gd name="connsiteX156" fmla="*/ 228600 w 514350"/>
                        <a:gd name="connsiteY156" fmla="*/ 209550 h 533400"/>
                        <a:gd name="connsiteX157" fmla="*/ 228600 w 514350"/>
                        <a:gd name="connsiteY157" fmla="*/ 247650 h 533400"/>
                        <a:gd name="connsiteX158" fmla="*/ 171450 w 514350"/>
                        <a:gd name="connsiteY158" fmla="*/ 247650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Lst>
                      <a:rect l="l" t="t" r="r" b="b"/>
                      <a:pathLst>
                        <a:path w="514350" h="533400">
                          <a:moveTo>
                            <a:pt x="381000" y="495300"/>
                          </a:moveTo>
                          <a:lnTo>
                            <a:pt x="400050" y="495300"/>
                          </a:lnTo>
                          <a:lnTo>
                            <a:pt x="400050" y="533400"/>
                          </a:lnTo>
                          <a:lnTo>
                            <a:pt x="381000" y="533400"/>
                          </a:lnTo>
                          <a:close/>
                          <a:moveTo>
                            <a:pt x="57150" y="495300"/>
                          </a:moveTo>
                          <a:lnTo>
                            <a:pt x="76200" y="495300"/>
                          </a:lnTo>
                          <a:lnTo>
                            <a:pt x="76200" y="533400"/>
                          </a:lnTo>
                          <a:lnTo>
                            <a:pt x="57150" y="533400"/>
                          </a:lnTo>
                          <a:close/>
                          <a:moveTo>
                            <a:pt x="384143" y="442341"/>
                          </a:moveTo>
                          <a:cubicBezTo>
                            <a:pt x="392335" y="451295"/>
                            <a:pt x="404908" y="457200"/>
                            <a:pt x="419100" y="457200"/>
                          </a:cubicBezTo>
                          <a:cubicBezTo>
                            <a:pt x="433292" y="457200"/>
                            <a:pt x="445865" y="451295"/>
                            <a:pt x="454057" y="442341"/>
                          </a:cubicBezTo>
                          <a:cubicBezTo>
                            <a:pt x="462153" y="451295"/>
                            <a:pt x="474726" y="457200"/>
                            <a:pt x="488918" y="457200"/>
                          </a:cubicBezTo>
                          <a:cubicBezTo>
                            <a:pt x="494538" y="457200"/>
                            <a:pt x="499872" y="456248"/>
                            <a:pt x="504825" y="454533"/>
                          </a:cubicBezTo>
                          <a:lnTo>
                            <a:pt x="504825" y="533400"/>
                          </a:lnTo>
                          <a:lnTo>
                            <a:pt x="419100" y="533400"/>
                          </a:lnTo>
                          <a:lnTo>
                            <a:pt x="419100" y="485775"/>
                          </a:lnTo>
                          <a:cubicBezTo>
                            <a:pt x="419100" y="480536"/>
                            <a:pt x="414814" y="476250"/>
                            <a:pt x="409575" y="476250"/>
                          </a:cubicBezTo>
                          <a:lnTo>
                            <a:pt x="371475" y="476250"/>
                          </a:lnTo>
                          <a:cubicBezTo>
                            <a:pt x="366236" y="476250"/>
                            <a:pt x="361950" y="480536"/>
                            <a:pt x="361950" y="485775"/>
                          </a:cubicBezTo>
                          <a:lnTo>
                            <a:pt x="361950" y="533400"/>
                          </a:lnTo>
                          <a:lnTo>
                            <a:pt x="333375" y="533400"/>
                          </a:lnTo>
                          <a:lnTo>
                            <a:pt x="333375" y="454533"/>
                          </a:lnTo>
                          <a:cubicBezTo>
                            <a:pt x="338328" y="456248"/>
                            <a:pt x="343662" y="457200"/>
                            <a:pt x="349282" y="457200"/>
                          </a:cubicBezTo>
                          <a:cubicBezTo>
                            <a:pt x="363474" y="457200"/>
                            <a:pt x="376047" y="451295"/>
                            <a:pt x="384143" y="442341"/>
                          </a:cubicBezTo>
                          <a:close/>
                          <a:moveTo>
                            <a:pt x="60293" y="442341"/>
                          </a:moveTo>
                          <a:cubicBezTo>
                            <a:pt x="68485" y="451295"/>
                            <a:pt x="81058" y="457200"/>
                            <a:pt x="95250" y="457200"/>
                          </a:cubicBezTo>
                          <a:cubicBezTo>
                            <a:pt x="109442" y="457200"/>
                            <a:pt x="122015" y="451295"/>
                            <a:pt x="130207" y="442341"/>
                          </a:cubicBezTo>
                          <a:cubicBezTo>
                            <a:pt x="138303" y="451295"/>
                            <a:pt x="150876" y="457200"/>
                            <a:pt x="165068" y="457200"/>
                          </a:cubicBezTo>
                          <a:cubicBezTo>
                            <a:pt x="170688" y="457200"/>
                            <a:pt x="176022" y="456248"/>
                            <a:pt x="180975" y="454533"/>
                          </a:cubicBezTo>
                          <a:lnTo>
                            <a:pt x="180975" y="533400"/>
                          </a:lnTo>
                          <a:lnTo>
                            <a:pt x="95250" y="533400"/>
                          </a:lnTo>
                          <a:lnTo>
                            <a:pt x="95250" y="485775"/>
                          </a:lnTo>
                          <a:cubicBezTo>
                            <a:pt x="95250" y="480536"/>
                            <a:pt x="90964" y="476250"/>
                            <a:pt x="85725" y="476250"/>
                          </a:cubicBezTo>
                          <a:lnTo>
                            <a:pt x="47625" y="476250"/>
                          </a:lnTo>
                          <a:cubicBezTo>
                            <a:pt x="42386" y="476250"/>
                            <a:pt x="38100" y="480536"/>
                            <a:pt x="38100" y="485775"/>
                          </a:cubicBezTo>
                          <a:lnTo>
                            <a:pt x="38100" y="533400"/>
                          </a:lnTo>
                          <a:lnTo>
                            <a:pt x="9525" y="533400"/>
                          </a:lnTo>
                          <a:lnTo>
                            <a:pt x="9525" y="454533"/>
                          </a:lnTo>
                          <a:cubicBezTo>
                            <a:pt x="14478" y="456248"/>
                            <a:pt x="19812" y="457200"/>
                            <a:pt x="25432" y="457200"/>
                          </a:cubicBezTo>
                          <a:cubicBezTo>
                            <a:pt x="39624" y="457200"/>
                            <a:pt x="52197" y="451295"/>
                            <a:pt x="60293" y="442341"/>
                          </a:cubicBezTo>
                          <a:close/>
                          <a:moveTo>
                            <a:pt x="323850" y="400050"/>
                          </a:moveTo>
                          <a:lnTo>
                            <a:pt x="514350" y="400050"/>
                          </a:lnTo>
                          <a:lnTo>
                            <a:pt x="514350" y="419100"/>
                          </a:lnTo>
                          <a:cubicBezTo>
                            <a:pt x="514350" y="429577"/>
                            <a:pt x="502920" y="438150"/>
                            <a:pt x="488918" y="438150"/>
                          </a:cubicBezTo>
                          <a:cubicBezTo>
                            <a:pt x="474917" y="438150"/>
                            <a:pt x="463582" y="429577"/>
                            <a:pt x="463582" y="419100"/>
                          </a:cubicBezTo>
                          <a:cubicBezTo>
                            <a:pt x="463582" y="413861"/>
                            <a:pt x="459296" y="409575"/>
                            <a:pt x="454057" y="409575"/>
                          </a:cubicBezTo>
                          <a:cubicBezTo>
                            <a:pt x="448723" y="409575"/>
                            <a:pt x="444532" y="413861"/>
                            <a:pt x="444532" y="419100"/>
                          </a:cubicBezTo>
                          <a:cubicBezTo>
                            <a:pt x="444532" y="429577"/>
                            <a:pt x="433102" y="438150"/>
                            <a:pt x="419100" y="438150"/>
                          </a:cubicBezTo>
                          <a:cubicBezTo>
                            <a:pt x="405098" y="438150"/>
                            <a:pt x="393668" y="429577"/>
                            <a:pt x="393668" y="419100"/>
                          </a:cubicBezTo>
                          <a:cubicBezTo>
                            <a:pt x="393668" y="413861"/>
                            <a:pt x="389477" y="409575"/>
                            <a:pt x="384143" y="409575"/>
                          </a:cubicBezTo>
                          <a:cubicBezTo>
                            <a:pt x="378904" y="409575"/>
                            <a:pt x="374618" y="413861"/>
                            <a:pt x="374618" y="419100"/>
                          </a:cubicBezTo>
                          <a:cubicBezTo>
                            <a:pt x="374618" y="429577"/>
                            <a:pt x="363283" y="438150"/>
                            <a:pt x="349282" y="438150"/>
                          </a:cubicBezTo>
                          <a:cubicBezTo>
                            <a:pt x="335280" y="438150"/>
                            <a:pt x="323850" y="429577"/>
                            <a:pt x="323850" y="419100"/>
                          </a:cubicBezTo>
                          <a:close/>
                          <a:moveTo>
                            <a:pt x="0" y="400050"/>
                          </a:moveTo>
                          <a:lnTo>
                            <a:pt x="190500" y="400050"/>
                          </a:lnTo>
                          <a:lnTo>
                            <a:pt x="190500" y="419100"/>
                          </a:lnTo>
                          <a:cubicBezTo>
                            <a:pt x="190500" y="429577"/>
                            <a:pt x="179070" y="438150"/>
                            <a:pt x="165068" y="438150"/>
                          </a:cubicBezTo>
                          <a:cubicBezTo>
                            <a:pt x="151067" y="438150"/>
                            <a:pt x="139732" y="429577"/>
                            <a:pt x="139732" y="419100"/>
                          </a:cubicBezTo>
                          <a:cubicBezTo>
                            <a:pt x="139732" y="413861"/>
                            <a:pt x="135446" y="409575"/>
                            <a:pt x="130207" y="409575"/>
                          </a:cubicBezTo>
                          <a:cubicBezTo>
                            <a:pt x="124873" y="409575"/>
                            <a:pt x="120682" y="413861"/>
                            <a:pt x="120682" y="419100"/>
                          </a:cubicBezTo>
                          <a:cubicBezTo>
                            <a:pt x="120682" y="429577"/>
                            <a:pt x="109252" y="438150"/>
                            <a:pt x="95250" y="438150"/>
                          </a:cubicBezTo>
                          <a:cubicBezTo>
                            <a:pt x="81248" y="438150"/>
                            <a:pt x="69818" y="429577"/>
                            <a:pt x="69818" y="419100"/>
                          </a:cubicBezTo>
                          <a:cubicBezTo>
                            <a:pt x="69818" y="413861"/>
                            <a:pt x="65627" y="409575"/>
                            <a:pt x="60293" y="409575"/>
                          </a:cubicBezTo>
                          <a:cubicBezTo>
                            <a:pt x="55054" y="409575"/>
                            <a:pt x="50768" y="413861"/>
                            <a:pt x="50768" y="419100"/>
                          </a:cubicBezTo>
                          <a:cubicBezTo>
                            <a:pt x="50768" y="429577"/>
                            <a:pt x="39434" y="438150"/>
                            <a:pt x="25432" y="438150"/>
                          </a:cubicBezTo>
                          <a:cubicBezTo>
                            <a:pt x="11430" y="438150"/>
                            <a:pt x="0" y="429577"/>
                            <a:pt x="0" y="419100"/>
                          </a:cubicBezTo>
                          <a:close/>
                          <a:moveTo>
                            <a:pt x="357569" y="342900"/>
                          </a:moveTo>
                          <a:lnTo>
                            <a:pt x="480631" y="342900"/>
                          </a:lnTo>
                          <a:lnTo>
                            <a:pt x="506063" y="381000"/>
                          </a:lnTo>
                          <a:lnTo>
                            <a:pt x="332137" y="381000"/>
                          </a:lnTo>
                          <a:close/>
                          <a:moveTo>
                            <a:pt x="33718" y="342900"/>
                          </a:moveTo>
                          <a:lnTo>
                            <a:pt x="156781" y="342900"/>
                          </a:lnTo>
                          <a:lnTo>
                            <a:pt x="182213" y="381000"/>
                          </a:lnTo>
                          <a:lnTo>
                            <a:pt x="8287" y="381000"/>
                          </a:lnTo>
                          <a:close/>
                          <a:moveTo>
                            <a:pt x="250440" y="279015"/>
                          </a:moveTo>
                          <a:cubicBezTo>
                            <a:pt x="254161" y="275294"/>
                            <a:pt x="260188" y="275294"/>
                            <a:pt x="263908" y="279015"/>
                          </a:cubicBezTo>
                          <a:lnTo>
                            <a:pt x="321058" y="336165"/>
                          </a:lnTo>
                          <a:cubicBezTo>
                            <a:pt x="324780" y="339886"/>
                            <a:pt x="324780" y="345913"/>
                            <a:pt x="321058" y="349633"/>
                          </a:cubicBezTo>
                          <a:cubicBezTo>
                            <a:pt x="319198" y="351494"/>
                            <a:pt x="316762" y="352424"/>
                            <a:pt x="314324" y="352424"/>
                          </a:cubicBezTo>
                          <a:cubicBezTo>
                            <a:pt x="311887" y="352424"/>
                            <a:pt x="309450" y="351494"/>
                            <a:pt x="307590" y="349633"/>
                          </a:cubicBezTo>
                          <a:lnTo>
                            <a:pt x="257174" y="299219"/>
                          </a:lnTo>
                          <a:lnTo>
                            <a:pt x="206758" y="349633"/>
                          </a:lnTo>
                          <a:cubicBezTo>
                            <a:pt x="204898" y="351494"/>
                            <a:pt x="202462" y="352424"/>
                            <a:pt x="200024" y="352424"/>
                          </a:cubicBezTo>
                          <a:cubicBezTo>
                            <a:pt x="197587" y="352424"/>
                            <a:pt x="195150" y="351494"/>
                            <a:pt x="193290" y="349633"/>
                          </a:cubicBezTo>
                          <a:cubicBezTo>
                            <a:pt x="189569" y="345913"/>
                            <a:pt x="189569" y="339886"/>
                            <a:pt x="193290" y="336165"/>
                          </a:cubicBezTo>
                          <a:close/>
                          <a:moveTo>
                            <a:pt x="247650" y="209550"/>
                          </a:moveTo>
                          <a:lnTo>
                            <a:pt x="266700" y="209550"/>
                          </a:lnTo>
                          <a:lnTo>
                            <a:pt x="266700" y="247650"/>
                          </a:lnTo>
                          <a:lnTo>
                            <a:pt x="247650" y="247650"/>
                          </a:lnTo>
                          <a:close/>
                          <a:moveTo>
                            <a:pt x="400050" y="142875"/>
                          </a:moveTo>
                          <a:cubicBezTo>
                            <a:pt x="394811" y="142875"/>
                            <a:pt x="390525" y="147161"/>
                            <a:pt x="390525" y="152400"/>
                          </a:cubicBezTo>
                          <a:cubicBezTo>
                            <a:pt x="390525" y="157639"/>
                            <a:pt x="394811" y="161925"/>
                            <a:pt x="400050" y="161925"/>
                          </a:cubicBezTo>
                          <a:cubicBezTo>
                            <a:pt x="405289" y="161925"/>
                            <a:pt x="409575" y="157639"/>
                            <a:pt x="409575" y="152400"/>
                          </a:cubicBezTo>
                          <a:cubicBezTo>
                            <a:pt x="409575" y="147161"/>
                            <a:pt x="405289" y="142875"/>
                            <a:pt x="400050" y="142875"/>
                          </a:cubicBezTo>
                          <a:close/>
                          <a:moveTo>
                            <a:pt x="400050" y="114300"/>
                          </a:moveTo>
                          <a:cubicBezTo>
                            <a:pt x="421100" y="114300"/>
                            <a:pt x="438150" y="131350"/>
                            <a:pt x="438150" y="152400"/>
                          </a:cubicBezTo>
                          <a:cubicBezTo>
                            <a:pt x="438150" y="167164"/>
                            <a:pt x="417290" y="208407"/>
                            <a:pt x="400050" y="238411"/>
                          </a:cubicBezTo>
                          <a:cubicBezTo>
                            <a:pt x="382810" y="208407"/>
                            <a:pt x="361950" y="167164"/>
                            <a:pt x="361950" y="152400"/>
                          </a:cubicBezTo>
                          <a:cubicBezTo>
                            <a:pt x="361950" y="131350"/>
                            <a:pt x="379000" y="114300"/>
                            <a:pt x="400050" y="114300"/>
                          </a:cubicBezTo>
                          <a:close/>
                          <a:moveTo>
                            <a:pt x="285750" y="104775"/>
                          </a:moveTo>
                          <a:lnTo>
                            <a:pt x="304800" y="104775"/>
                          </a:lnTo>
                          <a:lnTo>
                            <a:pt x="304800" y="123825"/>
                          </a:lnTo>
                          <a:lnTo>
                            <a:pt x="285750" y="123825"/>
                          </a:lnTo>
                          <a:close/>
                          <a:moveTo>
                            <a:pt x="209550" y="104775"/>
                          </a:moveTo>
                          <a:lnTo>
                            <a:pt x="228600" y="104775"/>
                          </a:lnTo>
                          <a:lnTo>
                            <a:pt x="228600" y="123825"/>
                          </a:lnTo>
                          <a:lnTo>
                            <a:pt x="209550" y="123825"/>
                          </a:lnTo>
                          <a:close/>
                          <a:moveTo>
                            <a:pt x="276225" y="85725"/>
                          </a:moveTo>
                          <a:cubicBezTo>
                            <a:pt x="270986" y="85725"/>
                            <a:pt x="266700" y="90011"/>
                            <a:pt x="266700" y="95250"/>
                          </a:cubicBezTo>
                          <a:lnTo>
                            <a:pt x="266700" y="133350"/>
                          </a:lnTo>
                          <a:cubicBezTo>
                            <a:pt x="266700" y="138589"/>
                            <a:pt x="270986" y="142875"/>
                            <a:pt x="276225" y="142875"/>
                          </a:cubicBezTo>
                          <a:lnTo>
                            <a:pt x="314325" y="142875"/>
                          </a:lnTo>
                          <a:cubicBezTo>
                            <a:pt x="319564" y="142875"/>
                            <a:pt x="323850" y="138589"/>
                            <a:pt x="323850" y="133350"/>
                          </a:cubicBezTo>
                          <a:lnTo>
                            <a:pt x="323850" y="95250"/>
                          </a:lnTo>
                          <a:cubicBezTo>
                            <a:pt x="323850" y="90011"/>
                            <a:pt x="319564" y="85725"/>
                            <a:pt x="314325" y="85725"/>
                          </a:cubicBezTo>
                          <a:close/>
                          <a:moveTo>
                            <a:pt x="200025" y="85725"/>
                          </a:moveTo>
                          <a:cubicBezTo>
                            <a:pt x="194786" y="85725"/>
                            <a:pt x="190500" y="90011"/>
                            <a:pt x="190500" y="95250"/>
                          </a:cubicBezTo>
                          <a:lnTo>
                            <a:pt x="190500" y="133350"/>
                          </a:lnTo>
                          <a:cubicBezTo>
                            <a:pt x="190500" y="138589"/>
                            <a:pt x="194786" y="142875"/>
                            <a:pt x="200025" y="142875"/>
                          </a:cubicBezTo>
                          <a:lnTo>
                            <a:pt x="238125" y="142875"/>
                          </a:lnTo>
                          <a:cubicBezTo>
                            <a:pt x="243364" y="142875"/>
                            <a:pt x="247650" y="138589"/>
                            <a:pt x="247650" y="133350"/>
                          </a:cubicBezTo>
                          <a:lnTo>
                            <a:pt x="247650" y="95250"/>
                          </a:lnTo>
                          <a:cubicBezTo>
                            <a:pt x="247650" y="90011"/>
                            <a:pt x="243364" y="85725"/>
                            <a:pt x="238125" y="85725"/>
                          </a:cubicBezTo>
                          <a:close/>
                          <a:moveTo>
                            <a:pt x="285750" y="28575"/>
                          </a:moveTo>
                          <a:lnTo>
                            <a:pt x="304800" y="28575"/>
                          </a:lnTo>
                          <a:lnTo>
                            <a:pt x="304800" y="47625"/>
                          </a:lnTo>
                          <a:lnTo>
                            <a:pt x="285750" y="47625"/>
                          </a:lnTo>
                          <a:close/>
                          <a:moveTo>
                            <a:pt x="209550" y="28575"/>
                          </a:moveTo>
                          <a:lnTo>
                            <a:pt x="228600" y="28575"/>
                          </a:lnTo>
                          <a:lnTo>
                            <a:pt x="228600" y="47625"/>
                          </a:lnTo>
                          <a:lnTo>
                            <a:pt x="209550" y="47625"/>
                          </a:lnTo>
                          <a:close/>
                          <a:moveTo>
                            <a:pt x="276225" y="9525"/>
                          </a:moveTo>
                          <a:cubicBezTo>
                            <a:pt x="270986" y="9525"/>
                            <a:pt x="266700" y="13811"/>
                            <a:pt x="266700" y="19050"/>
                          </a:cubicBezTo>
                          <a:lnTo>
                            <a:pt x="266700" y="57150"/>
                          </a:lnTo>
                          <a:cubicBezTo>
                            <a:pt x="266700" y="62389"/>
                            <a:pt x="270986" y="66675"/>
                            <a:pt x="276225" y="66675"/>
                          </a:cubicBezTo>
                          <a:lnTo>
                            <a:pt x="314325" y="66675"/>
                          </a:lnTo>
                          <a:cubicBezTo>
                            <a:pt x="319564" y="66675"/>
                            <a:pt x="323850" y="62389"/>
                            <a:pt x="323850" y="57150"/>
                          </a:cubicBezTo>
                          <a:lnTo>
                            <a:pt x="323850" y="19050"/>
                          </a:lnTo>
                          <a:cubicBezTo>
                            <a:pt x="323850" y="13811"/>
                            <a:pt x="319564" y="9525"/>
                            <a:pt x="314325" y="9525"/>
                          </a:cubicBezTo>
                          <a:close/>
                          <a:moveTo>
                            <a:pt x="200025" y="9525"/>
                          </a:moveTo>
                          <a:cubicBezTo>
                            <a:pt x="194786" y="9525"/>
                            <a:pt x="190500" y="13811"/>
                            <a:pt x="190500" y="19050"/>
                          </a:cubicBezTo>
                          <a:lnTo>
                            <a:pt x="190500" y="57150"/>
                          </a:lnTo>
                          <a:cubicBezTo>
                            <a:pt x="190500" y="62389"/>
                            <a:pt x="194786" y="66675"/>
                            <a:pt x="200025" y="66675"/>
                          </a:cubicBezTo>
                          <a:lnTo>
                            <a:pt x="238125" y="66675"/>
                          </a:lnTo>
                          <a:cubicBezTo>
                            <a:pt x="243364" y="66675"/>
                            <a:pt x="247650" y="62389"/>
                            <a:pt x="247650" y="57150"/>
                          </a:cubicBezTo>
                          <a:lnTo>
                            <a:pt x="247650" y="19050"/>
                          </a:lnTo>
                          <a:cubicBezTo>
                            <a:pt x="247650" y="13811"/>
                            <a:pt x="243364" y="9525"/>
                            <a:pt x="238125" y="9525"/>
                          </a:cubicBezTo>
                          <a:close/>
                          <a:moveTo>
                            <a:pt x="171450" y="0"/>
                          </a:moveTo>
                          <a:lnTo>
                            <a:pt x="342900" y="0"/>
                          </a:lnTo>
                          <a:lnTo>
                            <a:pt x="342900" y="247650"/>
                          </a:lnTo>
                          <a:lnTo>
                            <a:pt x="285750" y="247650"/>
                          </a:lnTo>
                          <a:lnTo>
                            <a:pt x="285750" y="209550"/>
                          </a:lnTo>
                          <a:cubicBezTo>
                            <a:pt x="290989" y="209550"/>
                            <a:pt x="295275" y="205264"/>
                            <a:pt x="295275" y="200025"/>
                          </a:cubicBezTo>
                          <a:cubicBezTo>
                            <a:pt x="295275" y="194786"/>
                            <a:pt x="290989" y="190500"/>
                            <a:pt x="285750" y="190500"/>
                          </a:cubicBezTo>
                          <a:lnTo>
                            <a:pt x="228600" y="190500"/>
                          </a:lnTo>
                          <a:cubicBezTo>
                            <a:pt x="223361" y="190500"/>
                            <a:pt x="219075" y="194786"/>
                            <a:pt x="219075" y="200025"/>
                          </a:cubicBezTo>
                          <a:cubicBezTo>
                            <a:pt x="219075" y="205264"/>
                            <a:pt x="223361" y="209550"/>
                            <a:pt x="228600" y="209550"/>
                          </a:cubicBezTo>
                          <a:lnTo>
                            <a:pt x="228600" y="247650"/>
                          </a:lnTo>
                          <a:lnTo>
                            <a:pt x="171450" y="247650"/>
                          </a:lnTo>
                          <a:close/>
                        </a:path>
                      </a:pathLst>
                    </a:custGeom>
                    <a:solidFill>
                      <a:srgbClr val="207E88"/>
                    </a:solidFill>
                    <a:ln w="9525" cap="flat">
                      <a:noFill/>
                      <a:prstDash val="solid"/>
                      <a:miter/>
                    </a:ln>
                  </p:spPr>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IN" sz="1100" b="0" i="0" u="none" strike="noStrike" kern="1200" cap="none" spc="0" normalizeH="0" baseline="0" noProof="0" dirty="0">
                        <a:ln>
                          <a:noFill/>
                        </a:ln>
                        <a:solidFill>
                          <a:sysClr val="windowText" lastClr="000000"/>
                        </a:solidFill>
                        <a:effectLst/>
                        <a:uLnTx/>
                        <a:uFillTx/>
                        <a:latin typeface="Century Gothic" panose="020B0502020202020204" pitchFamily="34" charset="0"/>
                        <a:ea typeface="+mn-ea"/>
                        <a:cs typeface="+mn-cs"/>
                      </a:endParaRPr>
                    </a:p>
                  </p:txBody>
                </p:sp>
              </p:grpSp>
            </p:grpSp>
            <p:grpSp>
              <p:nvGrpSpPr>
                <p:cNvPr id="14" name="Group 13">
                  <a:extLst>
                    <a:ext uri="{FF2B5EF4-FFF2-40B4-BE49-F238E27FC236}">
                      <a16:creationId xmlns:a16="http://schemas.microsoft.com/office/drawing/2014/main" xmlns="" id="{78336D5E-6B90-4403-A9CB-E30F99EF1685}"/>
                    </a:ext>
                  </a:extLst>
                </p:cNvPr>
                <p:cNvGrpSpPr/>
                <p:nvPr/>
              </p:nvGrpSpPr>
              <p:grpSpPr>
                <a:xfrm>
                  <a:off x="2315598" y="3838224"/>
                  <a:ext cx="1505172" cy="841737"/>
                  <a:chOff x="2315598" y="3838224"/>
                  <a:chExt cx="1505172" cy="841737"/>
                </a:xfrm>
              </p:grpSpPr>
              <p:cxnSp>
                <p:nvCxnSpPr>
                  <p:cNvPr id="29" name="Straight Connector 28">
                    <a:extLst>
                      <a:ext uri="{FF2B5EF4-FFF2-40B4-BE49-F238E27FC236}">
                        <a16:creationId xmlns:a16="http://schemas.microsoft.com/office/drawing/2014/main" xmlns="" id="{6A67BDAC-BD45-4828-8843-C85E34C2FE04}"/>
                      </a:ext>
                    </a:extLst>
                  </p:cNvPr>
                  <p:cNvCxnSpPr>
                    <a:cxnSpLocks/>
                  </p:cNvCxnSpPr>
                  <p:nvPr/>
                </p:nvCxnSpPr>
                <p:spPr>
                  <a:xfrm>
                    <a:off x="3154344" y="4259153"/>
                    <a:ext cx="666426" cy="0"/>
                  </a:xfrm>
                  <a:prstGeom prst="line">
                    <a:avLst/>
                  </a:prstGeom>
                  <a:noFill/>
                  <a:ln w="6350" cap="flat" cmpd="sng" algn="ctr">
                    <a:solidFill>
                      <a:srgbClr val="000000">
                        <a:lumMod val="75000"/>
                        <a:lumOff val="25000"/>
                      </a:srgbClr>
                    </a:solidFill>
                    <a:prstDash val="solid"/>
                    <a:miter lim="800000"/>
                    <a:tailEnd type="oval" w="sm" len="sm"/>
                  </a:ln>
                  <a:effectLst/>
                </p:spPr>
              </p:cxnSp>
              <p:grpSp>
                <p:nvGrpSpPr>
                  <p:cNvPr id="30" name="Group 29">
                    <a:extLst>
                      <a:ext uri="{FF2B5EF4-FFF2-40B4-BE49-F238E27FC236}">
                        <a16:creationId xmlns:a16="http://schemas.microsoft.com/office/drawing/2014/main" xmlns="" id="{EDA9EE21-12D8-4520-9F2F-CD802A777827}"/>
                      </a:ext>
                    </a:extLst>
                  </p:cNvPr>
                  <p:cNvGrpSpPr/>
                  <p:nvPr/>
                </p:nvGrpSpPr>
                <p:grpSpPr>
                  <a:xfrm>
                    <a:off x="2315598" y="3838224"/>
                    <a:ext cx="841738" cy="841737"/>
                    <a:chOff x="2315598" y="3838224"/>
                    <a:chExt cx="841738" cy="841737"/>
                  </a:xfrm>
                </p:grpSpPr>
                <p:grpSp>
                  <p:nvGrpSpPr>
                    <p:cNvPr id="31" name="Group 30">
                      <a:extLst>
                        <a:ext uri="{FF2B5EF4-FFF2-40B4-BE49-F238E27FC236}">
                          <a16:creationId xmlns:a16="http://schemas.microsoft.com/office/drawing/2014/main" xmlns="" id="{602F9E02-ED1E-4C7D-BB0C-9E8A0E351D1C}"/>
                        </a:ext>
                      </a:extLst>
                    </p:cNvPr>
                    <p:cNvGrpSpPr/>
                    <p:nvPr/>
                  </p:nvGrpSpPr>
                  <p:grpSpPr>
                    <a:xfrm flipH="1">
                      <a:off x="2315598" y="3838224"/>
                      <a:ext cx="841738" cy="841737"/>
                      <a:chOff x="6130616" y="3359330"/>
                      <a:chExt cx="841738" cy="841737"/>
                    </a:xfrm>
                  </p:grpSpPr>
                  <p:sp>
                    <p:nvSpPr>
                      <p:cNvPr id="33" name="Octagon 32">
                        <a:extLst>
                          <a:ext uri="{FF2B5EF4-FFF2-40B4-BE49-F238E27FC236}">
                            <a16:creationId xmlns:a16="http://schemas.microsoft.com/office/drawing/2014/main" xmlns="" id="{46EFE2C1-9C91-4D9A-92F9-C1555CC8A1F7}"/>
                          </a:ext>
                        </a:extLst>
                      </p:cNvPr>
                      <p:cNvSpPr/>
                      <p:nvPr/>
                    </p:nvSpPr>
                    <p:spPr>
                      <a:xfrm flipH="1">
                        <a:off x="6130616" y="3359330"/>
                        <a:ext cx="841738" cy="841737"/>
                      </a:xfrm>
                      <a:prstGeom prst="octagon">
                        <a:avLst/>
                      </a:prstGeom>
                      <a:solidFill>
                        <a:srgbClr val="0565A7"/>
                      </a:solidFill>
                      <a:ln w="12700" cap="flat" cmpd="sng" algn="ctr">
                        <a:noFill/>
                        <a:prstDash val="solid"/>
                        <a:miter lim="800000"/>
                      </a:ln>
                      <a:effectLst/>
                    </p:spPr>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endParaRPr>
                      </a:p>
                    </p:txBody>
                  </p:sp>
                  <p:sp>
                    <p:nvSpPr>
                      <p:cNvPr id="34" name="Octagon 33">
                        <a:extLst>
                          <a:ext uri="{FF2B5EF4-FFF2-40B4-BE49-F238E27FC236}">
                            <a16:creationId xmlns:a16="http://schemas.microsoft.com/office/drawing/2014/main" xmlns="" id="{F47182D8-86A6-4CEE-8CA9-ADE8E123EB9C}"/>
                          </a:ext>
                        </a:extLst>
                      </p:cNvPr>
                      <p:cNvSpPr/>
                      <p:nvPr/>
                    </p:nvSpPr>
                    <p:spPr>
                      <a:xfrm flipH="1">
                        <a:off x="6194496" y="3420104"/>
                        <a:ext cx="717844" cy="717842"/>
                      </a:xfrm>
                      <a:prstGeom prst="octagon">
                        <a:avLst/>
                      </a:prstGeom>
                      <a:solidFill>
                        <a:srgbClr val="FFFFFF"/>
                      </a:solidFill>
                      <a:ln w="12700" cap="flat" cmpd="sng" algn="ctr">
                        <a:noFill/>
                        <a:prstDash val="solid"/>
                        <a:miter lim="800000"/>
                      </a:ln>
                      <a:effectLst>
                        <a:outerShdw blurRad="50800" dist="38100" algn="l" rotWithShape="0">
                          <a:prstClr val="black">
                            <a:alpha val="15000"/>
                          </a:prstClr>
                        </a:outerShdw>
                      </a:effectLst>
                    </p:spPr>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endParaRPr>
                      </a:p>
                    </p:txBody>
                  </p:sp>
                </p:grpSp>
                <p:sp>
                  <p:nvSpPr>
                    <p:cNvPr id="32" name="Graphic 155">
                      <a:extLst>
                        <a:ext uri="{FF2B5EF4-FFF2-40B4-BE49-F238E27FC236}">
                          <a16:creationId xmlns:a16="http://schemas.microsoft.com/office/drawing/2014/main" xmlns="" id="{5028DF52-0E2D-4D72-9B53-B314702C34C8}"/>
                        </a:ext>
                      </a:extLst>
                    </p:cNvPr>
                    <p:cNvSpPr/>
                    <p:nvPr/>
                  </p:nvSpPr>
                  <p:spPr>
                    <a:xfrm>
                      <a:off x="2576348" y="4098954"/>
                      <a:ext cx="320239" cy="320277"/>
                    </a:xfrm>
                    <a:custGeom>
                      <a:avLst/>
                      <a:gdLst>
                        <a:gd name="connsiteX0" fmla="*/ 434909 w 459440"/>
                        <a:gd name="connsiteY0" fmla="*/ 316325 h 459495"/>
                        <a:gd name="connsiteX1" fmla="*/ 386113 w 459440"/>
                        <a:gd name="connsiteY1" fmla="*/ 292484 h 459495"/>
                        <a:gd name="connsiteX2" fmla="*/ 386113 w 459440"/>
                        <a:gd name="connsiteY2" fmla="*/ 167040 h 459495"/>
                        <a:gd name="connsiteX3" fmla="*/ 434909 w 459440"/>
                        <a:gd name="connsiteY3" fmla="*/ 143199 h 459495"/>
                        <a:gd name="connsiteX4" fmla="*/ 434909 w 459440"/>
                        <a:gd name="connsiteY4" fmla="*/ 24575 h 459495"/>
                        <a:gd name="connsiteX5" fmla="*/ 375587 w 459440"/>
                        <a:gd name="connsiteY5" fmla="*/ 10 h 459495"/>
                        <a:gd name="connsiteX6" fmla="*/ 316266 w 459440"/>
                        <a:gd name="connsiteY6" fmla="*/ 24575 h 459495"/>
                        <a:gd name="connsiteX7" fmla="*/ 292482 w 459440"/>
                        <a:gd name="connsiteY7" fmla="*/ 73352 h 459495"/>
                        <a:gd name="connsiteX8" fmla="*/ 166999 w 459440"/>
                        <a:gd name="connsiteY8" fmla="*/ 73352 h 459495"/>
                        <a:gd name="connsiteX9" fmla="*/ 143158 w 459440"/>
                        <a:gd name="connsiteY9" fmla="*/ 24565 h 459495"/>
                        <a:gd name="connsiteX10" fmla="*/ 83846 w 459440"/>
                        <a:gd name="connsiteY10" fmla="*/ 0 h 459495"/>
                        <a:gd name="connsiteX11" fmla="*/ 24534 w 459440"/>
                        <a:gd name="connsiteY11" fmla="*/ 24565 h 459495"/>
                        <a:gd name="connsiteX12" fmla="*/ 24534 w 459440"/>
                        <a:gd name="connsiteY12" fmla="*/ 143189 h 459495"/>
                        <a:gd name="connsiteX13" fmla="*/ 73321 w 459440"/>
                        <a:gd name="connsiteY13" fmla="*/ 167030 h 459495"/>
                        <a:gd name="connsiteX14" fmla="*/ 73321 w 459440"/>
                        <a:gd name="connsiteY14" fmla="*/ 292475 h 459495"/>
                        <a:gd name="connsiteX15" fmla="*/ 24524 w 459440"/>
                        <a:gd name="connsiteY15" fmla="*/ 316316 h 459495"/>
                        <a:gd name="connsiteX16" fmla="*/ 24524 w 459440"/>
                        <a:gd name="connsiteY16" fmla="*/ 434940 h 459495"/>
                        <a:gd name="connsiteX17" fmla="*/ 83837 w 459440"/>
                        <a:gd name="connsiteY17" fmla="*/ 459496 h 459495"/>
                        <a:gd name="connsiteX18" fmla="*/ 143149 w 459440"/>
                        <a:gd name="connsiteY18" fmla="*/ 434940 h 459495"/>
                        <a:gd name="connsiteX19" fmla="*/ 166990 w 459440"/>
                        <a:gd name="connsiteY19" fmla="*/ 386153 h 459495"/>
                        <a:gd name="connsiteX20" fmla="*/ 292491 w 459440"/>
                        <a:gd name="connsiteY20" fmla="*/ 386153 h 459495"/>
                        <a:gd name="connsiteX21" fmla="*/ 316285 w 459440"/>
                        <a:gd name="connsiteY21" fmla="*/ 434950 h 459495"/>
                        <a:gd name="connsiteX22" fmla="*/ 375597 w 459440"/>
                        <a:gd name="connsiteY22" fmla="*/ 459496 h 459495"/>
                        <a:gd name="connsiteX23" fmla="*/ 434909 w 459440"/>
                        <a:gd name="connsiteY23" fmla="*/ 434940 h 459495"/>
                        <a:gd name="connsiteX24" fmla="*/ 434909 w 459440"/>
                        <a:gd name="connsiteY24" fmla="*/ 316325 h 459495"/>
                        <a:gd name="connsiteX25" fmla="*/ 375587 w 459440"/>
                        <a:gd name="connsiteY25" fmla="*/ 291760 h 459495"/>
                        <a:gd name="connsiteX26" fmla="*/ 319800 w 459440"/>
                        <a:gd name="connsiteY26" fmla="*/ 313125 h 459495"/>
                        <a:gd name="connsiteX27" fmla="*/ 292225 w 459440"/>
                        <a:gd name="connsiteY27" fmla="*/ 285540 h 459495"/>
                        <a:gd name="connsiteX28" fmla="*/ 292225 w 459440"/>
                        <a:gd name="connsiteY28" fmla="*/ 173984 h 459495"/>
                        <a:gd name="connsiteX29" fmla="*/ 319809 w 459440"/>
                        <a:gd name="connsiteY29" fmla="*/ 146399 h 459495"/>
                        <a:gd name="connsiteX30" fmla="*/ 375587 w 459440"/>
                        <a:gd name="connsiteY30" fmla="*/ 167764 h 459495"/>
                        <a:gd name="connsiteX31" fmla="*/ 376578 w 459440"/>
                        <a:gd name="connsiteY31" fmla="*/ 167716 h 459495"/>
                        <a:gd name="connsiteX32" fmla="*/ 376578 w 459440"/>
                        <a:gd name="connsiteY32" fmla="*/ 291798 h 459495"/>
                        <a:gd name="connsiteX33" fmla="*/ 375587 w 459440"/>
                        <a:gd name="connsiteY33" fmla="*/ 291760 h 459495"/>
                        <a:gd name="connsiteX34" fmla="*/ 313075 w 459440"/>
                        <a:gd name="connsiteY34" fmla="*/ 139665 h 459495"/>
                        <a:gd name="connsiteX35" fmla="*/ 285500 w 459440"/>
                        <a:gd name="connsiteY35" fmla="*/ 167249 h 459495"/>
                        <a:gd name="connsiteX36" fmla="*/ 229722 w 459440"/>
                        <a:gd name="connsiteY36" fmla="*/ 145894 h 459495"/>
                        <a:gd name="connsiteX37" fmla="*/ 173934 w 459440"/>
                        <a:gd name="connsiteY37" fmla="*/ 167259 h 459495"/>
                        <a:gd name="connsiteX38" fmla="*/ 146359 w 459440"/>
                        <a:gd name="connsiteY38" fmla="*/ 139684 h 459495"/>
                        <a:gd name="connsiteX39" fmla="*/ 167733 w 459440"/>
                        <a:gd name="connsiteY39" fmla="*/ 83906 h 459495"/>
                        <a:gd name="connsiteX40" fmla="*/ 167685 w 459440"/>
                        <a:gd name="connsiteY40" fmla="*/ 82896 h 459495"/>
                        <a:gd name="connsiteX41" fmla="*/ 291796 w 459440"/>
                        <a:gd name="connsiteY41" fmla="*/ 82896 h 459495"/>
                        <a:gd name="connsiteX42" fmla="*/ 313075 w 459440"/>
                        <a:gd name="connsiteY42" fmla="*/ 139665 h 459495"/>
                        <a:gd name="connsiteX43" fmla="*/ 83865 w 459440"/>
                        <a:gd name="connsiteY43" fmla="*/ 167773 h 459495"/>
                        <a:gd name="connsiteX44" fmla="*/ 139625 w 459440"/>
                        <a:gd name="connsiteY44" fmla="*/ 146418 h 459495"/>
                        <a:gd name="connsiteX45" fmla="*/ 167199 w 459440"/>
                        <a:gd name="connsiteY45" fmla="*/ 173993 h 459495"/>
                        <a:gd name="connsiteX46" fmla="*/ 145844 w 459440"/>
                        <a:gd name="connsiteY46" fmla="*/ 229772 h 459495"/>
                        <a:gd name="connsiteX47" fmla="*/ 167209 w 459440"/>
                        <a:gd name="connsiteY47" fmla="*/ 285550 h 459495"/>
                        <a:gd name="connsiteX48" fmla="*/ 139634 w 459440"/>
                        <a:gd name="connsiteY48" fmla="*/ 313125 h 459495"/>
                        <a:gd name="connsiteX49" fmla="*/ 83846 w 459440"/>
                        <a:gd name="connsiteY49" fmla="*/ 291760 h 459495"/>
                        <a:gd name="connsiteX50" fmla="*/ 82856 w 459440"/>
                        <a:gd name="connsiteY50" fmla="*/ 291808 h 459495"/>
                        <a:gd name="connsiteX51" fmla="*/ 82856 w 459440"/>
                        <a:gd name="connsiteY51" fmla="*/ 167716 h 459495"/>
                        <a:gd name="connsiteX52" fmla="*/ 83865 w 459440"/>
                        <a:gd name="connsiteY52" fmla="*/ 167773 h 459495"/>
                        <a:gd name="connsiteX53" fmla="*/ 146368 w 459440"/>
                        <a:gd name="connsiteY53" fmla="*/ 319859 h 459495"/>
                        <a:gd name="connsiteX54" fmla="*/ 173943 w 459440"/>
                        <a:gd name="connsiteY54" fmla="*/ 292284 h 459495"/>
                        <a:gd name="connsiteX55" fmla="*/ 229712 w 459440"/>
                        <a:gd name="connsiteY55" fmla="*/ 313630 h 459495"/>
                        <a:gd name="connsiteX56" fmla="*/ 285490 w 459440"/>
                        <a:gd name="connsiteY56" fmla="*/ 292275 h 459495"/>
                        <a:gd name="connsiteX57" fmla="*/ 313075 w 459440"/>
                        <a:gd name="connsiteY57" fmla="*/ 319859 h 459495"/>
                        <a:gd name="connsiteX58" fmla="*/ 291815 w 459440"/>
                        <a:gd name="connsiteY58" fmla="*/ 376628 h 459495"/>
                        <a:gd name="connsiteX59" fmla="*/ 167676 w 459440"/>
                        <a:gd name="connsiteY59" fmla="*/ 376628 h 459495"/>
                        <a:gd name="connsiteX60" fmla="*/ 167723 w 459440"/>
                        <a:gd name="connsiteY60" fmla="*/ 375637 h 459495"/>
                        <a:gd name="connsiteX61" fmla="*/ 146368 w 459440"/>
                        <a:gd name="connsiteY61" fmla="*/ 319859 h 4594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459440" h="459495">
                          <a:moveTo>
                            <a:pt x="434909" y="316325"/>
                          </a:moveTo>
                          <a:cubicBezTo>
                            <a:pt x="421584" y="303000"/>
                            <a:pt x="404534" y="294780"/>
                            <a:pt x="386113" y="292484"/>
                          </a:cubicBezTo>
                          <a:lnTo>
                            <a:pt x="386113" y="167040"/>
                          </a:lnTo>
                          <a:cubicBezTo>
                            <a:pt x="404534" y="164744"/>
                            <a:pt x="421584" y="156534"/>
                            <a:pt x="434909" y="143199"/>
                          </a:cubicBezTo>
                          <a:cubicBezTo>
                            <a:pt x="467608" y="110490"/>
                            <a:pt x="467608" y="57283"/>
                            <a:pt x="434909" y="24575"/>
                          </a:cubicBezTo>
                          <a:cubicBezTo>
                            <a:pt x="419069" y="8734"/>
                            <a:pt x="398000" y="10"/>
                            <a:pt x="375587" y="10"/>
                          </a:cubicBezTo>
                          <a:cubicBezTo>
                            <a:pt x="353185" y="10"/>
                            <a:pt x="332125" y="8734"/>
                            <a:pt x="316266" y="24575"/>
                          </a:cubicBezTo>
                          <a:cubicBezTo>
                            <a:pt x="302588" y="38243"/>
                            <a:pt x="294720" y="55512"/>
                            <a:pt x="292482" y="73352"/>
                          </a:cubicBezTo>
                          <a:lnTo>
                            <a:pt x="166999" y="73352"/>
                          </a:lnTo>
                          <a:cubicBezTo>
                            <a:pt x="164704" y="54940"/>
                            <a:pt x="156484" y="37900"/>
                            <a:pt x="143158" y="24565"/>
                          </a:cubicBezTo>
                          <a:cubicBezTo>
                            <a:pt x="127318" y="8725"/>
                            <a:pt x="106249" y="0"/>
                            <a:pt x="83846" y="0"/>
                          </a:cubicBezTo>
                          <a:cubicBezTo>
                            <a:pt x="61443" y="0"/>
                            <a:pt x="40374" y="8725"/>
                            <a:pt x="24534" y="24565"/>
                          </a:cubicBezTo>
                          <a:cubicBezTo>
                            <a:pt x="-8165" y="57274"/>
                            <a:pt x="-8165" y="110490"/>
                            <a:pt x="24534" y="143189"/>
                          </a:cubicBezTo>
                          <a:cubicBezTo>
                            <a:pt x="37859" y="156515"/>
                            <a:pt x="54909" y="164735"/>
                            <a:pt x="73321" y="167030"/>
                          </a:cubicBezTo>
                          <a:lnTo>
                            <a:pt x="73321" y="292475"/>
                          </a:lnTo>
                          <a:cubicBezTo>
                            <a:pt x="54909" y="294770"/>
                            <a:pt x="37859" y="302990"/>
                            <a:pt x="24524" y="316316"/>
                          </a:cubicBezTo>
                          <a:cubicBezTo>
                            <a:pt x="-8175" y="349025"/>
                            <a:pt x="-8175" y="402241"/>
                            <a:pt x="24524" y="434940"/>
                          </a:cubicBezTo>
                          <a:cubicBezTo>
                            <a:pt x="40365" y="450780"/>
                            <a:pt x="61424" y="459496"/>
                            <a:pt x="83837" y="459496"/>
                          </a:cubicBezTo>
                          <a:cubicBezTo>
                            <a:pt x="106249" y="459496"/>
                            <a:pt x="127309" y="450780"/>
                            <a:pt x="143149" y="434940"/>
                          </a:cubicBezTo>
                          <a:cubicBezTo>
                            <a:pt x="156474" y="421615"/>
                            <a:pt x="164694" y="404574"/>
                            <a:pt x="166990" y="386153"/>
                          </a:cubicBezTo>
                          <a:lnTo>
                            <a:pt x="292491" y="386153"/>
                          </a:lnTo>
                          <a:cubicBezTo>
                            <a:pt x="294730" y="404003"/>
                            <a:pt x="302616" y="421272"/>
                            <a:pt x="316285" y="434950"/>
                          </a:cubicBezTo>
                          <a:cubicBezTo>
                            <a:pt x="332125" y="450780"/>
                            <a:pt x="353185" y="459496"/>
                            <a:pt x="375597" y="459496"/>
                          </a:cubicBezTo>
                          <a:cubicBezTo>
                            <a:pt x="398009" y="459496"/>
                            <a:pt x="419060" y="450780"/>
                            <a:pt x="434909" y="434940"/>
                          </a:cubicBezTo>
                          <a:cubicBezTo>
                            <a:pt x="467618" y="402250"/>
                            <a:pt x="467618" y="349034"/>
                            <a:pt x="434909" y="316325"/>
                          </a:cubicBezTo>
                          <a:close/>
                          <a:moveTo>
                            <a:pt x="375587" y="291760"/>
                          </a:moveTo>
                          <a:cubicBezTo>
                            <a:pt x="354775" y="291760"/>
                            <a:pt x="335182" y="299371"/>
                            <a:pt x="319800" y="313125"/>
                          </a:cubicBezTo>
                          <a:lnTo>
                            <a:pt x="292225" y="285540"/>
                          </a:lnTo>
                          <a:cubicBezTo>
                            <a:pt x="320533" y="253813"/>
                            <a:pt x="320533" y="205692"/>
                            <a:pt x="292225" y="173984"/>
                          </a:cubicBezTo>
                          <a:lnTo>
                            <a:pt x="319809" y="146399"/>
                          </a:lnTo>
                          <a:cubicBezTo>
                            <a:pt x="335192" y="160153"/>
                            <a:pt x="354785" y="167764"/>
                            <a:pt x="375587" y="167764"/>
                          </a:cubicBezTo>
                          <a:cubicBezTo>
                            <a:pt x="375921" y="167764"/>
                            <a:pt x="376245" y="167726"/>
                            <a:pt x="376578" y="167716"/>
                          </a:cubicBezTo>
                          <a:lnTo>
                            <a:pt x="376578" y="291798"/>
                          </a:lnTo>
                          <a:cubicBezTo>
                            <a:pt x="376254" y="291808"/>
                            <a:pt x="375930" y="291760"/>
                            <a:pt x="375587" y="291760"/>
                          </a:cubicBezTo>
                          <a:close/>
                          <a:moveTo>
                            <a:pt x="313075" y="139665"/>
                          </a:moveTo>
                          <a:lnTo>
                            <a:pt x="285500" y="167249"/>
                          </a:lnTo>
                          <a:cubicBezTo>
                            <a:pt x="270117" y="153495"/>
                            <a:pt x="250524" y="145894"/>
                            <a:pt x="229722" y="145894"/>
                          </a:cubicBezTo>
                          <a:cubicBezTo>
                            <a:pt x="208909" y="145894"/>
                            <a:pt x="189317" y="153495"/>
                            <a:pt x="173934" y="167259"/>
                          </a:cubicBezTo>
                          <a:lnTo>
                            <a:pt x="146359" y="139684"/>
                          </a:lnTo>
                          <a:cubicBezTo>
                            <a:pt x="160122" y="124301"/>
                            <a:pt x="167733" y="104708"/>
                            <a:pt x="167733" y="83906"/>
                          </a:cubicBezTo>
                          <a:cubicBezTo>
                            <a:pt x="167733" y="83563"/>
                            <a:pt x="167685" y="83239"/>
                            <a:pt x="167685" y="82896"/>
                          </a:cubicBezTo>
                          <a:lnTo>
                            <a:pt x="291796" y="82896"/>
                          </a:lnTo>
                          <a:cubicBezTo>
                            <a:pt x="291548" y="103203"/>
                            <a:pt x="298683" y="123549"/>
                            <a:pt x="313075" y="139665"/>
                          </a:cubicBezTo>
                          <a:close/>
                          <a:moveTo>
                            <a:pt x="83865" y="167773"/>
                          </a:moveTo>
                          <a:cubicBezTo>
                            <a:pt x="104668" y="167773"/>
                            <a:pt x="124251" y="160172"/>
                            <a:pt x="139625" y="146418"/>
                          </a:cubicBezTo>
                          <a:lnTo>
                            <a:pt x="167199" y="173993"/>
                          </a:lnTo>
                          <a:cubicBezTo>
                            <a:pt x="153445" y="189376"/>
                            <a:pt x="145835" y="208959"/>
                            <a:pt x="145844" y="229772"/>
                          </a:cubicBezTo>
                          <a:cubicBezTo>
                            <a:pt x="145844" y="250584"/>
                            <a:pt x="153455" y="270167"/>
                            <a:pt x="167209" y="285550"/>
                          </a:cubicBezTo>
                          <a:lnTo>
                            <a:pt x="139634" y="313125"/>
                          </a:lnTo>
                          <a:cubicBezTo>
                            <a:pt x="124251" y="299371"/>
                            <a:pt x="104658" y="291760"/>
                            <a:pt x="83846" y="291760"/>
                          </a:cubicBezTo>
                          <a:cubicBezTo>
                            <a:pt x="83513" y="291760"/>
                            <a:pt x="83189" y="291808"/>
                            <a:pt x="82856" y="291808"/>
                          </a:cubicBezTo>
                          <a:lnTo>
                            <a:pt x="82856" y="167716"/>
                          </a:lnTo>
                          <a:cubicBezTo>
                            <a:pt x="83189" y="167726"/>
                            <a:pt x="83522" y="167773"/>
                            <a:pt x="83865" y="167773"/>
                          </a:cubicBezTo>
                          <a:close/>
                          <a:moveTo>
                            <a:pt x="146368" y="319859"/>
                          </a:moveTo>
                          <a:lnTo>
                            <a:pt x="173943" y="292284"/>
                          </a:lnTo>
                          <a:cubicBezTo>
                            <a:pt x="189317" y="306029"/>
                            <a:pt x="208900" y="313630"/>
                            <a:pt x="229712" y="313630"/>
                          </a:cubicBezTo>
                          <a:cubicBezTo>
                            <a:pt x="250524" y="313630"/>
                            <a:pt x="270108" y="306029"/>
                            <a:pt x="285490" y="292275"/>
                          </a:cubicBezTo>
                          <a:lnTo>
                            <a:pt x="313075" y="319859"/>
                          </a:lnTo>
                          <a:cubicBezTo>
                            <a:pt x="298683" y="335975"/>
                            <a:pt x="291558" y="356302"/>
                            <a:pt x="291815" y="376628"/>
                          </a:cubicBezTo>
                          <a:lnTo>
                            <a:pt x="167676" y="376628"/>
                          </a:lnTo>
                          <a:cubicBezTo>
                            <a:pt x="167676" y="376295"/>
                            <a:pt x="167723" y="375971"/>
                            <a:pt x="167723" y="375637"/>
                          </a:cubicBezTo>
                          <a:cubicBezTo>
                            <a:pt x="167733" y="354825"/>
                            <a:pt x="160122" y="335242"/>
                            <a:pt x="146368" y="319859"/>
                          </a:cubicBezTo>
                          <a:close/>
                        </a:path>
                      </a:pathLst>
                    </a:custGeom>
                    <a:solidFill>
                      <a:srgbClr val="0565A7"/>
                    </a:solidFill>
                    <a:ln w="9525" cap="flat">
                      <a:noFill/>
                      <a:prstDash val="solid"/>
                      <a:miter/>
                    </a:ln>
                  </p:spPr>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IN" sz="1100" b="0" i="0" u="none" strike="noStrike" kern="1200" cap="none" spc="0" normalizeH="0" baseline="0" noProof="0">
                        <a:ln>
                          <a:noFill/>
                        </a:ln>
                        <a:solidFill>
                          <a:sysClr val="windowText" lastClr="000000"/>
                        </a:solidFill>
                        <a:effectLst/>
                        <a:uLnTx/>
                        <a:uFillTx/>
                        <a:latin typeface="Century Gothic" panose="020B0502020202020204" pitchFamily="34" charset="0"/>
                        <a:ea typeface="+mn-ea"/>
                        <a:cs typeface="+mn-cs"/>
                      </a:endParaRPr>
                    </a:p>
                  </p:txBody>
                </p:sp>
              </p:grpSp>
            </p:grpSp>
            <p:grpSp>
              <p:nvGrpSpPr>
                <p:cNvPr id="15" name="Group 14">
                  <a:extLst>
                    <a:ext uri="{FF2B5EF4-FFF2-40B4-BE49-F238E27FC236}">
                      <a16:creationId xmlns:a16="http://schemas.microsoft.com/office/drawing/2014/main" xmlns="" id="{8826227B-3370-4420-B043-8FA07317B06A}"/>
                    </a:ext>
                  </a:extLst>
                </p:cNvPr>
                <p:cNvGrpSpPr/>
                <p:nvPr/>
              </p:nvGrpSpPr>
              <p:grpSpPr>
                <a:xfrm>
                  <a:off x="2315598" y="2697115"/>
                  <a:ext cx="1505172" cy="841737"/>
                  <a:chOff x="2315598" y="2697115"/>
                  <a:chExt cx="1505172" cy="841737"/>
                </a:xfrm>
              </p:grpSpPr>
              <p:cxnSp>
                <p:nvCxnSpPr>
                  <p:cNvPr id="23" name="Straight Connector 22">
                    <a:extLst>
                      <a:ext uri="{FF2B5EF4-FFF2-40B4-BE49-F238E27FC236}">
                        <a16:creationId xmlns:a16="http://schemas.microsoft.com/office/drawing/2014/main" xmlns="" id="{0255019D-0341-4EE1-8397-B200497CCC1A}"/>
                      </a:ext>
                    </a:extLst>
                  </p:cNvPr>
                  <p:cNvCxnSpPr>
                    <a:cxnSpLocks/>
                  </p:cNvCxnSpPr>
                  <p:nvPr/>
                </p:nvCxnSpPr>
                <p:spPr>
                  <a:xfrm>
                    <a:off x="3154344" y="3124140"/>
                    <a:ext cx="666426" cy="0"/>
                  </a:xfrm>
                  <a:prstGeom prst="line">
                    <a:avLst/>
                  </a:prstGeom>
                  <a:noFill/>
                  <a:ln w="6350" cap="flat" cmpd="sng" algn="ctr">
                    <a:solidFill>
                      <a:srgbClr val="000000">
                        <a:lumMod val="75000"/>
                        <a:lumOff val="25000"/>
                      </a:srgbClr>
                    </a:solidFill>
                    <a:prstDash val="solid"/>
                    <a:miter lim="800000"/>
                    <a:tailEnd type="oval" w="sm" len="sm"/>
                  </a:ln>
                  <a:effectLst/>
                </p:spPr>
              </p:cxnSp>
              <p:grpSp>
                <p:nvGrpSpPr>
                  <p:cNvPr id="24" name="Group 23">
                    <a:extLst>
                      <a:ext uri="{FF2B5EF4-FFF2-40B4-BE49-F238E27FC236}">
                        <a16:creationId xmlns:a16="http://schemas.microsoft.com/office/drawing/2014/main" xmlns="" id="{1FDE9EF7-29AA-49B0-BECC-F74387308988}"/>
                      </a:ext>
                    </a:extLst>
                  </p:cNvPr>
                  <p:cNvGrpSpPr/>
                  <p:nvPr/>
                </p:nvGrpSpPr>
                <p:grpSpPr>
                  <a:xfrm>
                    <a:off x="2315598" y="2697115"/>
                    <a:ext cx="841738" cy="841737"/>
                    <a:chOff x="2315598" y="2697115"/>
                    <a:chExt cx="841738" cy="841737"/>
                  </a:xfrm>
                </p:grpSpPr>
                <p:grpSp>
                  <p:nvGrpSpPr>
                    <p:cNvPr id="25" name="Group 24">
                      <a:extLst>
                        <a:ext uri="{FF2B5EF4-FFF2-40B4-BE49-F238E27FC236}">
                          <a16:creationId xmlns:a16="http://schemas.microsoft.com/office/drawing/2014/main" xmlns="" id="{1BFFC163-A801-416C-8ABF-D3ED1B7AA995}"/>
                        </a:ext>
                      </a:extLst>
                    </p:cNvPr>
                    <p:cNvGrpSpPr/>
                    <p:nvPr/>
                  </p:nvGrpSpPr>
                  <p:grpSpPr>
                    <a:xfrm flipH="1">
                      <a:off x="2315598" y="2697115"/>
                      <a:ext cx="841738" cy="841737"/>
                      <a:chOff x="6130616" y="3359330"/>
                      <a:chExt cx="841738" cy="841737"/>
                    </a:xfrm>
                  </p:grpSpPr>
                  <p:sp>
                    <p:nvSpPr>
                      <p:cNvPr id="27" name="Octagon 26">
                        <a:extLst>
                          <a:ext uri="{FF2B5EF4-FFF2-40B4-BE49-F238E27FC236}">
                            <a16:creationId xmlns:a16="http://schemas.microsoft.com/office/drawing/2014/main" xmlns="" id="{389EAC64-170A-4A6D-AE49-0B812F30F6E3}"/>
                          </a:ext>
                        </a:extLst>
                      </p:cNvPr>
                      <p:cNvSpPr/>
                      <p:nvPr/>
                    </p:nvSpPr>
                    <p:spPr>
                      <a:xfrm flipH="1">
                        <a:off x="6130616" y="3359330"/>
                        <a:ext cx="841738" cy="841737"/>
                      </a:xfrm>
                      <a:prstGeom prst="octagon">
                        <a:avLst/>
                      </a:prstGeom>
                      <a:solidFill>
                        <a:srgbClr val="207E88"/>
                      </a:solidFill>
                      <a:ln w="12700" cap="flat" cmpd="sng" algn="ctr">
                        <a:noFill/>
                        <a:prstDash val="solid"/>
                        <a:miter lim="800000"/>
                      </a:ln>
                      <a:effectLst/>
                    </p:spPr>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endParaRPr>
                      </a:p>
                    </p:txBody>
                  </p:sp>
                  <p:sp>
                    <p:nvSpPr>
                      <p:cNvPr id="28" name="Octagon 27">
                        <a:extLst>
                          <a:ext uri="{FF2B5EF4-FFF2-40B4-BE49-F238E27FC236}">
                            <a16:creationId xmlns:a16="http://schemas.microsoft.com/office/drawing/2014/main" xmlns="" id="{87CEBD8B-84C2-4FFC-AC7F-8DB40E6133F3}"/>
                          </a:ext>
                        </a:extLst>
                      </p:cNvPr>
                      <p:cNvSpPr/>
                      <p:nvPr/>
                    </p:nvSpPr>
                    <p:spPr>
                      <a:xfrm flipH="1">
                        <a:off x="6194496" y="3420104"/>
                        <a:ext cx="717844" cy="717842"/>
                      </a:xfrm>
                      <a:prstGeom prst="octagon">
                        <a:avLst/>
                      </a:prstGeom>
                      <a:solidFill>
                        <a:srgbClr val="FFFFFF"/>
                      </a:solidFill>
                      <a:ln w="12700" cap="flat" cmpd="sng" algn="ctr">
                        <a:noFill/>
                        <a:prstDash val="solid"/>
                        <a:miter lim="800000"/>
                      </a:ln>
                      <a:effectLst>
                        <a:outerShdw blurRad="50800" dist="38100" algn="l" rotWithShape="0">
                          <a:prstClr val="black">
                            <a:alpha val="15000"/>
                          </a:prstClr>
                        </a:outerShdw>
                      </a:effectLst>
                    </p:spPr>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endParaRPr>
                      </a:p>
                    </p:txBody>
                  </p:sp>
                </p:grpSp>
                <p:sp>
                  <p:nvSpPr>
                    <p:cNvPr id="26" name="Freeform: Shape 27">
                      <a:extLst>
                        <a:ext uri="{FF2B5EF4-FFF2-40B4-BE49-F238E27FC236}">
                          <a16:creationId xmlns:a16="http://schemas.microsoft.com/office/drawing/2014/main" xmlns="" id="{065B15FA-1B13-4427-B2D6-BE512902F3A5}"/>
                        </a:ext>
                      </a:extLst>
                    </p:cNvPr>
                    <p:cNvSpPr/>
                    <p:nvPr/>
                  </p:nvSpPr>
                  <p:spPr>
                    <a:xfrm>
                      <a:off x="2577474" y="2958990"/>
                      <a:ext cx="317987" cy="317986"/>
                    </a:xfrm>
                    <a:custGeom>
                      <a:avLst/>
                      <a:gdLst>
                        <a:gd name="connsiteX0" fmla="*/ 63208 w 590550"/>
                        <a:gd name="connsiteY0" fmla="*/ 513873 h 590550"/>
                        <a:gd name="connsiteX1" fmla="*/ 50416 w 590550"/>
                        <a:gd name="connsiteY1" fmla="*/ 526665 h 590550"/>
                        <a:gd name="connsiteX2" fmla="*/ 63884 w 590550"/>
                        <a:gd name="connsiteY2" fmla="*/ 540134 h 590550"/>
                        <a:gd name="connsiteX3" fmla="*/ 76676 w 590550"/>
                        <a:gd name="connsiteY3" fmla="*/ 527342 h 590550"/>
                        <a:gd name="connsiteX4" fmla="*/ 90145 w 590550"/>
                        <a:gd name="connsiteY4" fmla="*/ 486927 h 590550"/>
                        <a:gd name="connsiteX5" fmla="*/ 76676 w 590550"/>
                        <a:gd name="connsiteY5" fmla="*/ 500396 h 590550"/>
                        <a:gd name="connsiteX6" fmla="*/ 90145 w 590550"/>
                        <a:gd name="connsiteY6" fmla="*/ 513864 h 590550"/>
                        <a:gd name="connsiteX7" fmla="*/ 103613 w 590550"/>
                        <a:gd name="connsiteY7" fmla="*/ 500396 h 590550"/>
                        <a:gd name="connsiteX8" fmla="*/ 117091 w 590550"/>
                        <a:gd name="connsiteY8" fmla="*/ 459990 h 590550"/>
                        <a:gd name="connsiteX9" fmla="*/ 103622 w 590550"/>
                        <a:gd name="connsiteY9" fmla="*/ 473459 h 590550"/>
                        <a:gd name="connsiteX10" fmla="*/ 117091 w 590550"/>
                        <a:gd name="connsiteY10" fmla="*/ 486927 h 590550"/>
                        <a:gd name="connsiteX11" fmla="*/ 130559 w 590550"/>
                        <a:gd name="connsiteY11" fmla="*/ 473459 h 590550"/>
                        <a:gd name="connsiteX12" fmla="*/ 126482 w 590550"/>
                        <a:gd name="connsiteY12" fmla="*/ 428577 h 590550"/>
                        <a:gd name="connsiteX13" fmla="*/ 161963 w 590550"/>
                        <a:gd name="connsiteY13" fmla="*/ 464067 h 590550"/>
                        <a:gd name="connsiteX14" fmla="*/ 82534 w 590550"/>
                        <a:gd name="connsiteY14" fmla="*/ 558660 h 590550"/>
                        <a:gd name="connsiteX15" fmla="*/ 54997 w 590550"/>
                        <a:gd name="connsiteY15" fmla="*/ 571500 h 590550"/>
                        <a:gd name="connsiteX16" fmla="*/ 19050 w 590550"/>
                        <a:gd name="connsiteY16" fmla="*/ 535552 h 590550"/>
                        <a:gd name="connsiteX17" fmla="*/ 31880 w 590550"/>
                        <a:gd name="connsiteY17" fmla="*/ 508016 h 590550"/>
                        <a:gd name="connsiteX18" fmla="*/ 305799 w 590550"/>
                        <a:gd name="connsiteY18" fmla="*/ 400050 h 590550"/>
                        <a:gd name="connsiteX19" fmla="*/ 337937 w 590550"/>
                        <a:gd name="connsiteY19" fmla="*/ 400050 h 590550"/>
                        <a:gd name="connsiteX20" fmla="*/ 292550 w 590550"/>
                        <a:gd name="connsiteY20" fmla="*/ 431873 h 590550"/>
                        <a:gd name="connsiteX21" fmla="*/ 305799 w 590550"/>
                        <a:gd name="connsiteY21" fmla="*/ 400050 h 590550"/>
                        <a:gd name="connsiteX22" fmla="*/ 228514 w 590550"/>
                        <a:gd name="connsiteY22" fmla="*/ 400050 h 590550"/>
                        <a:gd name="connsiteX23" fmla="*/ 285835 w 590550"/>
                        <a:gd name="connsiteY23" fmla="*/ 400050 h 590550"/>
                        <a:gd name="connsiteX24" fmla="*/ 257175 w 590550"/>
                        <a:gd name="connsiteY24" fmla="*/ 438150 h 590550"/>
                        <a:gd name="connsiteX25" fmla="*/ 228514 w 590550"/>
                        <a:gd name="connsiteY25" fmla="*/ 400050 h 590550"/>
                        <a:gd name="connsiteX26" fmla="*/ 176412 w 590550"/>
                        <a:gd name="connsiteY26" fmla="*/ 400050 h 590550"/>
                        <a:gd name="connsiteX27" fmla="*/ 208549 w 590550"/>
                        <a:gd name="connsiteY27" fmla="*/ 400050 h 590550"/>
                        <a:gd name="connsiteX28" fmla="*/ 221799 w 590550"/>
                        <a:gd name="connsiteY28" fmla="*/ 431873 h 590550"/>
                        <a:gd name="connsiteX29" fmla="*/ 176412 w 590550"/>
                        <a:gd name="connsiteY29" fmla="*/ 400050 h 590550"/>
                        <a:gd name="connsiteX30" fmla="*/ 314115 w 590550"/>
                        <a:gd name="connsiteY30" fmla="*/ 342900 h 590550"/>
                        <a:gd name="connsiteX31" fmla="*/ 361464 w 590550"/>
                        <a:gd name="connsiteY31" fmla="*/ 342900 h 590550"/>
                        <a:gd name="connsiteX32" fmla="*/ 350386 w 590550"/>
                        <a:gd name="connsiteY32" fmla="*/ 381000 h 590550"/>
                        <a:gd name="connsiteX33" fmla="*/ 310219 w 590550"/>
                        <a:gd name="connsiteY33" fmla="*/ 381000 h 590550"/>
                        <a:gd name="connsiteX34" fmla="*/ 314115 w 590550"/>
                        <a:gd name="connsiteY34" fmla="*/ 342900 h 590550"/>
                        <a:gd name="connsiteX35" fmla="*/ 219275 w 590550"/>
                        <a:gd name="connsiteY35" fmla="*/ 342900 h 590550"/>
                        <a:gd name="connsiteX36" fmla="*/ 295075 w 590550"/>
                        <a:gd name="connsiteY36" fmla="*/ 342900 h 590550"/>
                        <a:gd name="connsiteX37" fmla="*/ 290693 w 590550"/>
                        <a:gd name="connsiteY37" fmla="*/ 381000 h 590550"/>
                        <a:gd name="connsiteX38" fmla="*/ 223657 w 590550"/>
                        <a:gd name="connsiteY38" fmla="*/ 381000 h 590550"/>
                        <a:gd name="connsiteX39" fmla="*/ 219275 w 590550"/>
                        <a:gd name="connsiteY39" fmla="*/ 342900 h 590550"/>
                        <a:gd name="connsiteX40" fmla="*/ 152885 w 590550"/>
                        <a:gd name="connsiteY40" fmla="*/ 342900 h 590550"/>
                        <a:gd name="connsiteX41" fmla="*/ 200234 w 590550"/>
                        <a:gd name="connsiteY41" fmla="*/ 342900 h 590550"/>
                        <a:gd name="connsiteX42" fmla="*/ 204129 w 590550"/>
                        <a:gd name="connsiteY42" fmla="*/ 381000 h 590550"/>
                        <a:gd name="connsiteX43" fmla="*/ 163963 w 590550"/>
                        <a:gd name="connsiteY43" fmla="*/ 381000 h 590550"/>
                        <a:gd name="connsiteX44" fmla="*/ 152885 w 590550"/>
                        <a:gd name="connsiteY44" fmla="*/ 342900 h 590550"/>
                        <a:gd name="connsiteX45" fmla="*/ 514350 w 590550"/>
                        <a:gd name="connsiteY45" fmla="*/ 323850 h 590550"/>
                        <a:gd name="connsiteX46" fmla="*/ 590550 w 590550"/>
                        <a:gd name="connsiteY46" fmla="*/ 323850 h 590550"/>
                        <a:gd name="connsiteX47" fmla="*/ 590550 w 590550"/>
                        <a:gd name="connsiteY47" fmla="*/ 590550 h 590550"/>
                        <a:gd name="connsiteX48" fmla="*/ 323850 w 590550"/>
                        <a:gd name="connsiteY48" fmla="*/ 590550 h 590550"/>
                        <a:gd name="connsiteX49" fmla="*/ 323850 w 590550"/>
                        <a:gd name="connsiteY49" fmla="*/ 495300 h 590550"/>
                        <a:gd name="connsiteX50" fmla="*/ 400050 w 590550"/>
                        <a:gd name="connsiteY50" fmla="*/ 495300 h 590550"/>
                        <a:gd name="connsiteX51" fmla="*/ 400050 w 590550"/>
                        <a:gd name="connsiteY51" fmla="*/ 571500 h 590550"/>
                        <a:gd name="connsiteX52" fmla="*/ 419100 w 590550"/>
                        <a:gd name="connsiteY52" fmla="*/ 571500 h 590550"/>
                        <a:gd name="connsiteX53" fmla="*/ 419100 w 590550"/>
                        <a:gd name="connsiteY53" fmla="*/ 419100 h 590550"/>
                        <a:gd name="connsiteX54" fmla="*/ 495300 w 590550"/>
                        <a:gd name="connsiteY54" fmla="*/ 419100 h 590550"/>
                        <a:gd name="connsiteX55" fmla="*/ 495300 w 590550"/>
                        <a:gd name="connsiteY55" fmla="*/ 571500 h 590550"/>
                        <a:gd name="connsiteX56" fmla="*/ 514350 w 590550"/>
                        <a:gd name="connsiteY56" fmla="*/ 571500 h 590550"/>
                        <a:gd name="connsiteX57" fmla="*/ 223657 w 590550"/>
                        <a:gd name="connsiteY57" fmla="*/ 285750 h 590550"/>
                        <a:gd name="connsiteX58" fmla="*/ 286369 w 590550"/>
                        <a:gd name="connsiteY58" fmla="*/ 285750 h 590550"/>
                        <a:gd name="connsiteX59" fmla="*/ 292713 w 590550"/>
                        <a:gd name="connsiteY59" fmla="*/ 297447 h 590550"/>
                        <a:gd name="connsiteX60" fmla="*/ 294932 w 590550"/>
                        <a:gd name="connsiteY60" fmla="*/ 323850 h 590550"/>
                        <a:gd name="connsiteX61" fmla="*/ 219275 w 590550"/>
                        <a:gd name="connsiteY61" fmla="*/ 323850 h 590550"/>
                        <a:gd name="connsiteX62" fmla="*/ 223657 w 590550"/>
                        <a:gd name="connsiteY62" fmla="*/ 285750 h 590550"/>
                        <a:gd name="connsiteX63" fmla="*/ 163963 w 590550"/>
                        <a:gd name="connsiteY63" fmla="*/ 285750 h 590550"/>
                        <a:gd name="connsiteX64" fmla="*/ 204129 w 590550"/>
                        <a:gd name="connsiteY64" fmla="*/ 285750 h 590550"/>
                        <a:gd name="connsiteX65" fmla="*/ 200234 w 590550"/>
                        <a:gd name="connsiteY65" fmla="*/ 323850 h 590550"/>
                        <a:gd name="connsiteX66" fmla="*/ 152885 w 590550"/>
                        <a:gd name="connsiteY66" fmla="*/ 323850 h 590550"/>
                        <a:gd name="connsiteX67" fmla="*/ 163963 w 590550"/>
                        <a:gd name="connsiteY67" fmla="*/ 285750 h 590550"/>
                        <a:gd name="connsiteX68" fmla="*/ 349748 w 590550"/>
                        <a:gd name="connsiteY68" fmla="*/ 284521 h 590550"/>
                        <a:gd name="connsiteX69" fmla="*/ 361464 w 590550"/>
                        <a:gd name="connsiteY69" fmla="*/ 323840 h 590550"/>
                        <a:gd name="connsiteX70" fmla="*/ 313982 w 590550"/>
                        <a:gd name="connsiteY70" fmla="*/ 323840 h 590550"/>
                        <a:gd name="connsiteX71" fmla="*/ 312658 w 590550"/>
                        <a:gd name="connsiteY71" fmla="*/ 304438 h 590550"/>
                        <a:gd name="connsiteX72" fmla="*/ 322935 w 590550"/>
                        <a:gd name="connsiteY72" fmla="*/ 301142 h 590550"/>
                        <a:gd name="connsiteX73" fmla="*/ 292750 w 590550"/>
                        <a:gd name="connsiteY73" fmla="*/ 235096 h 590550"/>
                        <a:gd name="connsiteX74" fmla="*/ 301723 w 590550"/>
                        <a:gd name="connsiteY74" fmla="*/ 238858 h 590550"/>
                        <a:gd name="connsiteX75" fmla="*/ 298398 w 590550"/>
                        <a:gd name="connsiteY75" fmla="*/ 246202 h 590550"/>
                        <a:gd name="connsiteX76" fmla="*/ 292750 w 590550"/>
                        <a:gd name="connsiteY76" fmla="*/ 235096 h 590550"/>
                        <a:gd name="connsiteX77" fmla="*/ 221799 w 590550"/>
                        <a:gd name="connsiteY77" fmla="*/ 234876 h 590550"/>
                        <a:gd name="connsiteX78" fmla="*/ 208549 w 590550"/>
                        <a:gd name="connsiteY78" fmla="*/ 266699 h 590550"/>
                        <a:gd name="connsiteX79" fmla="*/ 176412 w 590550"/>
                        <a:gd name="connsiteY79" fmla="*/ 266699 h 590550"/>
                        <a:gd name="connsiteX80" fmla="*/ 221799 w 590550"/>
                        <a:gd name="connsiteY80" fmla="*/ 234876 h 590550"/>
                        <a:gd name="connsiteX81" fmla="*/ 257175 w 590550"/>
                        <a:gd name="connsiteY81" fmla="*/ 228600 h 590550"/>
                        <a:gd name="connsiteX82" fmla="*/ 285816 w 590550"/>
                        <a:gd name="connsiteY82" fmla="*/ 266700 h 590550"/>
                        <a:gd name="connsiteX83" fmla="*/ 228514 w 590550"/>
                        <a:gd name="connsiteY83" fmla="*/ 266700 h 590550"/>
                        <a:gd name="connsiteX84" fmla="*/ 257175 w 590550"/>
                        <a:gd name="connsiteY84" fmla="*/ 228600 h 590550"/>
                        <a:gd name="connsiteX85" fmla="*/ 257175 w 590550"/>
                        <a:gd name="connsiteY85" fmla="*/ 190500 h 590550"/>
                        <a:gd name="connsiteX86" fmla="*/ 317421 w 590550"/>
                        <a:gd name="connsiteY86" fmla="*/ 204159 h 590550"/>
                        <a:gd name="connsiteX87" fmla="*/ 309563 w 590550"/>
                        <a:gd name="connsiteY87" fmla="*/ 221523 h 590550"/>
                        <a:gd name="connsiteX88" fmla="*/ 257175 w 590550"/>
                        <a:gd name="connsiteY88" fmla="*/ 209550 h 590550"/>
                        <a:gd name="connsiteX89" fmla="*/ 133350 w 590550"/>
                        <a:gd name="connsiteY89" fmla="*/ 333375 h 590550"/>
                        <a:gd name="connsiteX90" fmla="*/ 257175 w 590550"/>
                        <a:gd name="connsiteY90" fmla="*/ 457200 h 590550"/>
                        <a:gd name="connsiteX91" fmla="*/ 381000 w 590550"/>
                        <a:gd name="connsiteY91" fmla="*/ 333375 h 590550"/>
                        <a:gd name="connsiteX92" fmla="*/ 365989 w 590550"/>
                        <a:gd name="connsiteY92" fmla="*/ 274453 h 590550"/>
                        <a:gd name="connsiteX93" fmla="*/ 377600 w 590550"/>
                        <a:gd name="connsiteY93" fmla="*/ 267252 h 590550"/>
                        <a:gd name="connsiteX94" fmla="*/ 385629 w 590550"/>
                        <a:gd name="connsiteY94" fmla="*/ 271386 h 590550"/>
                        <a:gd name="connsiteX95" fmla="*/ 400050 w 590550"/>
                        <a:gd name="connsiteY95" fmla="*/ 333375 h 590550"/>
                        <a:gd name="connsiteX96" fmla="*/ 257175 w 590550"/>
                        <a:gd name="connsiteY96" fmla="*/ 476250 h 590550"/>
                        <a:gd name="connsiteX97" fmla="*/ 114300 w 590550"/>
                        <a:gd name="connsiteY97" fmla="*/ 333375 h 590550"/>
                        <a:gd name="connsiteX98" fmla="*/ 257175 w 590550"/>
                        <a:gd name="connsiteY98" fmla="*/ 190500 h 590550"/>
                        <a:gd name="connsiteX99" fmla="*/ 514350 w 590550"/>
                        <a:gd name="connsiteY99" fmla="*/ 180975 h 590550"/>
                        <a:gd name="connsiteX100" fmla="*/ 523875 w 590550"/>
                        <a:gd name="connsiteY100" fmla="*/ 190500 h 590550"/>
                        <a:gd name="connsiteX101" fmla="*/ 514350 w 590550"/>
                        <a:gd name="connsiteY101" fmla="*/ 200025 h 590550"/>
                        <a:gd name="connsiteX102" fmla="*/ 504825 w 590550"/>
                        <a:gd name="connsiteY102" fmla="*/ 190500 h 590550"/>
                        <a:gd name="connsiteX103" fmla="*/ 514350 w 590550"/>
                        <a:gd name="connsiteY103" fmla="*/ 180975 h 590550"/>
                        <a:gd name="connsiteX104" fmla="*/ 419100 w 590550"/>
                        <a:gd name="connsiteY104" fmla="*/ 180975 h 590550"/>
                        <a:gd name="connsiteX105" fmla="*/ 428625 w 590550"/>
                        <a:gd name="connsiteY105" fmla="*/ 190500 h 590550"/>
                        <a:gd name="connsiteX106" fmla="*/ 419100 w 590550"/>
                        <a:gd name="connsiteY106" fmla="*/ 200025 h 590550"/>
                        <a:gd name="connsiteX107" fmla="*/ 409575 w 590550"/>
                        <a:gd name="connsiteY107" fmla="*/ 190500 h 590550"/>
                        <a:gd name="connsiteX108" fmla="*/ 419100 w 590550"/>
                        <a:gd name="connsiteY108" fmla="*/ 180975 h 590550"/>
                        <a:gd name="connsiteX109" fmla="*/ 419290 w 590550"/>
                        <a:gd name="connsiteY109" fmla="*/ 123825 h 590550"/>
                        <a:gd name="connsiteX110" fmla="*/ 517988 w 590550"/>
                        <a:gd name="connsiteY110" fmla="*/ 123825 h 590550"/>
                        <a:gd name="connsiteX111" fmla="*/ 523874 w 590550"/>
                        <a:gd name="connsiteY111" fmla="*/ 129711 h 590550"/>
                        <a:gd name="connsiteX112" fmla="*/ 523255 w 590550"/>
                        <a:gd name="connsiteY112" fmla="*/ 132350 h 590550"/>
                        <a:gd name="connsiteX113" fmla="*/ 508463 w 590550"/>
                        <a:gd name="connsiteY113" fmla="*/ 161925 h 590550"/>
                        <a:gd name="connsiteX114" fmla="*/ 426910 w 590550"/>
                        <a:gd name="connsiteY114" fmla="*/ 161925 h 590550"/>
                        <a:gd name="connsiteX115" fmla="*/ 361950 w 590550"/>
                        <a:gd name="connsiteY115" fmla="*/ 66674 h 590550"/>
                        <a:gd name="connsiteX116" fmla="*/ 361950 w 590550"/>
                        <a:gd name="connsiteY116" fmla="*/ 85724 h 590550"/>
                        <a:gd name="connsiteX117" fmla="*/ 392240 w 590550"/>
                        <a:gd name="connsiteY117" fmla="*/ 85724 h 590550"/>
                        <a:gd name="connsiteX118" fmla="*/ 407937 w 590550"/>
                        <a:gd name="connsiteY118" fmla="*/ 164201 h 590550"/>
                        <a:gd name="connsiteX119" fmla="*/ 390525 w 590550"/>
                        <a:gd name="connsiteY119" fmla="*/ 190499 h 590550"/>
                        <a:gd name="connsiteX120" fmla="*/ 419100 w 590550"/>
                        <a:gd name="connsiteY120" fmla="*/ 219074 h 590550"/>
                        <a:gd name="connsiteX121" fmla="*/ 447675 w 590550"/>
                        <a:gd name="connsiteY121" fmla="*/ 190499 h 590550"/>
                        <a:gd name="connsiteX122" fmla="*/ 445913 w 590550"/>
                        <a:gd name="connsiteY122" fmla="*/ 180974 h 590550"/>
                        <a:gd name="connsiteX123" fmla="*/ 487528 w 590550"/>
                        <a:gd name="connsiteY123" fmla="*/ 180974 h 590550"/>
                        <a:gd name="connsiteX124" fmla="*/ 485775 w 590550"/>
                        <a:gd name="connsiteY124" fmla="*/ 190499 h 590550"/>
                        <a:gd name="connsiteX125" fmla="*/ 514350 w 590550"/>
                        <a:gd name="connsiteY125" fmla="*/ 219074 h 590550"/>
                        <a:gd name="connsiteX126" fmla="*/ 542925 w 590550"/>
                        <a:gd name="connsiteY126" fmla="*/ 190499 h 590550"/>
                        <a:gd name="connsiteX127" fmla="*/ 527961 w 590550"/>
                        <a:gd name="connsiteY127" fmla="*/ 165534 h 590550"/>
                        <a:gd name="connsiteX128" fmla="*/ 540296 w 590550"/>
                        <a:gd name="connsiteY128" fmla="*/ 140865 h 590550"/>
                        <a:gd name="connsiteX129" fmla="*/ 542925 w 590550"/>
                        <a:gd name="connsiteY129" fmla="*/ 129711 h 590550"/>
                        <a:gd name="connsiteX130" fmla="*/ 517989 w 590550"/>
                        <a:gd name="connsiteY130" fmla="*/ 104774 h 590550"/>
                        <a:gd name="connsiteX131" fmla="*/ 415480 w 590550"/>
                        <a:gd name="connsiteY131" fmla="*/ 104774 h 590550"/>
                        <a:gd name="connsiteX132" fmla="*/ 407861 w 590550"/>
                        <a:gd name="connsiteY132" fmla="*/ 66674 h 590550"/>
                        <a:gd name="connsiteX133" fmla="*/ 219075 w 590550"/>
                        <a:gd name="connsiteY133" fmla="*/ 57150 h 590550"/>
                        <a:gd name="connsiteX134" fmla="*/ 228600 w 590550"/>
                        <a:gd name="connsiteY134" fmla="*/ 66675 h 590550"/>
                        <a:gd name="connsiteX135" fmla="*/ 219075 w 590550"/>
                        <a:gd name="connsiteY135" fmla="*/ 76200 h 590550"/>
                        <a:gd name="connsiteX136" fmla="*/ 209550 w 590550"/>
                        <a:gd name="connsiteY136" fmla="*/ 66675 h 590550"/>
                        <a:gd name="connsiteX137" fmla="*/ 219075 w 590550"/>
                        <a:gd name="connsiteY137" fmla="*/ 57150 h 590550"/>
                        <a:gd name="connsiteX138" fmla="*/ 142875 w 590550"/>
                        <a:gd name="connsiteY138" fmla="*/ 57150 h 590550"/>
                        <a:gd name="connsiteX139" fmla="*/ 152400 w 590550"/>
                        <a:gd name="connsiteY139" fmla="*/ 66675 h 590550"/>
                        <a:gd name="connsiteX140" fmla="*/ 142875 w 590550"/>
                        <a:gd name="connsiteY140" fmla="*/ 76200 h 590550"/>
                        <a:gd name="connsiteX141" fmla="*/ 133350 w 590550"/>
                        <a:gd name="connsiteY141" fmla="*/ 66675 h 590550"/>
                        <a:gd name="connsiteX142" fmla="*/ 142875 w 590550"/>
                        <a:gd name="connsiteY142" fmla="*/ 57150 h 590550"/>
                        <a:gd name="connsiteX143" fmla="*/ 66675 w 590550"/>
                        <a:gd name="connsiteY143" fmla="*/ 57150 h 590550"/>
                        <a:gd name="connsiteX144" fmla="*/ 76200 w 590550"/>
                        <a:gd name="connsiteY144" fmla="*/ 66675 h 590550"/>
                        <a:gd name="connsiteX145" fmla="*/ 66675 w 590550"/>
                        <a:gd name="connsiteY145" fmla="*/ 76200 h 590550"/>
                        <a:gd name="connsiteX146" fmla="*/ 57150 w 590550"/>
                        <a:gd name="connsiteY146" fmla="*/ 66675 h 590550"/>
                        <a:gd name="connsiteX147" fmla="*/ 66675 w 590550"/>
                        <a:gd name="connsiteY147" fmla="*/ 57150 h 590550"/>
                        <a:gd name="connsiteX148" fmla="*/ 219075 w 590550"/>
                        <a:gd name="connsiteY148" fmla="*/ 38100 h 590550"/>
                        <a:gd name="connsiteX149" fmla="*/ 190500 w 590550"/>
                        <a:gd name="connsiteY149" fmla="*/ 66675 h 590550"/>
                        <a:gd name="connsiteX150" fmla="*/ 219075 w 590550"/>
                        <a:gd name="connsiteY150" fmla="*/ 95250 h 590550"/>
                        <a:gd name="connsiteX151" fmla="*/ 247650 w 590550"/>
                        <a:gd name="connsiteY151" fmla="*/ 66675 h 590550"/>
                        <a:gd name="connsiteX152" fmla="*/ 219075 w 590550"/>
                        <a:gd name="connsiteY152" fmla="*/ 38100 h 590550"/>
                        <a:gd name="connsiteX153" fmla="*/ 142875 w 590550"/>
                        <a:gd name="connsiteY153" fmla="*/ 38100 h 590550"/>
                        <a:gd name="connsiteX154" fmla="*/ 114300 w 590550"/>
                        <a:gd name="connsiteY154" fmla="*/ 66675 h 590550"/>
                        <a:gd name="connsiteX155" fmla="*/ 142875 w 590550"/>
                        <a:gd name="connsiteY155" fmla="*/ 95250 h 590550"/>
                        <a:gd name="connsiteX156" fmla="*/ 171450 w 590550"/>
                        <a:gd name="connsiteY156" fmla="*/ 66675 h 590550"/>
                        <a:gd name="connsiteX157" fmla="*/ 142875 w 590550"/>
                        <a:gd name="connsiteY157" fmla="*/ 38100 h 590550"/>
                        <a:gd name="connsiteX158" fmla="*/ 66675 w 590550"/>
                        <a:gd name="connsiteY158" fmla="*/ 38100 h 590550"/>
                        <a:gd name="connsiteX159" fmla="*/ 38100 w 590550"/>
                        <a:gd name="connsiteY159" fmla="*/ 66675 h 590550"/>
                        <a:gd name="connsiteX160" fmla="*/ 66675 w 590550"/>
                        <a:gd name="connsiteY160" fmla="*/ 95250 h 590550"/>
                        <a:gd name="connsiteX161" fmla="*/ 95250 w 590550"/>
                        <a:gd name="connsiteY161" fmla="*/ 66675 h 590550"/>
                        <a:gd name="connsiteX162" fmla="*/ 66675 w 590550"/>
                        <a:gd name="connsiteY162" fmla="*/ 38100 h 590550"/>
                        <a:gd name="connsiteX163" fmla="*/ 447589 w 590550"/>
                        <a:gd name="connsiteY163" fmla="*/ 19059 h 590550"/>
                        <a:gd name="connsiteX164" fmla="*/ 535496 w 590550"/>
                        <a:gd name="connsiteY164" fmla="*/ 55578 h 590550"/>
                        <a:gd name="connsiteX165" fmla="*/ 570538 w 590550"/>
                        <a:gd name="connsiteY165" fmla="*/ 158543 h 590550"/>
                        <a:gd name="connsiteX166" fmla="*/ 463915 w 590550"/>
                        <a:gd name="connsiteY166" fmla="*/ 265652 h 590550"/>
                        <a:gd name="connsiteX167" fmla="*/ 382524 w 590550"/>
                        <a:gd name="connsiteY167" fmla="*/ 248011 h 590550"/>
                        <a:gd name="connsiteX168" fmla="*/ 377504 w 590550"/>
                        <a:gd name="connsiteY168" fmla="*/ 244897 h 590550"/>
                        <a:gd name="connsiteX169" fmla="*/ 312915 w 590550"/>
                        <a:gd name="connsiteY169" fmla="*/ 284949 h 590550"/>
                        <a:gd name="connsiteX170" fmla="*/ 304800 w 590550"/>
                        <a:gd name="connsiteY170" fmla="*/ 280444 h 590550"/>
                        <a:gd name="connsiteX171" fmla="*/ 304800 w 590550"/>
                        <a:gd name="connsiteY171" fmla="*/ 279425 h 590550"/>
                        <a:gd name="connsiteX172" fmla="*/ 305276 w 590550"/>
                        <a:gd name="connsiteY172" fmla="*/ 277234 h 590550"/>
                        <a:gd name="connsiteX173" fmla="*/ 339128 w 590550"/>
                        <a:gd name="connsiteY173" fmla="*/ 202387 h 590550"/>
                        <a:gd name="connsiteX174" fmla="*/ 337090 w 590550"/>
                        <a:gd name="connsiteY174" fmla="*/ 198329 h 590550"/>
                        <a:gd name="connsiteX175" fmla="*/ 325736 w 590550"/>
                        <a:gd name="connsiteY175" fmla="*/ 121262 h 590550"/>
                        <a:gd name="connsiteX176" fmla="*/ 432797 w 590550"/>
                        <a:gd name="connsiteY176" fmla="*/ 19916 h 590550"/>
                        <a:gd name="connsiteX177" fmla="*/ 447589 w 590550"/>
                        <a:gd name="connsiteY177" fmla="*/ 19059 h 590550"/>
                        <a:gd name="connsiteX178" fmla="*/ 28575 w 590550"/>
                        <a:gd name="connsiteY178" fmla="*/ 0 h 590550"/>
                        <a:gd name="connsiteX179" fmla="*/ 257175 w 590550"/>
                        <a:gd name="connsiteY179" fmla="*/ 0 h 590550"/>
                        <a:gd name="connsiteX180" fmla="*/ 285750 w 590550"/>
                        <a:gd name="connsiteY180" fmla="*/ 28575 h 590550"/>
                        <a:gd name="connsiteX181" fmla="*/ 285750 w 590550"/>
                        <a:gd name="connsiteY181" fmla="*/ 104775 h 590550"/>
                        <a:gd name="connsiteX182" fmla="*/ 257175 w 590550"/>
                        <a:gd name="connsiteY182" fmla="*/ 133350 h 590550"/>
                        <a:gd name="connsiteX183" fmla="*/ 161925 w 590550"/>
                        <a:gd name="connsiteY183" fmla="*/ 133350 h 590550"/>
                        <a:gd name="connsiteX184" fmla="*/ 161925 w 590550"/>
                        <a:gd name="connsiteY184" fmla="*/ 167507 h 590550"/>
                        <a:gd name="connsiteX185" fmla="*/ 138932 w 590550"/>
                        <a:gd name="connsiteY185" fmla="*/ 190500 h 590550"/>
                        <a:gd name="connsiteX186" fmla="*/ 122672 w 590550"/>
                        <a:gd name="connsiteY186" fmla="*/ 183775 h 590550"/>
                        <a:gd name="connsiteX187" fmla="*/ 72257 w 590550"/>
                        <a:gd name="connsiteY187" fmla="*/ 133350 h 590550"/>
                        <a:gd name="connsiteX188" fmla="*/ 28575 w 590550"/>
                        <a:gd name="connsiteY188" fmla="*/ 133350 h 590550"/>
                        <a:gd name="connsiteX189" fmla="*/ 0 w 590550"/>
                        <a:gd name="connsiteY189" fmla="*/ 104775 h 590550"/>
                        <a:gd name="connsiteX190" fmla="*/ 0 w 590550"/>
                        <a:gd name="connsiteY190" fmla="*/ 28575 h 590550"/>
                        <a:gd name="connsiteX191" fmla="*/ 28575 w 590550"/>
                        <a:gd name="connsiteY191" fmla="*/ 0 h 590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Lst>
                      <a:rect l="l" t="t" r="r" b="b"/>
                      <a:pathLst>
                        <a:path w="590550" h="590550">
                          <a:moveTo>
                            <a:pt x="63208" y="513873"/>
                          </a:moveTo>
                          <a:lnTo>
                            <a:pt x="50416" y="526665"/>
                          </a:lnTo>
                          <a:lnTo>
                            <a:pt x="63884" y="540134"/>
                          </a:lnTo>
                          <a:lnTo>
                            <a:pt x="76676" y="527342"/>
                          </a:lnTo>
                          <a:close/>
                          <a:moveTo>
                            <a:pt x="90145" y="486927"/>
                          </a:moveTo>
                          <a:lnTo>
                            <a:pt x="76676" y="500396"/>
                          </a:lnTo>
                          <a:lnTo>
                            <a:pt x="90145" y="513864"/>
                          </a:lnTo>
                          <a:lnTo>
                            <a:pt x="103613" y="500396"/>
                          </a:lnTo>
                          <a:close/>
                          <a:moveTo>
                            <a:pt x="117091" y="459990"/>
                          </a:moveTo>
                          <a:lnTo>
                            <a:pt x="103622" y="473459"/>
                          </a:lnTo>
                          <a:lnTo>
                            <a:pt x="117091" y="486927"/>
                          </a:lnTo>
                          <a:lnTo>
                            <a:pt x="130559" y="473459"/>
                          </a:lnTo>
                          <a:close/>
                          <a:moveTo>
                            <a:pt x="126482" y="428577"/>
                          </a:moveTo>
                          <a:cubicBezTo>
                            <a:pt x="136408" y="442169"/>
                            <a:pt x="148380" y="454133"/>
                            <a:pt x="161963" y="464067"/>
                          </a:cubicBezTo>
                          <a:lnTo>
                            <a:pt x="82534" y="558660"/>
                          </a:lnTo>
                          <a:cubicBezTo>
                            <a:pt x="75686" y="566823"/>
                            <a:pt x="65646" y="571500"/>
                            <a:pt x="54997" y="571500"/>
                          </a:cubicBezTo>
                          <a:cubicBezTo>
                            <a:pt x="35176" y="571500"/>
                            <a:pt x="19050" y="555374"/>
                            <a:pt x="19050" y="535552"/>
                          </a:cubicBezTo>
                          <a:cubicBezTo>
                            <a:pt x="19050" y="524894"/>
                            <a:pt x="23727" y="514874"/>
                            <a:pt x="31880" y="508016"/>
                          </a:cubicBezTo>
                          <a:close/>
                          <a:moveTo>
                            <a:pt x="305799" y="400050"/>
                          </a:moveTo>
                          <a:lnTo>
                            <a:pt x="337937" y="400050"/>
                          </a:lnTo>
                          <a:cubicBezTo>
                            <a:pt x="326059" y="414404"/>
                            <a:pt x="310400" y="425444"/>
                            <a:pt x="292550" y="431873"/>
                          </a:cubicBezTo>
                          <a:cubicBezTo>
                            <a:pt x="297817" y="423120"/>
                            <a:pt x="302294" y="412385"/>
                            <a:pt x="305799" y="400050"/>
                          </a:cubicBezTo>
                          <a:close/>
                          <a:moveTo>
                            <a:pt x="228514" y="400050"/>
                          </a:moveTo>
                          <a:lnTo>
                            <a:pt x="285835" y="400050"/>
                          </a:lnTo>
                          <a:cubicBezTo>
                            <a:pt x="278320" y="423605"/>
                            <a:pt x="267414" y="438150"/>
                            <a:pt x="257175" y="438150"/>
                          </a:cubicBezTo>
                          <a:cubicBezTo>
                            <a:pt x="246935" y="438150"/>
                            <a:pt x="236029" y="423605"/>
                            <a:pt x="228514" y="400050"/>
                          </a:cubicBezTo>
                          <a:close/>
                          <a:moveTo>
                            <a:pt x="176412" y="400050"/>
                          </a:moveTo>
                          <a:lnTo>
                            <a:pt x="208549" y="400050"/>
                          </a:lnTo>
                          <a:cubicBezTo>
                            <a:pt x="212055" y="412385"/>
                            <a:pt x="216531" y="423120"/>
                            <a:pt x="221799" y="431873"/>
                          </a:cubicBezTo>
                          <a:cubicBezTo>
                            <a:pt x="203949" y="425444"/>
                            <a:pt x="188290" y="414404"/>
                            <a:pt x="176412" y="400050"/>
                          </a:cubicBezTo>
                          <a:close/>
                          <a:moveTo>
                            <a:pt x="314115" y="342900"/>
                          </a:moveTo>
                          <a:lnTo>
                            <a:pt x="361464" y="342900"/>
                          </a:lnTo>
                          <a:cubicBezTo>
                            <a:pt x="360235" y="356521"/>
                            <a:pt x="356349" y="369370"/>
                            <a:pt x="350386" y="381000"/>
                          </a:cubicBezTo>
                          <a:lnTo>
                            <a:pt x="310219" y="381000"/>
                          </a:lnTo>
                          <a:cubicBezTo>
                            <a:pt x="312362" y="369218"/>
                            <a:pt x="313677" y="356416"/>
                            <a:pt x="314115" y="342900"/>
                          </a:cubicBezTo>
                          <a:close/>
                          <a:moveTo>
                            <a:pt x="219275" y="342900"/>
                          </a:moveTo>
                          <a:lnTo>
                            <a:pt x="295075" y="342900"/>
                          </a:lnTo>
                          <a:cubicBezTo>
                            <a:pt x="294580" y="356683"/>
                            <a:pt x="293018" y="369484"/>
                            <a:pt x="290693" y="381000"/>
                          </a:cubicBezTo>
                          <a:lnTo>
                            <a:pt x="223657" y="381000"/>
                          </a:lnTo>
                          <a:cubicBezTo>
                            <a:pt x="221342" y="369484"/>
                            <a:pt x="219770" y="356683"/>
                            <a:pt x="219275" y="342900"/>
                          </a:cubicBezTo>
                          <a:close/>
                          <a:moveTo>
                            <a:pt x="152885" y="342900"/>
                          </a:moveTo>
                          <a:lnTo>
                            <a:pt x="200234" y="342900"/>
                          </a:lnTo>
                          <a:cubicBezTo>
                            <a:pt x="200662" y="356416"/>
                            <a:pt x="201986" y="369218"/>
                            <a:pt x="204129" y="381000"/>
                          </a:cubicBezTo>
                          <a:lnTo>
                            <a:pt x="163963" y="381000"/>
                          </a:lnTo>
                          <a:cubicBezTo>
                            <a:pt x="158000" y="369370"/>
                            <a:pt x="154114" y="356521"/>
                            <a:pt x="152885" y="342900"/>
                          </a:cubicBezTo>
                          <a:close/>
                          <a:moveTo>
                            <a:pt x="514350" y="323850"/>
                          </a:moveTo>
                          <a:lnTo>
                            <a:pt x="590550" y="323850"/>
                          </a:lnTo>
                          <a:lnTo>
                            <a:pt x="590550" y="590550"/>
                          </a:lnTo>
                          <a:lnTo>
                            <a:pt x="323850" y="590550"/>
                          </a:lnTo>
                          <a:lnTo>
                            <a:pt x="323850" y="495300"/>
                          </a:lnTo>
                          <a:lnTo>
                            <a:pt x="400050" y="495300"/>
                          </a:lnTo>
                          <a:lnTo>
                            <a:pt x="400050" y="571500"/>
                          </a:lnTo>
                          <a:lnTo>
                            <a:pt x="419100" y="571500"/>
                          </a:lnTo>
                          <a:lnTo>
                            <a:pt x="419100" y="419100"/>
                          </a:lnTo>
                          <a:lnTo>
                            <a:pt x="495300" y="419100"/>
                          </a:lnTo>
                          <a:lnTo>
                            <a:pt x="495300" y="571500"/>
                          </a:lnTo>
                          <a:lnTo>
                            <a:pt x="514350" y="571500"/>
                          </a:lnTo>
                          <a:close/>
                          <a:moveTo>
                            <a:pt x="223657" y="285750"/>
                          </a:moveTo>
                          <a:lnTo>
                            <a:pt x="286369" y="285750"/>
                          </a:lnTo>
                          <a:cubicBezTo>
                            <a:pt x="287379" y="290246"/>
                            <a:pt x="289608" y="294265"/>
                            <a:pt x="292713" y="297447"/>
                          </a:cubicBezTo>
                          <a:cubicBezTo>
                            <a:pt x="293941" y="305981"/>
                            <a:pt x="294608" y="314839"/>
                            <a:pt x="294932" y="323850"/>
                          </a:cubicBezTo>
                          <a:lnTo>
                            <a:pt x="219275" y="323850"/>
                          </a:lnTo>
                          <a:cubicBezTo>
                            <a:pt x="219770" y="310067"/>
                            <a:pt x="221332" y="297266"/>
                            <a:pt x="223657" y="285750"/>
                          </a:cubicBezTo>
                          <a:close/>
                          <a:moveTo>
                            <a:pt x="163963" y="285750"/>
                          </a:moveTo>
                          <a:lnTo>
                            <a:pt x="204129" y="285750"/>
                          </a:lnTo>
                          <a:cubicBezTo>
                            <a:pt x="201986" y="297532"/>
                            <a:pt x="200672" y="310334"/>
                            <a:pt x="200234" y="323850"/>
                          </a:cubicBezTo>
                          <a:lnTo>
                            <a:pt x="152885" y="323850"/>
                          </a:lnTo>
                          <a:cubicBezTo>
                            <a:pt x="154114" y="310229"/>
                            <a:pt x="158000" y="297380"/>
                            <a:pt x="163963" y="285750"/>
                          </a:cubicBezTo>
                          <a:close/>
                          <a:moveTo>
                            <a:pt x="349748" y="284521"/>
                          </a:moveTo>
                          <a:cubicBezTo>
                            <a:pt x="356235" y="296751"/>
                            <a:pt x="360207" y="310086"/>
                            <a:pt x="361464" y="323840"/>
                          </a:cubicBezTo>
                          <a:lnTo>
                            <a:pt x="313982" y="323840"/>
                          </a:lnTo>
                          <a:cubicBezTo>
                            <a:pt x="313763" y="317268"/>
                            <a:pt x="313325" y="310810"/>
                            <a:pt x="312658" y="304438"/>
                          </a:cubicBezTo>
                          <a:cubicBezTo>
                            <a:pt x="316268" y="304057"/>
                            <a:pt x="319811" y="303076"/>
                            <a:pt x="322935" y="301142"/>
                          </a:cubicBezTo>
                          <a:close/>
                          <a:moveTo>
                            <a:pt x="292750" y="235096"/>
                          </a:moveTo>
                          <a:cubicBezTo>
                            <a:pt x="295798" y="236210"/>
                            <a:pt x="298779" y="237468"/>
                            <a:pt x="301723" y="238858"/>
                          </a:cubicBezTo>
                          <a:lnTo>
                            <a:pt x="298398" y="246202"/>
                          </a:lnTo>
                          <a:cubicBezTo>
                            <a:pt x="296627" y="242202"/>
                            <a:pt x="294750" y="238477"/>
                            <a:pt x="292750" y="235096"/>
                          </a:cubicBezTo>
                          <a:close/>
                          <a:moveTo>
                            <a:pt x="221799" y="234876"/>
                          </a:moveTo>
                          <a:cubicBezTo>
                            <a:pt x="216531" y="243629"/>
                            <a:pt x="212055" y="254364"/>
                            <a:pt x="208549" y="266699"/>
                          </a:cubicBezTo>
                          <a:lnTo>
                            <a:pt x="176412" y="266699"/>
                          </a:lnTo>
                          <a:cubicBezTo>
                            <a:pt x="188290" y="252345"/>
                            <a:pt x="203949" y="241305"/>
                            <a:pt x="221799" y="234876"/>
                          </a:cubicBezTo>
                          <a:close/>
                          <a:moveTo>
                            <a:pt x="257175" y="228600"/>
                          </a:moveTo>
                          <a:cubicBezTo>
                            <a:pt x="267290" y="228600"/>
                            <a:pt x="278387" y="243688"/>
                            <a:pt x="285816" y="266700"/>
                          </a:cubicBezTo>
                          <a:lnTo>
                            <a:pt x="228514" y="266700"/>
                          </a:lnTo>
                          <a:cubicBezTo>
                            <a:pt x="236029" y="243145"/>
                            <a:pt x="246935" y="228600"/>
                            <a:pt x="257175" y="228600"/>
                          </a:cubicBezTo>
                          <a:close/>
                          <a:moveTo>
                            <a:pt x="257175" y="190500"/>
                          </a:moveTo>
                          <a:cubicBezTo>
                            <a:pt x="278159" y="190500"/>
                            <a:pt x="298371" y="195224"/>
                            <a:pt x="317421" y="204159"/>
                          </a:cubicBezTo>
                          <a:lnTo>
                            <a:pt x="309563" y="221523"/>
                          </a:lnTo>
                          <a:cubicBezTo>
                            <a:pt x="293132" y="213808"/>
                            <a:pt x="275282" y="209550"/>
                            <a:pt x="257175" y="209550"/>
                          </a:cubicBezTo>
                          <a:cubicBezTo>
                            <a:pt x="188900" y="209550"/>
                            <a:pt x="133350" y="265100"/>
                            <a:pt x="133350" y="333375"/>
                          </a:cubicBezTo>
                          <a:cubicBezTo>
                            <a:pt x="133350" y="401650"/>
                            <a:pt x="188900" y="457200"/>
                            <a:pt x="257175" y="457200"/>
                          </a:cubicBezTo>
                          <a:cubicBezTo>
                            <a:pt x="325450" y="457200"/>
                            <a:pt x="381000" y="401650"/>
                            <a:pt x="381000" y="333375"/>
                          </a:cubicBezTo>
                          <a:cubicBezTo>
                            <a:pt x="381000" y="312715"/>
                            <a:pt x="375818" y="292532"/>
                            <a:pt x="365989" y="274453"/>
                          </a:cubicBezTo>
                          <a:lnTo>
                            <a:pt x="377600" y="267252"/>
                          </a:lnTo>
                          <a:cubicBezTo>
                            <a:pt x="380238" y="268748"/>
                            <a:pt x="382934" y="270072"/>
                            <a:pt x="385629" y="271386"/>
                          </a:cubicBezTo>
                          <a:cubicBezTo>
                            <a:pt x="395107" y="290951"/>
                            <a:pt x="400050" y="311763"/>
                            <a:pt x="400050" y="333375"/>
                          </a:cubicBezTo>
                          <a:cubicBezTo>
                            <a:pt x="400050" y="412156"/>
                            <a:pt x="335956" y="476250"/>
                            <a:pt x="257175" y="476250"/>
                          </a:cubicBezTo>
                          <a:cubicBezTo>
                            <a:pt x="178394" y="476250"/>
                            <a:pt x="114300" y="412156"/>
                            <a:pt x="114300" y="333375"/>
                          </a:cubicBezTo>
                          <a:cubicBezTo>
                            <a:pt x="114300" y="254594"/>
                            <a:pt x="178394" y="190500"/>
                            <a:pt x="257175" y="190500"/>
                          </a:cubicBezTo>
                          <a:close/>
                          <a:moveTo>
                            <a:pt x="514350" y="180975"/>
                          </a:moveTo>
                          <a:cubicBezTo>
                            <a:pt x="519611" y="180975"/>
                            <a:pt x="523875" y="185239"/>
                            <a:pt x="523875" y="190500"/>
                          </a:cubicBezTo>
                          <a:cubicBezTo>
                            <a:pt x="523875" y="195761"/>
                            <a:pt x="519611" y="200025"/>
                            <a:pt x="514350" y="200025"/>
                          </a:cubicBezTo>
                          <a:cubicBezTo>
                            <a:pt x="509089" y="200025"/>
                            <a:pt x="504825" y="195761"/>
                            <a:pt x="504825" y="190500"/>
                          </a:cubicBezTo>
                          <a:cubicBezTo>
                            <a:pt x="504825" y="185239"/>
                            <a:pt x="509089" y="180975"/>
                            <a:pt x="514350" y="180975"/>
                          </a:cubicBezTo>
                          <a:close/>
                          <a:moveTo>
                            <a:pt x="419100" y="180975"/>
                          </a:moveTo>
                          <a:cubicBezTo>
                            <a:pt x="424361" y="180975"/>
                            <a:pt x="428625" y="185239"/>
                            <a:pt x="428625" y="190500"/>
                          </a:cubicBezTo>
                          <a:cubicBezTo>
                            <a:pt x="428625" y="195761"/>
                            <a:pt x="424361" y="200025"/>
                            <a:pt x="419100" y="200025"/>
                          </a:cubicBezTo>
                          <a:cubicBezTo>
                            <a:pt x="413839" y="200025"/>
                            <a:pt x="409575" y="195761"/>
                            <a:pt x="409575" y="190500"/>
                          </a:cubicBezTo>
                          <a:cubicBezTo>
                            <a:pt x="409575" y="185239"/>
                            <a:pt x="413839" y="180975"/>
                            <a:pt x="419100" y="180975"/>
                          </a:cubicBezTo>
                          <a:close/>
                          <a:moveTo>
                            <a:pt x="419290" y="123825"/>
                          </a:moveTo>
                          <a:lnTo>
                            <a:pt x="517988" y="123825"/>
                          </a:lnTo>
                          <a:cubicBezTo>
                            <a:pt x="521236" y="123825"/>
                            <a:pt x="523874" y="126463"/>
                            <a:pt x="523874" y="129711"/>
                          </a:cubicBezTo>
                          <a:cubicBezTo>
                            <a:pt x="523874" y="130626"/>
                            <a:pt x="523665" y="131540"/>
                            <a:pt x="523255" y="132350"/>
                          </a:cubicBezTo>
                          <a:lnTo>
                            <a:pt x="508463" y="161925"/>
                          </a:lnTo>
                          <a:lnTo>
                            <a:pt x="426910" y="161925"/>
                          </a:lnTo>
                          <a:close/>
                          <a:moveTo>
                            <a:pt x="361950" y="66674"/>
                          </a:moveTo>
                          <a:lnTo>
                            <a:pt x="361950" y="85724"/>
                          </a:lnTo>
                          <a:lnTo>
                            <a:pt x="392240" y="85724"/>
                          </a:lnTo>
                          <a:lnTo>
                            <a:pt x="407937" y="164201"/>
                          </a:lnTo>
                          <a:cubicBezTo>
                            <a:pt x="397716" y="168554"/>
                            <a:pt x="390525" y="178698"/>
                            <a:pt x="390525" y="190499"/>
                          </a:cubicBezTo>
                          <a:cubicBezTo>
                            <a:pt x="390525" y="206254"/>
                            <a:pt x="403346" y="219074"/>
                            <a:pt x="419100" y="219074"/>
                          </a:cubicBezTo>
                          <a:cubicBezTo>
                            <a:pt x="434854" y="219074"/>
                            <a:pt x="447675" y="206254"/>
                            <a:pt x="447675" y="190499"/>
                          </a:cubicBezTo>
                          <a:cubicBezTo>
                            <a:pt x="447675" y="187147"/>
                            <a:pt x="446989" y="183965"/>
                            <a:pt x="445913" y="180974"/>
                          </a:cubicBezTo>
                          <a:lnTo>
                            <a:pt x="487528" y="180974"/>
                          </a:lnTo>
                          <a:cubicBezTo>
                            <a:pt x="486461" y="183965"/>
                            <a:pt x="485775" y="187147"/>
                            <a:pt x="485775" y="190499"/>
                          </a:cubicBezTo>
                          <a:cubicBezTo>
                            <a:pt x="485775" y="206254"/>
                            <a:pt x="498596" y="219074"/>
                            <a:pt x="514350" y="219074"/>
                          </a:cubicBezTo>
                          <a:cubicBezTo>
                            <a:pt x="530104" y="219074"/>
                            <a:pt x="542925" y="206254"/>
                            <a:pt x="542925" y="190499"/>
                          </a:cubicBezTo>
                          <a:cubicBezTo>
                            <a:pt x="542925" y="179698"/>
                            <a:pt x="536829" y="170383"/>
                            <a:pt x="527961" y="165534"/>
                          </a:cubicBezTo>
                          <a:lnTo>
                            <a:pt x="540296" y="140865"/>
                          </a:lnTo>
                          <a:cubicBezTo>
                            <a:pt x="542011" y="137426"/>
                            <a:pt x="542925" y="133559"/>
                            <a:pt x="542925" y="129711"/>
                          </a:cubicBezTo>
                          <a:cubicBezTo>
                            <a:pt x="542925" y="115966"/>
                            <a:pt x="531743" y="104774"/>
                            <a:pt x="517989" y="104774"/>
                          </a:cubicBezTo>
                          <a:lnTo>
                            <a:pt x="415480" y="104774"/>
                          </a:lnTo>
                          <a:lnTo>
                            <a:pt x="407861" y="66674"/>
                          </a:lnTo>
                          <a:close/>
                          <a:moveTo>
                            <a:pt x="219075" y="57150"/>
                          </a:moveTo>
                          <a:cubicBezTo>
                            <a:pt x="224336" y="57150"/>
                            <a:pt x="228600" y="61414"/>
                            <a:pt x="228600" y="66675"/>
                          </a:cubicBezTo>
                          <a:cubicBezTo>
                            <a:pt x="228600" y="71936"/>
                            <a:pt x="224336" y="76200"/>
                            <a:pt x="219075" y="76200"/>
                          </a:cubicBezTo>
                          <a:cubicBezTo>
                            <a:pt x="213814" y="76200"/>
                            <a:pt x="209550" y="71936"/>
                            <a:pt x="209550" y="66675"/>
                          </a:cubicBezTo>
                          <a:cubicBezTo>
                            <a:pt x="209550" y="61414"/>
                            <a:pt x="213814" y="57150"/>
                            <a:pt x="219075" y="57150"/>
                          </a:cubicBezTo>
                          <a:close/>
                          <a:moveTo>
                            <a:pt x="142875" y="57150"/>
                          </a:moveTo>
                          <a:cubicBezTo>
                            <a:pt x="148136" y="57150"/>
                            <a:pt x="152400" y="61414"/>
                            <a:pt x="152400" y="66675"/>
                          </a:cubicBezTo>
                          <a:cubicBezTo>
                            <a:pt x="152400" y="71936"/>
                            <a:pt x="148136" y="76200"/>
                            <a:pt x="142875" y="76200"/>
                          </a:cubicBezTo>
                          <a:cubicBezTo>
                            <a:pt x="137614" y="76200"/>
                            <a:pt x="133350" y="71936"/>
                            <a:pt x="133350" y="66675"/>
                          </a:cubicBezTo>
                          <a:cubicBezTo>
                            <a:pt x="133350" y="61414"/>
                            <a:pt x="137614" y="57150"/>
                            <a:pt x="142875" y="57150"/>
                          </a:cubicBezTo>
                          <a:close/>
                          <a:moveTo>
                            <a:pt x="66675" y="57150"/>
                          </a:moveTo>
                          <a:cubicBezTo>
                            <a:pt x="71936" y="57150"/>
                            <a:pt x="76200" y="61414"/>
                            <a:pt x="76200" y="66675"/>
                          </a:cubicBezTo>
                          <a:cubicBezTo>
                            <a:pt x="76200" y="71936"/>
                            <a:pt x="71936" y="76200"/>
                            <a:pt x="66675" y="76200"/>
                          </a:cubicBezTo>
                          <a:cubicBezTo>
                            <a:pt x="61414" y="76200"/>
                            <a:pt x="57150" y="71936"/>
                            <a:pt x="57150" y="66675"/>
                          </a:cubicBezTo>
                          <a:cubicBezTo>
                            <a:pt x="57150" y="61414"/>
                            <a:pt x="61414" y="57150"/>
                            <a:pt x="66675" y="57150"/>
                          </a:cubicBezTo>
                          <a:close/>
                          <a:moveTo>
                            <a:pt x="219075" y="38100"/>
                          </a:moveTo>
                          <a:cubicBezTo>
                            <a:pt x="203321" y="38100"/>
                            <a:pt x="190500" y="50921"/>
                            <a:pt x="190500" y="66675"/>
                          </a:cubicBezTo>
                          <a:cubicBezTo>
                            <a:pt x="190500" y="82429"/>
                            <a:pt x="203321" y="95250"/>
                            <a:pt x="219075" y="95250"/>
                          </a:cubicBezTo>
                          <a:cubicBezTo>
                            <a:pt x="234829" y="95250"/>
                            <a:pt x="247650" y="82429"/>
                            <a:pt x="247650" y="66675"/>
                          </a:cubicBezTo>
                          <a:cubicBezTo>
                            <a:pt x="247650" y="50921"/>
                            <a:pt x="234829" y="38100"/>
                            <a:pt x="219075" y="38100"/>
                          </a:cubicBezTo>
                          <a:close/>
                          <a:moveTo>
                            <a:pt x="142875" y="38100"/>
                          </a:moveTo>
                          <a:cubicBezTo>
                            <a:pt x="127121" y="38100"/>
                            <a:pt x="114300" y="50921"/>
                            <a:pt x="114300" y="66675"/>
                          </a:cubicBezTo>
                          <a:cubicBezTo>
                            <a:pt x="114300" y="82429"/>
                            <a:pt x="127121" y="95250"/>
                            <a:pt x="142875" y="95250"/>
                          </a:cubicBezTo>
                          <a:cubicBezTo>
                            <a:pt x="158629" y="95250"/>
                            <a:pt x="171450" y="82429"/>
                            <a:pt x="171450" y="66675"/>
                          </a:cubicBezTo>
                          <a:cubicBezTo>
                            <a:pt x="171450" y="50921"/>
                            <a:pt x="158629" y="38100"/>
                            <a:pt x="142875" y="38100"/>
                          </a:cubicBezTo>
                          <a:close/>
                          <a:moveTo>
                            <a:pt x="66675" y="38100"/>
                          </a:moveTo>
                          <a:cubicBezTo>
                            <a:pt x="50921" y="38100"/>
                            <a:pt x="38100" y="50921"/>
                            <a:pt x="38100" y="66675"/>
                          </a:cubicBezTo>
                          <a:cubicBezTo>
                            <a:pt x="38100" y="82429"/>
                            <a:pt x="50921" y="95250"/>
                            <a:pt x="66675" y="95250"/>
                          </a:cubicBezTo>
                          <a:cubicBezTo>
                            <a:pt x="82429" y="95250"/>
                            <a:pt x="95250" y="82429"/>
                            <a:pt x="95250" y="66675"/>
                          </a:cubicBezTo>
                          <a:cubicBezTo>
                            <a:pt x="95250" y="50921"/>
                            <a:pt x="82429" y="38100"/>
                            <a:pt x="66675" y="38100"/>
                          </a:cubicBezTo>
                          <a:close/>
                          <a:moveTo>
                            <a:pt x="447589" y="19059"/>
                          </a:moveTo>
                          <a:cubicBezTo>
                            <a:pt x="480603" y="19059"/>
                            <a:pt x="512026" y="31965"/>
                            <a:pt x="535496" y="55578"/>
                          </a:cubicBezTo>
                          <a:cubicBezTo>
                            <a:pt x="562451" y="82696"/>
                            <a:pt x="575224" y="120234"/>
                            <a:pt x="570538" y="158543"/>
                          </a:cubicBezTo>
                          <a:cubicBezTo>
                            <a:pt x="563823" y="213493"/>
                            <a:pt x="518979" y="258546"/>
                            <a:pt x="463915" y="265652"/>
                          </a:cubicBezTo>
                          <a:cubicBezTo>
                            <a:pt x="435169" y="269347"/>
                            <a:pt x="407051" y="263251"/>
                            <a:pt x="382524" y="248011"/>
                          </a:cubicBezTo>
                          <a:lnTo>
                            <a:pt x="377504" y="244897"/>
                          </a:lnTo>
                          <a:lnTo>
                            <a:pt x="312915" y="284949"/>
                          </a:lnTo>
                          <a:cubicBezTo>
                            <a:pt x="309543" y="287007"/>
                            <a:pt x="304800" y="284349"/>
                            <a:pt x="304800" y="280444"/>
                          </a:cubicBezTo>
                          <a:lnTo>
                            <a:pt x="304800" y="279425"/>
                          </a:lnTo>
                          <a:cubicBezTo>
                            <a:pt x="304800" y="278672"/>
                            <a:pt x="304962" y="277920"/>
                            <a:pt x="305276" y="277234"/>
                          </a:cubicBezTo>
                          <a:lnTo>
                            <a:pt x="339128" y="202387"/>
                          </a:lnTo>
                          <a:lnTo>
                            <a:pt x="337090" y="198329"/>
                          </a:lnTo>
                          <a:cubicBezTo>
                            <a:pt x="325069" y="174402"/>
                            <a:pt x="321145" y="147751"/>
                            <a:pt x="325736" y="121262"/>
                          </a:cubicBezTo>
                          <a:cubicBezTo>
                            <a:pt x="334985" y="67846"/>
                            <a:pt x="379019" y="26174"/>
                            <a:pt x="432797" y="19916"/>
                          </a:cubicBezTo>
                          <a:cubicBezTo>
                            <a:pt x="437750" y="19335"/>
                            <a:pt x="442684" y="19059"/>
                            <a:pt x="447589" y="19059"/>
                          </a:cubicBezTo>
                          <a:close/>
                          <a:moveTo>
                            <a:pt x="28575" y="0"/>
                          </a:moveTo>
                          <a:lnTo>
                            <a:pt x="257175" y="0"/>
                          </a:lnTo>
                          <a:cubicBezTo>
                            <a:pt x="272929" y="0"/>
                            <a:pt x="285750" y="12821"/>
                            <a:pt x="285750" y="28575"/>
                          </a:cubicBezTo>
                          <a:lnTo>
                            <a:pt x="285750" y="104775"/>
                          </a:lnTo>
                          <a:cubicBezTo>
                            <a:pt x="285750" y="120529"/>
                            <a:pt x="272929" y="133350"/>
                            <a:pt x="257175" y="133350"/>
                          </a:cubicBezTo>
                          <a:lnTo>
                            <a:pt x="161925" y="133350"/>
                          </a:lnTo>
                          <a:lnTo>
                            <a:pt x="161925" y="167507"/>
                          </a:lnTo>
                          <a:cubicBezTo>
                            <a:pt x="161925" y="180184"/>
                            <a:pt x="151609" y="190500"/>
                            <a:pt x="138932" y="190500"/>
                          </a:cubicBezTo>
                          <a:cubicBezTo>
                            <a:pt x="132883" y="190500"/>
                            <a:pt x="126959" y="188043"/>
                            <a:pt x="122672" y="183775"/>
                          </a:cubicBezTo>
                          <a:lnTo>
                            <a:pt x="72257" y="133350"/>
                          </a:lnTo>
                          <a:lnTo>
                            <a:pt x="28575" y="133350"/>
                          </a:lnTo>
                          <a:cubicBezTo>
                            <a:pt x="12821" y="133350"/>
                            <a:pt x="0" y="120529"/>
                            <a:pt x="0" y="104775"/>
                          </a:cubicBezTo>
                          <a:lnTo>
                            <a:pt x="0" y="28575"/>
                          </a:lnTo>
                          <a:cubicBezTo>
                            <a:pt x="0" y="12821"/>
                            <a:pt x="12821" y="0"/>
                            <a:pt x="28575" y="0"/>
                          </a:cubicBezTo>
                          <a:close/>
                        </a:path>
                      </a:pathLst>
                    </a:custGeom>
                    <a:solidFill>
                      <a:srgbClr val="207E88"/>
                    </a:solidFill>
                    <a:ln w="9525" cap="flat">
                      <a:noFill/>
                      <a:prstDash val="solid"/>
                      <a:miter/>
                    </a:ln>
                  </p:spPr>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IN" sz="1100" b="0" i="0" u="none" strike="noStrike" kern="1200" cap="none" spc="0" normalizeH="0" baseline="0" noProof="0" dirty="0">
                        <a:ln>
                          <a:noFill/>
                        </a:ln>
                        <a:solidFill>
                          <a:sysClr val="windowText" lastClr="000000"/>
                        </a:solidFill>
                        <a:effectLst/>
                        <a:uLnTx/>
                        <a:uFillTx/>
                        <a:latin typeface="Century Gothic" panose="020B0502020202020204" pitchFamily="34" charset="0"/>
                        <a:ea typeface="+mn-ea"/>
                        <a:cs typeface="+mn-cs"/>
                      </a:endParaRPr>
                    </a:p>
                  </p:txBody>
                </p:sp>
              </p:grpSp>
            </p:grpSp>
            <p:grpSp>
              <p:nvGrpSpPr>
                <p:cNvPr id="16" name="Group 15">
                  <a:extLst>
                    <a:ext uri="{FF2B5EF4-FFF2-40B4-BE49-F238E27FC236}">
                      <a16:creationId xmlns:a16="http://schemas.microsoft.com/office/drawing/2014/main" xmlns="" id="{9B9EFDC3-37F2-476E-A0D9-8150C95F8717}"/>
                    </a:ext>
                  </a:extLst>
                </p:cNvPr>
                <p:cNvGrpSpPr/>
                <p:nvPr/>
              </p:nvGrpSpPr>
              <p:grpSpPr>
                <a:xfrm>
                  <a:off x="2822370" y="1689875"/>
                  <a:ext cx="1361433" cy="1133833"/>
                  <a:chOff x="2822370" y="1689875"/>
                  <a:chExt cx="1361433" cy="1133833"/>
                </a:xfrm>
              </p:grpSpPr>
              <p:sp>
                <p:nvSpPr>
                  <p:cNvPr id="17" name="Freeform: Shape 18">
                    <a:extLst>
                      <a:ext uri="{FF2B5EF4-FFF2-40B4-BE49-F238E27FC236}">
                        <a16:creationId xmlns:a16="http://schemas.microsoft.com/office/drawing/2014/main" xmlns="" id="{3C8ACEF5-4123-464D-B485-D66E13FD0875}"/>
                      </a:ext>
                    </a:extLst>
                  </p:cNvPr>
                  <p:cNvSpPr/>
                  <p:nvPr/>
                </p:nvSpPr>
                <p:spPr>
                  <a:xfrm>
                    <a:off x="3659305" y="2112386"/>
                    <a:ext cx="524498" cy="711322"/>
                  </a:xfrm>
                  <a:custGeom>
                    <a:avLst/>
                    <a:gdLst>
                      <a:gd name="connsiteX0" fmla="*/ 0 w 628650"/>
                      <a:gd name="connsiteY0" fmla="*/ 9525 h 9525"/>
                      <a:gd name="connsiteX1" fmla="*/ 628650 w 628650"/>
                      <a:gd name="connsiteY1" fmla="*/ 0 h 9525"/>
                      <a:gd name="connsiteX2" fmla="*/ 628650 w 628650"/>
                      <a:gd name="connsiteY2" fmla="*/ 0 h 9525"/>
                      <a:gd name="connsiteX3" fmla="*/ 628650 w 628650"/>
                      <a:gd name="connsiteY3" fmla="*/ 0 h 9525"/>
                      <a:gd name="connsiteX0" fmla="*/ 0 w 10000"/>
                      <a:gd name="connsiteY0" fmla="*/ 10000 h 644999"/>
                      <a:gd name="connsiteX1" fmla="*/ 10000 w 10000"/>
                      <a:gd name="connsiteY1" fmla="*/ 0 h 644999"/>
                      <a:gd name="connsiteX2" fmla="*/ 10000 w 10000"/>
                      <a:gd name="connsiteY2" fmla="*/ 0 h 644999"/>
                      <a:gd name="connsiteX3" fmla="*/ 7273 w 10000"/>
                      <a:gd name="connsiteY3" fmla="*/ 644999 h 644999"/>
                      <a:gd name="connsiteX0" fmla="*/ 0 w 10000"/>
                      <a:gd name="connsiteY0" fmla="*/ 10000 h 644999"/>
                      <a:gd name="connsiteX1" fmla="*/ 10000 w 10000"/>
                      <a:gd name="connsiteY1" fmla="*/ 0 h 644999"/>
                      <a:gd name="connsiteX2" fmla="*/ 7273 w 10000"/>
                      <a:gd name="connsiteY2" fmla="*/ 644999 h 644999"/>
                      <a:gd name="connsiteX0" fmla="*/ 0 w 7273"/>
                      <a:gd name="connsiteY0" fmla="*/ 0 h 634999"/>
                      <a:gd name="connsiteX1" fmla="*/ 7273 w 7273"/>
                      <a:gd name="connsiteY1" fmla="*/ 634999 h 634999"/>
                      <a:gd name="connsiteX0" fmla="*/ 0 w 10365"/>
                      <a:gd name="connsiteY0" fmla="*/ 0 h 10472"/>
                      <a:gd name="connsiteX1" fmla="*/ 10365 w 10365"/>
                      <a:gd name="connsiteY1" fmla="*/ 10472 h 10472"/>
                      <a:gd name="connsiteX0" fmla="*/ 0 w 10365"/>
                      <a:gd name="connsiteY0" fmla="*/ 144 h 10616"/>
                      <a:gd name="connsiteX1" fmla="*/ 10365 w 10365"/>
                      <a:gd name="connsiteY1" fmla="*/ 10616 h 10616"/>
                      <a:gd name="connsiteX0" fmla="*/ 0 w 10365"/>
                      <a:gd name="connsiteY0" fmla="*/ 119 h 10591"/>
                      <a:gd name="connsiteX1" fmla="*/ 10365 w 10365"/>
                      <a:gd name="connsiteY1" fmla="*/ 10591 h 10591"/>
                      <a:gd name="connsiteX0" fmla="*/ 0 w 10365"/>
                      <a:gd name="connsiteY0" fmla="*/ 0 h 10472"/>
                      <a:gd name="connsiteX1" fmla="*/ 10365 w 10365"/>
                      <a:gd name="connsiteY1" fmla="*/ 10472 h 10472"/>
                      <a:gd name="connsiteX0" fmla="*/ 0 w 11042"/>
                      <a:gd name="connsiteY0" fmla="*/ 0 h 10118"/>
                      <a:gd name="connsiteX1" fmla="*/ 11042 w 11042"/>
                      <a:gd name="connsiteY1" fmla="*/ 10118 h 10118"/>
                      <a:gd name="connsiteX0" fmla="*/ 0 w 11042"/>
                      <a:gd name="connsiteY0" fmla="*/ 55 h 10173"/>
                      <a:gd name="connsiteX1" fmla="*/ 11042 w 11042"/>
                      <a:gd name="connsiteY1" fmla="*/ 10173 h 10173"/>
                      <a:gd name="connsiteX0" fmla="*/ 0 w 10677"/>
                      <a:gd name="connsiteY0" fmla="*/ 52 h 10997"/>
                      <a:gd name="connsiteX1" fmla="*/ 10677 w 10677"/>
                      <a:gd name="connsiteY1" fmla="*/ 10997 h 10997"/>
                      <a:gd name="connsiteX0" fmla="*/ 0 w 10677"/>
                      <a:gd name="connsiteY0" fmla="*/ 52 h 10997"/>
                      <a:gd name="connsiteX1" fmla="*/ 10677 w 10677"/>
                      <a:gd name="connsiteY1" fmla="*/ 10997 h 10997"/>
                      <a:gd name="connsiteX0" fmla="*/ 0 w 10677"/>
                      <a:gd name="connsiteY0" fmla="*/ 29 h 10974"/>
                      <a:gd name="connsiteX1" fmla="*/ 10677 w 10677"/>
                      <a:gd name="connsiteY1" fmla="*/ 10974 h 10974"/>
                      <a:gd name="connsiteX0" fmla="*/ 0 w 11043"/>
                      <a:gd name="connsiteY0" fmla="*/ 0 h 10945"/>
                      <a:gd name="connsiteX1" fmla="*/ 8385 w 11043"/>
                      <a:gd name="connsiteY1" fmla="*/ 5748 h 10945"/>
                      <a:gd name="connsiteX2" fmla="*/ 10677 w 11043"/>
                      <a:gd name="connsiteY2" fmla="*/ 10945 h 10945"/>
                      <a:gd name="connsiteX0" fmla="*/ 0 w 10677"/>
                      <a:gd name="connsiteY0" fmla="*/ 0 h 10945"/>
                      <a:gd name="connsiteX1" fmla="*/ 7864 w 10677"/>
                      <a:gd name="connsiteY1" fmla="*/ 5787 h 10945"/>
                      <a:gd name="connsiteX2" fmla="*/ 10677 w 10677"/>
                      <a:gd name="connsiteY2" fmla="*/ 10945 h 10945"/>
                      <a:gd name="connsiteX0" fmla="*/ 0 w 10677"/>
                      <a:gd name="connsiteY0" fmla="*/ 13 h 10958"/>
                      <a:gd name="connsiteX1" fmla="*/ 7864 w 10677"/>
                      <a:gd name="connsiteY1" fmla="*/ 5800 h 10958"/>
                      <a:gd name="connsiteX2" fmla="*/ 10677 w 10677"/>
                      <a:gd name="connsiteY2" fmla="*/ 10958 h 10958"/>
                      <a:gd name="connsiteX0" fmla="*/ 0 w 10677"/>
                      <a:gd name="connsiteY0" fmla="*/ 13 h 10958"/>
                      <a:gd name="connsiteX1" fmla="*/ 7864 w 10677"/>
                      <a:gd name="connsiteY1" fmla="*/ 5800 h 10958"/>
                      <a:gd name="connsiteX2" fmla="*/ 10677 w 10677"/>
                      <a:gd name="connsiteY2" fmla="*/ 10958 h 10958"/>
                      <a:gd name="connsiteX0" fmla="*/ 0 w 10677"/>
                      <a:gd name="connsiteY0" fmla="*/ 13 h 10958"/>
                      <a:gd name="connsiteX1" fmla="*/ 7864 w 10677"/>
                      <a:gd name="connsiteY1" fmla="*/ 5800 h 10958"/>
                      <a:gd name="connsiteX2" fmla="*/ 10677 w 10677"/>
                      <a:gd name="connsiteY2" fmla="*/ 10958 h 10958"/>
                      <a:gd name="connsiteX0" fmla="*/ 0 w 10677"/>
                      <a:gd name="connsiteY0" fmla="*/ 0 h 10945"/>
                      <a:gd name="connsiteX1" fmla="*/ 10677 w 10677"/>
                      <a:gd name="connsiteY1" fmla="*/ 10945 h 10945"/>
                      <a:gd name="connsiteX0" fmla="*/ 0 w 10677"/>
                      <a:gd name="connsiteY0" fmla="*/ 0 h 10945"/>
                      <a:gd name="connsiteX1" fmla="*/ 1875 w 10677"/>
                      <a:gd name="connsiteY1" fmla="*/ 1969 h 10945"/>
                      <a:gd name="connsiteX2" fmla="*/ 10677 w 10677"/>
                      <a:gd name="connsiteY2" fmla="*/ 10945 h 10945"/>
                      <a:gd name="connsiteX0" fmla="*/ 0 w 10677"/>
                      <a:gd name="connsiteY0" fmla="*/ 0 h 10945"/>
                      <a:gd name="connsiteX1" fmla="*/ 5885 w 10677"/>
                      <a:gd name="connsiteY1" fmla="*/ 197 h 10945"/>
                      <a:gd name="connsiteX2" fmla="*/ 10677 w 10677"/>
                      <a:gd name="connsiteY2" fmla="*/ 10945 h 10945"/>
                      <a:gd name="connsiteX0" fmla="*/ 0 w 10677"/>
                      <a:gd name="connsiteY0" fmla="*/ 0 h 10945"/>
                      <a:gd name="connsiteX1" fmla="*/ 5885 w 10677"/>
                      <a:gd name="connsiteY1" fmla="*/ 197 h 10945"/>
                      <a:gd name="connsiteX2" fmla="*/ 10677 w 10677"/>
                      <a:gd name="connsiteY2" fmla="*/ 10945 h 10945"/>
                      <a:gd name="connsiteX0" fmla="*/ 0 w 10677"/>
                      <a:gd name="connsiteY0" fmla="*/ 0 h 10945"/>
                      <a:gd name="connsiteX1" fmla="*/ 5885 w 10677"/>
                      <a:gd name="connsiteY1" fmla="*/ 197 h 10945"/>
                      <a:gd name="connsiteX2" fmla="*/ 10677 w 10677"/>
                      <a:gd name="connsiteY2" fmla="*/ 10945 h 10945"/>
                      <a:gd name="connsiteX0" fmla="*/ 0 w 10677"/>
                      <a:gd name="connsiteY0" fmla="*/ 0 h 10945"/>
                      <a:gd name="connsiteX1" fmla="*/ 5885 w 10677"/>
                      <a:gd name="connsiteY1" fmla="*/ 197 h 10945"/>
                      <a:gd name="connsiteX2" fmla="*/ 10677 w 10677"/>
                      <a:gd name="connsiteY2" fmla="*/ 10945 h 10945"/>
                      <a:gd name="connsiteX0" fmla="*/ 0 w 10677"/>
                      <a:gd name="connsiteY0" fmla="*/ 0 h 10945"/>
                      <a:gd name="connsiteX1" fmla="*/ 5885 w 10677"/>
                      <a:gd name="connsiteY1" fmla="*/ 197 h 10945"/>
                      <a:gd name="connsiteX2" fmla="*/ 10677 w 10677"/>
                      <a:gd name="connsiteY2" fmla="*/ 10945 h 10945"/>
                      <a:gd name="connsiteX0" fmla="*/ 0 w 10677"/>
                      <a:gd name="connsiteY0" fmla="*/ 0 h 10945"/>
                      <a:gd name="connsiteX1" fmla="*/ 5885 w 10677"/>
                      <a:gd name="connsiteY1" fmla="*/ 197 h 10945"/>
                      <a:gd name="connsiteX2" fmla="*/ 10677 w 10677"/>
                      <a:gd name="connsiteY2" fmla="*/ 10945 h 10945"/>
                      <a:gd name="connsiteX0" fmla="*/ 0 w 10677"/>
                      <a:gd name="connsiteY0" fmla="*/ 0 h 10945"/>
                      <a:gd name="connsiteX1" fmla="*/ 5885 w 10677"/>
                      <a:gd name="connsiteY1" fmla="*/ 197 h 10945"/>
                      <a:gd name="connsiteX2" fmla="*/ 10677 w 10677"/>
                      <a:gd name="connsiteY2" fmla="*/ 10945 h 10945"/>
                      <a:gd name="connsiteX0" fmla="*/ 0 w 10677"/>
                      <a:gd name="connsiteY0" fmla="*/ 0 h 10946"/>
                      <a:gd name="connsiteX1" fmla="*/ 5885 w 10677"/>
                      <a:gd name="connsiteY1" fmla="*/ 197 h 10946"/>
                      <a:gd name="connsiteX2" fmla="*/ 10677 w 10677"/>
                      <a:gd name="connsiteY2" fmla="*/ 10945 h 10946"/>
                      <a:gd name="connsiteX0" fmla="*/ 0 w 10677"/>
                      <a:gd name="connsiteY0" fmla="*/ 0 h 10946"/>
                      <a:gd name="connsiteX1" fmla="*/ 5885 w 10677"/>
                      <a:gd name="connsiteY1" fmla="*/ 0 h 10946"/>
                      <a:gd name="connsiteX2" fmla="*/ 10677 w 10677"/>
                      <a:gd name="connsiteY2" fmla="*/ 10945 h 10946"/>
                      <a:gd name="connsiteX0" fmla="*/ 0 w 10677"/>
                      <a:gd name="connsiteY0" fmla="*/ 0 h 10946"/>
                      <a:gd name="connsiteX1" fmla="*/ 5885 w 10677"/>
                      <a:gd name="connsiteY1" fmla="*/ 0 h 10946"/>
                      <a:gd name="connsiteX2" fmla="*/ 10677 w 10677"/>
                      <a:gd name="connsiteY2" fmla="*/ 10945 h 10946"/>
                    </a:gdLst>
                    <a:ahLst/>
                    <a:cxnLst>
                      <a:cxn ang="0">
                        <a:pos x="connsiteX0" y="connsiteY0"/>
                      </a:cxn>
                      <a:cxn ang="0">
                        <a:pos x="connsiteX1" y="connsiteY1"/>
                      </a:cxn>
                      <a:cxn ang="0">
                        <a:pos x="connsiteX2" y="connsiteY2"/>
                      </a:cxn>
                    </a:cxnLst>
                    <a:rect l="l" t="t" r="r" b="b"/>
                    <a:pathLst>
                      <a:path w="10677" h="10946">
                        <a:moveTo>
                          <a:pt x="0" y="0"/>
                        </a:moveTo>
                        <a:lnTo>
                          <a:pt x="5885" y="0"/>
                        </a:lnTo>
                        <a:cubicBezTo>
                          <a:pt x="11736" y="-13"/>
                          <a:pt x="3732" y="11116"/>
                          <a:pt x="10677" y="10945"/>
                        </a:cubicBezTo>
                      </a:path>
                    </a:pathLst>
                  </a:custGeom>
                  <a:noFill/>
                  <a:ln w="6350" cap="flat" cmpd="sng" algn="ctr">
                    <a:solidFill>
                      <a:srgbClr val="000000">
                        <a:lumMod val="75000"/>
                        <a:lumOff val="25000"/>
                      </a:srgbClr>
                    </a:solidFill>
                    <a:prstDash val="solid"/>
                    <a:miter lim="800000"/>
                    <a:tailEnd type="oval" w="sm" len="sm"/>
                  </a:ln>
                  <a:effectLst/>
                </p:spPr>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ysClr val="window" lastClr="FFFFFF"/>
                      </a:solidFill>
                      <a:effectLst/>
                      <a:uLnTx/>
                      <a:uFillTx/>
                      <a:latin typeface="Century Gothic" panose="020B0502020202020204" pitchFamily="34" charset="0"/>
                      <a:ea typeface="+mn-ea"/>
                      <a:cs typeface="+mn-cs"/>
                    </a:endParaRPr>
                  </a:p>
                </p:txBody>
              </p:sp>
              <p:grpSp>
                <p:nvGrpSpPr>
                  <p:cNvPr id="18" name="Group 17">
                    <a:extLst>
                      <a:ext uri="{FF2B5EF4-FFF2-40B4-BE49-F238E27FC236}">
                        <a16:creationId xmlns:a16="http://schemas.microsoft.com/office/drawing/2014/main" xmlns="" id="{B13DF4F0-91A5-4E37-9BE0-5E148C1D6F09}"/>
                      </a:ext>
                    </a:extLst>
                  </p:cNvPr>
                  <p:cNvGrpSpPr/>
                  <p:nvPr/>
                </p:nvGrpSpPr>
                <p:grpSpPr>
                  <a:xfrm>
                    <a:off x="2822370" y="1689875"/>
                    <a:ext cx="841737" cy="841737"/>
                    <a:chOff x="2822370" y="1689875"/>
                    <a:chExt cx="841737" cy="841737"/>
                  </a:xfrm>
                </p:grpSpPr>
                <p:grpSp>
                  <p:nvGrpSpPr>
                    <p:cNvPr id="19" name="Group 18">
                      <a:extLst>
                        <a:ext uri="{FF2B5EF4-FFF2-40B4-BE49-F238E27FC236}">
                          <a16:creationId xmlns:a16="http://schemas.microsoft.com/office/drawing/2014/main" xmlns="" id="{E3C229B1-179D-4A52-89A5-328D43600787}"/>
                        </a:ext>
                      </a:extLst>
                    </p:cNvPr>
                    <p:cNvGrpSpPr/>
                    <p:nvPr/>
                  </p:nvGrpSpPr>
                  <p:grpSpPr>
                    <a:xfrm flipH="1">
                      <a:off x="2822370" y="1689875"/>
                      <a:ext cx="841737" cy="841737"/>
                      <a:chOff x="5570742" y="2055514"/>
                      <a:chExt cx="841737" cy="841737"/>
                    </a:xfrm>
                  </p:grpSpPr>
                  <p:sp>
                    <p:nvSpPr>
                      <p:cNvPr id="21" name="Octagon 20">
                        <a:extLst>
                          <a:ext uri="{FF2B5EF4-FFF2-40B4-BE49-F238E27FC236}">
                            <a16:creationId xmlns:a16="http://schemas.microsoft.com/office/drawing/2014/main" xmlns="" id="{46E51F19-5AE3-42C0-9171-0A86CB75B224}"/>
                          </a:ext>
                        </a:extLst>
                      </p:cNvPr>
                      <p:cNvSpPr/>
                      <p:nvPr/>
                    </p:nvSpPr>
                    <p:spPr>
                      <a:xfrm flipH="1">
                        <a:off x="5570742" y="2055514"/>
                        <a:ext cx="841737" cy="841737"/>
                      </a:xfrm>
                      <a:prstGeom prst="octagon">
                        <a:avLst/>
                      </a:prstGeom>
                      <a:solidFill>
                        <a:srgbClr val="0565A7"/>
                      </a:solidFill>
                      <a:ln w="12700" cap="flat" cmpd="sng" algn="ctr">
                        <a:noFill/>
                        <a:prstDash val="solid"/>
                        <a:miter lim="800000"/>
                      </a:ln>
                      <a:effectLst/>
                    </p:spPr>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endParaRPr>
                      </a:p>
                    </p:txBody>
                  </p:sp>
                  <p:sp>
                    <p:nvSpPr>
                      <p:cNvPr id="22" name="Octagon 21">
                        <a:extLst>
                          <a:ext uri="{FF2B5EF4-FFF2-40B4-BE49-F238E27FC236}">
                            <a16:creationId xmlns:a16="http://schemas.microsoft.com/office/drawing/2014/main" xmlns="" id="{C0C2C918-D7C8-4AAF-A221-95CD7B83AE8B}"/>
                          </a:ext>
                        </a:extLst>
                      </p:cNvPr>
                      <p:cNvSpPr/>
                      <p:nvPr/>
                    </p:nvSpPr>
                    <p:spPr>
                      <a:xfrm flipH="1">
                        <a:off x="5634622" y="2116288"/>
                        <a:ext cx="717843" cy="717842"/>
                      </a:xfrm>
                      <a:prstGeom prst="octagon">
                        <a:avLst/>
                      </a:prstGeom>
                      <a:solidFill>
                        <a:srgbClr val="FFFFFF"/>
                      </a:solidFill>
                      <a:ln w="12700" cap="flat" cmpd="sng" algn="ctr">
                        <a:noFill/>
                        <a:prstDash val="solid"/>
                        <a:miter lim="800000"/>
                      </a:ln>
                      <a:effectLst>
                        <a:outerShdw blurRad="50800" dist="38100" algn="l" rotWithShape="0">
                          <a:prstClr val="black">
                            <a:alpha val="15000"/>
                          </a:prstClr>
                        </a:outerShdw>
                      </a:effectLst>
                    </p:spPr>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prstClr val="white"/>
                          </a:solidFill>
                          <a:effectLst/>
                          <a:uLnTx/>
                          <a:uFillTx/>
                          <a:latin typeface="Century Gothic" panose="020B0502020202020204" pitchFamily="34" charset="0"/>
                          <a:ea typeface="+mn-ea"/>
                          <a:cs typeface="+mn-cs"/>
                        </a:endParaRPr>
                      </a:p>
                    </p:txBody>
                  </p:sp>
                </p:grpSp>
                <p:sp>
                  <p:nvSpPr>
                    <p:cNvPr id="20" name="Freeform: Shape 21">
                      <a:extLst>
                        <a:ext uri="{FF2B5EF4-FFF2-40B4-BE49-F238E27FC236}">
                          <a16:creationId xmlns:a16="http://schemas.microsoft.com/office/drawing/2014/main" xmlns="" id="{E5DE399B-3002-408F-B7F8-9B1C631060B0}"/>
                        </a:ext>
                      </a:extLst>
                    </p:cNvPr>
                    <p:cNvSpPr/>
                    <p:nvPr/>
                  </p:nvSpPr>
                  <p:spPr>
                    <a:xfrm>
                      <a:off x="3038681" y="1957553"/>
                      <a:ext cx="409114" cy="306380"/>
                    </a:xfrm>
                    <a:custGeom>
                      <a:avLst/>
                      <a:gdLst>
                        <a:gd name="connsiteX0" fmla="*/ 214313 w 857250"/>
                        <a:gd name="connsiteY0" fmla="*/ 0 h 641984"/>
                        <a:gd name="connsiteX1" fmla="*/ 249555 w 857250"/>
                        <a:gd name="connsiteY1" fmla="*/ 210503 h 641984"/>
                        <a:gd name="connsiteX2" fmla="*/ 299085 w 857250"/>
                        <a:gd name="connsiteY2" fmla="*/ 169545 h 641984"/>
                        <a:gd name="connsiteX3" fmla="*/ 442913 w 857250"/>
                        <a:gd name="connsiteY3" fmla="*/ 278130 h 641984"/>
                        <a:gd name="connsiteX4" fmla="*/ 184785 w 857250"/>
                        <a:gd name="connsiteY4" fmla="*/ 278130 h 641984"/>
                        <a:gd name="connsiteX5" fmla="*/ 184785 w 857250"/>
                        <a:gd name="connsiteY5" fmla="*/ 214313 h 641984"/>
                        <a:gd name="connsiteX6" fmla="*/ 0 w 857250"/>
                        <a:gd name="connsiteY6" fmla="*/ 320993 h 641984"/>
                        <a:gd name="connsiteX7" fmla="*/ 184785 w 857250"/>
                        <a:gd name="connsiteY7" fmla="*/ 427673 h 641984"/>
                        <a:gd name="connsiteX8" fmla="*/ 184785 w 857250"/>
                        <a:gd name="connsiteY8" fmla="*/ 363855 h 641984"/>
                        <a:gd name="connsiteX9" fmla="*/ 442913 w 857250"/>
                        <a:gd name="connsiteY9" fmla="*/ 363855 h 641984"/>
                        <a:gd name="connsiteX10" fmla="*/ 300038 w 857250"/>
                        <a:gd name="connsiteY10" fmla="*/ 472440 h 641984"/>
                        <a:gd name="connsiteX11" fmla="*/ 250508 w 857250"/>
                        <a:gd name="connsiteY11" fmla="*/ 431483 h 641984"/>
                        <a:gd name="connsiteX12" fmla="*/ 215265 w 857250"/>
                        <a:gd name="connsiteY12" fmla="*/ 641985 h 641984"/>
                        <a:gd name="connsiteX13" fmla="*/ 415290 w 857250"/>
                        <a:gd name="connsiteY13" fmla="*/ 567690 h 641984"/>
                        <a:gd name="connsiteX14" fmla="*/ 366713 w 857250"/>
                        <a:gd name="connsiteY14" fmla="*/ 527685 h 641984"/>
                        <a:gd name="connsiteX15" fmla="*/ 857250 w 857250"/>
                        <a:gd name="connsiteY15" fmla="*/ 363855 h 641984"/>
                        <a:gd name="connsiteX16" fmla="*/ 857250 w 857250"/>
                        <a:gd name="connsiteY16" fmla="*/ 363855 h 641984"/>
                        <a:gd name="connsiteX17" fmla="*/ 857250 w 857250"/>
                        <a:gd name="connsiteY17" fmla="*/ 363855 h 641984"/>
                        <a:gd name="connsiteX18" fmla="*/ 857250 w 857250"/>
                        <a:gd name="connsiteY18" fmla="*/ 363855 h 641984"/>
                        <a:gd name="connsiteX19" fmla="*/ 857250 w 857250"/>
                        <a:gd name="connsiteY19" fmla="*/ 320993 h 641984"/>
                        <a:gd name="connsiteX20" fmla="*/ 857250 w 857250"/>
                        <a:gd name="connsiteY20" fmla="*/ 278130 h 641984"/>
                        <a:gd name="connsiteX21" fmla="*/ 857250 w 857250"/>
                        <a:gd name="connsiteY21" fmla="*/ 278130 h 641984"/>
                        <a:gd name="connsiteX22" fmla="*/ 857250 w 857250"/>
                        <a:gd name="connsiteY22" fmla="*/ 278130 h 641984"/>
                        <a:gd name="connsiteX23" fmla="*/ 857250 w 857250"/>
                        <a:gd name="connsiteY23" fmla="*/ 278130 h 641984"/>
                        <a:gd name="connsiteX24" fmla="*/ 857250 w 857250"/>
                        <a:gd name="connsiteY24" fmla="*/ 278130 h 641984"/>
                        <a:gd name="connsiteX25" fmla="*/ 366713 w 857250"/>
                        <a:gd name="connsiteY25" fmla="*/ 114300 h 641984"/>
                        <a:gd name="connsiteX26" fmla="*/ 415290 w 857250"/>
                        <a:gd name="connsiteY26" fmla="*/ 74295 h 641984"/>
                        <a:gd name="connsiteX27" fmla="*/ 214313 w 857250"/>
                        <a:gd name="connsiteY27" fmla="*/ 0 h 6419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57250" h="641984">
                          <a:moveTo>
                            <a:pt x="214313" y="0"/>
                          </a:moveTo>
                          <a:lnTo>
                            <a:pt x="249555" y="210503"/>
                          </a:lnTo>
                          <a:lnTo>
                            <a:pt x="299085" y="169545"/>
                          </a:lnTo>
                          <a:cubicBezTo>
                            <a:pt x="343853" y="214313"/>
                            <a:pt x="390525" y="250508"/>
                            <a:pt x="442913" y="278130"/>
                          </a:cubicBezTo>
                          <a:lnTo>
                            <a:pt x="184785" y="278130"/>
                          </a:lnTo>
                          <a:lnTo>
                            <a:pt x="184785" y="214313"/>
                          </a:lnTo>
                          <a:lnTo>
                            <a:pt x="0" y="320993"/>
                          </a:lnTo>
                          <a:lnTo>
                            <a:pt x="184785" y="427673"/>
                          </a:lnTo>
                          <a:lnTo>
                            <a:pt x="184785" y="363855"/>
                          </a:lnTo>
                          <a:lnTo>
                            <a:pt x="442913" y="363855"/>
                          </a:lnTo>
                          <a:cubicBezTo>
                            <a:pt x="391478" y="392430"/>
                            <a:pt x="343853" y="428625"/>
                            <a:pt x="300038" y="472440"/>
                          </a:cubicBezTo>
                          <a:lnTo>
                            <a:pt x="250508" y="431483"/>
                          </a:lnTo>
                          <a:lnTo>
                            <a:pt x="215265" y="641985"/>
                          </a:lnTo>
                          <a:lnTo>
                            <a:pt x="415290" y="567690"/>
                          </a:lnTo>
                          <a:lnTo>
                            <a:pt x="366713" y="527685"/>
                          </a:lnTo>
                          <a:cubicBezTo>
                            <a:pt x="468630" y="426720"/>
                            <a:pt x="598170" y="361950"/>
                            <a:pt x="857250" y="363855"/>
                          </a:cubicBezTo>
                          <a:lnTo>
                            <a:pt x="857250" y="363855"/>
                          </a:lnTo>
                          <a:lnTo>
                            <a:pt x="857250" y="363855"/>
                          </a:lnTo>
                          <a:cubicBezTo>
                            <a:pt x="857250" y="363855"/>
                            <a:pt x="857250" y="363855"/>
                            <a:pt x="857250" y="363855"/>
                          </a:cubicBezTo>
                          <a:lnTo>
                            <a:pt x="857250" y="320993"/>
                          </a:lnTo>
                          <a:lnTo>
                            <a:pt x="857250" y="278130"/>
                          </a:lnTo>
                          <a:cubicBezTo>
                            <a:pt x="857250" y="278130"/>
                            <a:pt x="857250" y="278130"/>
                            <a:pt x="857250" y="278130"/>
                          </a:cubicBezTo>
                          <a:lnTo>
                            <a:pt x="857250" y="278130"/>
                          </a:lnTo>
                          <a:lnTo>
                            <a:pt x="857250" y="278130"/>
                          </a:lnTo>
                          <a:lnTo>
                            <a:pt x="857250" y="278130"/>
                          </a:lnTo>
                          <a:cubicBezTo>
                            <a:pt x="598170" y="280035"/>
                            <a:pt x="468630" y="215265"/>
                            <a:pt x="366713" y="114300"/>
                          </a:cubicBezTo>
                          <a:lnTo>
                            <a:pt x="415290" y="74295"/>
                          </a:lnTo>
                          <a:lnTo>
                            <a:pt x="214313" y="0"/>
                          </a:lnTo>
                          <a:close/>
                        </a:path>
                      </a:pathLst>
                    </a:custGeom>
                    <a:solidFill>
                      <a:srgbClr val="0565A7"/>
                    </a:solidFill>
                    <a:ln w="9525" cap="flat">
                      <a:noFill/>
                      <a:prstDash val="solid"/>
                      <a:miter/>
                    </a:ln>
                  </p:spPr>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ysClr val="windowText" lastClr="000000"/>
                        </a:solidFill>
                        <a:effectLst/>
                        <a:uLnTx/>
                        <a:uFillTx/>
                        <a:latin typeface="Century Gothic" panose="020B0502020202020204" pitchFamily="34" charset="0"/>
                        <a:ea typeface="+mn-ea"/>
                        <a:cs typeface="+mn-cs"/>
                      </a:endParaRPr>
                    </a:p>
                  </p:txBody>
                </p:sp>
              </p:grpSp>
            </p:grpSp>
          </p:grpSp>
        </p:grpSp>
      </p:grpSp>
      <p:pic>
        <p:nvPicPr>
          <p:cNvPr id="66" name="Picture 65"/>
          <p:cNvPicPr>
            <a:picLocks noChangeAspect="1"/>
          </p:cNvPicPr>
          <p:nvPr/>
        </p:nvPicPr>
        <p:blipFill>
          <a:blip r:embed="rId3"/>
          <a:stretch>
            <a:fillRect/>
          </a:stretch>
        </p:blipFill>
        <p:spPr>
          <a:xfrm>
            <a:off x="4983609" y="2624132"/>
            <a:ext cx="2268524" cy="2250310"/>
          </a:xfrm>
          <a:prstGeom prst="ellipse">
            <a:avLst/>
          </a:prstGeom>
          <a:ln>
            <a:noFill/>
          </a:ln>
          <a:effectLst>
            <a:softEdge rad="112500"/>
          </a:effectLst>
        </p:spPr>
      </p:pic>
    </p:spTree>
    <p:extLst>
      <p:ext uri="{BB962C8B-B14F-4D97-AF65-F5344CB8AC3E}">
        <p14:creationId xmlns:p14="http://schemas.microsoft.com/office/powerpoint/2010/main" val="34905659"/>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eelOff"/>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 name="Rectangle 207">
            <a:extLst>
              <a:ext uri="{FF2B5EF4-FFF2-40B4-BE49-F238E27FC236}">
                <a16:creationId xmlns:a16="http://schemas.microsoft.com/office/drawing/2014/main" xmlns="" id="{114A8129-78E1-4C41-842B-48227017CEAD}"/>
              </a:ext>
            </a:extLst>
          </p:cNvPr>
          <p:cNvSpPr/>
          <p:nvPr/>
        </p:nvSpPr>
        <p:spPr>
          <a:xfrm>
            <a:off x="8421648" y="0"/>
            <a:ext cx="1504950" cy="6858000"/>
          </a:xfrm>
          <a:prstGeom prst="rect">
            <a:avLst/>
          </a:prstGeom>
          <a:solidFill>
            <a:srgbClr val="1060AE">
              <a:lumMod val="90000"/>
              <a:lumOff val="1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09" name="Oval 208">
            <a:extLst>
              <a:ext uri="{FF2B5EF4-FFF2-40B4-BE49-F238E27FC236}">
                <a16:creationId xmlns:a16="http://schemas.microsoft.com/office/drawing/2014/main" xmlns="" id="{EEF23637-94B6-46D8-AD6D-FF1BB2D33F61}"/>
              </a:ext>
            </a:extLst>
          </p:cNvPr>
          <p:cNvSpPr/>
          <p:nvPr/>
        </p:nvSpPr>
        <p:spPr>
          <a:xfrm>
            <a:off x="6756959" y="1011836"/>
            <a:ext cx="4834328" cy="4834328"/>
          </a:xfrm>
          <a:prstGeom prst="ellipse">
            <a:avLst/>
          </a:prstGeom>
          <a:solidFill>
            <a:srgbClr val="1060AE">
              <a:lumMod val="90000"/>
              <a:lumOff val="1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11" name="Oval 210">
            <a:extLst>
              <a:ext uri="{FF2B5EF4-FFF2-40B4-BE49-F238E27FC236}">
                <a16:creationId xmlns:a16="http://schemas.microsoft.com/office/drawing/2014/main" xmlns="" id="{F87BDF03-0D59-4E68-9760-78BFCFED85E1}"/>
              </a:ext>
            </a:extLst>
          </p:cNvPr>
          <p:cNvSpPr/>
          <p:nvPr/>
        </p:nvSpPr>
        <p:spPr>
          <a:xfrm>
            <a:off x="6848190" y="1136201"/>
            <a:ext cx="4630549" cy="4630549"/>
          </a:xfrm>
          <a:prstGeom prst="ellipse">
            <a:avLst/>
          </a:prstGeom>
          <a:solidFill>
            <a:srgbClr val="1060AE">
              <a:lumMod val="10000"/>
              <a:lumOff val="90000"/>
              <a:alpha val="88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212" name="Group 211">
            <a:extLst>
              <a:ext uri="{FF2B5EF4-FFF2-40B4-BE49-F238E27FC236}">
                <a16:creationId xmlns:a16="http://schemas.microsoft.com/office/drawing/2014/main" xmlns="" id="{55B73E3E-88FB-4C8A-ABC3-B410F59A3E45}"/>
              </a:ext>
            </a:extLst>
          </p:cNvPr>
          <p:cNvGrpSpPr/>
          <p:nvPr/>
        </p:nvGrpSpPr>
        <p:grpSpPr>
          <a:xfrm>
            <a:off x="7334705" y="2274838"/>
            <a:ext cx="3678837" cy="1292661"/>
            <a:chOff x="1087233" y="2689006"/>
            <a:chExt cx="3678837" cy="1292661"/>
          </a:xfrm>
        </p:grpSpPr>
        <p:sp>
          <p:nvSpPr>
            <p:cNvPr id="213" name="Rectangle 212">
              <a:extLst>
                <a:ext uri="{FF2B5EF4-FFF2-40B4-BE49-F238E27FC236}">
                  <a16:creationId xmlns:a16="http://schemas.microsoft.com/office/drawing/2014/main" xmlns="" id="{FC9CCFF3-31E8-4873-A9C8-8EDF00EE52BA}"/>
                </a:ext>
              </a:extLst>
            </p:cNvPr>
            <p:cNvSpPr/>
            <p:nvPr/>
          </p:nvSpPr>
          <p:spPr>
            <a:xfrm>
              <a:off x="1087233" y="2689006"/>
              <a:ext cx="3678837"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000000"/>
                </a:solidFill>
                <a:effectLst/>
                <a:uLnTx/>
                <a:uFillTx/>
                <a:latin typeface="Century Gothic" panose="020B0502020202020204" pitchFamily="34" charset="0"/>
                <a:ea typeface="+mn-ea"/>
                <a:cs typeface="Times New Roman" panose="02020603050405020304" pitchFamily="18" charset="0"/>
              </a:endParaRPr>
            </a:p>
          </p:txBody>
        </p:sp>
        <p:cxnSp>
          <p:nvCxnSpPr>
            <p:cNvPr id="214" name="Straight Connector 213">
              <a:extLst>
                <a:ext uri="{FF2B5EF4-FFF2-40B4-BE49-F238E27FC236}">
                  <a16:creationId xmlns:a16="http://schemas.microsoft.com/office/drawing/2014/main" xmlns="" id="{132936EE-F8F4-44D3-A1AE-6C7F48DC770E}"/>
                </a:ext>
              </a:extLst>
            </p:cNvPr>
            <p:cNvCxnSpPr/>
            <p:nvPr/>
          </p:nvCxnSpPr>
          <p:spPr>
            <a:xfrm>
              <a:off x="1110999" y="3981667"/>
              <a:ext cx="3498863" cy="0"/>
            </a:xfrm>
            <a:prstGeom prst="line">
              <a:avLst/>
            </a:prstGeom>
            <a:noFill/>
            <a:ln w="0" cap="flat" cmpd="sng" algn="ctr">
              <a:solidFill>
                <a:sysClr val="window" lastClr="FFFFFF"/>
              </a:solidFill>
              <a:prstDash val="sysDash"/>
              <a:miter lim="800000"/>
            </a:ln>
            <a:effectLst/>
          </p:spPr>
        </p:cxnSp>
      </p:grpSp>
      <p:grpSp>
        <p:nvGrpSpPr>
          <p:cNvPr id="215" name="Group 214">
            <a:extLst>
              <a:ext uri="{FF2B5EF4-FFF2-40B4-BE49-F238E27FC236}">
                <a16:creationId xmlns:a16="http://schemas.microsoft.com/office/drawing/2014/main" xmlns="" id="{545F783B-F3D6-4CBB-8AC9-308F5E0C5DE3}"/>
              </a:ext>
            </a:extLst>
          </p:cNvPr>
          <p:cNvGrpSpPr/>
          <p:nvPr/>
        </p:nvGrpSpPr>
        <p:grpSpPr>
          <a:xfrm>
            <a:off x="669072" y="156685"/>
            <a:ext cx="7650687" cy="720000"/>
            <a:chOff x="6355575" y="643707"/>
            <a:chExt cx="7650687" cy="720000"/>
          </a:xfrm>
        </p:grpSpPr>
        <p:sp>
          <p:nvSpPr>
            <p:cNvPr id="216" name="TextBox 215">
              <a:extLst>
                <a:ext uri="{FF2B5EF4-FFF2-40B4-BE49-F238E27FC236}">
                  <a16:creationId xmlns:a16="http://schemas.microsoft.com/office/drawing/2014/main" xmlns="" id="{D71FE120-3707-4B20-93A2-71DDDAF6EDB9}"/>
                </a:ext>
              </a:extLst>
            </p:cNvPr>
            <p:cNvSpPr txBox="1"/>
            <p:nvPr/>
          </p:nvSpPr>
          <p:spPr>
            <a:xfrm>
              <a:off x="6355575" y="649764"/>
              <a:ext cx="7650687" cy="523220"/>
            </a:xfrm>
            <a:prstGeom prst="rect">
              <a:avLst/>
            </a:prstGeom>
            <a:noFill/>
          </p:spPr>
          <p:txBody>
            <a:bodyPr wrap="square" rtlCol="0">
              <a:spAutoFit/>
            </a:bodyPr>
            <a:lstStyle/>
            <a:p>
              <a:pPr marL="0" marR="0" lvl="0" indent="0" algn="ctr" defTabSz="914400" rtl="0" eaLnBrk="1" fontAlgn="base" latinLnBrk="0" hangingPunct="1">
                <a:lnSpc>
                  <a:spcPct val="100000"/>
                </a:lnSpc>
                <a:spcBef>
                  <a:spcPts val="0"/>
                </a:spcBef>
                <a:spcAft>
                  <a:spcPts val="600"/>
                </a:spcAft>
                <a:buClrTx/>
                <a:buSzPct val="90000"/>
                <a:buFontTx/>
                <a:buNone/>
                <a:tabLst/>
                <a:defRPr/>
              </a:pPr>
              <a:r>
                <a:rPr kumimoji="0" lang="en-ZA" sz="2800" b="1" i="0" u="none" strike="noStrike" kern="1200" cap="none" spc="0" normalizeH="0" baseline="0" noProof="0" dirty="0">
                  <a:ln>
                    <a:noFill/>
                  </a:ln>
                  <a:solidFill>
                    <a:srgbClr val="5B9BD5">
                      <a:lumMod val="75000"/>
                    </a:srgbClr>
                  </a:solidFill>
                  <a:effectLst/>
                  <a:uLnTx/>
                  <a:uFillTx/>
                  <a:latin typeface="Century Gothic"/>
                  <a:ea typeface="+mn-ea"/>
                  <a:cs typeface="+mn-cs"/>
                </a:rPr>
                <a:t>Robust </a:t>
              </a:r>
              <a:r>
                <a:rPr lang="en-ZA" sz="2800" b="1" dirty="0">
                  <a:solidFill>
                    <a:srgbClr val="5B9BD5">
                      <a:lumMod val="75000"/>
                    </a:srgbClr>
                  </a:solidFill>
                  <a:latin typeface="Century Gothic"/>
                </a:rPr>
                <a:t>I</a:t>
              </a:r>
              <a:r>
                <a:rPr kumimoji="0" lang="en-ZA" sz="2800" b="1" i="0" u="none" strike="noStrike" kern="1200" cap="none" spc="0" normalizeH="0" baseline="0" noProof="0" dirty="0" err="1">
                  <a:ln>
                    <a:noFill/>
                  </a:ln>
                  <a:solidFill>
                    <a:srgbClr val="5B9BD5">
                      <a:lumMod val="75000"/>
                    </a:srgbClr>
                  </a:solidFill>
                  <a:effectLst/>
                  <a:uLnTx/>
                  <a:uFillTx/>
                  <a:latin typeface="Century Gothic"/>
                  <a:ea typeface="+mn-ea"/>
                  <a:cs typeface="+mn-cs"/>
                </a:rPr>
                <a:t>ncident</a:t>
              </a:r>
              <a:r>
                <a:rPr kumimoji="0" lang="en-ZA" sz="2800" b="1" i="0" u="none" strike="noStrike" kern="1200" cap="none" spc="0" normalizeH="0" baseline="0" noProof="0" dirty="0">
                  <a:ln>
                    <a:noFill/>
                  </a:ln>
                  <a:solidFill>
                    <a:srgbClr val="5B9BD5">
                      <a:lumMod val="75000"/>
                    </a:srgbClr>
                  </a:solidFill>
                  <a:effectLst/>
                  <a:uLnTx/>
                  <a:uFillTx/>
                  <a:latin typeface="Century Gothic"/>
                  <a:ea typeface="+mn-ea"/>
                  <a:cs typeface="+mn-cs"/>
                </a:rPr>
                <a:t> </a:t>
              </a:r>
              <a:r>
                <a:rPr lang="en-ZA" sz="2800" b="1" dirty="0">
                  <a:solidFill>
                    <a:srgbClr val="5B9BD5">
                      <a:lumMod val="75000"/>
                    </a:srgbClr>
                  </a:solidFill>
                  <a:latin typeface="Century Gothic"/>
                </a:rPr>
                <a:t>R</a:t>
              </a:r>
              <a:r>
                <a:rPr kumimoji="0" lang="en-ZA" sz="2800" b="1" i="0" u="none" strike="noStrike" kern="1200" cap="none" spc="0" normalizeH="0" baseline="0" noProof="0" dirty="0" err="1">
                  <a:ln>
                    <a:noFill/>
                  </a:ln>
                  <a:solidFill>
                    <a:srgbClr val="5B9BD5">
                      <a:lumMod val="75000"/>
                    </a:srgbClr>
                  </a:solidFill>
                  <a:effectLst/>
                  <a:uLnTx/>
                  <a:uFillTx/>
                  <a:latin typeface="Century Gothic"/>
                  <a:ea typeface="+mn-ea"/>
                  <a:cs typeface="+mn-cs"/>
                </a:rPr>
                <a:t>esponse</a:t>
              </a:r>
              <a:r>
                <a:rPr kumimoji="0" lang="en-ZA" sz="2800" b="1" i="0" u="none" strike="noStrike" kern="1200" cap="none" spc="0" normalizeH="0" baseline="0" noProof="0" dirty="0">
                  <a:ln>
                    <a:noFill/>
                  </a:ln>
                  <a:solidFill>
                    <a:srgbClr val="5B9BD5">
                      <a:lumMod val="75000"/>
                    </a:srgbClr>
                  </a:solidFill>
                  <a:effectLst/>
                  <a:uLnTx/>
                  <a:uFillTx/>
                  <a:latin typeface="Century Gothic"/>
                  <a:ea typeface="+mn-ea"/>
                  <a:cs typeface="+mn-cs"/>
                </a:rPr>
                <a:t> </a:t>
              </a:r>
              <a:r>
                <a:rPr lang="en-ZA" sz="2800" b="1" dirty="0">
                  <a:solidFill>
                    <a:srgbClr val="5B9BD5">
                      <a:lumMod val="75000"/>
                    </a:srgbClr>
                  </a:solidFill>
                  <a:latin typeface="Century Gothic"/>
                </a:rPr>
                <a:t>P</a:t>
              </a:r>
              <a:r>
                <a:rPr kumimoji="0" lang="en-ZA" sz="2800" b="1" i="0" u="none" strike="noStrike" kern="1200" cap="none" spc="0" normalizeH="0" baseline="0" noProof="0" dirty="0" err="1">
                  <a:ln>
                    <a:noFill/>
                  </a:ln>
                  <a:solidFill>
                    <a:srgbClr val="5B9BD5">
                      <a:lumMod val="75000"/>
                    </a:srgbClr>
                  </a:solidFill>
                  <a:effectLst/>
                  <a:uLnTx/>
                  <a:uFillTx/>
                  <a:latin typeface="Century Gothic"/>
                  <a:ea typeface="+mn-ea"/>
                  <a:cs typeface="+mn-cs"/>
                </a:rPr>
                <a:t>lans</a:t>
              </a:r>
              <a:endParaRPr kumimoji="0" lang="en-US" sz="2800" b="1" i="0" u="none" strike="noStrike" kern="0" cap="none" spc="0" normalizeH="0" baseline="0" noProof="0" dirty="0">
                <a:ln w="0"/>
                <a:solidFill>
                  <a:srgbClr val="5B9BD5">
                    <a:lumMod val="75000"/>
                  </a:srgbClr>
                </a:solidFill>
                <a:effectLst/>
                <a:uLnTx/>
                <a:uFillTx/>
                <a:latin typeface="Calibri" panose="020F0502020204030204"/>
                <a:ea typeface="Verdana" panose="020B0604030504040204" pitchFamily="34" charset="0"/>
                <a:cs typeface="Microsoft Tai Le" panose="020B0502040204020203" pitchFamily="34" charset="0"/>
              </a:endParaRPr>
            </a:p>
          </p:txBody>
        </p:sp>
        <p:sp>
          <p:nvSpPr>
            <p:cNvPr id="217" name="Rectangle 216">
              <a:extLst>
                <a:ext uri="{FF2B5EF4-FFF2-40B4-BE49-F238E27FC236}">
                  <a16:creationId xmlns:a16="http://schemas.microsoft.com/office/drawing/2014/main" xmlns="" id="{7FC14A86-3E8C-41EF-BFA0-6887EA3E169B}"/>
                </a:ext>
              </a:extLst>
            </p:cNvPr>
            <p:cNvSpPr/>
            <p:nvPr/>
          </p:nvSpPr>
          <p:spPr>
            <a:xfrm>
              <a:off x="6469746" y="643707"/>
              <a:ext cx="69850" cy="720000"/>
            </a:xfrm>
            <a:prstGeom prst="rect">
              <a:avLst/>
            </a:prstGeom>
            <a:solidFill>
              <a:srgbClr val="3CAA6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grpSp>
        <p:nvGrpSpPr>
          <p:cNvPr id="218" name="Group 217">
            <a:extLst>
              <a:ext uri="{FF2B5EF4-FFF2-40B4-BE49-F238E27FC236}">
                <a16:creationId xmlns:a16="http://schemas.microsoft.com/office/drawing/2014/main" xmlns="" id="{3549125B-10A2-4823-AC82-9136B5B9AB8D}"/>
              </a:ext>
            </a:extLst>
          </p:cNvPr>
          <p:cNvGrpSpPr/>
          <p:nvPr/>
        </p:nvGrpSpPr>
        <p:grpSpPr>
          <a:xfrm>
            <a:off x="724527" y="876685"/>
            <a:ext cx="5330467" cy="5300884"/>
            <a:chOff x="1227978" y="1144704"/>
            <a:chExt cx="5330467" cy="5300884"/>
          </a:xfrm>
        </p:grpSpPr>
        <p:grpSp>
          <p:nvGrpSpPr>
            <p:cNvPr id="219" name="Group 218">
              <a:extLst>
                <a:ext uri="{FF2B5EF4-FFF2-40B4-BE49-F238E27FC236}">
                  <a16:creationId xmlns:a16="http://schemas.microsoft.com/office/drawing/2014/main" xmlns="" id="{34CFA432-7E5A-46CC-89FF-384DD183F0B4}"/>
                </a:ext>
              </a:extLst>
            </p:cNvPr>
            <p:cNvGrpSpPr/>
            <p:nvPr/>
          </p:nvGrpSpPr>
          <p:grpSpPr>
            <a:xfrm>
              <a:off x="1229394" y="1144704"/>
              <a:ext cx="5328423" cy="780770"/>
              <a:chOff x="1198627" y="1234644"/>
              <a:chExt cx="5328423" cy="780770"/>
            </a:xfrm>
          </p:grpSpPr>
          <p:grpSp>
            <p:nvGrpSpPr>
              <p:cNvPr id="300" name="Group 299">
                <a:extLst>
                  <a:ext uri="{FF2B5EF4-FFF2-40B4-BE49-F238E27FC236}">
                    <a16:creationId xmlns:a16="http://schemas.microsoft.com/office/drawing/2014/main" xmlns="" id="{59900386-778A-4905-B3EF-E50306A98CA5}"/>
                  </a:ext>
                </a:extLst>
              </p:cNvPr>
              <p:cNvGrpSpPr/>
              <p:nvPr/>
            </p:nvGrpSpPr>
            <p:grpSpPr>
              <a:xfrm>
                <a:off x="1198627" y="1234644"/>
                <a:ext cx="766747" cy="780770"/>
                <a:chOff x="4067674" y="611974"/>
                <a:chExt cx="1357922" cy="1382760"/>
              </a:xfrm>
            </p:grpSpPr>
            <p:sp>
              <p:nvSpPr>
                <p:cNvPr id="308" name="Oval 307">
                  <a:extLst>
                    <a:ext uri="{FF2B5EF4-FFF2-40B4-BE49-F238E27FC236}">
                      <a16:creationId xmlns:a16="http://schemas.microsoft.com/office/drawing/2014/main" xmlns="" id="{F7414ECC-2E2B-401A-9BF6-1E108B28BA5E}"/>
                    </a:ext>
                  </a:extLst>
                </p:cNvPr>
                <p:cNvSpPr/>
                <p:nvPr/>
              </p:nvSpPr>
              <p:spPr>
                <a:xfrm>
                  <a:off x="4067674" y="611974"/>
                  <a:ext cx="1357922" cy="1357922"/>
                </a:xfrm>
                <a:prstGeom prst="ellipse">
                  <a:avLst/>
                </a:prstGeom>
                <a:solidFill>
                  <a:srgbClr val="1060AE"/>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09" name="Oval 308">
                  <a:extLst>
                    <a:ext uri="{FF2B5EF4-FFF2-40B4-BE49-F238E27FC236}">
                      <a16:creationId xmlns:a16="http://schemas.microsoft.com/office/drawing/2014/main" xmlns="" id="{AB3C1E98-77E5-4F38-90FC-19B1187491CF}"/>
                    </a:ext>
                  </a:extLst>
                </p:cNvPr>
                <p:cNvSpPr/>
                <p:nvPr/>
              </p:nvSpPr>
              <p:spPr>
                <a:xfrm>
                  <a:off x="4067674" y="636812"/>
                  <a:ext cx="1357922" cy="1357922"/>
                </a:xfrm>
                <a:prstGeom prst="ellipse">
                  <a:avLst/>
                </a:prstGeom>
                <a:solidFill>
                  <a:srgbClr val="1060AE">
                    <a:lumMod val="90000"/>
                    <a:lumOff val="1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10" name="Oval 309">
                  <a:extLst>
                    <a:ext uri="{FF2B5EF4-FFF2-40B4-BE49-F238E27FC236}">
                      <a16:creationId xmlns:a16="http://schemas.microsoft.com/office/drawing/2014/main" xmlns="" id="{DBC27180-0C49-4900-8655-C94962121675}"/>
                    </a:ext>
                  </a:extLst>
                </p:cNvPr>
                <p:cNvSpPr/>
                <p:nvPr/>
              </p:nvSpPr>
              <p:spPr>
                <a:xfrm>
                  <a:off x="4178886" y="723187"/>
                  <a:ext cx="1135498" cy="1135497"/>
                </a:xfrm>
                <a:prstGeom prst="ellipse">
                  <a:avLst/>
                </a:prstGeom>
                <a:solidFill>
                  <a:srgbClr val="FFFFFF">
                    <a:lumMod val="95000"/>
                  </a:srgbClr>
                </a:solidFill>
                <a:ln w="12700" cap="flat" cmpd="sng" algn="ctr">
                  <a:noFill/>
                  <a:prstDash val="solid"/>
                  <a:miter lim="800000"/>
                </a:ln>
                <a:effectLst>
                  <a:outerShdw blurRad="25400" dist="38100" dir="5400000" algn="t" rotWithShape="0">
                    <a:prstClr val="black">
                      <a:alpha val="16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grpSp>
            <p:nvGrpSpPr>
              <p:cNvPr id="297" name="Group 296">
                <a:extLst>
                  <a:ext uri="{FF2B5EF4-FFF2-40B4-BE49-F238E27FC236}">
                    <a16:creationId xmlns:a16="http://schemas.microsoft.com/office/drawing/2014/main" xmlns="" id="{47AB3644-3863-4E29-AEE5-5B73DC2B0DAF}"/>
                  </a:ext>
                </a:extLst>
              </p:cNvPr>
              <p:cNvGrpSpPr/>
              <p:nvPr/>
            </p:nvGrpSpPr>
            <p:grpSpPr>
              <a:xfrm>
                <a:off x="1508381" y="1242716"/>
                <a:ext cx="5018669" cy="495229"/>
                <a:chOff x="6222996" y="1296002"/>
                <a:chExt cx="5997924" cy="591859"/>
              </a:xfrm>
            </p:grpSpPr>
            <p:sp>
              <p:nvSpPr>
                <p:cNvPr id="298" name="Rectangle 297">
                  <a:extLst>
                    <a:ext uri="{FF2B5EF4-FFF2-40B4-BE49-F238E27FC236}">
                      <a16:creationId xmlns:a16="http://schemas.microsoft.com/office/drawing/2014/main" xmlns="" id="{810EF829-3EA2-4A6F-B3D6-9718B25F615C}"/>
                    </a:ext>
                  </a:extLst>
                </p:cNvPr>
                <p:cNvSpPr/>
                <p:nvPr/>
              </p:nvSpPr>
              <p:spPr>
                <a:xfrm>
                  <a:off x="6222996" y="1520030"/>
                  <a:ext cx="5997924" cy="367831"/>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ZA" sz="1400" b="1" i="0" u="none" strike="noStrike" kern="1200" cap="none" spc="0" normalizeH="0" baseline="0" noProof="0" dirty="0">
                      <a:ln>
                        <a:noFill/>
                      </a:ln>
                      <a:solidFill>
                        <a:prstClr val="black"/>
                      </a:solidFill>
                      <a:effectLst/>
                      <a:uLnTx/>
                      <a:uFillTx/>
                      <a:latin typeface="Century Gothic"/>
                      <a:ea typeface="+mn-ea"/>
                      <a:cs typeface="+mn-cs"/>
                    </a:rPr>
                    <a:t>Minimizing </a:t>
                  </a:r>
                  <a:r>
                    <a:rPr kumimoji="0" lang="en-US" sz="1400" b="1" i="0" u="none" strike="noStrike" kern="1200" cap="none" spc="0" normalizeH="0" baseline="0" noProof="0" dirty="0">
                      <a:ln>
                        <a:noFill/>
                      </a:ln>
                      <a:solidFill>
                        <a:prstClr val="black"/>
                      </a:solidFill>
                      <a:effectLst/>
                      <a:uLnTx/>
                      <a:uFillTx/>
                      <a:latin typeface="Century Gothic"/>
                      <a:ea typeface="+mn-ea"/>
                      <a:cs typeface="+mn-cs"/>
                    </a:rPr>
                    <a:t>Downtime/</a:t>
                  </a:r>
                  <a:r>
                    <a:rPr kumimoji="0" lang="en-ZA" sz="1400" b="1" i="0" u="none" strike="noStrike" kern="1200" cap="none" spc="0" normalizeH="0" baseline="0" noProof="0" dirty="0">
                      <a:ln>
                        <a:noFill/>
                      </a:ln>
                      <a:solidFill>
                        <a:prstClr val="black"/>
                      </a:solidFill>
                      <a:effectLst/>
                      <a:uLnTx/>
                      <a:uFillTx/>
                      <a:latin typeface="Century Gothic"/>
                      <a:ea typeface="+mn-ea"/>
                      <a:cs typeface="+mn-cs"/>
                    </a:rPr>
                    <a:t>damage</a:t>
                  </a:r>
                </a:p>
              </p:txBody>
            </p:sp>
            <p:sp>
              <p:nvSpPr>
                <p:cNvPr id="299" name="TextBox 298">
                  <a:extLst>
                    <a:ext uri="{FF2B5EF4-FFF2-40B4-BE49-F238E27FC236}">
                      <a16:creationId xmlns:a16="http://schemas.microsoft.com/office/drawing/2014/main" xmlns="" id="{62D949DA-A83E-42A1-95FB-1CABD54921FA}"/>
                    </a:ext>
                  </a:extLst>
                </p:cNvPr>
                <p:cNvSpPr txBox="1"/>
                <p:nvPr/>
              </p:nvSpPr>
              <p:spPr>
                <a:xfrm>
                  <a:off x="6968938" y="1296002"/>
                  <a:ext cx="220776" cy="44139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1" i="0" u="none" strike="noStrike" kern="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grpSp>
        </p:grpSp>
        <p:grpSp>
          <p:nvGrpSpPr>
            <p:cNvPr id="220" name="Group 219">
              <a:extLst>
                <a:ext uri="{FF2B5EF4-FFF2-40B4-BE49-F238E27FC236}">
                  <a16:creationId xmlns:a16="http://schemas.microsoft.com/office/drawing/2014/main" xmlns="" id="{B579098E-C964-4959-8699-D65A5EEC981F}"/>
                </a:ext>
              </a:extLst>
            </p:cNvPr>
            <p:cNvGrpSpPr/>
            <p:nvPr/>
          </p:nvGrpSpPr>
          <p:grpSpPr>
            <a:xfrm>
              <a:off x="1227978" y="2048727"/>
              <a:ext cx="5329997" cy="780770"/>
              <a:chOff x="1198627" y="2138667"/>
              <a:chExt cx="5329997" cy="780770"/>
            </a:xfrm>
          </p:grpSpPr>
          <p:grpSp>
            <p:nvGrpSpPr>
              <p:cNvPr id="280" name="Group 279">
                <a:extLst>
                  <a:ext uri="{FF2B5EF4-FFF2-40B4-BE49-F238E27FC236}">
                    <a16:creationId xmlns:a16="http://schemas.microsoft.com/office/drawing/2014/main" xmlns="" id="{3B9E55DA-A6B5-4E53-BA31-8572C7F556E0}"/>
                  </a:ext>
                </a:extLst>
              </p:cNvPr>
              <p:cNvGrpSpPr/>
              <p:nvPr/>
            </p:nvGrpSpPr>
            <p:grpSpPr>
              <a:xfrm>
                <a:off x="1198627" y="2138667"/>
                <a:ext cx="766747" cy="780770"/>
                <a:chOff x="5568270" y="1364586"/>
                <a:chExt cx="916357" cy="933116"/>
              </a:xfrm>
            </p:grpSpPr>
            <p:grpSp>
              <p:nvGrpSpPr>
                <p:cNvPr id="284" name="Group 283">
                  <a:extLst>
                    <a:ext uri="{FF2B5EF4-FFF2-40B4-BE49-F238E27FC236}">
                      <a16:creationId xmlns:a16="http://schemas.microsoft.com/office/drawing/2014/main" xmlns="" id="{EE93F177-71C6-4C53-8BD2-AE59FF22DEDC}"/>
                    </a:ext>
                  </a:extLst>
                </p:cNvPr>
                <p:cNvGrpSpPr/>
                <p:nvPr/>
              </p:nvGrpSpPr>
              <p:grpSpPr>
                <a:xfrm>
                  <a:off x="5568270" y="1364586"/>
                  <a:ext cx="916357" cy="933116"/>
                  <a:chOff x="4067674" y="611974"/>
                  <a:chExt cx="1357922" cy="1382760"/>
                </a:xfrm>
              </p:grpSpPr>
              <p:sp>
                <p:nvSpPr>
                  <p:cNvPr id="293" name="Oval 292">
                    <a:extLst>
                      <a:ext uri="{FF2B5EF4-FFF2-40B4-BE49-F238E27FC236}">
                        <a16:creationId xmlns:a16="http://schemas.microsoft.com/office/drawing/2014/main" xmlns="" id="{B3F1D0DC-D2A2-42A9-BFE3-B0407FC98A3A}"/>
                      </a:ext>
                    </a:extLst>
                  </p:cNvPr>
                  <p:cNvSpPr/>
                  <p:nvPr/>
                </p:nvSpPr>
                <p:spPr>
                  <a:xfrm>
                    <a:off x="4067674" y="611974"/>
                    <a:ext cx="1357922" cy="1357922"/>
                  </a:xfrm>
                  <a:prstGeom prst="ellipse">
                    <a:avLst/>
                  </a:prstGeom>
                  <a:solidFill>
                    <a:srgbClr val="17A086">
                      <a:lumMod val="75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94" name="Oval 293">
                    <a:extLst>
                      <a:ext uri="{FF2B5EF4-FFF2-40B4-BE49-F238E27FC236}">
                        <a16:creationId xmlns:a16="http://schemas.microsoft.com/office/drawing/2014/main" xmlns="" id="{DC3E9A2F-EC0F-4529-89AC-467F7C5D0787}"/>
                      </a:ext>
                    </a:extLst>
                  </p:cNvPr>
                  <p:cNvSpPr/>
                  <p:nvPr/>
                </p:nvSpPr>
                <p:spPr>
                  <a:xfrm>
                    <a:off x="4067674" y="636812"/>
                    <a:ext cx="1357922" cy="1357922"/>
                  </a:xfrm>
                  <a:prstGeom prst="ellipse">
                    <a:avLst/>
                  </a:prstGeom>
                  <a:solidFill>
                    <a:srgbClr val="17A086"/>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95" name="Oval 294">
                    <a:extLst>
                      <a:ext uri="{FF2B5EF4-FFF2-40B4-BE49-F238E27FC236}">
                        <a16:creationId xmlns:a16="http://schemas.microsoft.com/office/drawing/2014/main" xmlns="" id="{8CB14368-F3CB-4F9D-A770-4AFFFF889CA2}"/>
                      </a:ext>
                    </a:extLst>
                  </p:cNvPr>
                  <p:cNvSpPr/>
                  <p:nvPr/>
                </p:nvSpPr>
                <p:spPr>
                  <a:xfrm>
                    <a:off x="4178886" y="723187"/>
                    <a:ext cx="1135498" cy="1135497"/>
                  </a:xfrm>
                  <a:prstGeom prst="ellipse">
                    <a:avLst/>
                  </a:prstGeom>
                  <a:solidFill>
                    <a:srgbClr val="FFFFFF">
                      <a:lumMod val="95000"/>
                    </a:srgbClr>
                  </a:solidFill>
                  <a:ln w="12700" cap="flat" cmpd="sng" algn="ctr">
                    <a:noFill/>
                    <a:prstDash val="solid"/>
                    <a:miter lim="800000"/>
                  </a:ln>
                  <a:effectLst>
                    <a:outerShdw blurRad="25400" dist="38100" dir="5400000" algn="t" rotWithShape="0">
                      <a:prstClr val="black">
                        <a:alpha val="16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grpSp>
              <p:nvGrpSpPr>
                <p:cNvPr id="285" name="Group 284">
                  <a:extLst>
                    <a:ext uri="{FF2B5EF4-FFF2-40B4-BE49-F238E27FC236}">
                      <a16:creationId xmlns:a16="http://schemas.microsoft.com/office/drawing/2014/main" xmlns="" id="{1487F227-F231-4193-A7B2-94185D8021C3}"/>
                    </a:ext>
                  </a:extLst>
                </p:cNvPr>
                <p:cNvGrpSpPr/>
                <p:nvPr/>
              </p:nvGrpSpPr>
              <p:grpSpPr>
                <a:xfrm>
                  <a:off x="5821850" y="1654370"/>
                  <a:ext cx="409185" cy="315449"/>
                  <a:chOff x="6165292" y="1524952"/>
                  <a:chExt cx="847288" cy="653195"/>
                </a:xfrm>
                <a:solidFill>
                  <a:srgbClr val="2C2C2C"/>
                </a:solidFill>
              </p:grpSpPr>
              <p:grpSp>
                <p:nvGrpSpPr>
                  <p:cNvPr id="286" name="Group 285">
                    <a:extLst>
                      <a:ext uri="{FF2B5EF4-FFF2-40B4-BE49-F238E27FC236}">
                        <a16:creationId xmlns:a16="http://schemas.microsoft.com/office/drawing/2014/main" xmlns="" id="{51FCB926-4ABE-4F7C-806C-4ECFB442EEF9}"/>
                      </a:ext>
                    </a:extLst>
                  </p:cNvPr>
                  <p:cNvGrpSpPr/>
                  <p:nvPr/>
                </p:nvGrpSpPr>
                <p:grpSpPr>
                  <a:xfrm>
                    <a:off x="6165292" y="1804007"/>
                    <a:ext cx="847288" cy="374140"/>
                    <a:chOff x="2405063" y="2233613"/>
                    <a:chExt cx="2703513" cy="1193800"/>
                  </a:xfrm>
                  <a:grpFill/>
                </p:grpSpPr>
                <p:sp>
                  <p:nvSpPr>
                    <p:cNvPr id="291" name="Freeform 6">
                      <a:extLst>
                        <a:ext uri="{FF2B5EF4-FFF2-40B4-BE49-F238E27FC236}">
                          <a16:creationId xmlns:a16="http://schemas.microsoft.com/office/drawing/2014/main" xmlns="" id="{134F465C-7464-474E-B09C-ECE90CB4C6B4}"/>
                        </a:ext>
                      </a:extLst>
                    </p:cNvPr>
                    <p:cNvSpPr>
                      <a:spLocks/>
                    </p:cNvSpPr>
                    <p:nvPr/>
                  </p:nvSpPr>
                  <p:spPr bwMode="auto">
                    <a:xfrm>
                      <a:off x="2787651" y="2271713"/>
                      <a:ext cx="2320925" cy="1155700"/>
                    </a:xfrm>
                    <a:custGeom>
                      <a:avLst/>
                      <a:gdLst>
                        <a:gd name="T0" fmla="*/ 0 w 14318"/>
                        <a:gd name="T1" fmla="*/ 898 h 7128"/>
                        <a:gd name="T2" fmla="*/ 0 w 14318"/>
                        <a:gd name="T3" fmla="*/ 4179 h 7128"/>
                        <a:gd name="T4" fmla="*/ 787 w 14318"/>
                        <a:gd name="T5" fmla="*/ 4662 h 7128"/>
                        <a:gd name="T6" fmla="*/ 1753 w 14318"/>
                        <a:gd name="T7" fmla="*/ 5001 h 7128"/>
                        <a:gd name="T8" fmla="*/ 2645 w 14318"/>
                        <a:gd name="T9" fmla="*/ 5414 h 7128"/>
                        <a:gd name="T10" fmla="*/ 3069 w 14318"/>
                        <a:gd name="T11" fmla="*/ 5626 h 7128"/>
                        <a:gd name="T12" fmla="*/ 5730 w 14318"/>
                        <a:gd name="T13" fmla="*/ 6845 h 7128"/>
                        <a:gd name="T14" fmla="*/ 7405 w 14318"/>
                        <a:gd name="T15" fmla="*/ 6998 h 7128"/>
                        <a:gd name="T16" fmla="*/ 9635 w 14318"/>
                        <a:gd name="T17" fmla="*/ 6653 h 7128"/>
                        <a:gd name="T18" fmla="*/ 11719 w 14318"/>
                        <a:gd name="T19" fmla="*/ 6127 h 7128"/>
                        <a:gd name="T20" fmla="*/ 12473 w 14318"/>
                        <a:gd name="T21" fmla="*/ 5611 h 7128"/>
                        <a:gd name="T22" fmla="*/ 13960 w 14318"/>
                        <a:gd name="T23" fmla="*/ 4487 h 7128"/>
                        <a:gd name="T24" fmla="*/ 14158 w 14318"/>
                        <a:gd name="T25" fmla="*/ 4047 h 7128"/>
                        <a:gd name="T26" fmla="*/ 13899 w 14318"/>
                        <a:gd name="T27" fmla="*/ 3685 h 7128"/>
                        <a:gd name="T28" fmla="*/ 14118 w 14318"/>
                        <a:gd name="T29" fmla="*/ 2973 h 7128"/>
                        <a:gd name="T30" fmla="*/ 11809 w 14318"/>
                        <a:gd name="T31" fmla="*/ 3289 h 7128"/>
                        <a:gd name="T32" fmla="*/ 8572 w 14318"/>
                        <a:gd name="T33" fmla="*/ 4073 h 7128"/>
                        <a:gd name="T34" fmla="*/ 6504 w 14318"/>
                        <a:gd name="T35" fmla="*/ 3496 h 7128"/>
                        <a:gd name="T36" fmla="*/ 6385 w 14318"/>
                        <a:gd name="T37" fmla="*/ 3438 h 7128"/>
                        <a:gd name="T38" fmla="*/ 6602 w 14318"/>
                        <a:gd name="T39" fmla="*/ 3408 h 7128"/>
                        <a:gd name="T40" fmla="*/ 8855 w 14318"/>
                        <a:gd name="T41" fmla="*/ 3473 h 7128"/>
                        <a:gd name="T42" fmla="*/ 11160 w 14318"/>
                        <a:gd name="T43" fmla="*/ 2957 h 7128"/>
                        <a:gd name="T44" fmla="*/ 7175 w 14318"/>
                        <a:gd name="T45" fmla="*/ 1166 h 7128"/>
                        <a:gd name="T46" fmla="*/ 4536 w 14318"/>
                        <a:gd name="T47" fmla="*/ 172 h 7128"/>
                        <a:gd name="T48" fmla="*/ 3714 w 14318"/>
                        <a:gd name="T49" fmla="*/ 77 h 7128"/>
                        <a:gd name="T50" fmla="*/ 1249 w 14318"/>
                        <a:gd name="T51" fmla="*/ 313 h 7128"/>
                        <a:gd name="T52" fmla="*/ 0 w 14318"/>
                        <a:gd name="T53" fmla="*/ 898 h 7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318" h="7128">
                          <a:moveTo>
                            <a:pt x="0" y="898"/>
                          </a:moveTo>
                          <a:lnTo>
                            <a:pt x="0" y="4179"/>
                          </a:lnTo>
                          <a:cubicBezTo>
                            <a:pt x="0" y="4652"/>
                            <a:pt x="402" y="4609"/>
                            <a:pt x="787" y="4662"/>
                          </a:cubicBezTo>
                          <a:cubicBezTo>
                            <a:pt x="1192" y="4718"/>
                            <a:pt x="1432" y="4862"/>
                            <a:pt x="1753" y="5001"/>
                          </a:cubicBezTo>
                          <a:lnTo>
                            <a:pt x="2645" y="5414"/>
                          </a:lnTo>
                          <a:cubicBezTo>
                            <a:pt x="2787" y="5484"/>
                            <a:pt x="2928" y="5554"/>
                            <a:pt x="3069" y="5626"/>
                          </a:cubicBezTo>
                          <a:cubicBezTo>
                            <a:pt x="3797" y="5993"/>
                            <a:pt x="4972" y="6542"/>
                            <a:pt x="5730" y="6845"/>
                          </a:cubicBezTo>
                          <a:cubicBezTo>
                            <a:pt x="6436" y="7128"/>
                            <a:pt x="6569" y="7076"/>
                            <a:pt x="7405" y="6998"/>
                          </a:cubicBezTo>
                          <a:cubicBezTo>
                            <a:pt x="7893" y="6953"/>
                            <a:pt x="9113" y="6741"/>
                            <a:pt x="9635" y="6653"/>
                          </a:cubicBezTo>
                          <a:cubicBezTo>
                            <a:pt x="10538" y="6501"/>
                            <a:pt x="10969" y="6592"/>
                            <a:pt x="11719" y="6127"/>
                          </a:cubicBezTo>
                          <a:cubicBezTo>
                            <a:pt x="11989" y="5959"/>
                            <a:pt x="12189" y="5784"/>
                            <a:pt x="12473" y="5611"/>
                          </a:cubicBezTo>
                          <a:cubicBezTo>
                            <a:pt x="12844" y="5385"/>
                            <a:pt x="13693" y="4800"/>
                            <a:pt x="13960" y="4487"/>
                          </a:cubicBezTo>
                          <a:cubicBezTo>
                            <a:pt x="14065" y="4364"/>
                            <a:pt x="14127" y="4246"/>
                            <a:pt x="14158" y="4047"/>
                          </a:cubicBezTo>
                          <a:cubicBezTo>
                            <a:pt x="14197" y="3798"/>
                            <a:pt x="14090" y="3786"/>
                            <a:pt x="13899" y="3685"/>
                          </a:cubicBezTo>
                          <a:cubicBezTo>
                            <a:pt x="13951" y="3491"/>
                            <a:pt x="14318" y="3376"/>
                            <a:pt x="14118" y="2973"/>
                          </a:cubicBezTo>
                          <a:cubicBezTo>
                            <a:pt x="13767" y="2267"/>
                            <a:pt x="12476" y="2620"/>
                            <a:pt x="11809" y="3289"/>
                          </a:cubicBezTo>
                          <a:cubicBezTo>
                            <a:pt x="11065" y="4036"/>
                            <a:pt x="9603" y="4073"/>
                            <a:pt x="8572" y="4073"/>
                          </a:cubicBezTo>
                          <a:cubicBezTo>
                            <a:pt x="7722" y="4073"/>
                            <a:pt x="7218" y="3782"/>
                            <a:pt x="6504" y="3496"/>
                          </a:cubicBezTo>
                          <a:lnTo>
                            <a:pt x="6385" y="3438"/>
                          </a:lnTo>
                          <a:cubicBezTo>
                            <a:pt x="6502" y="3436"/>
                            <a:pt x="6510" y="3418"/>
                            <a:pt x="6602" y="3408"/>
                          </a:cubicBezTo>
                          <a:cubicBezTo>
                            <a:pt x="7233" y="3343"/>
                            <a:pt x="8268" y="3477"/>
                            <a:pt x="8855" y="3473"/>
                          </a:cubicBezTo>
                          <a:cubicBezTo>
                            <a:pt x="9863" y="3466"/>
                            <a:pt x="10682" y="3939"/>
                            <a:pt x="11160" y="2957"/>
                          </a:cubicBezTo>
                          <a:cubicBezTo>
                            <a:pt x="11975" y="1282"/>
                            <a:pt x="8206" y="1325"/>
                            <a:pt x="7175" y="1166"/>
                          </a:cubicBezTo>
                          <a:cubicBezTo>
                            <a:pt x="6541" y="1069"/>
                            <a:pt x="6009" y="506"/>
                            <a:pt x="4536" y="172"/>
                          </a:cubicBezTo>
                          <a:cubicBezTo>
                            <a:pt x="4238" y="105"/>
                            <a:pt x="4032" y="119"/>
                            <a:pt x="3714" y="77"/>
                          </a:cubicBezTo>
                          <a:cubicBezTo>
                            <a:pt x="3133" y="0"/>
                            <a:pt x="1857" y="178"/>
                            <a:pt x="1249" y="313"/>
                          </a:cubicBezTo>
                          <a:cubicBezTo>
                            <a:pt x="809" y="411"/>
                            <a:pt x="0" y="525"/>
                            <a:pt x="0" y="89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292" name="Freeform 7">
                      <a:extLst>
                        <a:ext uri="{FF2B5EF4-FFF2-40B4-BE49-F238E27FC236}">
                          <a16:creationId xmlns:a16="http://schemas.microsoft.com/office/drawing/2014/main" xmlns="" id="{3AB6118D-22D3-4DAA-894F-39972B3CE44E}"/>
                        </a:ext>
                      </a:extLst>
                    </p:cNvPr>
                    <p:cNvSpPr>
                      <a:spLocks/>
                    </p:cNvSpPr>
                    <p:nvPr/>
                  </p:nvSpPr>
                  <p:spPr bwMode="auto">
                    <a:xfrm>
                      <a:off x="2405063" y="2233613"/>
                      <a:ext cx="307975" cy="909637"/>
                    </a:xfrm>
                    <a:custGeom>
                      <a:avLst/>
                      <a:gdLst>
                        <a:gd name="T0" fmla="*/ 0 w 1905"/>
                        <a:gd name="T1" fmla="*/ 318 h 5609"/>
                        <a:gd name="T2" fmla="*/ 0 w 1905"/>
                        <a:gd name="T3" fmla="*/ 5292 h 5609"/>
                        <a:gd name="T4" fmla="*/ 318 w 1905"/>
                        <a:gd name="T5" fmla="*/ 5609 h 5609"/>
                        <a:gd name="T6" fmla="*/ 1588 w 1905"/>
                        <a:gd name="T7" fmla="*/ 5609 h 5609"/>
                        <a:gd name="T8" fmla="*/ 1905 w 1905"/>
                        <a:gd name="T9" fmla="*/ 5257 h 5609"/>
                        <a:gd name="T10" fmla="*/ 1905 w 1905"/>
                        <a:gd name="T11" fmla="*/ 283 h 5609"/>
                        <a:gd name="T12" fmla="*/ 1552 w 1905"/>
                        <a:gd name="T13" fmla="*/ 0 h 5609"/>
                        <a:gd name="T14" fmla="*/ 318 w 1905"/>
                        <a:gd name="T15" fmla="*/ 0 h 5609"/>
                        <a:gd name="T16" fmla="*/ 0 w 1905"/>
                        <a:gd name="T17" fmla="*/ 318 h 5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05" h="5609">
                          <a:moveTo>
                            <a:pt x="0" y="318"/>
                          </a:moveTo>
                          <a:lnTo>
                            <a:pt x="0" y="5292"/>
                          </a:lnTo>
                          <a:cubicBezTo>
                            <a:pt x="0" y="5466"/>
                            <a:pt x="143" y="5609"/>
                            <a:pt x="318" y="5609"/>
                          </a:cubicBezTo>
                          <a:lnTo>
                            <a:pt x="1588" y="5609"/>
                          </a:lnTo>
                          <a:cubicBezTo>
                            <a:pt x="1778" y="5609"/>
                            <a:pt x="1905" y="5435"/>
                            <a:pt x="1905" y="5257"/>
                          </a:cubicBezTo>
                          <a:lnTo>
                            <a:pt x="1905" y="283"/>
                          </a:lnTo>
                          <a:cubicBezTo>
                            <a:pt x="1905" y="175"/>
                            <a:pt x="1743" y="0"/>
                            <a:pt x="1552" y="0"/>
                          </a:cubicBezTo>
                          <a:lnTo>
                            <a:pt x="318" y="0"/>
                          </a:lnTo>
                          <a:cubicBezTo>
                            <a:pt x="143" y="0"/>
                            <a:pt x="0" y="143"/>
                            <a:pt x="0" y="3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grpSp>
              <p:grpSp>
                <p:nvGrpSpPr>
                  <p:cNvPr id="287" name="Group 286">
                    <a:extLst>
                      <a:ext uri="{FF2B5EF4-FFF2-40B4-BE49-F238E27FC236}">
                        <a16:creationId xmlns:a16="http://schemas.microsoft.com/office/drawing/2014/main" xmlns="" id="{3C1CF8ED-C90D-40A4-AE06-53FB9D16F62D}"/>
                      </a:ext>
                    </a:extLst>
                  </p:cNvPr>
                  <p:cNvGrpSpPr/>
                  <p:nvPr/>
                </p:nvGrpSpPr>
                <p:grpSpPr>
                  <a:xfrm>
                    <a:off x="6623605" y="1524952"/>
                    <a:ext cx="345812" cy="344944"/>
                    <a:chOff x="7308850" y="419100"/>
                    <a:chExt cx="633413" cy="631825"/>
                  </a:xfrm>
                  <a:grpFill/>
                </p:grpSpPr>
                <p:sp>
                  <p:nvSpPr>
                    <p:cNvPr id="288" name="Freeform 10">
                      <a:extLst>
                        <a:ext uri="{FF2B5EF4-FFF2-40B4-BE49-F238E27FC236}">
                          <a16:creationId xmlns:a16="http://schemas.microsoft.com/office/drawing/2014/main" xmlns="" id="{32375168-B956-4B54-BDF7-42C8A44BCBA7}"/>
                        </a:ext>
                      </a:extLst>
                    </p:cNvPr>
                    <p:cNvSpPr>
                      <a:spLocks/>
                    </p:cNvSpPr>
                    <p:nvPr/>
                  </p:nvSpPr>
                  <p:spPr bwMode="auto">
                    <a:xfrm>
                      <a:off x="7642225" y="765175"/>
                      <a:ext cx="65088" cy="103188"/>
                    </a:xfrm>
                    <a:custGeom>
                      <a:avLst/>
                      <a:gdLst>
                        <a:gd name="T0" fmla="*/ 0 w 162"/>
                        <a:gd name="T1" fmla="*/ 0 h 324"/>
                        <a:gd name="T2" fmla="*/ 20 w 162"/>
                        <a:gd name="T3" fmla="*/ 6 h 324"/>
                        <a:gd name="T4" fmla="*/ 40 w 162"/>
                        <a:gd name="T5" fmla="*/ 12 h 324"/>
                        <a:gd name="T6" fmla="*/ 60 w 162"/>
                        <a:gd name="T7" fmla="*/ 20 h 324"/>
                        <a:gd name="T8" fmla="*/ 80 w 162"/>
                        <a:gd name="T9" fmla="*/ 30 h 324"/>
                        <a:gd name="T10" fmla="*/ 99 w 162"/>
                        <a:gd name="T11" fmla="*/ 41 h 324"/>
                        <a:gd name="T12" fmla="*/ 116 w 162"/>
                        <a:gd name="T13" fmla="*/ 55 h 324"/>
                        <a:gd name="T14" fmla="*/ 131 w 162"/>
                        <a:gd name="T15" fmla="*/ 70 h 324"/>
                        <a:gd name="T16" fmla="*/ 144 w 162"/>
                        <a:gd name="T17" fmla="*/ 89 h 324"/>
                        <a:gd name="T18" fmla="*/ 154 w 162"/>
                        <a:gd name="T19" fmla="*/ 111 h 324"/>
                        <a:gd name="T20" fmla="*/ 160 w 162"/>
                        <a:gd name="T21" fmla="*/ 136 h 324"/>
                        <a:gd name="T22" fmla="*/ 162 w 162"/>
                        <a:gd name="T23" fmla="*/ 163 h 324"/>
                        <a:gd name="T24" fmla="*/ 160 w 162"/>
                        <a:gd name="T25" fmla="*/ 192 h 324"/>
                        <a:gd name="T26" fmla="*/ 154 w 162"/>
                        <a:gd name="T27" fmla="*/ 217 h 324"/>
                        <a:gd name="T28" fmla="*/ 145 w 162"/>
                        <a:gd name="T29" fmla="*/ 240 h 324"/>
                        <a:gd name="T30" fmla="*/ 133 w 162"/>
                        <a:gd name="T31" fmla="*/ 258 h 324"/>
                        <a:gd name="T32" fmla="*/ 119 w 162"/>
                        <a:gd name="T33" fmla="*/ 276 h 324"/>
                        <a:gd name="T34" fmla="*/ 102 w 162"/>
                        <a:gd name="T35" fmla="*/ 290 h 324"/>
                        <a:gd name="T36" fmla="*/ 84 w 162"/>
                        <a:gd name="T37" fmla="*/ 301 h 324"/>
                        <a:gd name="T38" fmla="*/ 64 w 162"/>
                        <a:gd name="T39" fmla="*/ 311 h 324"/>
                        <a:gd name="T40" fmla="*/ 43 w 162"/>
                        <a:gd name="T41" fmla="*/ 317 h 324"/>
                        <a:gd name="T42" fmla="*/ 22 w 162"/>
                        <a:gd name="T43" fmla="*/ 322 h 324"/>
                        <a:gd name="T44" fmla="*/ 0 w 162"/>
                        <a:gd name="T45" fmla="*/ 324 h 324"/>
                        <a:gd name="T46" fmla="*/ 0 w 162"/>
                        <a:gd name="T47" fmla="*/ 0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62" h="324">
                          <a:moveTo>
                            <a:pt x="0" y="0"/>
                          </a:moveTo>
                          <a:lnTo>
                            <a:pt x="20" y="6"/>
                          </a:lnTo>
                          <a:lnTo>
                            <a:pt x="40" y="12"/>
                          </a:lnTo>
                          <a:lnTo>
                            <a:pt x="60" y="20"/>
                          </a:lnTo>
                          <a:lnTo>
                            <a:pt x="80" y="30"/>
                          </a:lnTo>
                          <a:lnTo>
                            <a:pt x="99" y="41"/>
                          </a:lnTo>
                          <a:lnTo>
                            <a:pt x="116" y="55"/>
                          </a:lnTo>
                          <a:lnTo>
                            <a:pt x="131" y="70"/>
                          </a:lnTo>
                          <a:lnTo>
                            <a:pt x="144" y="89"/>
                          </a:lnTo>
                          <a:lnTo>
                            <a:pt x="154" y="111"/>
                          </a:lnTo>
                          <a:lnTo>
                            <a:pt x="160" y="136"/>
                          </a:lnTo>
                          <a:lnTo>
                            <a:pt x="162" y="163"/>
                          </a:lnTo>
                          <a:lnTo>
                            <a:pt x="160" y="192"/>
                          </a:lnTo>
                          <a:lnTo>
                            <a:pt x="154" y="217"/>
                          </a:lnTo>
                          <a:lnTo>
                            <a:pt x="145" y="240"/>
                          </a:lnTo>
                          <a:lnTo>
                            <a:pt x="133" y="258"/>
                          </a:lnTo>
                          <a:lnTo>
                            <a:pt x="119" y="276"/>
                          </a:lnTo>
                          <a:lnTo>
                            <a:pt x="102" y="290"/>
                          </a:lnTo>
                          <a:lnTo>
                            <a:pt x="84" y="301"/>
                          </a:lnTo>
                          <a:lnTo>
                            <a:pt x="64" y="311"/>
                          </a:lnTo>
                          <a:lnTo>
                            <a:pt x="43" y="317"/>
                          </a:lnTo>
                          <a:lnTo>
                            <a:pt x="22" y="322"/>
                          </a:lnTo>
                          <a:lnTo>
                            <a:pt x="0" y="324"/>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289" name="Freeform 11">
                      <a:extLst>
                        <a:ext uri="{FF2B5EF4-FFF2-40B4-BE49-F238E27FC236}">
                          <a16:creationId xmlns:a16="http://schemas.microsoft.com/office/drawing/2014/main" xmlns="" id="{D7AA967D-4926-4B2E-AA2F-8B723501E025}"/>
                        </a:ext>
                      </a:extLst>
                    </p:cNvPr>
                    <p:cNvSpPr>
                      <a:spLocks/>
                    </p:cNvSpPr>
                    <p:nvPr/>
                  </p:nvSpPr>
                  <p:spPr bwMode="auto">
                    <a:xfrm>
                      <a:off x="7551738" y="596900"/>
                      <a:ext cx="58738" cy="93663"/>
                    </a:xfrm>
                    <a:custGeom>
                      <a:avLst/>
                      <a:gdLst>
                        <a:gd name="T0" fmla="*/ 148 w 148"/>
                        <a:gd name="T1" fmla="*/ 0 h 294"/>
                        <a:gd name="T2" fmla="*/ 148 w 148"/>
                        <a:gd name="T3" fmla="*/ 294 h 294"/>
                        <a:gd name="T4" fmla="*/ 114 w 148"/>
                        <a:gd name="T5" fmla="*/ 284 h 294"/>
                        <a:gd name="T6" fmla="*/ 84 w 148"/>
                        <a:gd name="T7" fmla="*/ 272 h 294"/>
                        <a:gd name="T8" fmla="*/ 58 w 148"/>
                        <a:gd name="T9" fmla="*/ 257 h 294"/>
                        <a:gd name="T10" fmla="*/ 38 w 148"/>
                        <a:gd name="T11" fmla="*/ 239 h 294"/>
                        <a:gd name="T12" fmla="*/ 21 w 148"/>
                        <a:gd name="T13" fmla="*/ 218 h 294"/>
                        <a:gd name="T14" fmla="*/ 9 w 148"/>
                        <a:gd name="T15" fmla="*/ 196 h 294"/>
                        <a:gd name="T16" fmla="*/ 2 w 148"/>
                        <a:gd name="T17" fmla="*/ 169 h 294"/>
                        <a:gd name="T18" fmla="*/ 0 w 148"/>
                        <a:gd name="T19" fmla="*/ 139 h 294"/>
                        <a:gd name="T20" fmla="*/ 2 w 148"/>
                        <a:gd name="T21" fmla="*/ 114 h 294"/>
                        <a:gd name="T22" fmla="*/ 10 w 148"/>
                        <a:gd name="T23" fmla="*/ 89 h 294"/>
                        <a:gd name="T24" fmla="*/ 24 w 148"/>
                        <a:gd name="T25" fmla="*/ 66 h 294"/>
                        <a:gd name="T26" fmla="*/ 41 w 148"/>
                        <a:gd name="T27" fmla="*/ 44 h 294"/>
                        <a:gd name="T28" fmla="*/ 62 w 148"/>
                        <a:gd name="T29" fmla="*/ 27 h 294"/>
                        <a:gd name="T30" fmla="*/ 88 w 148"/>
                        <a:gd name="T31" fmla="*/ 13 h 294"/>
                        <a:gd name="T32" fmla="*/ 116 w 148"/>
                        <a:gd name="T33" fmla="*/ 5 h 294"/>
                        <a:gd name="T34" fmla="*/ 148 w 148"/>
                        <a:gd name="T35" fmla="*/ 0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8" h="294">
                          <a:moveTo>
                            <a:pt x="148" y="0"/>
                          </a:moveTo>
                          <a:lnTo>
                            <a:pt x="148" y="294"/>
                          </a:lnTo>
                          <a:lnTo>
                            <a:pt x="114" y="284"/>
                          </a:lnTo>
                          <a:lnTo>
                            <a:pt x="84" y="272"/>
                          </a:lnTo>
                          <a:lnTo>
                            <a:pt x="58" y="257"/>
                          </a:lnTo>
                          <a:lnTo>
                            <a:pt x="38" y="239"/>
                          </a:lnTo>
                          <a:lnTo>
                            <a:pt x="21" y="218"/>
                          </a:lnTo>
                          <a:lnTo>
                            <a:pt x="9" y="196"/>
                          </a:lnTo>
                          <a:lnTo>
                            <a:pt x="2" y="169"/>
                          </a:lnTo>
                          <a:lnTo>
                            <a:pt x="0" y="139"/>
                          </a:lnTo>
                          <a:lnTo>
                            <a:pt x="2" y="114"/>
                          </a:lnTo>
                          <a:lnTo>
                            <a:pt x="10" y="89"/>
                          </a:lnTo>
                          <a:lnTo>
                            <a:pt x="24" y="66"/>
                          </a:lnTo>
                          <a:lnTo>
                            <a:pt x="41" y="44"/>
                          </a:lnTo>
                          <a:lnTo>
                            <a:pt x="62" y="27"/>
                          </a:lnTo>
                          <a:lnTo>
                            <a:pt x="88" y="13"/>
                          </a:lnTo>
                          <a:lnTo>
                            <a:pt x="116" y="5"/>
                          </a:lnTo>
                          <a:lnTo>
                            <a:pt x="14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290" name="Freeform 12">
                      <a:extLst>
                        <a:ext uri="{FF2B5EF4-FFF2-40B4-BE49-F238E27FC236}">
                          <a16:creationId xmlns:a16="http://schemas.microsoft.com/office/drawing/2014/main" xmlns="" id="{03A0ABF2-44C6-4378-B80A-FA04235B59E7}"/>
                        </a:ext>
                      </a:extLst>
                    </p:cNvPr>
                    <p:cNvSpPr>
                      <a:spLocks noEditPoints="1"/>
                    </p:cNvSpPr>
                    <p:nvPr/>
                  </p:nvSpPr>
                  <p:spPr bwMode="auto">
                    <a:xfrm>
                      <a:off x="7308850" y="419100"/>
                      <a:ext cx="633413" cy="631825"/>
                    </a:xfrm>
                    <a:custGeom>
                      <a:avLst/>
                      <a:gdLst>
                        <a:gd name="T0" fmla="*/ 770 w 1599"/>
                        <a:gd name="T1" fmla="*/ 273 h 1986"/>
                        <a:gd name="T2" fmla="*/ 728 w 1599"/>
                        <a:gd name="T3" fmla="*/ 395 h 1986"/>
                        <a:gd name="T4" fmla="*/ 597 w 1599"/>
                        <a:gd name="T5" fmla="*/ 440 h 1986"/>
                        <a:gd name="T6" fmla="*/ 499 w 1599"/>
                        <a:gd name="T7" fmla="*/ 539 h 1986"/>
                        <a:gd name="T8" fmla="*/ 451 w 1599"/>
                        <a:gd name="T9" fmla="*/ 691 h 1986"/>
                        <a:gd name="T10" fmla="*/ 470 w 1599"/>
                        <a:gd name="T11" fmla="*/ 859 h 1986"/>
                        <a:gd name="T12" fmla="*/ 561 w 1599"/>
                        <a:gd name="T13" fmla="*/ 981 h 1986"/>
                        <a:gd name="T14" fmla="*/ 715 w 1599"/>
                        <a:gd name="T15" fmla="*/ 1058 h 1986"/>
                        <a:gd name="T16" fmla="*/ 706 w 1599"/>
                        <a:gd name="T17" fmla="*/ 1404 h 1986"/>
                        <a:gd name="T18" fmla="*/ 639 w 1599"/>
                        <a:gd name="T19" fmla="*/ 1356 h 1986"/>
                        <a:gd name="T20" fmla="*/ 609 w 1599"/>
                        <a:gd name="T21" fmla="*/ 1290 h 1986"/>
                        <a:gd name="T22" fmla="*/ 588 w 1599"/>
                        <a:gd name="T23" fmla="*/ 1224 h 1986"/>
                        <a:gd name="T24" fmla="*/ 547 w 1599"/>
                        <a:gd name="T25" fmla="*/ 1182 h 1986"/>
                        <a:gd name="T26" fmla="*/ 472 w 1599"/>
                        <a:gd name="T27" fmla="*/ 1184 h 1986"/>
                        <a:gd name="T28" fmla="*/ 430 w 1599"/>
                        <a:gd name="T29" fmla="*/ 1251 h 1986"/>
                        <a:gd name="T30" fmla="*/ 444 w 1599"/>
                        <a:gd name="T31" fmla="*/ 1365 h 1986"/>
                        <a:gd name="T32" fmla="*/ 512 w 1599"/>
                        <a:gd name="T33" fmla="*/ 1475 h 1986"/>
                        <a:gd name="T34" fmla="*/ 635 w 1599"/>
                        <a:gd name="T35" fmla="*/ 1556 h 1986"/>
                        <a:gd name="T36" fmla="*/ 762 w 1599"/>
                        <a:gd name="T37" fmla="*/ 1682 h 1986"/>
                        <a:gd name="T38" fmla="*/ 789 w 1599"/>
                        <a:gd name="T39" fmla="*/ 1735 h 1986"/>
                        <a:gd name="T40" fmla="*/ 835 w 1599"/>
                        <a:gd name="T41" fmla="*/ 1715 h 1986"/>
                        <a:gd name="T42" fmla="*/ 886 w 1599"/>
                        <a:gd name="T43" fmla="*/ 1575 h 1986"/>
                        <a:gd name="T44" fmla="*/ 1037 w 1599"/>
                        <a:gd name="T45" fmla="*/ 1520 h 1986"/>
                        <a:gd name="T46" fmla="*/ 1135 w 1599"/>
                        <a:gd name="T47" fmla="*/ 1406 h 1986"/>
                        <a:gd name="T48" fmla="*/ 1171 w 1599"/>
                        <a:gd name="T49" fmla="*/ 1234 h 1986"/>
                        <a:gd name="T50" fmla="*/ 1144 w 1599"/>
                        <a:gd name="T51" fmla="*/ 1077 h 1986"/>
                        <a:gd name="T52" fmla="*/ 1072 w 1599"/>
                        <a:gd name="T53" fmla="*/ 976 h 1986"/>
                        <a:gd name="T54" fmla="*/ 967 w 1599"/>
                        <a:gd name="T55" fmla="*/ 912 h 1986"/>
                        <a:gd name="T56" fmla="*/ 842 w 1599"/>
                        <a:gd name="T57" fmla="*/ 871 h 1986"/>
                        <a:gd name="T58" fmla="*/ 914 w 1599"/>
                        <a:gd name="T59" fmla="*/ 580 h 1986"/>
                        <a:gd name="T60" fmla="*/ 974 w 1599"/>
                        <a:gd name="T61" fmla="*/ 641 h 1986"/>
                        <a:gd name="T62" fmla="*/ 1019 w 1599"/>
                        <a:gd name="T63" fmla="*/ 707 h 1986"/>
                        <a:gd name="T64" fmla="*/ 1073 w 1599"/>
                        <a:gd name="T65" fmla="*/ 738 h 1986"/>
                        <a:gd name="T66" fmla="*/ 1138 w 1599"/>
                        <a:gd name="T67" fmla="*/ 703 h 1986"/>
                        <a:gd name="T68" fmla="*/ 1153 w 1599"/>
                        <a:gd name="T69" fmla="*/ 606 h 1986"/>
                        <a:gd name="T70" fmla="*/ 1098 w 1599"/>
                        <a:gd name="T71" fmla="*/ 502 h 1986"/>
                        <a:gd name="T72" fmla="*/ 997 w 1599"/>
                        <a:gd name="T73" fmla="*/ 434 h 1986"/>
                        <a:gd name="T74" fmla="*/ 888 w 1599"/>
                        <a:gd name="T75" fmla="*/ 397 h 1986"/>
                        <a:gd name="T76" fmla="*/ 840 w 1599"/>
                        <a:gd name="T77" fmla="*/ 288 h 1986"/>
                        <a:gd name="T78" fmla="*/ 801 w 1599"/>
                        <a:gd name="T79" fmla="*/ 249 h 1986"/>
                        <a:gd name="T80" fmla="*/ 1001 w 1599"/>
                        <a:gd name="T81" fmla="*/ 33 h 1986"/>
                        <a:gd name="T82" fmla="*/ 1240 w 1599"/>
                        <a:gd name="T83" fmla="*/ 165 h 1986"/>
                        <a:gd name="T84" fmla="*/ 1429 w 1599"/>
                        <a:gd name="T85" fmla="*/ 381 h 1986"/>
                        <a:gd name="T86" fmla="*/ 1554 w 1599"/>
                        <a:gd name="T87" fmla="*/ 665 h 1986"/>
                        <a:gd name="T88" fmla="*/ 1599 w 1599"/>
                        <a:gd name="T89" fmla="*/ 993 h 1986"/>
                        <a:gd name="T90" fmla="*/ 1554 w 1599"/>
                        <a:gd name="T91" fmla="*/ 1323 h 1986"/>
                        <a:gd name="T92" fmla="*/ 1429 w 1599"/>
                        <a:gd name="T93" fmla="*/ 1605 h 1986"/>
                        <a:gd name="T94" fmla="*/ 1240 w 1599"/>
                        <a:gd name="T95" fmla="*/ 1822 h 1986"/>
                        <a:gd name="T96" fmla="*/ 1001 w 1599"/>
                        <a:gd name="T97" fmla="*/ 1954 h 1986"/>
                        <a:gd name="T98" fmla="*/ 731 w 1599"/>
                        <a:gd name="T99" fmla="*/ 1983 h 1986"/>
                        <a:gd name="T100" fmla="*/ 474 w 1599"/>
                        <a:gd name="T101" fmla="*/ 1899 h 1986"/>
                        <a:gd name="T102" fmla="*/ 258 w 1599"/>
                        <a:gd name="T103" fmla="*/ 1722 h 1986"/>
                        <a:gd name="T104" fmla="*/ 99 w 1599"/>
                        <a:gd name="T105" fmla="*/ 1470 h 1986"/>
                        <a:gd name="T106" fmla="*/ 11 w 1599"/>
                        <a:gd name="T107" fmla="*/ 1163 h 1986"/>
                        <a:gd name="T108" fmla="*/ 11 w 1599"/>
                        <a:gd name="T109" fmla="*/ 824 h 1986"/>
                        <a:gd name="T110" fmla="*/ 99 w 1599"/>
                        <a:gd name="T111" fmla="*/ 516 h 1986"/>
                        <a:gd name="T112" fmla="*/ 258 w 1599"/>
                        <a:gd name="T113" fmla="*/ 264 h 1986"/>
                        <a:gd name="T114" fmla="*/ 474 w 1599"/>
                        <a:gd name="T115" fmla="*/ 87 h 1986"/>
                        <a:gd name="T116" fmla="*/ 731 w 1599"/>
                        <a:gd name="T117" fmla="*/ 4 h 1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599" h="1986">
                          <a:moveTo>
                            <a:pt x="801" y="249"/>
                          </a:moveTo>
                          <a:lnTo>
                            <a:pt x="789" y="251"/>
                          </a:lnTo>
                          <a:lnTo>
                            <a:pt x="778" y="260"/>
                          </a:lnTo>
                          <a:lnTo>
                            <a:pt x="770" y="273"/>
                          </a:lnTo>
                          <a:lnTo>
                            <a:pt x="764" y="288"/>
                          </a:lnTo>
                          <a:lnTo>
                            <a:pt x="762" y="305"/>
                          </a:lnTo>
                          <a:lnTo>
                            <a:pt x="762" y="392"/>
                          </a:lnTo>
                          <a:lnTo>
                            <a:pt x="728" y="395"/>
                          </a:lnTo>
                          <a:lnTo>
                            <a:pt x="693" y="401"/>
                          </a:lnTo>
                          <a:lnTo>
                            <a:pt x="660" y="411"/>
                          </a:lnTo>
                          <a:lnTo>
                            <a:pt x="629" y="424"/>
                          </a:lnTo>
                          <a:lnTo>
                            <a:pt x="597" y="440"/>
                          </a:lnTo>
                          <a:lnTo>
                            <a:pt x="569" y="460"/>
                          </a:lnTo>
                          <a:lnTo>
                            <a:pt x="543" y="482"/>
                          </a:lnTo>
                          <a:lnTo>
                            <a:pt x="520" y="509"/>
                          </a:lnTo>
                          <a:lnTo>
                            <a:pt x="499" y="539"/>
                          </a:lnTo>
                          <a:lnTo>
                            <a:pt x="482" y="572"/>
                          </a:lnTo>
                          <a:lnTo>
                            <a:pt x="468" y="608"/>
                          </a:lnTo>
                          <a:lnTo>
                            <a:pt x="457" y="647"/>
                          </a:lnTo>
                          <a:lnTo>
                            <a:pt x="451" y="691"/>
                          </a:lnTo>
                          <a:lnTo>
                            <a:pt x="448" y="737"/>
                          </a:lnTo>
                          <a:lnTo>
                            <a:pt x="451" y="781"/>
                          </a:lnTo>
                          <a:lnTo>
                            <a:pt x="458" y="822"/>
                          </a:lnTo>
                          <a:lnTo>
                            <a:pt x="470" y="859"/>
                          </a:lnTo>
                          <a:lnTo>
                            <a:pt x="486" y="894"/>
                          </a:lnTo>
                          <a:lnTo>
                            <a:pt x="507" y="926"/>
                          </a:lnTo>
                          <a:lnTo>
                            <a:pt x="532" y="956"/>
                          </a:lnTo>
                          <a:lnTo>
                            <a:pt x="561" y="981"/>
                          </a:lnTo>
                          <a:lnTo>
                            <a:pt x="594" y="1004"/>
                          </a:lnTo>
                          <a:lnTo>
                            <a:pt x="631" y="1024"/>
                          </a:lnTo>
                          <a:lnTo>
                            <a:pt x="672" y="1043"/>
                          </a:lnTo>
                          <a:lnTo>
                            <a:pt x="715" y="1058"/>
                          </a:lnTo>
                          <a:lnTo>
                            <a:pt x="762" y="1070"/>
                          </a:lnTo>
                          <a:lnTo>
                            <a:pt x="762" y="1412"/>
                          </a:lnTo>
                          <a:lnTo>
                            <a:pt x="732" y="1410"/>
                          </a:lnTo>
                          <a:lnTo>
                            <a:pt x="706" y="1404"/>
                          </a:lnTo>
                          <a:lnTo>
                            <a:pt x="684" y="1395"/>
                          </a:lnTo>
                          <a:lnTo>
                            <a:pt x="666" y="1384"/>
                          </a:lnTo>
                          <a:lnTo>
                            <a:pt x="652" y="1371"/>
                          </a:lnTo>
                          <a:lnTo>
                            <a:pt x="639" y="1356"/>
                          </a:lnTo>
                          <a:lnTo>
                            <a:pt x="630" y="1340"/>
                          </a:lnTo>
                          <a:lnTo>
                            <a:pt x="621" y="1324"/>
                          </a:lnTo>
                          <a:lnTo>
                            <a:pt x="614" y="1306"/>
                          </a:lnTo>
                          <a:lnTo>
                            <a:pt x="609" y="1290"/>
                          </a:lnTo>
                          <a:lnTo>
                            <a:pt x="604" y="1273"/>
                          </a:lnTo>
                          <a:lnTo>
                            <a:pt x="599" y="1255"/>
                          </a:lnTo>
                          <a:lnTo>
                            <a:pt x="594" y="1239"/>
                          </a:lnTo>
                          <a:lnTo>
                            <a:pt x="588" y="1224"/>
                          </a:lnTo>
                          <a:lnTo>
                            <a:pt x="581" y="1210"/>
                          </a:lnTo>
                          <a:lnTo>
                            <a:pt x="572" y="1199"/>
                          </a:lnTo>
                          <a:lnTo>
                            <a:pt x="561" y="1189"/>
                          </a:lnTo>
                          <a:lnTo>
                            <a:pt x="547" y="1182"/>
                          </a:lnTo>
                          <a:lnTo>
                            <a:pt x="530" y="1177"/>
                          </a:lnTo>
                          <a:lnTo>
                            <a:pt x="510" y="1175"/>
                          </a:lnTo>
                          <a:lnTo>
                            <a:pt x="490" y="1177"/>
                          </a:lnTo>
                          <a:lnTo>
                            <a:pt x="472" y="1184"/>
                          </a:lnTo>
                          <a:lnTo>
                            <a:pt x="457" y="1195"/>
                          </a:lnTo>
                          <a:lnTo>
                            <a:pt x="445" y="1210"/>
                          </a:lnTo>
                          <a:lnTo>
                            <a:pt x="435" y="1229"/>
                          </a:lnTo>
                          <a:lnTo>
                            <a:pt x="430" y="1251"/>
                          </a:lnTo>
                          <a:lnTo>
                            <a:pt x="428" y="1279"/>
                          </a:lnTo>
                          <a:lnTo>
                            <a:pt x="429" y="1306"/>
                          </a:lnTo>
                          <a:lnTo>
                            <a:pt x="434" y="1335"/>
                          </a:lnTo>
                          <a:lnTo>
                            <a:pt x="444" y="1365"/>
                          </a:lnTo>
                          <a:lnTo>
                            <a:pt x="456" y="1394"/>
                          </a:lnTo>
                          <a:lnTo>
                            <a:pt x="471" y="1422"/>
                          </a:lnTo>
                          <a:lnTo>
                            <a:pt x="490" y="1450"/>
                          </a:lnTo>
                          <a:lnTo>
                            <a:pt x="512" y="1475"/>
                          </a:lnTo>
                          <a:lnTo>
                            <a:pt x="537" y="1500"/>
                          </a:lnTo>
                          <a:lnTo>
                            <a:pt x="566" y="1521"/>
                          </a:lnTo>
                          <a:lnTo>
                            <a:pt x="598" y="1540"/>
                          </a:lnTo>
                          <a:lnTo>
                            <a:pt x="635" y="1556"/>
                          </a:lnTo>
                          <a:lnTo>
                            <a:pt x="674" y="1569"/>
                          </a:lnTo>
                          <a:lnTo>
                            <a:pt x="716" y="1576"/>
                          </a:lnTo>
                          <a:lnTo>
                            <a:pt x="762" y="1581"/>
                          </a:lnTo>
                          <a:lnTo>
                            <a:pt x="762" y="1682"/>
                          </a:lnTo>
                          <a:lnTo>
                            <a:pt x="764" y="1698"/>
                          </a:lnTo>
                          <a:lnTo>
                            <a:pt x="770" y="1715"/>
                          </a:lnTo>
                          <a:lnTo>
                            <a:pt x="778" y="1727"/>
                          </a:lnTo>
                          <a:lnTo>
                            <a:pt x="789" y="1735"/>
                          </a:lnTo>
                          <a:lnTo>
                            <a:pt x="801" y="1738"/>
                          </a:lnTo>
                          <a:lnTo>
                            <a:pt x="814" y="1735"/>
                          </a:lnTo>
                          <a:lnTo>
                            <a:pt x="826" y="1727"/>
                          </a:lnTo>
                          <a:lnTo>
                            <a:pt x="835" y="1715"/>
                          </a:lnTo>
                          <a:lnTo>
                            <a:pt x="840" y="1698"/>
                          </a:lnTo>
                          <a:lnTo>
                            <a:pt x="842" y="1682"/>
                          </a:lnTo>
                          <a:lnTo>
                            <a:pt x="842" y="1581"/>
                          </a:lnTo>
                          <a:lnTo>
                            <a:pt x="886" y="1575"/>
                          </a:lnTo>
                          <a:lnTo>
                            <a:pt x="928" y="1566"/>
                          </a:lnTo>
                          <a:lnTo>
                            <a:pt x="967" y="1555"/>
                          </a:lnTo>
                          <a:lnTo>
                            <a:pt x="1003" y="1539"/>
                          </a:lnTo>
                          <a:lnTo>
                            <a:pt x="1037" y="1520"/>
                          </a:lnTo>
                          <a:lnTo>
                            <a:pt x="1067" y="1497"/>
                          </a:lnTo>
                          <a:lnTo>
                            <a:pt x="1093" y="1471"/>
                          </a:lnTo>
                          <a:lnTo>
                            <a:pt x="1116" y="1440"/>
                          </a:lnTo>
                          <a:lnTo>
                            <a:pt x="1135" y="1406"/>
                          </a:lnTo>
                          <a:lnTo>
                            <a:pt x="1150" y="1369"/>
                          </a:lnTo>
                          <a:lnTo>
                            <a:pt x="1162" y="1328"/>
                          </a:lnTo>
                          <a:lnTo>
                            <a:pt x="1168" y="1283"/>
                          </a:lnTo>
                          <a:lnTo>
                            <a:pt x="1171" y="1234"/>
                          </a:lnTo>
                          <a:lnTo>
                            <a:pt x="1169" y="1189"/>
                          </a:lnTo>
                          <a:lnTo>
                            <a:pt x="1164" y="1148"/>
                          </a:lnTo>
                          <a:lnTo>
                            <a:pt x="1155" y="1110"/>
                          </a:lnTo>
                          <a:lnTo>
                            <a:pt x="1144" y="1077"/>
                          </a:lnTo>
                          <a:lnTo>
                            <a:pt x="1130" y="1047"/>
                          </a:lnTo>
                          <a:lnTo>
                            <a:pt x="1113" y="1020"/>
                          </a:lnTo>
                          <a:lnTo>
                            <a:pt x="1094" y="997"/>
                          </a:lnTo>
                          <a:lnTo>
                            <a:pt x="1072" y="976"/>
                          </a:lnTo>
                          <a:lnTo>
                            <a:pt x="1048" y="957"/>
                          </a:lnTo>
                          <a:lnTo>
                            <a:pt x="1023" y="939"/>
                          </a:lnTo>
                          <a:lnTo>
                            <a:pt x="995" y="924"/>
                          </a:lnTo>
                          <a:lnTo>
                            <a:pt x="967" y="912"/>
                          </a:lnTo>
                          <a:lnTo>
                            <a:pt x="937" y="901"/>
                          </a:lnTo>
                          <a:lnTo>
                            <a:pt x="906" y="889"/>
                          </a:lnTo>
                          <a:lnTo>
                            <a:pt x="874" y="879"/>
                          </a:lnTo>
                          <a:lnTo>
                            <a:pt x="842" y="871"/>
                          </a:lnTo>
                          <a:lnTo>
                            <a:pt x="842" y="560"/>
                          </a:lnTo>
                          <a:lnTo>
                            <a:pt x="869" y="562"/>
                          </a:lnTo>
                          <a:lnTo>
                            <a:pt x="893" y="570"/>
                          </a:lnTo>
                          <a:lnTo>
                            <a:pt x="914" y="580"/>
                          </a:lnTo>
                          <a:lnTo>
                            <a:pt x="932" y="592"/>
                          </a:lnTo>
                          <a:lnTo>
                            <a:pt x="948" y="607"/>
                          </a:lnTo>
                          <a:lnTo>
                            <a:pt x="961" y="623"/>
                          </a:lnTo>
                          <a:lnTo>
                            <a:pt x="974" y="641"/>
                          </a:lnTo>
                          <a:lnTo>
                            <a:pt x="985" y="658"/>
                          </a:lnTo>
                          <a:lnTo>
                            <a:pt x="996" y="676"/>
                          </a:lnTo>
                          <a:lnTo>
                            <a:pt x="1008" y="692"/>
                          </a:lnTo>
                          <a:lnTo>
                            <a:pt x="1019" y="707"/>
                          </a:lnTo>
                          <a:lnTo>
                            <a:pt x="1030" y="720"/>
                          </a:lnTo>
                          <a:lnTo>
                            <a:pt x="1043" y="730"/>
                          </a:lnTo>
                          <a:lnTo>
                            <a:pt x="1057" y="736"/>
                          </a:lnTo>
                          <a:lnTo>
                            <a:pt x="1073" y="738"/>
                          </a:lnTo>
                          <a:lnTo>
                            <a:pt x="1092" y="736"/>
                          </a:lnTo>
                          <a:lnTo>
                            <a:pt x="1109" y="730"/>
                          </a:lnTo>
                          <a:lnTo>
                            <a:pt x="1125" y="718"/>
                          </a:lnTo>
                          <a:lnTo>
                            <a:pt x="1138" y="703"/>
                          </a:lnTo>
                          <a:lnTo>
                            <a:pt x="1147" y="685"/>
                          </a:lnTo>
                          <a:lnTo>
                            <a:pt x="1154" y="662"/>
                          </a:lnTo>
                          <a:lnTo>
                            <a:pt x="1156" y="637"/>
                          </a:lnTo>
                          <a:lnTo>
                            <a:pt x="1153" y="606"/>
                          </a:lnTo>
                          <a:lnTo>
                            <a:pt x="1146" y="576"/>
                          </a:lnTo>
                          <a:lnTo>
                            <a:pt x="1133" y="550"/>
                          </a:lnTo>
                          <a:lnTo>
                            <a:pt x="1117" y="525"/>
                          </a:lnTo>
                          <a:lnTo>
                            <a:pt x="1098" y="502"/>
                          </a:lnTo>
                          <a:lnTo>
                            <a:pt x="1075" y="482"/>
                          </a:lnTo>
                          <a:lnTo>
                            <a:pt x="1051" y="464"/>
                          </a:lnTo>
                          <a:lnTo>
                            <a:pt x="1025" y="447"/>
                          </a:lnTo>
                          <a:lnTo>
                            <a:pt x="997" y="434"/>
                          </a:lnTo>
                          <a:lnTo>
                            <a:pt x="969" y="421"/>
                          </a:lnTo>
                          <a:lnTo>
                            <a:pt x="941" y="411"/>
                          </a:lnTo>
                          <a:lnTo>
                            <a:pt x="914" y="404"/>
                          </a:lnTo>
                          <a:lnTo>
                            <a:pt x="888" y="397"/>
                          </a:lnTo>
                          <a:lnTo>
                            <a:pt x="864" y="394"/>
                          </a:lnTo>
                          <a:lnTo>
                            <a:pt x="842" y="392"/>
                          </a:lnTo>
                          <a:lnTo>
                            <a:pt x="842" y="305"/>
                          </a:lnTo>
                          <a:lnTo>
                            <a:pt x="840" y="288"/>
                          </a:lnTo>
                          <a:lnTo>
                            <a:pt x="835" y="273"/>
                          </a:lnTo>
                          <a:lnTo>
                            <a:pt x="826" y="260"/>
                          </a:lnTo>
                          <a:lnTo>
                            <a:pt x="814" y="251"/>
                          </a:lnTo>
                          <a:lnTo>
                            <a:pt x="801" y="249"/>
                          </a:lnTo>
                          <a:close/>
                          <a:moveTo>
                            <a:pt x="799" y="0"/>
                          </a:moveTo>
                          <a:lnTo>
                            <a:pt x="869" y="4"/>
                          </a:lnTo>
                          <a:lnTo>
                            <a:pt x="936" y="14"/>
                          </a:lnTo>
                          <a:lnTo>
                            <a:pt x="1001" y="33"/>
                          </a:lnTo>
                          <a:lnTo>
                            <a:pt x="1065" y="57"/>
                          </a:lnTo>
                          <a:lnTo>
                            <a:pt x="1125" y="87"/>
                          </a:lnTo>
                          <a:lnTo>
                            <a:pt x="1183" y="123"/>
                          </a:lnTo>
                          <a:lnTo>
                            <a:pt x="1240" y="165"/>
                          </a:lnTo>
                          <a:lnTo>
                            <a:pt x="1292" y="211"/>
                          </a:lnTo>
                          <a:lnTo>
                            <a:pt x="1341" y="264"/>
                          </a:lnTo>
                          <a:lnTo>
                            <a:pt x="1388" y="320"/>
                          </a:lnTo>
                          <a:lnTo>
                            <a:pt x="1429" y="381"/>
                          </a:lnTo>
                          <a:lnTo>
                            <a:pt x="1467" y="447"/>
                          </a:lnTo>
                          <a:lnTo>
                            <a:pt x="1500" y="516"/>
                          </a:lnTo>
                          <a:lnTo>
                            <a:pt x="1529" y="588"/>
                          </a:lnTo>
                          <a:lnTo>
                            <a:pt x="1554" y="665"/>
                          </a:lnTo>
                          <a:lnTo>
                            <a:pt x="1573" y="743"/>
                          </a:lnTo>
                          <a:lnTo>
                            <a:pt x="1588" y="824"/>
                          </a:lnTo>
                          <a:lnTo>
                            <a:pt x="1596" y="908"/>
                          </a:lnTo>
                          <a:lnTo>
                            <a:pt x="1599" y="993"/>
                          </a:lnTo>
                          <a:lnTo>
                            <a:pt x="1596" y="1079"/>
                          </a:lnTo>
                          <a:lnTo>
                            <a:pt x="1588" y="1163"/>
                          </a:lnTo>
                          <a:lnTo>
                            <a:pt x="1573" y="1244"/>
                          </a:lnTo>
                          <a:lnTo>
                            <a:pt x="1554" y="1323"/>
                          </a:lnTo>
                          <a:lnTo>
                            <a:pt x="1529" y="1398"/>
                          </a:lnTo>
                          <a:lnTo>
                            <a:pt x="1500" y="1470"/>
                          </a:lnTo>
                          <a:lnTo>
                            <a:pt x="1467" y="1540"/>
                          </a:lnTo>
                          <a:lnTo>
                            <a:pt x="1429" y="1605"/>
                          </a:lnTo>
                          <a:lnTo>
                            <a:pt x="1388" y="1666"/>
                          </a:lnTo>
                          <a:lnTo>
                            <a:pt x="1341" y="1722"/>
                          </a:lnTo>
                          <a:lnTo>
                            <a:pt x="1292" y="1775"/>
                          </a:lnTo>
                          <a:lnTo>
                            <a:pt x="1240" y="1822"/>
                          </a:lnTo>
                          <a:lnTo>
                            <a:pt x="1183" y="1863"/>
                          </a:lnTo>
                          <a:lnTo>
                            <a:pt x="1125" y="1899"/>
                          </a:lnTo>
                          <a:lnTo>
                            <a:pt x="1065" y="1931"/>
                          </a:lnTo>
                          <a:lnTo>
                            <a:pt x="1001" y="1954"/>
                          </a:lnTo>
                          <a:lnTo>
                            <a:pt x="936" y="1972"/>
                          </a:lnTo>
                          <a:lnTo>
                            <a:pt x="869" y="1983"/>
                          </a:lnTo>
                          <a:lnTo>
                            <a:pt x="799" y="1986"/>
                          </a:lnTo>
                          <a:lnTo>
                            <a:pt x="731" y="1983"/>
                          </a:lnTo>
                          <a:lnTo>
                            <a:pt x="664" y="1972"/>
                          </a:lnTo>
                          <a:lnTo>
                            <a:pt x="598" y="1954"/>
                          </a:lnTo>
                          <a:lnTo>
                            <a:pt x="535" y="1931"/>
                          </a:lnTo>
                          <a:lnTo>
                            <a:pt x="474" y="1899"/>
                          </a:lnTo>
                          <a:lnTo>
                            <a:pt x="415" y="1863"/>
                          </a:lnTo>
                          <a:lnTo>
                            <a:pt x="359" y="1822"/>
                          </a:lnTo>
                          <a:lnTo>
                            <a:pt x="307" y="1775"/>
                          </a:lnTo>
                          <a:lnTo>
                            <a:pt x="258" y="1722"/>
                          </a:lnTo>
                          <a:lnTo>
                            <a:pt x="212" y="1666"/>
                          </a:lnTo>
                          <a:lnTo>
                            <a:pt x="170" y="1605"/>
                          </a:lnTo>
                          <a:lnTo>
                            <a:pt x="132" y="1540"/>
                          </a:lnTo>
                          <a:lnTo>
                            <a:pt x="99" y="1470"/>
                          </a:lnTo>
                          <a:lnTo>
                            <a:pt x="70" y="1398"/>
                          </a:lnTo>
                          <a:lnTo>
                            <a:pt x="44" y="1323"/>
                          </a:lnTo>
                          <a:lnTo>
                            <a:pt x="25" y="1244"/>
                          </a:lnTo>
                          <a:lnTo>
                            <a:pt x="11" y="1163"/>
                          </a:lnTo>
                          <a:lnTo>
                            <a:pt x="2" y="1079"/>
                          </a:lnTo>
                          <a:lnTo>
                            <a:pt x="0" y="993"/>
                          </a:lnTo>
                          <a:lnTo>
                            <a:pt x="2" y="908"/>
                          </a:lnTo>
                          <a:lnTo>
                            <a:pt x="11" y="824"/>
                          </a:lnTo>
                          <a:lnTo>
                            <a:pt x="25" y="743"/>
                          </a:lnTo>
                          <a:lnTo>
                            <a:pt x="44" y="665"/>
                          </a:lnTo>
                          <a:lnTo>
                            <a:pt x="70" y="588"/>
                          </a:lnTo>
                          <a:lnTo>
                            <a:pt x="99" y="516"/>
                          </a:lnTo>
                          <a:lnTo>
                            <a:pt x="132" y="447"/>
                          </a:lnTo>
                          <a:lnTo>
                            <a:pt x="170" y="381"/>
                          </a:lnTo>
                          <a:lnTo>
                            <a:pt x="212" y="320"/>
                          </a:lnTo>
                          <a:lnTo>
                            <a:pt x="258" y="264"/>
                          </a:lnTo>
                          <a:lnTo>
                            <a:pt x="307" y="211"/>
                          </a:lnTo>
                          <a:lnTo>
                            <a:pt x="359" y="165"/>
                          </a:lnTo>
                          <a:lnTo>
                            <a:pt x="415" y="123"/>
                          </a:lnTo>
                          <a:lnTo>
                            <a:pt x="474" y="87"/>
                          </a:lnTo>
                          <a:lnTo>
                            <a:pt x="535" y="57"/>
                          </a:lnTo>
                          <a:lnTo>
                            <a:pt x="598" y="33"/>
                          </a:lnTo>
                          <a:lnTo>
                            <a:pt x="664" y="14"/>
                          </a:lnTo>
                          <a:lnTo>
                            <a:pt x="731" y="4"/>
                          </a:lnTo>
                          <a:lnTo>
                            <a:pt x="79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grpSp>
            </p:grpSp>
          </p:grpSp>
          <p:grpSp>
            <p:nvGrpSpPr>
              <p:cNvPr id="281" name="Group 280">
                <a:extLst>
                  <a:ext uri="{FF2B5EF4-FFF2-40B4-BE49-F238E27FC236}">
                    <a16:creationId xmlns:a16="http://schemas.microsoft.com/office/drawing/2014/main" xmlns="" id="{21F4EFB9-F32B-4341-9E3B-8F320D2B7D35}"/>
                  </a:ext>
                </a:extLst>
              </p:cNvPr>
              <p:cNvGrpSpPr/>
              <p:nvPr/>
            </p:nvGrpSpPr>
            <p:grpSpPr>
              <a:xfrm>
                <a:off x="2028171" y="2146743"/>
                <a:ext cx="4500453" cy="581399"/>
                <a:chOff x="6844207" y="1296002"/>
                <a:chExt cx="5378591" cy="694841"/>
              </a:xfrm>
            </p:grpSpPr>
            <p:sp>
              <p:nvSpPr>
                <p:cNvPr id="282" name="Rectangle 281">
                  <a:extLst>
                    <a:ext uri="{FF2B5EF4-FFF2-40B4-BE49-F238E27FC236}">
                      <a16:creationId xmlns:a16="http://schemas.microsoft.com/office/drawing/2014/main" xmlns="" id="{B1689D76-1F0D-477C-A0CF-7262666BE251}"/>
                    </a:ext>
                  </a:extLst>
                </p:cNvPr>
                <p:cNvSpPr/>
                <p:nvPr/>
              </p:nvSpPr>
              <p:spPr>
                <a:xfrm>
                  <a:off x="6844207" y="1623013"/>
                  <a:ext cx="5378591" cy="36783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entury Gothic"/>
                      <a:ea typeface="+mn-ea"/>
                      <a:cs typeface="+mn-cs"/>
                    </a:rPr>
                    <a:t>Mitigating Economic Impact</a:t>
                  </a:r>
                  <a:endParaRPr kumimoji="0" lang="en-US" sz="1400" b="1" i="0" u="none" strike="noStrike" kern="0" cap="none" spc="0" normalizeH="0" baseline="0" noProof="0" dirty="0">
                    <a:ln>
                      <a:noFill/>
                    </a:ln>
                    <a:solidFill>
                      <a:srgbClr val="2C2C2C"/>
                    </a:solidFill>
                    <a:effectLst/>
                    <a:uLnTx/>
                    <a:uFillTx/>
                    <a:latin typeface="Arial" panose="020B0604020202020204" pitchFamily="34" charset="0"/>
                    <a:ea typeface="+mn-ea"/>
                    <a:cs typeface="Arial" panose="020B0604020202020204" pitchFamily="34" charset="0"/>
                  </a:endParaRPr>
                </a:p>
              </p:txBody>
            </p:sp>
            <p:sp>
              <p:nvSpPr>
                <p:cNvPr id="283" name="TextBox 282">
                  <a:extLst>
                    <a:ext uri="{FF2B5EF4-FFF2-40B4-BE49-F238E27FC236}">
                      <a16:creationId xmlns:a16="http://schemas.microsoft.com/office/drawing/2014/main" xmlns="" id="{5B80A2FC-152D-47D5-85B8-B425B7D00AFD}"/>
                    </a:ext>
                  </a:extLst>
                </p:cNvPr>
                <p:cNvSpPr txBox="1"/>
                <p:nvPr/>
              </p:nvSpPr>
              <p:spPr>
                <a:xfrm>
                  <a:off x="6968938" y="1296002"/>
                  <a:ext cx="289667" cy="44139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800" b="1" i="0" u="none" strike="noStrike" kern="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a:t>
                  </a:r>
                  <a:endParaRPr kumimoji="0" lang="en-IN" sz="1800" b="1" i="0" u="none" strike="noStrike" kern="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grpSp>
        </p:grpSp>
        <p:grpSp>
          <p:nvGrpSpPr>
            <p:cNvPr id="221" name="Group 220">
              <a:extLst>
                <a:ext uri="{FF2B5EF4-FFF2-40B4-BE49-F238E27FC236}">
                  <a16:creationId xmlns:a16="http://schemas.microsoft.com/office/drawing/2014/main" xmlns="" id="{97EAB834-92DF-4F38-8253-96C299E8D42B}"/>
                </a:ext>
              </a:extLst>
            </p:cNvPr>
            <p:cNvGrpSpPr/>
            <p:nvPr/>
          </p:nvGrpSpPr>
          <p:grpSpPr>
            <a:xfrm>
              <a:off x="1228135" y="3856773"/>
              <a:ext cx="4744732" cy="780770"/>
              <a:chOff x="1198627" y="3946712"/>
              <a:chExt cx="4744732" cy="780770"/>
            </a:xfrm>
          </p:grpSpPr>
          <p:grpSp>
            <p:nvGrpSpPr>
              <p:cNvPr id="269" name="Group 268">
                <a:extLst>
                  <a:ext uri="{FF2B5EF4-FFF2-40B4-BE49-F238E27FC236}">
                    <a16:creationId xmlns:a16="http://schemas.microsoft.com/office/drawing/2014/main" xmlns="" id="{E933C928-E285-4C2F-8AD6-A3141092DFCF}"/>
                  </a:ext>
                </a:extLst>
              </p:cNvPr>
              <p:cNvGrpSpPr/>
              <p:nvPr/>
            </p:nvGrpSpPr>
            <p:grpSpPr>
              <a:xfrm>
                <a:off x="1198627" y="3946712"/>
                <a:ext cx="766747" cy="780770"/>
                <a:chOff x="5568261" y="3525424"/>
                <a:chExt cx="916355" cy="933116"/>
              </a:xfrm>
            </p:grpSpPr>
            <p:grpSp>
              <p:nvGrpSpPr>
                <p:cNvPr id="273" name="Group 272">
                  <a:extLst>
                    <a:ext uri="{FF2B5EF4-FFF2-40B4-BE49-F238E27FC236}">
                      <a16:creationId xmlns:a16="http://schemas.microsoft.com/office/drawing/2014/main" xmlns="" id="{C1A296F2-3109-42E5-813F-9D0301E8D4FD}"/>
                    </a:ext>
                  </a:extLst>
                </p:cNvPr>
                <p:cNvGrpSpPr/>
                <p:nvPr/>
              </p:nvGrpSpPr>
              <p:grpSpPr>
                <a:xfrm>
                  <a:off x="5568261" y="3525424"/>
                  <a:ext cx="916355" cy="933116"/>
                  <a:chOff x="4067674" y="611974"/>
                  <a:chExt cx="1357922" cy="1382760"/>
                </a:xfrm>
              </p:grpSpPr>
              <p:sp>
                <p:nvSpPr>
                  <p:cNvPr id="277" name="Oval 276">
                    <a:extLst>
                      <a:ext uri="{FF2B5EF4-FFF2-40B4-BE49-F238E27FC236}">
                        <a16:creationId xmlns:a16="http://schemas.microsoft.com/office/drawing/2014/main" xmlns="" id="{EDC7C310-9A9C-425C-B8B2-16103D1E8246}"/>
                      </a:ext>
                    </a:extLst>
                  </p:cNvPr>
                  <p:cNvSpPr/>
                  <p:nvPr/>
                </p:nvSpPr>
                <p:spPr>
                  <a:xfrm>
                    <a:off x="4067674" y="611974"/>
                    <a:ext cx="1357922" cy="1357922"/>
                  </a:xfrm>
                  <a:prstGeom prst="ellipse">
                    <a:avLst/>
                  </a:prstGeom>
                  <a:solidFill>
                    <a:srgbClr val="1060AE"/>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78" name="Oval 277">
                    <a:extLst>
                      <a:ext uri="{FF2B5EF4-FFF2-40B4-BE49-F238E27FC236}">
                        <a16:creationId xmlns:a16="http://schemas.microsoft.com/office/drawing/2014/main" xmlns="" id="{17832691-E264-4EB0-95AA-4DF5241C1933}"/>
                      </a:ext>
                    </a:extLst>
                  </p:cNvPr>
                  <p:cNvSpPr/>
                  <p:nvPr/>
                </p:nvSpPr>
                <p:spPr>
                  <a:xfrm>
                    <a:off x="4067674" y="636812"/>
                    <a:ext cx="1357922" cy="1357922"/>
                  </a:xfrm>
                  <a:prstGeom prst="ellipse">
                    <a:avLst/>
                  </a:prstGeom>
                  <a:solidFill>
                    <a:srgbClr val="1060AE">
                      <a:lumMod val="90000"/>
                      <a:lumOff val="1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79" name="Oval 278">
                    <a:extLst>
                      <a:ext uri="{FF2B5EF4-FFF2-40B4-BE49-F238E27FC236}">
                        <a16:creationId xmlns:a16="http://schemas.microsoft.com/office/drawing/2014/main" xmlns="" id="{68CD80E2-C333-4E22-823A-AD62A7EC83F9}"/>
                      </a:ext>
                    </a:extLst>
                  </p:cNvPr>
                  <p:cNvSpPr/>
                  <p:nvPr/>
                </p:nvSpPr>
                <p:spPr>
                  <a:xfrm>
                    <a:off x="4178886" y="723187"/>
                    <a:ext cx="1135498" cy="1135497"/>
                  </a:xfrm>
                  <a:prstGeom prst="ellipse">
                    <a:avLst/>
                  </a:prstGeom>
                  <a:solidFill>
                    <a:srgbClr val="FFFFFF">
                      <a:lumMod val="95000"/>
                    </a:srgbClr>
                  </a:solidFill>
                  <a:ln w="12700" cap="flat" cmpd="sng" algn="ctr">
                    <a:noFill/>
                    <a:prstDash val="solid"/>
                    <a:miter lim="800000"/>
                  </a:ln>
                  <a:effectLst>
                    <a:outerShdw blurRad="25400" dist="38100" dir="5400000" algn="t" rotWithShape="0">
                      <a:prstClr val="black">
                        <a:alpha val="16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grpSp>
              <p:nvGrpSpPr>
                <p:cNvPr id="274" name="Group 273">
                  <a:extLst>
                    <a:ext uri="{FF2B5EF4-FFF2-40B4-BE49-F238E27FC236}">
                      <a16:creationId xmlns:a16="http://schemas.microsoft.com/office/drawing/2014/main" xmlns="" id="{7ABA0960-991D-44AB-B4D5-0D842670A631}"/>
                    </a:ext>
                  </a:extLst>
                </p:cNvPr>
                <p:cNvGrpSpPr>
                  <a:grpSpLocks noChangeAspect="1"/>
                </p:cNvGrpSpPr>
                <p:nvPr/>
              </p:nvGrpSpPr>
              <p:grpSpPr>
                <a:xfrm>
                  <a:off x="5829916" y="3758702"/>
                  <a:ext cx="393055" cy="466557"/>
                  <a:chOff x="982366" y="259393"/>
                  <a:chExt cx="5209462" cy="6183611"/>
                </a:xfrm>
                <a:solidFill>
                  <a:srgbClr val="2C2C2C"/>
                </a:solidFill>
                <a:effectLst/>
              </p:grpSpPr>
              <p:sp>
                <p:nvSpPr>
                  <p:cNvPr id="275" name="Freeform 33">
                    <a:extLst>
                      <a:ext uri="{FF2B5EF4-FFF2-40B4-BE49-F238E27FC236}">
                        <a16:creationId xmlns:a16="http://schemas.microsoft.com/office/drawing/2014/main" xmlns="" id="{CC56C131-216F-4654-9AF6-64D6ED5D30D0}"/>
                      </a:ext>
                    </a:extLst>
                  </p:cNvPr>
                  <p:cNvSpPr/>
                  <p:nvPr/>
                </p:nvSpPr>
                <p:spPr>
                  <a:xfrm rot="7907071">
                    <a:off x="495291" y="746468"/>
                    <a:ext cx="6183611" cy="5209462"/>
                  </a:xfrm>
                  <a:custGeom>
                    <a:avLst/>
                    <a:gdLst>
                      <a:gd name="connsiteX0" fmla="*/ 2554689 w 3957383"/>
                      <a:gd name="connsiteY0" fmla="*/ 1301750 h 3333948"/>
                      <a:gd name="connsiteX1" fmla="*/ 2076563 w 3957383"/>
                      <a:gd name="connsiteY1" fmla="*/ 766704 h 3333948"/>
                      <a:gd name="connsiteX2" fmla="*/ 2192568 w 3957383"/>
                      <a:gd name="connsiteY2" fmla="*/ 663040 h 3333948"/>
                      <a:gd name="connsiteX3" fmla="*/ 2670695 w 3957383"/>
                      <a:gd name="connsiteY3" fmla="*/ 1198086 h 3333948"/>
                      <a:gd name="connsiteX4" fmla="*/ 2313209 w 3957383"/>
                      <a:gd name="connsiteY4" fmla="*/ 1517542 h 3333948"/>
                      <a:gd name="connsiteX5" fmla="*/ 1835082 w 3957383"/>
                      <a:gd name="connsiteY5" fmla="*/ 982495 h 3333948"/>
                      <a:gd name="connsiteX6" fmla="*/ 1951088 w 3957383"/>
                      <a:gd name="connsiteY6" fmla="*/ 878831 h 3333948"/>
                      <a:gd name="connsiteX7" fmla="*/ 2429214 w 3957383"/>
                      <a:gd name="connsiteY7" fmla="*/ 1413877 h 3333948"/>
                      <a:gd name="connsiteX8" fmla="*/ 2071728 w 3957383"/>
                      <a:gd name="connsiteY8" fmla="*/ 1733333 h 3333948"/>
                      <a:gd name="connsiteX9" fmla="*/ 1593602 w 3957383"/>
                      <a:gd name="connsiteY9" fmla="*/ 1198287 h 3333948"/>
                      <a:gd name="connsiteX10" fmla="*/ 1709607 w 3957383"/>
                      <a:gd name="connsiteY10" fmla="*/ 1094622 h 3333948"/>
                      <a:gd name="connsiteX11" fmla="*/ 2187733 w 3957383"/>
                      <a:gd name="connsiteY11" fmla="*/ 1629669 h 3333948"/>
                      <a:gd name="connsiteX12" fmla="*/ 1830247 w 3957383"/>
                      <a:gd name="connsiteY12" fmla="*/ 1949124 h 3333948"/>
                      <a:gd name="connsiteX13" fmla="*/ 1352121 w 3957383"/>
                      <a:gd name="connsiteY13" fmla="*/ 1414078 h 3333948"/>
                      <a:gd name="connsiteX14" fmla="*/ 1468126 w 3957383"/>
                      <a:gd name="connsiteY14" fmla="*/ 1310414 h 3333948"/>
                      <a:gd name="connsiteX15" fmla="*/ 1946253 w 3957383"/>
                      <a:gd name="connsiteY15" fmla="*/ 1845460 h 3333948"/>
                      <a:gd name="connsiteX16" fmla="*/ 2235688 w 3957383"/>
                      <a:gd name="connsiteY16" fmla="*/ 2426694 h 3333948"/>
                      <a:gd name="connsiteX17" fmla="*/ 2170798 w 3957383"/>
                      <a:gd name="connsiteY17" fmla="*/ 2354079 h 3333948"/>
                      <a:gd name="connsiteX18" fmla="*/ 2269891 w 3957383"/>
                      <a:gd name="connsiteY18" fmla="*/ 2265529 h 3333948"/>
                      <a:gd name="connsiteX19" fmla="*/ 2214207 w 3957383"/>
                      <a:gd name="connsiteY19" fmla="*/ 2179465 h 3333948"/>
                      <a:gd name="connsiteX20" fmla="*/ 2189005 w 3957383"/>
                      <a:gd name="connsiteY20" fmla="*/ 2105585 h 3333948"/>
                      <a:gd name="connsiteX21" fmla="*/ 2288944 w 3957383"/>
                      <a:gd name="connsiteY21" fmla="*/ 2062009 h 3333948"/>
                      <a:gd name="connsiteX22" fmla="*/ 2312178 w 3957383"/>
                      <a:gd name="connsiteY22" fmla="*/ 2132161 h 3333948"/>
                      <a:gd name="connsiteX23" fmla="*/ 2365813 w 3957383"/>
                      <a:gd name="connsiteY23" fmla="*/ 2215743 h 3333948"/>
                      <a:gd name="connsiteX24" fmla="*/ 2460824 w 3957383"/>
                      <a:gd name="connsiteY24" fmla="*/ 2266932 h 3333948"/>
                      <a:gd name="connsiteX25" fmla="*/ 2541483 w 3957383"/>
                      <a:gd name="connsiteY25" fmla="*/ 2240293 h 3333948"/>
                      <a:gd name="connsiteX26" fmla="*/ 2577492 w 3957383"/>
                      <a:gd name="connsiteY26" fmla="*/ 2154082 h 3333948"/>
                      <a:gd name="connsiteX27" fmla="*/ 2552161 w 3957383"/>
                      <a:gd name="connsiteY27" fmla="*/ 2019817 h 3333948"/>
                      <a:gd name="connsiteX28" fmla="*/ 2525364 w 3957383"/>
                      <a:gd name="connsiteY28" fmla="*/ 1834037 h 3333948"/>
                      <a:gd name="connsiteX29" fmla="*/ 2604203 w 3957383"/>
                      <a:gd name="connsiteY29" fmla="*/ 1693724 h 3333948"/>
                      <a:gd name="connsiteX30" fmla="*/ 2758523 w 3957383"/>
                      <a:gd name="connsiteY30" fmla="*/ 1629971 h 3333948"/>
                      <a:gd name="connsiteX31" fmla="*/ 2927299 w 3957383"/>
                      <a:gd name="connsiteY31" fmla="*/ 1689503 h 3333948"/>
                      <a:gd name="connsiteX32" fmla="*/ 3037293 w 3957383"/>
                      <a:gd name="connsiteY32" fmla="*/ 1591210 h 3333948"/>
                      <a:gd name="connsiteX33" fmla="*/ 3102183 w 3957383"/>
                      <a:gd name="connsiteY33" fmla="*/ 1663825 h 3333948"/>
                      <a:gd name="connsiteX34" fmla="*/ 2997636 w 3957383"/>
                      <a:gd name="connsiteY34" fmla="*/ 1757250 h 3333948"/>
                      <a:gd name="connsiteX35" fmla="*/ 3059625 w 3957383"/>
                      <a:gd name="connsiteY35" fmla="*/ 1853797 h 3333948"/>
                      <a:gd name="connsiteX36" fmla="*/ 3090638 w 3957383"/>
                      <a:gd name="connsiteY36" fmla="*/ 1947198 h 3333948"/>
                      <a:gd name="connsiteX37" fmla="*/ 2987950 w 3957383"/>
                      <a:gd name="connsiteY37" fmla="*/ 1993215 h 3333948"/>
                      <a:gd name="connsiteX38" fmla="*/ 2960779 w 3957383"/>
                      <a:gd name="connsiteY38" fmla="*/ 1903330 h 3333948"/>
                      <a:gd name="connsiteX39" fmla="*/ 2903139 w 3957383"/>
                      <a:gd name="connsiteY39" fmla="*/ 1812290 h 3333948"/>
                      <a:gd name="connsiteX40" fmla="*/ 2801865 w 3957383"/>
                      <a:gd name="connsiteY40" fmla="*/ 1755467 h 3333948"/>
                      <a:gd name="connsiteX41" fmla="*/ 2708439 w 3957383"/>
                      <a:gd name="connsiteY41" fmla="*/ 1788407 h 3333948"/>
                      <a:gd name="connsiteX42" fmla="*/ 2663628 w 3957383"/>
                      <a:gd name="connsiteY42" fmla="*/ 1877353 h 3333948"/>
                      <a:gd name="connsiteX43" fmla="*/ 2687854 w 3957383"/>
                      <a:gd name="connsiteY43" fmla="*/ 2016101 h 3333948"/>
                      <a:gd name="connsiteX44" fmla="*/ 2716388 w 3957383"/>
                      <a:gd name="connsiteY44" fmla="*/ 2190324 h 3333948"/>
                      <a:gd name="connsiteX45" fmla="*/ 2647730 w 3957383"/>
                      <a:gd name="connsiteY45" fmla="*/ 2329907 h 3333948"/>
                      <a:gd name="connsiteX46" fmla="*/ 2498805 w 3957383"/>
                      <a:gd name="connsiteY46" fmla="*/ 2389862 h 3333948"/>
                      <a:gd name="connsiteX47" fmla="*/ 2340227 w 3957383"/>
                      <a:gd name="connsiteY47" fmla="*/ 2333276 h 3333948"/>
                      <a:gd name="connsiteX48" fmla="*/ 1328346 w 3957383"/>
                      <a:gd name="connsiteY48" fmla="*/ 2397632 h 3333948"/>
                      <a:gd name="connsiteX49" fmla="*/ 850220 w 3957383"/>
                      <a:gd name="connsiteY49" fmla="*/ 1862585 h 3333948"/>
                      <a:gd name="connsiteX50" fmla="*/ 966225 w 3957383"/>
                      <a:gd name="connsiteY50" fmla="*/ 1758921 h 3333948"/>
                      <a:gd name="connsiteX51" fmla="*/ 1444352 w 3957383"/>
                      <a:gd name="connsiteY51" fmla="*/ 2293967 h 3333948"/>
                      <a:gd name="connsiteX52" fmla="*/ 632413 w 3957383"/>
                      <a:gd name="connsiteY52" fmla="*/ 2057221 h 3333948"/>
                      <a:gd name="connsiteX53" fmla="*/ 748419 w 3957383"/>
                      <a:gd name="connsiteY53" fmla="*/ 1953556 h 3333948"/>
                      <a:gd name="connsiteX54" fmla="*/ 1226545 w 3957383"/>
                      <a:gd name="connsiteY54" fmla="*/ 2488603 h 3333948"/>
                      <a:gd name="connsiteX55" fmla="*/ 1110540 w 3957383"/>
                      <a:gd name="connsiteY55" fmla="*/ 2592267 h 3333948"/>
                      <a:gd name="connsiteX56" fmla="*/ 1181152 w 3957383"/>
                      <a:gd name="connsiteY56" fmla="*/ 3111747 h 3333948"/>
                      <a:gd name="connsiteX57" fmla="*/ 2032206 w 3957383"/>
                      <a:gd name="connsiteY57" fmla="*/ 3111747 h 3333948"/>
                      <a:gd name="connsiteX58" fmla="*/ 1606679 w 3957383"/>
                      <a:gd name="connsiteY58" fmla="*/ 2723597 h 3333948"/>
                      <a:gd name="connsiteX59" fmla="*/ 1013064 w 3957383"/>
                      <a:gd name="connsiteY59" fmla="*/ 3047828 h 3333948"/>
                      <a:gd name="connsiteX60" fmla="*/ 1606679 w 3957383"/>
                      <a:gd name="connsiteY60" fmla="*/ 2506354 h 3333948"/>
                      <a:gd name="connsiteX61" fmla="*/ 2267039 w 3957383"/>
                      <a:gd name="connsiteY61" fmla="*/ 3108709 h 3333948"/>
                      <a:gd name="connsiteX62" fmla="*/ 3766299 w 3957383"/>
                      <a:gd name="connsiteY62" fmla="*/ 1768945 h 3333948"/>
                      <a:gd name="connsiteX63" fmla="*/ 2357308 w 3957383"/>
                      <a:gd name="connsiteY63" fmla="*/ 192217 h 3333948"/>
                      <a:gd name="connsiteX64" fmla="*/ 191083 w 3957383"/>
                      <a:gd name="connsiteY64" fmla="*/ 2127992 h 3333948"/>
                      <a:gd name="connsiteX65" fmla="*/ 1066594 w 3957383"/>
                      <a:gd name="connsiteY65" fmla="*/ 3300709 h 3333948"/>
                      <a:gd name="connsiteX66" fmla="*/ 0 w 3957383"/>
                      <a:gd name="connsiteY66" fmla="*/ 2107139 h 3333948"/>
                      <a:gd name="connsiteX67" fmla="*/ 2357988 w 3957383"/>
                      <a:gd name="connsiteY67" fmla="*/ 0 h 3333948"/>
                      <a:gd name="connsiteX68" fmla="*/ 3957383 w 3957383"/>
                      <a:gd name="connsiteY68" fmla="*/ 1789799 h 3333948"/>
                      <a:gd name="connsiteX69" fmla="*/ 2229406 w 3957383"/>
                      <a:gd name="connsiteY69" fmla="*/ 3333948 h 3333948"/>
                      <a:gd name="connsiteX0" fmla="*/ 2554689 w 3957383"/>
                      <a:gd name="connsiteY0" fmla="*/ 1301750 h 3333948"/>
                      <a:gd name="connsiteX1" fmla="*/ 2076563 w 3957383"/>
                      <a:gd name="connsiteY1" fmla="*/ 766704 h 3333948"/>
                      <a:gd name="connsiteX2" fmla="*/ 2192568 w 3957383"/>
                      <a:gd name="connsiteY2" fmla="*/ 663040 h 3333948"/>
                      <a:gd name="connsiteX3" fmla="*/ 2670695 w 3957383"/>
                      <a:gd name="connsiteY3" fmla="*/ 1198086 h 3333948"/>
                      <a:gd name="connsiteX4" fmla="*/ 2554689 w 3957383"/>
                      <a:gd name="connsiteY4" fmla="*/ 1301750 h 3333948"/>
                      <a:gd name="connsiteX5" fmla="*/ 2313209 w 3957383"/>
                      <a:gd name="connsiteY5" fmla="*/ 1517542 h 3333948"/>
                      <a:gd name="connsiteX6" fmla="*/ 1835082 w 3957383"/>
                      <a:gd name="connsiteY6" fmla="*/ 982495 h 3333948"/>
                      <a:gd name="connsiteX7" fmla="*/ 1951088 w 3957383"/>
                      <a:gd name="connsiteY7" fmla="*/ 878831 h 3333948"/>
                      <a:gd name="connsiteX8" fmla="*/ 2429214 w 3957383"/>
                      <a:gd name="connsiteY8" fmla="*/ 1413877 h 3333948"/>
                      <a:gd name="connsiteX9" fmla="*/ 2313209 w 3957383"/>
                      <a:gd name="connsiteY9" fmla="*/ 1517542 h 3333948"/>
                      <a:gd name="connsiteX10" fmla="*/ 2071728 w 3957383"/>
                      <a:gd name="connsiteY10" fmla="*/ 1733333 h 3333948"/>
                      <a:gd name="connsiteX11" fmla="*/ 1593602 w 3957383"/>
                      <a:gd name="connsiteY11" fmla="*/ 1198287 h 3333948"/>
                      <a:gd name="connsiteX12" fmla="*/ 1709607 w 3957383"/>
                      <a:gd name="connsiteY12" fmla="*/ 1094622 h 3333948"/>
                      <a:gd name="connsiteX13" fmla="*/ 2187733 w 3957383"/>
                      <a:gd name="connsiteY13" fmla="*/ 1629669 h 3333948"/>
                      <a:gd name="connsiteX14" fmla="*/ 2071728 w 3957383"/>
                      <a:gd name="connsiteY14" fmla="*/ 1733333 h 3333948"/>
                      <a:gd name="connsiteX15" fmla="*/ 1830247 w 3957383"/>
                      <a:gd name="connsiteY15" fmla="*/ 1949124 h 3333948"/>
                      <a:gd name="connsiteX16" fmla="*/ 1352121 w 3957383"/>
                      <a:gd name="connsiteY16" fmla="*/ 1414078 h 3333948"/>
                      <a:gd name="connsiteX17" fmla="*/ 1468126 w 3957383"/>
                      <a:gd name="connsiteY17" fmla="*/ 1310414 h 3333948"/>
                      <a:gd name="connsiteX18" fmla="*/ 1946253 w 3957383"/>
                      <a:gd name="connsiteY18" fmla="*/ 1845460 h 3333948"/>
                      <a:gd name="connsiteX19" fmla="*/ 1830247 w 3957383"/>
                      <a:gd name="connsiteY19" fmla="*/ 1949124 h 3333948"/>
                      <a:gd name="connsiteX20" fmla="*/ 2235688 w 3957383"/>
                      <a:gd name="connsiteY20" fmla="*/ 2426694 h 3333948"/>
                      <a:gd name="connsiteX21" fmla="*/ 2170798 w 3957383"/>
                      <a:gd name="connsiteY21" fmla="*/ 2354079 h 3333948"/>
                      <a:gd name="connsiteX22" fmla="*/ 2269891 w 3957383"/>
                      <a:gd name="connsiteY22" fmla="*/ 2265529 h 3333948"/>
                      <a:gd name="connsiteX23" fmla="*/ 2214207 w 3957383"/>
                      <a:gd name="connsiteY23" fmla="*/ 2179465 h 3333948"/>
                      <a:gd name="connsiteX24" fmla="*/ 2189005 w 3957383"/>
                      <a:gd name="connsiteY24" fmla="*/ 2105585 h 3333948"/>
                      <a:gd name="connsiteX25" fmla="*/ 2288944 w 3957383"/>
                      <a:gd name="connsiteY25" fmla="*/ 2062009 h 3333948"/>
                      <a:gd name="connsiteX26" fmla="*/ 2312178 w 3957383"/>
                      <a:gd name="connsiteY26" fmla="*/ 2132161 h 3333948"/>
                      <a:gd name="connsiteX27" fmla="*/ 2365813 w 3957383"/>
                      <a:gd name="connsiteY27" fmla="*/ 2215743 h 3333948"/>
                      <a:gd name="connsiteX28" fmla="*/ 2460824 w 3957383"/>
                      <a:gd name="connsiteY28" fmla="*/ 2266932 h 3333948"/>
                      <a:gd name="connsiteX29" fmla="*/ 2541483 w 3957383"/>
                      <a:gd name="connsiteY29" fmla="*/ 2240293 h 3333948"/>
                      <a:gd name="connsiteX30" fmla="*/ 2577492 w 3957383"/>
                      <a:gd name="connsiteY30" fmla="*/ 2154082 h 3333948"/>
                      <a:gd name="connsiteX31" fmla="*/ 2552161 w 3957383"/>
                      <a:gd name="connsiteY31" fmla="*/ 2019817 h 3333948"/>
                      <a:gd name="connsiteX32" fmla="*/ 2525364 w 3957383"/>
                      <a:gd name="connsiteY32" fmla="*/ 1834037 h 3333948"/>
                      <a:gd name="connsiteX33" fmla="*/ 2604203 w 3957383"/>
                      <a:gd name="connsiteY33" fmla="*/ 1693724 h 3333948"/>
                      <a:gd name="connsiteX34" fmla="*/ 2758523 w 3957383"/>
                      <a:gd name="connsiteY34" fmla="*/ 1629971 h 3333948"/>
                      <a:gd name="connsiteX35" fmla="*/ 2927299 w 3957383"/>
                      <a:gd name="connsiteY35" fmla="*/ 1689503 h 3333948"/>
                      <a:gd name="connsiteX36" fmla="*/ 3037293 w 3957383"/>
                      <a:gd name="connsiteY36" fmla="*/ 1591210 h 3333948"/>
                      <a:gd name="connsiteX37" fmla="*/ 3102183 w 3957383"/>
                      <a:gd name="connsiteY37" fmla="*/ 1663825 h 3333948"/>
                      <a:gd name="connsiteX38" fmla="*/ 2997636 w 3957383"/>
                      <a:gd name="connsiteY38" fmla="*/ 1757250 h 3333948"/>
                      <a:gd name="connsiteX39" fmla="*/ 3059625 w 3957383"/>
                      <a:gd name="connsiteY39" fmla="*/ 1853797 h 3333948"/>
                      <a:gd name="connsiteX40" fmla="*/ 3090638 w 3957383"/>
                      <a:gd name="connsiteY40" fmla="*/ 1947198 h 3333948"/>
                      <a:gd name="connsiteX41" fmla="*/ 2987950 w 3957383"/>
                      <a:gd name="connsiteY41" fmla="*/ 1993215 h 3333948"/>
                      <a:gd name="connsiteX42" fmla="*/ 2960779 w 3957383"/>
                      <a:gd name="connsiteY42" fmla="*/ 1903330 h 3333948"/>
                      <a:gd name="connsiteX43" fmla="*/ 2903139 w 3957383"/>
                      <a:gd name="connsiteY43" fmla="*/ 1812290 h 3333948"/>
                      <a:gd name="connsiteX44" fmla="*/ 2801865 w 3957383"/>
                      <a:gd name="connsiteY44" fmla="*/ 1755467 h 3333948"/>
                      <a:gd name="connsiteX45" fmla="*/ 2708439 w 3957383"/>
                      <a:gd name="connsiteY45" fmla="*/ 1788407 h 3333948"/>
                      <a:gd name="connsiteX46" fmla="*/ 2663628 w 3957383"/>
                      <a:gd name="connsiteY46" fmla="*/ 1877353 h 3333948"/>
                      <a:gd name="connsiteX47" fmla="*/ 2687854 w 3957383"/>
                      <a:gd name="connsiteY47" fmla="*/ 2016101 h 3333948"/>
                      <a:gd name="connsiteX48" fmla="*/ 2716388 w 3957383"/>
                      <a:gd name="connsiteY48" fmla="*/ 2190324 h 3333948"/>
                      <a:gd name="connsiteX49" fmla="*/ 2647730 w 3957383"/>
                      <a:gd name="connsiteY49" fmla="*/ 2329907 h 3333948"/>
                      <a:gd name="connsiteX50" fmla="*/ 2498805 w 3957383"/>
                      <a:gd name="connsiteY50" fmla="*/ 2389862 h 3333948"/>
                      <a:gd name="connsiteX51" fmla="*/ 2340227 w 3957383"/>
                      <a:gd name="connsiteY51" fmla="*/ 2333276 h 3333948"/>
                      <a:gd name="connsiteX52" fmla="*/ 2235688 w 3957383"/>
                      <a:gd name="connsiteY52" fmla="*/ 2426694 h 3333948"/>
                      <a:gd name="connsiteX53" fmla="*/ 1328346 w 3957383"/>
                      <a:gd name="connsiteY53" fmla="*/ 2397632 h 3333948"/>
                      <a:gd name="connsiteX54" fmla="*/ 850220 w 3957383"/>
                      <a:gd name="connsiteY54" fmla="*/ 1862585 h 3333948"/>
                      <a:gd name="connsiteX55" fmla="*/ 966225 w 3957383"/>
                      <a:gd name="connsiteY55" fmla="*/ 1758921 h 3333948"/>
                      <a:gd name="connsiteX56" fmla="*/ 1444352 w 3957383"/>
                      <a:gd name="connsiteY56" fmla="*/ 2293967 h 3333948"/>
                      <a:gd name="connsiteX57" fmla="*/ 1328346 w 3957383"/>
                      <a:gd name="connsiteY57" fmla="*/ 2397632 h 3333948"/>
                      <a:gd name="connsiteX58" fmla="*/ 632413 w 3957383"/>
                      <a:gd name="connsiteY58" fmla="*/ 2057221 h 3333948"/>
                      <a:gd name="connsiteX59" fmla="*/ 748419 w 3957383"/>
                      <a:gd name="connsiteY59" fmla="*/ 1953556 h 3333948"/>
                      <a:gd name="connsiteX60" fmla="*/ 1226545 w 3957383"/>
                      <a:gd name="connsiteY60" fmla="*/ 2488603 h 3333948"/>
                      <a:gd name="connsiteX61" fmla="*/ 1110540 w 3957383"/>
                      <a:gd name="connsiteY61" fmla="*/ 2592267 h 3333948"/>
                      <a:gd name="connsiteX62" fmla="*/ 632413 w 3957383"/>
                      <a:gd name="connsiteY62" fmla="*/ 2057221 h 3333948"/>
                      <a:gd name="connsiteX63" fmla="*/ 1181152 w 3957383"/>
                      <a:gd name="connsiteY63" fmla="*/ 3111747 h 3333948"/>
                      <a:gd name="connsiteX64" fmla="*/ 2032206 w 3957383"/>
                      <a:gd name="connsiteY64" fmla="*/ 3111747 h 3333948"/>
                      <a:gd name="connsiteX65" fmla="*/ 1606679 w 3957383"/>
                      <a:gd name="connsiteY65" fmla="*/ 2723597 h 3333948"/>
                      <a:gd name="connsiteX66" fmla="*/ 1181152 w 3957383"/>
                      <a:gd name="connsiteY66" fmla="*/ 3111747 h 3333948"/>
                      <a:gd name="connsiteX67" fmla="*/ 1013064 w 3957383"/>
                      <a:gd name="connsiteY67" fmla="*/ 3047828 h 3333948"/>
                      <a:gd name="connsiteX68" fmla="*/ 1606679 w 3957383"/>
                      <a:gd name="connsiteY68" fmla="*/ 2506354 h 3333948"/>
                      <a:gd name="connsiteX69" fmla="*/ 2267039 w 3957383"/>
                      <a:gd name="connsiteY69" fmla="*/ 3108709 h 3333948"/>
                      <a:gd name="connsiteX70" fmla="*/ 3766299 w 3957383"/>
                      <a:gd name="connsiteY70" fmla="*/ 1768945 h 3333948"/>
                      <a:gd name="connsiteX71" fmla="*/ 2357308 w 3957383"/>
                      <a:gd name="connsiteY71" fmla="*/ 192217 h 3333948"/>
                      <a:gd name="connsiteX72" fmla="*/ 191083 w 3957383"/>
                      <a:gd name="connsiteY72" fmla="*/ 2127992 h 3333948"/>
                      <a:gd name="connsiteX73" fmla="*/ 1013064 w 3957383"/>
                      <a:gd name="connsiteY73" fmla="*/ 3047828 h 3333948"/>
                      <a:gd name="connsiteX74" fmla="*/ 1066594 w 3957383"/>
                      <a:gd name="connsiteY74" fmla="*/ 3300709 h 3333948"/>
                      <a:gd name="connsiteX75" fmla="*/ 0 w 3957383"/>
                      <a:gd name="connsiteY75" fmla="*/ 2107139 h 3333948"/>
                      <a:gd name="connsiteX76" fmla="*/ 2357988 w 3957383"/>
                      <a:gd name="connsiteY76" fmla="*/ 0 h 3333948"/>
                      <a:gd name="connsiteX77" fmla="*/ 3957383 w 3957383"/>
                      <a:gd name="connsiteY77" fmla="*/ 1789799 h 3333948"/>
                      <a:gd name="connsiteX78" fmla="*/ 2229406 w 3957383"/>
                      <a:gd name="connsiteY78" fmla="*/ 3333948 h 3333948"/>
                      <a:gd name="connsiteX79" fmla="*/ 1144478 w 3957383"/>
                      <a:gd name="connsiteY79" fmla="*/ 3308846 h 3333948"/>
                      <a:gd name="connsiteX80" fmla="*/ 1066594 w 3957383"/>
                      <a:gd name="connsiteY80" fmla="*/ 3300709 h 3333948"/>
                      <a:gd name="connsiteX0" fmla="*/ 2554689 w 3957383"/>
                      <a:gd name="connsiteY0" fmla="*/ 1301750 h 3333948"/>
                      <a:gd name="connsiteX1" fmla="*/ 2076563 w 3957383"/>
                      <a:gd name="connsiteY1" fmla="*/ 766704 h 3333948"/>
                      <a:gd name="connsiteX2" fmla="*/ 2192568 w 3957383"/>
                      <a:gd name="connsiteY2" fmla="*/ 663040 h 3333948"/>
                      <a:gd name="connsiteX3" fmla="*/ 2670695 w 3957383"/>
                      <a:gd name="connsiteY3" fmla="*/ 1198086 h 3333948"/>
                      <a:gd name="connsiteX4" fmla="*/ 2554689 w 3957383"/>
                      <a:gd name="connsiteY4" fmla="*/ 1301750 h 3333948"/>
                      <a:gd name="connsiteX5" fmla="*/ 2313209 w 3957383"/>
                      <a:gd name="connsiteY5" fmla="*/ 1517542 h 3333948"/>
                      <a:gd name="connsiteX6" fmla="*/ 1835082 w 3957383"/>
                      <a:gd name="connsiteY6" fmla="*/ 982495 h 3333948"/>
                      <a:gd name="connsiteX7" fmla="*/ 1951088 w 3957383"/>
                      <a:gd name="connsiteY7" fmla="*/ 878831 h 3333948"/>
                      <a:gd name="connsiteX8" fmla="*/ 2429214 w 3957383"/>
                      <a:gd name="connsiteY8" fmla="*/ 1413877 h 3333948"/>
                      <a:gd name="connsiteX9" fmla="*/ 2313209 w 3957383"/>
                      <a:gd name="connsiteY9" fmla="*/ 1517542 h 3333948"/>
                      <a:gd name="connsiteX10" fmla="*/ 2071728 w 3957383"/>
                      <a:gd name="connsiteY10" fmla="*/ 1733333 h 3333948"/>
                      <a:gd name="connsiteX11" fmla="*/ 1593602 w 3957383"/>
                      <a:gd name="connsiteY11" fmla="*/ 1198287 h 3333948"/>
                      <a:gd name="connsiteX12" fmla="*/ 1709607 w 3957383"/>
                      <a:gd name="connsiteY12" fmla="*/ 1094622 h 3333948"/>
                      <a:gd name="connsiteX13" fmla="*/ 2187733 w 3957383"/>
                      <a:gd name="connsiteY13" fmla="*/ 1629669 h 3333948"/>
                      <a:gd name="connsiteX14" fmla="*/ 2071728 w 3957383"/>
                      <a:gd name="connsiteY14" fmla="*/ 1733333 h 3333948"/>
                      <a:gd name="connsiteX15" fmla="*/ 1830247 w 3957383"/>
                      <a:gd name="connsiteY15" fmla="*/ 1949124 h 3333948"/>
                      <a:gd name="connsiteX16" fmla="*/ 1352121 w 3957383"/>
                      <a:gd name="connsiteY16" fmla="*/ 1414078 h 3333948"/>
                      <a:gd name="connsiteX17" fmla="*/ 1468126 w 3957383"/>
                      <a:gd name="connsiteY17" fmla="*/ 1310414 h 3333948"/>
                      <a:gd name="connsiteX18" fmla="*/ 1946253 w 3957383"/>
                      <a:gd name="connsiteY18" fmla="*/ 1845460 h 3333948"/>
                      <a:gd name="connsiteX19" fmla="*/ 1830247 w 3957383"/>
                      <a:gd name="connsiteY19" fmla="*/ 1949124 h 3333948"/>
                      <a:gd name="connsiteX20" fmla="*/ 2235688 w 3957383"/>
                      <a:gd name="connsiteY20" fmla="*/ 2426694 h 3333948"/>
                      <a:gd name="connsiteX21" fmla="*/ 2170798 w 3957383"/>
                      <a:gd name="connsiteY21" fmla="*/ 2354079 h 3333948"/>
                      <a:gd name="connsiteX22" fmla="*/ 2269891 w 3957383"/>
                      <a:gd name="connsiteY22" fmla="*/ 2265529 h 3333948"/>
                      <a:gd name="connsiteX23" fmla="*/ 2214207 w 3957383"/>
                      <a:gd name="connsiteY23" fmla="*/ 2179465 h 3333948"/>
                      <a:gd name="connsiteX24" fmla="*/ 2189005 w 3957383"/>
                      <a:gd name="connsiteY24" fmla="*/ 2105585 h 3333948"/>
                      <a:gd name="connsiteX25" fmla="*/ 2288944 w 3957383"/>
                      <a:gd name="connsiteY25" fmla="*/ 2062009 h 3333948"/>
                      <a:gd name="connsiteX26" fmla="*/ 2312178 w 3957383"/>
                      <a:gd name="connsiteY26" fmla="*/ 2132161 h 3333948"/>
                      <a:gd name="connsiteX27" fmla="*/ 2365813 w 3957383"/>
                      <a:gd name="connsiteY27" fmla="*/ 2215743 h 3333948"/>
                      <a:gd name="connsiteX28" fmla="*/ 2460824 w 3957383"/>
                      <a:gd name="connsiteY28" fmla="*/ 2266932 h 3333948"/>
                      <a:gd name="connsiteX29" fmla="*/ 2541483 w 3957383"/>
                      <a:gd name="connsiteY29" fmla="*/ 2240293 h 3333948"/>
                      <a:gd name="connsiteX30" fmla="*/ 2577492 w 3957383"/>
                      <a:gd name="connsiteY30" fmla="*/ 2154082 h 3333948"/>
                      <a:gd name="connsiteX31" fmla="*/ 2552161 w 3957383"/>
                      <a:gd name="connsiteY31" fmla="*/ 2019817 h 3333948"/>
                      <a:gd name="connsiteX32" fmla="*/ 2525364 w 3957383"/>
                      <a:gd name="connsiteY32" fmla="*/ 1834037 h 3333948"/>
                      <a:gd name="connsiteX33" fmla="*/ 2604203 w 3957383"/>
                      <a:gd name="connsiteY33" fmla="*/ 1693724 h 3333948"/>
                      <a:gd name="connsiteX34" fmla="*/ 2758523 w 3957383"/>
                      <a:gd name="connsiteY34" fmla="*/ 1629971 h 3333948"/>
                      <a:gd name="connsiteX35" fmla="*/ 2927299 w 3957383"/>
                      <a:gd name="connsiteY35" fmla="*/ 1689503 h 3333948"/>
                      <a:gd name="connsiteX36" fmla="*/ 3037293 w 3957383"/>
                      <a:gd name="connsiteY36" fmla="*/ 1591210 h 3333948"/>
                      <a:gd name="connsiteX37" fmla="*/ 3102183 w 3957383"/>
                      <a:gd name="connsiteY37" fmla="*/ 1663825 h 3333948"/>
                      <a:gd name="connsiteX38" fmla="*/ 2997636 w 3957383"/>
                      <a:gd name="connsiteY38" fmla="*/ 1757250 h 3333948"/>
                      <a:gd name="connsiteX39" fmla="*/ 3059625 w 3957383"/>
                      <a:gd name="connsiteY39" fmla="*/ 1853797 h 3333948"/>
                      <a:gd name="connsiteX40" fmla="*/ 3090638 w 3957383"/>
                      <a:gd name="connsiteY40" fmla="*/ 1947198 h 3333948"/>
                      <a:gd name="connsiteX41" fmla="*/ 2987950 w 3957383"/>
                      <a:gd name="connsiteY41" fmla="*/ 1993215 h 3333948"/>
                      <a:gd name="connsiteX42" fmla="*/ 2960779 w 3957383"/>
                      <a:gd name="connsiteY42" fmla="*/ 1903330 h 3333948"/>
                      <a:gd name="connsiteX43" fmla="*/ 2903139 w 3957383"/>
                      <a:gd name="connsiteY43" fmla="*/ 1812290 h 3333948"/>
                      <a:gd name="connsiteX44" fmla="*/ 2801865 w 3957383"/>
                      <a:gd name="connsiteY44" fmla="*/ 1755467 h 3333948"/>
                      <a:gd name="connsiteX45" fmla="*/ 2708439 w 3957383"/>
                      <a:gd name="connsiteY45" fmla="*/ 1788407 h 3333948"/>
                      <a:gd name="connsiteX46" fmla="*/ 2663628 w 3957383"/>
                      <a:gd name="connsiteY46" fmla="*/ 1877353 h 3333948"/>
                      <a:gd name="connsiteX47" fmla="*/ 2687854 w 3957383"/>
                      <a:gd name="connsiteY47" fmla="*/ 2016101 h 3333948"/>
                      <a:gd name="connsiteX48" fmla="*/ 2716388 w 3957383"/>
                      <a:gd name="connsiteY48" fmla="*/ 2190324 h 3333948"/>
                      <a:gd name="connsiteX49" fmla="*/ 2647730 w 3957383"/>
                      <a:gd name="connsiteY49" fmla="*/ 2329907 h 3333948"/>
                      <a:gd name="connsiteX50" fmla="*/ 2498805 w 3957383"/>
                      <a:gd name="connsiteY50" fmla="*/ 2389862 h 3333948"/>
                      <a:gd name="connsiteX51" fmla="*/ 2340227 w 3957383"/>
                      <a:gd name="connsiteY51" fmla="*/ 2333276 h 3333948"/>
                      <a:gd name="connsiteX52" fmla="*/ 2235688 w 3957383"/>
                      <a:gd name="connsiteY52" fmla="*/ 2426694 h 3333948"/>
                      <a:gd name="connsiteX53" fmla="*/ 1328346 w 3957383"/>
                      <a:gd name="connsiteY53" fmla="*/ 2397632 h 3333948"/>
                      <a:gd name="connsiteX54" fmla="*/ 850220 w 3957383"/>
                      <a:gd name="connsiteY54" fmla="*/ 1862585 h 3333948"/>
                      <a:gd name="connsiteX55" fmla="*/ 966225 w 3957383"/>
                      <a:gd name="connsiteY55" fmla="*/ 1758921 h 3333948"/>
                      <a:gd name="connsiteX56" fmla="*/ 1444352 w 3957383"/>
                      <a:gd name="connsiteY56" fmla="*/ 2293967 h 3333948"/>
                      <a:gd name="connsiteX57" fmla="*/ 1328346 w 3957383"/>
                      <a:gd name="connsiteY57" fmla="*/ 2397632 h 3333948"/>
                      <a:gd name="connsiteX58" fmla="*/ 632413 w 3957383"/>
                      <a:gd name="connsiteY58" fmla="*/ 2057221 h 3333948"/>
                      <a:gd name="connsiteX59" fmla="*/ 748419 w 3957383"/>
                      <a:gd name="connsiteY59" fmla="*/ 1953556 h 3333948"/>
                      <a:gd name="connsiteX60" fmla="*/ 1226545 w 3957383"/>
                      <a:gd name="connsiteY60" fmla="*/ 2488603 h 3333948"/>
                      <a:gd name="connsiteX61" fmla="*/ 1110540 w 3957383"/>
                      <a:gd name="connsiteY61" fmla="*/ 2592267 h 3333948"/>
                      <a:gd name="connsiteX62" fmla="*/ 632413 w 3957383"/>
                      <a:gd name="connsiteY62" fmla="*/ 2057221 h 3333948"/>
                      <a:gd name="connsiteX63" fmla="*/ 1181152 w 3957383"/>
                      <a:gd name="connsiteY63" fmla="*/ 3111747 h 3333948"/>
                      <a:gd name="connsiteX64" fmla="*/ 2032206 w 3957383"/>
                      <a:gd name="connsiteY64" fmla="*/ 3111747 h 3333948"/>
                      <a:gd name="connsiteX65" fmla="*/ 1606679 w 3957383"/>
                      <a:gd name="connsiteY65" fmla="*/ 2723597 h 3333948"/>
                      <a:gd name="connsiteX66" fmla="*/ 1181152 w 3957383"/>
                      <a:gd name="connsiteY66" fmla="*/ 3111747 h 3333948"/>
                      <a:gd name="connsiteX67" fmla="*/ 1013064 w 3957383"/>
                      <a:gd name="connsiteY67" fmla="*/ 3047828 h 3333948"/>
                      <a:gd name="connsiteX68" fmla="*/ 1606679 w 3957383"/>
                      <a:gd name="connsiteY68" fmla="*/ 2506354 h 3333948"/>
                      <a:gd name="connsiteX69" fmla="*/ 2267039 w 3957383"/>
                      <a:gd name="connsiteY69" fmla="*/ 3108709 h 3333948"/>
                      <a:gd name="connsiteX70" fmla="*/ 3766299 w 3957383"/>
                      <a:gd name="connsiteY70" fmla="*/ 1768945 h 3333948"/>
                      <a:gd name="connsiteX71" fmla="*/ 2357308 w 3957383"/>
                      <a:gd name="connsiteY71" fmla="*/ 192217 h 3333948"/>
                      <a:gd name="connsiteX72" fmla="*/ 191083 w 3957383"/>
                      <a:gd name="connsiteY72" fmla="*/ 2127992 h 3333948"/>
                      <a:gd name="connsiteX73" fmla="*/ 1013064 w 3957383"/>
                      <a:gd name="connsiteY73" fmla="*/ 3047828 h 3333948"/>
                      <a:gd name="connsiteX74" fmla="*/ 1003111 w 3957383"/>
                      <a:gd name="connsiteY74" fmla="*/ 3233521 h 3333948"/>
                      <a:gd name="connsiteX75" fmla="*/ 0 w 3957383"/>
                      <a:gd name="connsiteY75" fmla="*/ 2107139 h 3333948"/>
                      <a:gd name="connsiteX76" fmla="*/ 2357988 w 3957383"/>
                      <a:gd name="connsiteY76" fmla="*/ 0 h 3333948"/>
                      <a:gd name="connsiteX77" fmla="*/ 3957383 w 3957383"/>
                      <a:gd name="connsiteY77" fmla="*/ 1789799 h 3333948"/>
                      <a:gd name="connsiteX78" fmla="*/ 2229406 w 3957383"/>
                      <a:gd name="connsiteY78" fmla="*/ 3333948 h 3333948"/>
                      <a:gd name="connsiteX79" fmla="*/ 1144478 w 3957383"/>
                      <a:gd name="connsiteY79" fmla="*/ 3308846 h 3333948"/>
                      <a:gd name="connsiteX80" fmla="*/ 1003111 w 3957383"/>
                      <a:gd name="connsiteY80" fmla="*/ 3233521 h 3333948"/>
                      <a:gd name="connsiteX0" fmla="*/ 2554689 w 3957383"/>
                      <a:gd name="connsiteY0" fmla="*/ 1301750 h 3333948"/>
                      <a:gd name="connsiteX1" fmla="*/ 2076563 w 3957383"/>
                      <a:gd name="connsiteY1" fmla="*/ 766704 h 3333948"/>
                      <a:gd name="connsiteX2" fmla="*/ 2192568 w 3957383"/>
                      <a:gd name="connsiteY2" fmla="*/ 663040 h 3333948"/>
                      <a:gd name="connsiteX3" fmla="*/ 2670695 w 3957383"/>
                      <a:gd name="connsiteY3" fmla="*/ 1198086 h 3333948"/>
                      <a:gd name="connsiteX4" fmla="*/ 2554689 w 3957383"/>
                      <a:gd name="connsiteY4" fmla="*/ 1301750 h 3333948"/>
                      <a:gd name="connsiteX5" fmla="*/ 2313209 w 3957383"/>
                      <a:gd name="connsiteY5" fmla="*/ 1517542 h 3333948"/>
                      <a:gd name="connsiteX6" fmla="*/ 1835082 w 3957383"/>
                      <a:gd name="connsiteY6" fmla="*/ 982495 h 3333948"/>
                      <a:gd name="connsiteX7" fmla="*/ 1951088 w 3957383"/>
                      <a:gd name="connsiteY7" fmla="*/ 878831 h 3333948"/>
                      <a:gd name="connsiteX8" fmla="*/ 2429214 w 3957383"/>
                      <a:gd name="connsiteY8" fmla="*/ 1413877 h 3333948"/>
                      <a:gd name="connsiteX9" fmla="*/ 2313209 w 3957383"/>
                      <a:gd name="connsiteY9" fmla="*/ 1517542 h 3333948"/>
                      <a:gd name="connsiteX10" fmla="*/ 2071728 w 3957383"/>
                      <a:gd name="connsiteY10" fmla="*/ 1733333 h 3333948"/>
                      <a:gd name="connsiteX11" fmla="*/ 1593602 w 3957383"/>
                      <a:gd name="connsiteY11" fmla="*/ 1198287 h 3333948"/>
                      <a:gd name="connsiteX12" fmla="*/ 1709607 w 3957383"/>
                      <a:gd name="connsiteY12" fmla="*/ 1094622 h 3333948"/>
                      <a:gd name="connsiteX13" fmla="*/ 2187733 w 3957383"/>
                      <a:gd name="connsiteY13" fmla="*/ 1629669 h 3333948"/>
                      <a:gd name="connsiteX14" fmla="*/ 2071728 w 3957383"/>
                      <a:gd name="connsiteY14" fmla="*/ 1733333 h 3333948"/>
                      <a:gd name="connsiteX15" fmla="*/ 1830247 w 3957383"/>
                      <a:gd name="connsiteY15" fmla="*/ 1949124 h 3333948"/>
                      <a:gd name="connsiteX16" fmla="*/ 1352121 w 3957383"/>
                      <a:gd name="connsiteY16" fmla="*/ 1414078 h 3333948"/>
                      <a:gd name="connsiteX17" fmla="*/ 1468126 w 3957383"/>
                      <a:gd name="connsiteY17" fmla="*/ 1310414 h 3333948"/>
                      <a:gd name="connsiteX18" fmla="*/ 1946253 w 3957383"/>
                      <a:gd name="connsiteY18" fmla="*/ 1845460 h 3333948"/>
                      <a:gd name="connsiteX19" fmla="*/ 1830247 w 3957383"/>
                      <a:gd name="connsiteY19" fmla="*/ 1949124 h 3333948"/>
                      <a:gd name="connsiteX20" fmla="*/ 2235688 w 3957383"/>
                      <a:gd name="connsiteY20" fmla="*/ 2426694 h 3333948"/>
                      <a:gd name="connsiteX21" fmla="*/ 2170798 w 3957383"/>
                      <a:gd name="connsiteY21" fmla="*/ 2354079 h 3333948"/>
                      <a:gd name="connsiteX22" fmla="*/ 2269891 w 3957383"/>
                      <a:gd name="connsiteY22" fmla="*/ 2265529 h 3333948"/>
                      <a:gd name="connsiteX23" fmla="*/ 2214207 w 3957383"/>
                      <a:gd name="connsiteY23" fmla="*/ 2179465 h 3333948"/>
                      <a:gd name="connsiteX24" fmla="*/ 2189005 w 3957383"/>
                      <a:gd name="connsiteY24" fmla="*/ 2105585 h 3333948"/>
                      <a:gd name="connsiteX25" fmla="*/ 2288944 w 3957383"/>
                      <a:gd name="connsiteY25" fmla="*/ 2062009 h 3333948"/>
                      <a:gd name="connsiteX26" fmla="*/ 2312178 w 3957383"/>
                      <a:gd name="connsiteY26" fmla="*/ 2132161 h 3333948"/>
                      <a:gd name="connsiteX27" fmla="*/ 2365813 w 3957383"/>
                      <a:gd name="connsiteY27" fmla="*/ 2215743 h 3333948"/>
                      <a:gd name="connsiteX28" fmla="*/ 2460824 w 3957383"/>
                      <a:gd name="connsiteY28" fmla="*/ 2266932 h 3333948"/>
                      <a:gd name="connsiteX29" fmla="*/ 2541483 w 3957383"/>
                      <a:gd name="connsiteY29" fmla="*/ 2240293 h 3333948"/>
                      <a:gd name="connsiteX30" fmla="*/ 2577492 w 3957383"/>
                      <a:gd name="connsiteY30" fmla="*/ 2154082 h 3333948"/>
                      <a:gd name="connsiteX31" fmla="*/ 2552161 w 3957383"/>
                      <a:gd name="connsiteY31" fmla="*/ 2019817 h 3333948"/>
                      <a:gd name="connsiteX32" fmla="*/ 2525364 w 3957383"/>
                      <a:gd name="connsiteY32" fmla="*/ 1834037 h 3333948"/>
                      <a:gd name="connsiteX33" fmla="*/ 2604203 w 3957383"/>
                      <a:gd name="connsiteY33" fmla="*/ 1693724 h 3333948"/>
                      <a:gd name="connsiteX34" fmla="*/ 2758523 w 3957383"/>
                      <a:gd name="connsiteY34" fmla="*/ 1629971 h 3333948"/>
                      <a:gd name="connsiteX35" fmla="*/ 2927299 w 3957383"/>
                      <a:gd name="connsiteY35" fmla="*/ 1689503 h 3333948"/>
                      <a:gd name="connsiteX36" fmla="*/ 3037293 w 3957383"/>
                      <a:gd name="connsiteY36" fmla="*/ 1591210 h 3333948"/>
                      <a:gd name="connsiteX37" fmla="*/ 3102183 w 3957383"/>
                      <a:gd name="connsiteY37" fmla="*/ 1663825 h 3333948"/>
                      <a:gd name="connsiteX38" fmla="*/ 2997636 w 3957383"/>
                      <a:gd name="connsiteY38" fmla="*/ 1757250 h 3333948"/>
                      <a:gd name="connsiteX39" fmla="*/ 3059625 w 3957383"/>
                      <a:gd name="connsiteY39" fmla="*/ 1853797 h 3333948"/>
                      <a:gd name="connsiteX40" fmla="*/ 3090638 w 3957383"/>
                      <a:gd name="connsiteY40" fmla="*/ 1947198 h 3333948"/>
                      <a:gd name="connsiteX41" fmla="*/ 2987950 w 3957383"/>
                      <a:gd name="connsiteY41" fmla="*/ 1993215 h 3333948"/>
                      <a:gd name="connsiteX42" fmla="*/ 2960779 w 3957383"/>
                      <a:gd name="connsiteY42" fmla="*/ 1903330 h 3333948"/>
                      <a:gd name="connsiteX43" fmla="*/ 2903139 w 3957383"/>
                      <a:gd name="connsiteY43" fmla="*/ 1812290 h 3333948"/>
                      <a:gd name="connsiteX44" fmla="*/ 2801865 w 3957383"/>
                      <a:gd name="connsiteY44" fmla="*/ 1755467 h 3333948"/>
                      <a:gd name="connsiteX45" fmla="*/ 2708439 w 3957383"/>
                      <a:gd name="connsiteY45" fmla="*/ 1788407 h 3333948"/>
                      <a:gd name="connsiteX46" fmla="*/ 2663628 w 3957383"/>
                      <a:gd name="connsiteY46" fmla="*/ 1877353 h 3333948"/>
                      <a:gd name="connsiteX47" fmla="*/ 2687854 w 3957383"/>
                      <a:gd name="connsiteY47" fmla="*/ 2016101 h 3333948"/>
                      <a:gd name="connsiteX48" fmla="*/ 2716388 w 3957383"/>
                      <a:gd name="connsiteY48" fmla="*/ 2190324 h 3333948"/>
                      <a:gd name="connsiteX49" fmla="*/ 2647730 w 3957383"/>
                      <a:gd name="connsiteY49" fmla="*/ 2329907 h 3333948"/>
                      <a:gd name="connsiteX50" fmla="*/ 2498805 w 3957383"/>
                      <a:gd name="connsiteY50" fmla="*/ 2389862 h 3333948"/>
                      <a:gd name="connsiteX51" fmla="*/ 2340227 w 3957383"/>
                      <a:gd name="connsiteY51" fmla="*/ 2333276 h 3333948"/>
                      <a:gd name="connsiteX52" fmla="*/ 2235688 w 3957383"/>
                      <a:gd name="connsiteY52" fmla="*/ 2426694 h 3333948"/>
                      <a:gd name="connsiteX53" fmla="*/ 1328346 w 3957383"/>
                      <a:gd name="connsiteY53" fmla="*/ 2397632 h 3333948"/>
                      <a:gd name="connsiteX54" fmla="*/ 850220 w 3957383"/>
                      <a:gd name="connsiteY54" fmla="*/ 1862585 h 3333948"/>
                      <a:gd name="connsiteX55" fmla="*/ 966225 w 3957383"/>
                      <a:gd name="connsiteY55" fmla="*/ 1758921 h 3333948"/>
                      <a:gd name="connsiteX56" fmla="*/ 1444352 w 3957383"/>
                      <a:gd name="connsiteY56" fmla="*/ 2293967 h 3333948"/>
                      <a:gd name="connsiteX57" fmla="*/ 1328346 w 3957383"/>
                      <a:gd name="connsiteY57" fmla="*/ 2397632 h 3333948"/>
                      <a:gd name="connsiteX58" fmla="*/ 632413 w 3957383"/>
                      <a:gd name="connsiteY58" fmla="*/ 2057221 h 3333948"/>
                      <a:gd name="connsiteX59" fmla="*/ 748419 w 3957383"/>
                      <a:gd name="connsiteY59" fmla="*/ 1953556 h 3333948"/>
                      <a:gd name="connsiteX60" fmla="*/ 1226545 w 3957383"/>
                      <a:gd name="connsiteY60" fmla="*/ 2488603 h 3333948"/>
                      <a:gd name="connsiteX61" fmla="*/ 1110540 w 3957383"/>
                      <a:gd name="connsiteY61" fmla="*/ 2592267 h 3333948"/>
                      <a:gd name="connsiteX62" fmla="*/ 632413 w 3957383"/>
                      <a:gd name="connsiteY62" fmla="*/ 2057221 h 3333948"/>
                      <a:gd name="connsiteX63" fmla="*/ 1181152 w 3957383"/>
                      <a:gd name="connsiteY63" fmla="*/ 3111747 h 3333948"/>
                      <a:gd name="connsiteX64" fmla="*/ 2032206 w 3957383"/>
                      <a:gd name="connsiteY64" fmla="*/ 3111747 h 3333948"/>
                      <a:gd name="connsiteX65" fmla="*/ 1606679 w 3957383"/>
                      <a:gd name="connsiteY65" fmla="*/ 2723597 h 3333948"/>
                      <a:gd name="connsiteX66" fmla="*/ 1181152 w 3957383"/>
                      <a:gd name="connsiteY66" fmla="*/ 3111747 h 3333948"/>
                      <a:gd name="connsiteX67" fmla="*/ 1013064 w 3957383"/>
                      <a:gd name="connsiteY67" fmla="*/ 3047828 h 3333948"/>
                      <a:gd name="connsiteX68" fmla="*/ 1606679 w 3957383"/>
                      <a:gd name="connsiteY68" fmla="*/ 2506354 h 3333948"/>
                      <a:gd name="connsiteX69" fmla="*/ 2267039 w 3957383"/>
                      <a:gd name="connsiteY69" fmla="*/ 3108709 h 3333948"/>
                      <a:gd name="connsiteX70" fmla="*/ 3766299 w 3957383"/>
                      <a:gd name="connsiteY70" fmla="*/ 1768945 h 3333948"/>
                      <a:gd name="connsiteX71" fmla="*/ 2357308 w 3957383"/>
                      <a:gd name="connsiteY71" fmla="*/ 192217 h 3333948"/>
                      <a:gd name="connsiteX72" fmla="*/ 191083 w 3957383"/>
                      <a:gd name="connsiteY72" fmla="*/ 2127992 h 3333948"/>
                      <a:gd name="connsiteX73" fmla="*/ 1013064 w 3957383"/>
                      <a:gd name="connsiteY73" fmla="*/ 3047828 h 3333948"/>
                      <a:gd name="connsiteX74" fmla="*/ 993053 w 3957383"/>
                      <a:gd name="connsiteY74" fmla="*/ 3218414 h 3333948"/>
                      <a:gd name="connsiteX75" fmla="*/ 0 w 3957383"/>
                      <a:gd name="connsiteY75" fmla="*/ 2107139 h 3333948"/>
                      <a:gd name="connsiteX76" fmla="*/ 2357988 w 3957383"/>
                      <a:gd name="connsiteY76" fmla="*/ 0 h 3333948"/>
                      <a:gd name="connsiteX77" fmla="*/ 3957383 w 3957383"/>
                      <a:gd name="connsiteY77" fmla="*/ 1789799 h 3333948"/>
                      <a:gd name="connsiteX78" fmla="*/ 2229406 w 3957383"/>
                      <a:gd name="connsiteY78" fmla="*/ 3333948 h 3333948"/>
                      <a:gd name="connsiteX79" fmla="*/ 1144478 w 3957383"/>
                      <a:gd name="connsiteY79" fmla="*/ 3308846 h 3333948"/>
                      <a:gd name="connsiteX80" fmla="*/ 993053 w 3957383"/>
                      <a:gd name="connsiteY80" fmla="*/ 3218414 h 3333948"/>
                      <a:gd name="connsiteX0" fmla="*/ 2554689 w 3957383"/>
                      <a:gd name="connsiteY0" fmla="*/ 1301750 h 3333948"/>
                      <a:gd name="connsiteX1" fmla="*/ 2076563 w 3957383"/>
                      <a:gd name="connsiteY1" fmla="*/ 766704 h 3333948"/>
                      <a:gd name="connsiteX2" fmla="*/ 2192568 w 3957383"/>
                      <a:gd name="connsiteY2" fmla="*/ 663040 h 3333948"/>
                      <a:gd name="connsiteX3" fmla="*/ 2670695 w 3957383"/>
                      <a:gd name="connsiteY3" fmla="*/ 1198086 h 3333948"/>
                      <a:gd name="connsiteX4" fmla="*/ 2554689 w 3957383"/>
                      <a:gd name="connsiteY4" fmla="*/ 1301750 h 3333948"/>
                      <a:gd name="connsiteX5" fmla="*/ 2313209 w 3957383"/>
                      <a:gd name="connsiteY5" fmla="*/ 1517542 h 3333948"/>
                      <a:gd name="connsiteX6" fmla="*/ 1835082 w 3957383"/>
                      <a:gd name="connsiteY6" fmla="*/ 982495 h 3333948"/>
                      <a:gd name="connsiteX7" fmla="*/ 1951088 w 3957383"/>
                      <a:gd name="connsiteY7" fmla="*/ 878831 h 3333948"/>
                      <a:gd name="connsiteX8" fmla="*/ 2429214 w 3957383"/>
                      <a:gd name="connsiteY8" fmla="*/ 1413877 h 3333948"/>
                      <a:gd name="connsiteX9" fmla="*/ 2313209 w 3957383"/>
                      <a:gd name="connsiteY9" fmla="*/ 1517542 h 3333948"/>
                      <a:gd name="connsiteX10" fmla="*/ 2071728 w 3957383"/>
                      <a:gd name="connsiteY10" fmla="*/ 1733333 h 3333948"/>
                      <a:gd name="connsiteX11" fmla="*/ 1593602 w 3957383"/>
                      <a:gd name="connsiteY11" fmla="*/ 1198287 h 3333948"/>
                      <a:gd name="connsiteX12" fmla="*/ 1709607 w 3957383"/>
                      <a:gd name="connsiteY12" fmla="*/ 1094622 h 3333948"/>
                      <a:gd name="connsiteX13" fmla="*/ 2187733 w 3957383"/>
                      <a:gd name="connsiteY13" fmla="*/ 1629669 h 3333948"/>
                      <a:gd name="connsiteX14" fmla="*/ 2071728 w 3957383"/>
                      <a:gd name="connsiteY14" fmla="*/ 1733333 h 3333948"/>
                      <a:gd name="connsiteX15" fmla="*/ 1830247 w 3957383"/>
                      <a:gd name="connsiteY15" fmla="*/ 1949124 h 3333948"/>
                      <a:gd name="connsiteX16" fmla="*/ 1352121 w 3957383"/>
                      <a:gd name="connsiteY16" fmla="*/ 1414078 h 3333948"/>
                      <a:gd name="connsiteX17" fmla="*/ 1468126 w 3957383"/>
                      <a:gd name="connsiteY17" fmla="*/ 1310414 h 3333948"/>
                      <a:gd name="connsiteX18" fmla="*/ 1946253 w 3957383"/>
                      <a:gd name="connsiteY18" fmla="*/ 1845460 h 3333948"/>
                      <a:gd name="connsiteX19" fmla="*/ 1830247 w 3957383"/>
                      <a:gd name="connsiteY19" fmla="*/ 1949124 h 3333948"/>
                      <a:gd name="connsiteX20" fmla="*/ 2235688 w 3957383"/>
                      <a:gd name="connsiteY20" fmla="*/ 2426694 h 3333948"/>
                      <a:gd name="connsiteX21" fmla="*/ 2170798 w 3957383"/>
                      <a:gd name="connsiteY21" fmla="*/ 2354079 h 3333948"/>
                      <a:gd name="connsiteX22" fmla="*/ 2269891 w 3957383"/>
                      <a:gd name="connsiteY22" fmla="*/ 2265529 h 3333948"/>
                      <a:gd name="connsiteX23" fmla="*/ 2214207 w 3957383"/>
                      <a:gd name="connsiteY23" fmla="*/ 2179465 h 3333948"/>
                      <a:gd name="connsiteX24" fmla="*/ 2189005 w 3957383"/>
                      <a:gd name="connsiteY24" fmla="*/ 2105585 h 3333948"/>
                      <a:gd name="connsiteX25" fmla="*/ 2288944 w 3957383"/>
                      <a:gd name="connsiteY25" fmla="*/ 2062009 h 3333948"/>
                      <a:gd name="connsiteX26" fmla="*/ 2312178 w 3957383"/>
                      <a:gd name="connsiteY26" fmla="*/ 2132161 h 3333948"/>
                      <a:gd name="connsiteX27" fmla="*/ 2365813 w 3957383"/>
                      <a:gd name="connsiteY27" fmla="*/ 2215743 h 3333948"/>
                      <a:gd name="connsiteX28" fmla="*/ 2460824 w 3957383"/>
                      <a:gd name="connsiteY28" fmla="*/ 2266932 h 3333948"/>
                      <a:gd name="connsiteX29" fmla="*/ 2541483 w 3957383"/>
                      <a:gd name="connsiteY29" fmla="*/ 2240293 h 3333948"/>
                      <a:gd name="connsiteX30" fmla="*/ 2577492 w 3957383"/>
                      <a:gd name="connsiteY30" fmla="*/ 2154082 h 3333948"/>
                      <a:gd name="connsiteX31" fmla="*/ 2552161 w 3957383"/>
                      <a:gd name="connsiteY31" fmla="*/ 2019817 h 3333948"/>
                      <a:gd name="connsiteX32" fmla="*/ 2525364 w 3957383"/>
                      <a:gd name="connsiteY32" fmla="*/ 1834037 h 3333948"/>
                      <a:gd name="connsiteX33" fmla="*/ 2604203 w 3957383"/>
                      <a:gd name="connsiteY33" fmla="*/ 1693724 h 3333948"/>
                      <a:gd name="connsiteX34" fmla="*/ 2758523 w 3957383"/>
                      <a:gd name="connsiteY34" fmla="*/ 1629971 h 3333948"/>
                      <a:gd name="connsiteX35" fmla="*/ 2927299 w 3957383"/>
                      <a:gd name="connsiteY35" fmla="*/ 1689503 h 3333948"/>
                      <a:gd name="connsiteX36" fmla="*/ 3037293 w 3957383"/>
                      <a:gd name="connsiteY36" fmla="*/ 1591210 h 3333948"/>
                      <a:gd name="connsiteX37" fmla="*/ 3102183 w 3957383"/>
                      <a:gd name="connsiteY37" fmla="*/ 1663825 h 3333948"/>
                      <a:gd name="connsiteX38" fmla="*/ 2997636 w 3957383"/>
                      <a:gd name="connsiteY38" fmla="*/ 1757250 h 3333948"/>
                      <a:gd name="connsiteX39" fmla="*/ 3059625 w 3957383"/>
                      <a:gd name="connsiteY39" fmla="*/ 1853797 h 3333948"/>
                      <a:gd name="connsiteX40" fmla="*/ 3090638 w 3957383"/>
                      <a:gd name="connsiteY40" fmla="*/ 1947198 h 3333948"/>
                      <a:gd name="connsiteX41" fmla="*/ 2987950 w 3957383"/>
                      <a:gd name="connsiteY41" fmla="*/ 1993215 h 3333948"/>
                      <a:gd name="connsiteX42" fmla="*/ 2960779 w 3957383"/>
                      <a:gd name="connsiteY42" fmla="*/ 1903330 h 3333948"/>
                      <a:gd name="connsiteX43" fmla="*/ 2903139 w 3957383"/>
                      <a:gd name="connsiteY43" fmla="*/ 1812290 h 3333948"/>
                      <a:gd name="connsiteX44" fmla="*/ 2801865 w 3957383"/>
                      <a:gd name="connsiteY44" fmla="*/ 1755467 h 3333948"/>
                      <a:gd name="connsiteX45" fmla="*/ 2708439 w 3957383"/>
                      <a:gd name="connsiteY45" fmla="*/ 1788407 h 3333948"/>
                      <a:gd name="connsiteX46" fmla="*/ 2663628 w 3957383"/>
                      <a:gd name="connsiteY46" fmla="*/ 1877353 h 3333948"/>
                      <a:gd name="connsiteX47" fmla="*/ 2687854 w 3957383"/>
                      <a:gd name="connsiteY47" fmla="*/ 2016101 h 3333948"/>
                      <a:gd name="connsiteX48" fmla="*/ 2716388 w 3957383"/>
                      <a:gd name="connsiteY48" fmla="*/ 2190324 h 3333948"/>
                      <a:gd name="connsiteX49" fmla="*/ 2647730 w 3957383"/>
                      <a:gd name="connsiteY49" fmla="*/ 2329907 h 3333948"/>
                      <a:gd name="connsiteX50" fmla="*/ 2498805 w 3957383"/>
                      <a:gd name="connsiteY50" fmla="*/ 2389862 h 3333948"/>
                      <a:gd name="connsiteX51" fmla="*/ 2340227 w 3957383"/>
                      <a:gd name="connsiteY51" fmla="*/ 2333276 h 3333948"/>
                      <a:gd name="connsiteX52" fmla="*/ 2235688 w 3957383"/>
                      <a:gd name="connsiteY52" fmla="*/ 2426694 h 3333948"/>
                      <a:gd name="connsiteX53" fmla="*/ 1328346 w 3957383"/>
                      <a:gd name="connsiteY53" fmla="*/ 2397632 h 3333948"/>
                      <a:gd name="connsiteX54" fmla="*/ 850220 w 3957383"/>
                      <a:gd name="connsiteY54" fmla="*/ 1862585 h 3333948"/>
                      <a:gd name="connsiteX55" fmla="*/ 966225 w 3957383"/>
                      <a:gd name="connsiteY55" fmla="*/ 1758921 h 3333948"/>
                      <a:gd name="connsiteX56" fmla="*/ 1444352 w 3957383"/>
                      <a:gd name="connsiteY56" fmla="*/ 2293967 h 3333948"/>
                      <a:gd name="connsiteX57" fmla="*/ 1328346 w 3957383"/>
                      <a:gd name="connsiteY57" fmla="*/ 2397632 h 3333948"/>
                      <a:gd name="connsiteX58" fmla="*/ 632413 w 3957383"/>
                      <a:gd name="connsiteY58" fmla="*/ 2057221 h 3333948"/>
                      <a:gd name="connsiteX59" fmla="*/ 748419 w 3957383"/>
                      <a:gd name="connsiteY59" fmla="*/ 1953556 h 3333948"/>
                      <a:gd name="connsiteX60" fmla="*/ 1226545 w 3957383"/>
                      <a:gd name="connsiteY60" fmla="*/ 2488603 h 3333948"/>
                      <a:gd name="connsiteX61" fmla="*/ 1110540 w 3957383"/>
                      <a:gd name="connsiteY61" fmla="*/ 2592267 h 3333948"/>
                      <a:gd name="connsiteX62" fmla="*/ 632413 w 3957383"/>
                      <a:gd name="connsiteY62" fmla="*/ 2057221 h 3333948"/>
                      <a:gd name="connsiteX63" fmla="*/ 1181152 w 3957383"/>
                      <a:gd name="connsiteY63" fmla="*/ 3111747 h 3333948"/>
                      <a:gd name="connsiteX64" fmla="*/ 2032206 w 3957383"/>
                      <a:gd name="connsiteY64" fmla="*/ 3111747 h 3333948"/>
                      <a:gd name="connsiteX65" fmla="*/ 1606679 w 3957383"/>
                      <a:gd name="connsiteY65" fmla="*/ 2723597 h 3333948"/>
                      <a:gd name="connsiteX66" fmla="*/ 1181152 w 3957383"/>
                      <a:gd name="connsiteY66" fmla="*/ 3111747 h 3333948"/>
                      <a:gd name="connsiteX67" fmla="*/ 1013064 w 3957383"/>
                      <a:gd name="connsiteY67" fmla="*/ 3047828 h 3333948"/>
                      <a:gd name="connsiteX68" fmla="*/ 1606679 w 3957383"/>
                      <a:gd name="connsiteY68" fmla="*/ 2506354 h 3333948"/>
                      <a:gd name="connsiteX69" fmla="*/ 2267039 w 3957383"/>
                      <a:gd name="connsiteY69" fmla="*/ 3108709 h 3333948"/>
                      <a:gd name="connsiteX70" fmla="*/ 3766299 w 3957383"/>
                      <a:gd name="connsiteY70" fmla="*/ 1768945 h 3333948"/>
                      <a:gd name="connsiteX71" fmla="*/ 2357308 w 3957383"/>
                      <a:gd name="connsiteY71" fmla="*/ 192217 h 3333948"/>
                      <a:gd name="connsiteX72" fmla="*/ 191083 w 3957383"/>
                      <a:gd name="connsiteY72" fmla="*/ 2127992 h 3333948"/>
                      <a:gd name="connsiteX73" fmla="*/ 1013064 w 3957383"/>
                      <a:gd name="connsiteY73" fmla="*/ 3047828 h 3333948"/>
                      <a:gd name="connsiteX74" fmla="*/ 993053 w 3957383"/>
                      <a:gd name="connsiteY74" fmla="*/ 3218414 h 3333948"/>
                      <a:gd name="connsiteX75" fmla="*/ 0 w 3957383"/>
                      <a:gd name="connsiteY75" fmla="*/ 2107139 h 3333948"/>
                      <a:gd name="connsiteX76" fmla="*/ 2357988 w 3957383"/>
                      <a:gd name="connsiteY76" fmla="*/ 0 h 3333948"/>
                      <a:gd name="connsiteX77" fmla="*/ 3957383 w 3957383"/>
                      <a:gd name="connsiteY77" fmla="*/ 1789799 h 3333948"/>
                      <a:gd name="connsiteX78" fmla="*/ 2229406 w 3957383"/>
                      <a:gd name="connsiteY78" fmla="*/ 3333948 h 3333948"/>
                      <a:gd name="connsiteX79" fmla="*/ 1211624 w 3957383"/>
                      <a:gd name="connsiteY79" fmla="*/ 3310801 h 3333948"/>
                      <a:gd name="connsiteX80" fmla="*/ 993053 w 3957383"/>
                      <a:gd name="connsiteY80" fmla="*/ 3218414 h 3333948"/>
                      <a:gd name="connsiteX0" fmla="*/ 2554689 w 3957383"/>
                      <a:gd name="connsiteY0" fmla="*/ 1301750 h 3333948"/>
                      <a:gd name="connsiteX1" fmla="*/ 2076563 w 3957383"/>
                      <a:gd name="connsiteY1" fmla="*/ 766704 h 3333948"/>
                      <a:gd name="connsiteX2" fmla="*/ 2192568 w 3957383"/>
                      <a:gd name="connsiteY2" fmla="*/ 663040 h 3333948"/>
                      <a:gd name="connsiteX3" fmla="*/ 2670695 w 3957383"/>
                      <a:gd name="connsiteY3" fmla="*/ 1198086 h 3333948"/>
                      <a:gd name="connsiteX4" fmla="*/ 2554689 w 3957383"/>
                      <a:gd name="connsiteY4" fmla="*/ 1301750 h 3333948"/>
                      <a:gd name="connsiteX5" fmla="*/ 2313209 w 3957383"/>
                      <a:gd name="connsiteY5" fmla="*/ 1517542 h 3333948"/>
                      <a:gd name="connsiteX6" fmla="*/ 1835082 w 3957383"/>
                      <a:gd name="connsiteY6" fmla="*/ 982495 h 3333948"/>
                      <a:gd name="connsiteX7" fmla="*/ 1951088 w 3957383"/>
                      <a:gd name="connsiteY7" fmla="*/ 878831 h 3333948"/>
                      <a:gd name="connsiteX8" fmla="*/ 2429214 w 3957383"/>
                      <a:gd name="connsiteY8" fmla="*/ 1413877 h 3333948"/>
                      <a:gd name="connsiteX9" fmla="*/ 2313209 w 3957383"/>
                      <a:gd name="connsiteY9" fmla="*/ 1517542 h 3333948"/>
                      <a:gd name="connsiteX10" fmla="*/ 2071728 w 3957383"/>
                      <a:gd name="connsiteY10" fmla="*/ 1733333 h 3333948"/>
                      <a:gd name="connsiteX11" fmla="*/ 1593602 w 3957383"/>
                      <a:gd name="connsiteY11" fmla="*/ 1198287 h 3333948"/>
                      <a:gd name="connsiteX12" fmla="*/ 1709607 w 3957383"/>
                      <a:gd name="connsiteY12" fmla="*/ 1094622 h 3333948"/>
                      <a:gd name="connsiteX13" fmla="*/ 2187733 w 3957383"/>
                      <a:gd name="connsiteY13" fmla="*/ 1629669 h 3333948"/>
                      <a:gd name="connsiteX14" fmla="*/ 2071728 w 3957383"/>
                      <a:gd name="connsiteY14" fmla="*/ 1733333 h 3333948"/>
                      <a:gd name="connsiteX15" fmla="*/ 1830247 w 3957383"/>
                      <a:gd name="connsiteY15" fmla="*/ 1949124 h 3333948"/>
                      <a:gd name="connsiteX16" fmla="*/ 1352121 w 3957383"/>
                      <a:gd name="connsiteY16" fmla="*/ 1414078 h 3333948"/>
                      <a:gd name="connsiteX17" fmla="*/ 1468126 w 3957383"/>
                      <a:gd name="connsiteY17" fmla="*/ 1310414 h 3333948"/>
                      <a:gd name="connsiteX18" fmla="*/ 1946253 w 3957383"/>
                      <a:gd name="connsiteY18" fmla="*/ 1845460 h 3333948"/>
                      <a:gd name="connsiteX19" fmla="*/ 1830247 w 3957383"/>
                      <a:gd name="connsiteY19" fmla="*/ 1949124 h 3333948"/>
                      <a:gd name="connsiteX20" fmla="*/ 2235688 w 3957383"/>
                      <a:gd name="connsiteY20" fmla="*/ 2426694 h 3333948"/>
                      <a:gd name="connsiteX21" fmla="*/ 2170798 w 3957383"/>
                      <a:gd name="connsiteY21" fmla="*/ 2354079 h 3333948"/>
                      <a:gd name="connsiteX22" fmla="*/ 2269891 w 3957383"/>
                      <a:gd name="connsiteY22" fmla="*/ 2265529 h 3333948"/>
                      <a:gd name="connsiteX23" fmla="*/ 2214207 w 3957383"/>
                      <a:gd name="connsiteY23" fmla="*/ 2179465 h 3333948"/>
                      <a:gd name="connsiteX24" fmla="*/ 2189005 w 3957383"/>
                      <a:gd name="connsiteY24" fmla="*/ 2105585 h 3333948"/>
                      <a:gd name="connsiteX25" fmla="*/ 2288944 w 3957383"/>
                      <a:gd name="connsiteY25" fmla="*/ 2062009 h 3333948"/>
                      <a:gd name="connsiteX26" fmla="*/ 2312178 w 3957383"/>
                      <a:gd name="connsiteY26" fmla="*/ 2132161 h 3333948"/>
                      <a:gd name="connsiteX27" fmla="*/ 2365813 w 3957383"/>
                      <a:gd name="connsiteY27" fmla="*/ 2215743 h 3333948"/>
                      <a:gd name="connsiteX28" fmla="*/ 2460824 w 3957383"/>
                      <a:gd name="connsiteY28" fmla="*/ 2266932 h 3333948"/>
                      <a:gd name="connsiteX29" fmla="*/ 2541483 w 3957383"/>
                      <a:gd name="connsiteY29" fmla="*/ 2240293 h 3333948"/>
                      <a:gd name="connsiteX30" fmla="*/ 2577492 w 3957383"/>
                      <a:gd name="connsiteY30" fmla="*/ 2154082 h 3333948"/>
                      <a:gd name="connsiteX31" fmla="*/ 2552161 w 3957383"/>
                      <a:gd name="connsiteY31" fmla="*/ 2019817 h 3333948"/>
                      <a:gd name="connsiteX32" fmla="*/ 2525364 w 3957383"/>
                      <a:gd name="connsiteY32" fmla="*/ 1834037 h 3333948"/>
                      <a:gd name="connsiteX33" fmla="*/ 2604203 w 3957383"/>
                      <a:gd name="connsiteY33" fmla="*/ 1693724 h 3333948"/>
                      <a:gd name="connsiteX34" fmla="*/ 2758523 w 3957383"/>
                      <a:gd name="connsiteY34" fmla="*/ 1629971 h 3333948"/>
                      <a:gd name="connsiteX35" fmla="*/ 2927299 w 3957383"/>
                      <a:gd name="connsiteY35" fmla="*/ 1689503 h 3333948"/>
                      <a:gd name="connsiteX36" fmla="*/ 3037293 w 3957383"/>
                      <a:gd name="connsiteY36" fmla="*/ 1591210 h 3333948"/>
                      <a:gd name="connsiteX37" fmla="*/ 3102183 w 3957383"/>
                      <a:gd name="connsiteY37" fmla="*/ 1663825 h 3333948"/>
                      <a:gd name="connsiteX38" fmla="*/ 2997636 w 3957383"/>
                      <a:gd name="connsiteY38" fmla="*/ 1757250 h 3333948"/>
                      <a:gd name="connsiteX39" fmla="*/ 3059625 w 3957383"/>
                      <a:gd name="connsiteY39" fmla="*/ 1853797 h 3333948"/>
                      <a:gd name="connsiteX40" fmla="*/ 3090638 w 3957383"/>
                      <a:gd name="connsiteY40" fmla="*/ 1947198 h 3333948"/>
                      <a:gd name="connsiteX41" fmla="*/ 2987950 w 3957383"/>
                      <a:gd name="connsiteY41" fmla="*/ 1993215 h 3333948"/>
                      <a:gd name="connsiteX42" fmla="*/ 2960779 w 3957383"/>
                      <a:gd name="connsiteY42" fmla="*/ 1903330 h 3333948"/>
                      <a:gd name="connsiteX43" fmla="*/ 2903139 w 3957383"/>
                      <a:gd name="connsiteY43" fmla="*/ 1812290 h 3333948"/>
                      <a:gd name="connsiteX44" fmla="*/ 2801865 w 3957383"/>
                      <a:gd name="connsiteY44" fmla="*/ 1755467 h 3333948"/>
                      <a:gd name="connsiteX45" fmla="*/ 2708439 w 3957383"/>
                      <a:gd name="connsiteY45" fmla="*/ 1788407 h 3333948"/>
                      <a:gd name="connsiteX46" fmla="*/ 2663628 w 3957383"/>
                      <a:gd name="connsiteY46" fmla="*/ 1877353 h 3333948"/>
                      <a:gd name="connsiteX47" fmla="*/ 2687854 w 3957383"/>
                      <a:gd name="connsiteY47" fmla="*/ 2016101 h 3333948"/>
                      <a:gd name="connsiteX48" fmla="*/ 2716388 w 3957383"/>
                      <a:gd name="connsiteY48" fmla="*/ 2190324 h 3333948"/>
                      <a:gd name="connsiteX49" fmla="*/ 2647730 w 3957383"/>
                      <a:gd name="connsiteY49" fmla="*/ 2329907 h 3333948"/>
                      <a:gd name="connsiteX50" fmla="*/ 2498805 w 3957383"/>
                      <a:gd name="connsiteY50" fmla="*/ 2389862 h 3333948"/>
                      <a:gd name="connsiteX51" fmla="*/ 2340227 w 3957383"/>
                      <a:gd name="connsiteY51" fmla="*/ 2333276 h 3333948"/>
                      <a:gd name="connsiteX52" fmla="*/ 2235688 w 3957383"/>
                      <a:gd name="connsiteY52" fmla="*/ 2426694 h 3333948"/>
                      <a:gd name="connsiteX53" fmla="*/ 1328346 w 3957383"/>
                      <a:gd name="connsiteY53" fmla="*/ 2397632 h 3333948"/>
                      <a:gd name="connsiteX54" fmla="*/ 850220 w 3957383"/>
                      <a:gd name="connsiteY54" fmla="*/ 1862585 h 3333948"/>
                      <a:gd name="connsiteX55" fmla="*/ 966225 w 3957383"/>
                      <a:gd name="connsiteY55" fmla="*/ 1758921 h 3333948"/>
                      <a:gd name="connsiteX56" fmla="*/ 1444352 w 3957383"/>
                      <a:gd name="connsiteY56" fmla="*/ 2293967 h 3333948"/>
                      <a:gd name="connsiteX57" fmla="*/ 1328346 w 3957383"/>
                      <a:gd name="connsiteY57" fmla="*/ 2397632 h 3333948"/>
                      <a:gd name="connsiteX58" fmla="*/ 632413 w 3957383"/>
                      <a:gd name="connsiteY58" fmla="*/ 2057221 h 3333948"/>
                      <a:gd name="connsiteX59" fmla="*/ 748419 w 3957383"/>
                      <a:gd name="connsiteY59" fmla="*/ 1953556 h 3333948"/>
                      <a:gd name="connsiteX60" fmla="*/ 1226545 w 3957383"/>
                      <a:gd name="connsiteY60" fmla="*/ 2488603 h 3333948"/>
                      <a:gd name="connsiteX61" fmla="*/ 1110540 w 3957383"/>
                      <a:gd name="connsiteY61" fmla="*/ 2592267 h 3333948"/>
                      <a:gd name="connsiteX62" fmla="*/ 632413 w 3957383"/>
                      <a:gd name="connsiteY62" fmla="*/ 2057221 h 3333948"/>
                      <a:gd name="connsiteX63" fmla="*/ 1181152 w 3957383"/>
                      <a:gd name="connsiteY63" fmla="*/ 3111747 h 3333948"/>
                      <a:gd name="connsiteX64" fmla="*/ 2032206 w 3957383"/>
                      <a:gd name="connsiteY64" fmla="*/ 3111747 h 3333948"/>
                      <a:gd name="connsiteX65" fmla="*/ 1606679 w 3957383"/>
                      <a:gd name="connsiteY65" fmla="*/ 2723597 h 3333948"/>
                      <a:gd name="connsiteX66" fmla="*/ 1181152 w 3957383"/>
                      <a:gd name="connsiteY66" fmla="*/ 3111747 h 3333948"/>
                      <a:gd name="connsiteX67" fmla="*/ 1013064 w 3957383"/>
                      <a:gd name="connsiteY67" fmla="*/ 3047828 h 3333948"/>
                      <a:gd name="connsiteX68" fmla="*/ 1606679 w 3957383"/>
                      <a:gd name="connsiteY68" fmla="*/ 2506354 h 3333948"/>
                      <a:gd name="connsiteX69" fmla="*/ 2267039 w 3957383"/>
                      <a:gd name="connsiteY69" fmla="*/ 3108709 h 3333948"/>
                      <a:gd name="connsiteX70" fmla="*/ 3766299 w 3957383"/>
                      <a:gd name="connsiteY70" fmla="*/ 1768945 h 3333948"/>
                      <a:gd name="connsiteX71" fmla="*/ 2357308 w 3957383"/>
                      <a:gd name="connsiteY71" fmla="*/ 192217 h 3333948"/>
                      <a:gd name="connsiteX72" fmla="*/ 191083 w 3957383"/>
                      <a:gd name="connsiteY72" fmla="*/ 2127992 h 3333948"/>
                      <a:gd name="connsiteX73" fmla="*/ 1013064 w 3957383"/>
                      <a:gd name="connsiteY73" fmla="*/ 3047828 h 3333948"/>
                      <a:gd name="connsiteX74" fmla="*/ 993053 w 3957383"/>
                      <a:gd name="connsiteY74" fmla="*/ 3218414 h 3333948"/>
                      <a:gd name="connsiteX75" fmla="*/ 0 w 3957383"/>
                      <a:gd name="connsiteY75" fmla="*/ 2107139 h 3333948"/>
                      <a:gd name="connsiteX76" fmla="*/ 2357988 w 3957383"/>
                      <a:gd name="connsiteY76" fmla="*/ 0 h 3333948"/>
                      <a:gd name="connsiteX77" fmla="*/ 3957383 w 3957383"/>
                      <a:gd name="connsiteY77" fmla="*/ 1789799 h 3333948"/>
                      <a:gd name="connsiteX78" fmla="*/ 2229406 w 3957383"/>
                      <a:gd name="connsiteY78" fmla="*/ 3333948 h 3333948"/>
                      <a:gd name="connsiteX79" fmla="*/ 1211624 w 3957383"/>
                      <a:gd name="connsiteY79" fmla="*/ 3310801 h 3333948"/>
                      <a:gd name="connsiteX80" fmla="*/ 993053 w 3957383"/>
                      <a:gd name="connsiteY80" fmla="*/ 3218414 h 3333948"/>
                      <a:gd name="connsiteX0" fmla="*/ 2554689 w 3957383"/>
                      <a:gd name="connsiteY0" fmla="*/ 1301750 h 3333948"/>
                      <a:gd name="connsiteX1" fmla="*/ 2076563 w 3957383"/>
                      <a:gd name="connsiteY1" fmla="*/ 766704 h 3333948"/>
                      <a:gd name="connsiteX2" fmla="*/ 2192568 w 3957383"/>
                      <a:gd name="connsiteY2" fmla="*/ 663040 h 3333948"/>
                      <a:gd name="connsiteX3" fmla="*/ 2670695 w 3957383"/>
                      <a:gd name="connsiteY3" fmla="*/ 1198086 h 3333948"/>
                      <a:gd name="connsiteX4" fmla="*/ 2554689 w 3957383"/>
                      <a:gd name="connsiteY4" fmla="*/ 1301750 h 3333948"/>
                      <a:gd name="connsiteX5" fmla="*/ 2313209 w 3957383"/>
                      <a:gd name="connsiteY5" fmla="*/ 1517542 h 3333948"/>
                      <a:gd name="connsiteX6" fmla="*/ 1835082 w 3957383"/>
                      <a:gd name="connsiteY6" fmla="*/ 982495 h 3333948"/>
                      <a:gd name="connsiteX7" fmla="*/ 1951088 w 3957383"/>
                      <a:gd name="connsiteY7" fmla="*/ 878831 h 3333948"/>
                      <a:gd name="connsiteX8" fmla="*/ 2429214 w 3957383"/>
                      <a:gd name="connsiteY8" fmla="*/ 1413877 h 3333948"/>
                      <a:gd name="connsiteX9" fmla="*/ 2313209 w 3957383"/>
                      <a:gd name="connsiteY9" fmla="*/ 1517542 h 3333948"/>
                      <a:gd name="connsiteX10" fmla="*/ 2071728 w 3957383"/>
                      <a:gd name="connsiteY10" fmla="*/ 1733333 h 3333948"/>
                      <a:gd name="connsiteX11" fmla="*/ 1593602 w 3957383"/>
                      <a:gd name="connsiteY11" fmla="*/ 1198287 h 3333948"/>
                      <a:gd name="connsiteX12" fmla="*/ 1709607 w 3957383"/>
                      <a:gd name="connsiteY12" fmla="*/ 1094622 h 3333948"/>
                      <a:gd name="connsiteX13" fmla="*/ 2187733 w 3957383"/>
                      <a:gd name="connsiteY13" fmla="*/ 1629669 h 3333948"/>
                      <a:gd name="connsiteX14" fmla="*/ 2071728 w 3957383"/>
                      <a:gd name="connsiteY14" fmla="*/ 1733333 h 3333948"/>
                      <a:gd name="connsiteX15" fmla="*/ 1830247 w 3957383"/>
                      <a:gd name="connsiteY15" fmla="*/ 1949124 h 3333948"/>
                      <a:gd name="connsiteX16" fmla="*/ 1352121 w 3957383"/>
                      <a:gd name="connsiteY16" fmla="*/ 1414078 h 3333948"/>
                      <a:gd name="connsiteX17" fmla="*/ 1468126 w 3957383"/>
                      <a:gd name="connsiteY17" fmla="*/ 1310414 h 3333948"/>
                      <a:gd name="connsiteX18" fmla="*/ 1946253 w 3957383"/>
                      <a:gd name="connsiteY18" fmla="*/ 1845460 h 3333948"/>
                      <a:gd name="connsiteX19" fmla="*/ 1830247 w 3957383"/>
                      <a:gd name="connsiteY19" fmla="*/ 1949124 h 3333948"/>
                      <a:gd name="connsiteX20" fmla="*/ 2235688 w 3957383"/>
                      <a:gd name="connsiteY20" fmla="*/ 2426694 h 3333948"/>
                      <a:gd name="connsiteX21" fmla="*/ 2170798 w 3957383"/>
                      <a:gd name="connsiteY21" fmla="*/ 2354079 h 3333948"/>
                      <a:gd name="connsiteX22" fmla="*/ 2269891 w 3957383"/>
                      <a:gd name="connsiteY22" fmla="*/ 2265529 h 3333948"/>
                      <a:gd name="connsiteX23" fmla="*/ 2214207 w 3957383"/>
                      <a:gd name="connsiteY23" fmla="*/ 2179465 h 3333948"/>
                      <a:gd name="connsiteX24" fmla="*/ 2189005 w 3957383"/>
                      <a:gd name="connsiteY24" fmla="*/ 2105585 h 3333948"/>
                      <a:gd name="connsiteX25" fmla="*/ 2288944 w 3957383"/>
                      <a:gd name="connsiteY25" fmla="*/ 2062009 h 3333948"/>
                      <a:gd name="connsiteX26" fmla="*/ 2312178 w 3957383"/>
                      <a:gd name="connsiteY26" fmla="*/ 2132161 h 3333948"/>
                      <a:gd name="connsiteX27" fmla="*/ 2365813 w 3957383"/>
                      <a:gd name="connsiteY27" fmla="*/ 2215743 h 3333948"/>
                      <a:gd name="connsiteX28" fmla="*/ 2460824 w 3957383"/>
                      <a:gd name="connsiteY28" fmla="*/ 2266932 h 3333948"/>
                      <a:gd name="connsiteX29" fmla="*/ 2541483 w 3957383"/>
                      <a:gd name="connsiteY29" fmla="*/ 2240293 h 3333948"/>
                      <a:gd name="connsiteX30" fmla="*/ 2577492 w 3957383"/>
                      <a:gd name="connsiteY30" fmla="*/ 2154082 h 3333948"/>
                      <a:gd name="connsiteX31" fmla="*/ 2552161 w 3957383"/>
                      <a:gd name="connsiteY31" fmla="*/ 2019817 h 3333948"/>
                      <a:gd name="connsiteX32" fmla="*/ 2525364 w 3957383"/>
                      <a:gd name="connsiteY32" fmla="*/ 1834037 h 3333948"/>
                      <a:gd name="connsiteX33" fmla="*/ 2604203 w 3957383"/>
                      <a:gd name="connsiteY33" fmla="*/ 1693724 h 3333948"/>
                      <a:gd name="connsiteX34" fmla="*/ 2758523 w 3957383"/>
                      <a:gd name="connsiteY34" fmla="*/ 1629971 h 3333948"/>
                      <a:gd name="connsiteX35" fmla="*/ 2927299 w 3957383"/>
                      <a:gd name="connsiteY35" fmla="*/ 1689503 h 3333948"/>
                      <a:gd name="connsiteX36" fmla="*/ 3037293 w 3957383"/>
                      <a:gd name="connsiteY36" fmla="*/ 1591210 h 3333948"/>
                      <a:gd name="connsiteX37" fmla="*/ 3102183 w 3957383"/>
                      <a:gd name="connsiteY37" fmla="*/ 1663825 h 3333948"/>
                      <a:gd name="connsiteX38" fmla="*/ 2997636 w 3957383"/>
                      <a:gd name="connsiteY38" fmla="*/ 1757250 h 3333948"/>
                      <a:gd name="connsiteX39" fmla="*/ 3059625 w 3957383"/>
                      <a:gd name="connsiteY39" fmla="*/ 1853797 h 3333948"/>
                      <a:gd name="connsiteX40" fmla="*/ 3090638 w 3957383"/>
                      <a:gd name="connsiteY40" fmla="*/ 1947198 h 3333948"/>
                      <a:gd name="connsiteX41" fmla="*/ 2987950 w 3957383"/>
                      <a:gd name="connsiteY41" fmla="*/ 1993215 h 3333948"/>
                      <a:gd name="connsiteX42" fmla="*/ 2960779 w 3957383"/>
                      <a:gd name="connsiteY42" fmla="*/ 1903330 h 3333948"/>
                      <a:gd name="connsiteX43" fmla="*/ 2903139 w 3957383"/>
                      <a:gd name="connsiteY43" fmla="*/ 1812290 h 3333948"/>
                      <a:gd name="connsiteX44" fmla="*/ 2801865 w 3957383"/>
                      <a:gd name="connsiteY44" fmla="*/ 1755467 h 3333948"/>
                      <a:gd name="connsiteX45" fmla="*/ 2708439 w 3957383"/>
                      <a:gd name="connsiteY45" fmla="*/ 1788407 h 3333948"/>
                      <a:gd name="connsiteX46" fmla="*/ 2663628 w 3957383"/>
                      <a:gd name="connsiteY46" fmla="*/ 1877353 h 3333948"/>
                      <a:gd name="connsiteX47" fmla="*/ 2687854 w 3957383"/>
                      <a:gd name="connsiteY47" fmla="*/ 2016101 h 3333948"/>
                      <a:gd name="connsiteX48" fmla="*/ 2716388 w 3957383"/>
                      <a:gd name="connsiteY48" fmla="*/ 2190324 h 3333948"/>
                      <a:gd name="connsiteX49" fmla="*/ 2647730 w 3957383"/>
                      <a:gd name="connsiteY49" fmla="*/ 2329907 h 3333948"/>
                      <a:gd name="connsiteX50" fmla="*/ 2498805 w 3957383"/>
                      <a:gd name="connsiteY50" fmla="*/ 2389862 h 3333948"/>
                      <a:gd name="connsiteX51" fmla="*/ 2340227 w 3957383"/>
                      <a:gd name="connsiteY51" fmla="*/ 2333276 h 3333948"/>
                      <a:gd name="connsiteX52" fmla="*/ 2235688 w 3957383"/>
                      <a:gd name="connsiteY52" fmla="*/ 2426694 h 3333948"/>
                      <a:gd name="connsiteX53" fmla="*/ 1328346 w 3957383"/>
                      <a:gd name="connsiteY53" fmla="*/ 2397632 h 3333948"/>
                      <a:gd name="connsiteX54" fmla="*/ 850220 w 3957383"/>
                      <a:gd name="connsiteY54" fmla="*/ 1862585 h 3333948"/>
                      <a:gd name="connsiteX55" fmla="*/ 966225 w 3957383"/>
                      <a:gd name="connsiteY55" fmla="*/ 1758921 h 3333948"/>
                      <a:gd name="connsiteX56" fmla="*/ 1444352 w 3957383"/>
                      <a:gd name="connsiteY56" fmla="*/ 2293967 h 3333948"/>
                      <a:gd name="connsiteX57" fmla="*/ 1328346 w 3957383"/>
                      <a:gd name="connsiteY57" fmla="*/ 2397632 h 3333948"/>
                      <a:gd name="connsiteX58" fmla="*/ 632413 w 3957383"/>
                      <a:gd name="connsiteY58" fmla="*/ 2057221 h 3333948"/>
                      <a:gd name="connsiteX59" fmla="*/ 748419 w 3957383"/>
                      <a:gd name="connsiteY59" fmla="*/ 1953556 h 3333948"/>
                      <a:gd name="connsiteX60" fmla="*/ 1226545 w 3957383"/>
                      <a:gd name="connsiteY60" fmla="*/ 2488603 h 3333948"/>
                      <a:gd name="connsiteX61" fmla="*/ 1110540 w 3957383"/>
                      <a:gd name="connsiteY61" fmla="*/ 2592267 h 3333948"/>
                      <a:gd name="connsiteX62" fmla="*/ 632413 w 3957383"/>
                      <a:gd name="connsiteY62" fmla="*/ 2057221 h 3333948"/>
                      <a:gd name="connsiteX63" fmla="*/ 1181152 w 3957383"/>
                      <a:gd name="connsiteY63" fmla="*/ 3111747 h 3333948"/>
                      <a:gd name="connsiteX64" fmla="*/ 2032206 w 3957383"/>
                      <a:gd name="connsiteY64" fmla="*/ 3111747 h 3333948"/>
                      <a:gd name="connsiteX65" fmla="*/ 1606679 w 3957383"/>
                      <a:gd name="connsiteY65" fmla="*/ 2723597 h 3333948"/>
                      <a:gd name="connsiteX66" fmla="*/ 1181152 w 3957383"/>
                      <a:gd name="connsiteY66" fmla="*/ 3111747 h 3333948"/>
                      <a:gd name="connsiteX67" fmla="*/ 1013064 w 3957383"/>
                      <a:gd name="connsiteY67" fmla="*/ 3047828 h 3333948"/>
                      <a:gd name="connsiteX68" fmla="*/ 1606679 w 3957383"/>
                      <a:gd name="connsiteY68" fmla="*/ 2506354 h 3333948"/>
                      <a:gd name="connsiteX69" fmla="*/ 2267039 w 3957383"/>
                      <a:gd name="connsiteY69" fmla="*/ 3108709 h 3333948"/>
                      <a:gd name="connsiteX70" fmla="*/ 3766299 w 3957383"/>
                      <a:gd name="connsiteY70" fmla="*/ 1768945 h 3333948"/>
                      <a:gd name="connsiteX71" fmla="*/ 2357308 w 3957383"/>
                      <a:gd name="connsiteY71" fmla="*/ 192217 h 3333948"/>
                      <a:gd name="connsiteX72" fmla="*/ 191083 w 3957383"/>
                      <a:gd name="connsiteY72" fmla="*/ 2127992 h 3333948"/>
                      <a:gd name="connsiteX73" fmla="*/ 1013064 w 3957383"/>
                      <a:gd name="connsiteY73" fmla="*/ 3047828 h 3333948"/>
                      <a:gd name="connsiteX74" fmla="*/ 993053 w 3957383"/>
                      <a:gd name="connsiteY74" fmla="*/ 3218414 h 3333948"/>
                      <a:gd name="connsiteX75" fmla="*/ 0 w 3957383"/>
                      <a:gd name="connsiteY75" fmla="*/ 2107139 h 3333948"/>
                      <a:gd name="connsiteX76" fmla="*/ 2357988 w 3957383"/>
                      <a:gd name="connsiteY76" fmla="*/ 0 h 3333948"/>
                      <a:gd name="connsiteX77" fmla="*/ 3957383 w 3957383"/>
                      <a:gd name="connsiteY77" fmla="*/ 1789799 h 3333948"/>
                      <a:gd name="connsiteX78" fmla="*/ 2229406 w 3957383"/>
                      <a:gd name="connsiteY78" fmla="*/ 3333948 h 3333948"/>
                      <a:gd name="connsiteX79" fmla="*/ 1211624 w 3957383"/>
                      <a:gd name="connsiteY79" fmla="*/ 3310801 h 3333948"/>
                      <a:gd name="connsiteX80" fmla="*/ 993053 w 3957383"/>
                      <a:gd name="connsiteY80" fmla="*/ 3218414 h 3333948"/>
                      <a:gd name="connsiteX0" fmla="*/ 2554689 w 3957383"/>
                      <a:gd name="connsiteY0" fmla="*/ 1301750 h 3333948"/>
                      <a:gd name="connsiteX1" fmla="*/ 2076563 w 3957383"/>
                      <a:gd name="connsiteY1" fmla="*/ 766704 h 3333948"/>
                      <a:gd name="connsiteX2" fmla="*/ 2192568 w 3957383"/>
                      <a:gd name="connsiteY2" fmla="*/ 663040 h 3333948"/>
                      <a:gd name="connsiteX3" fmla="*/ 2670695 w 3957383"/>
                      <a:gd name="connsiteY3" fmla="*/ 1198086 h 3333948"/>
                      <a:gd name="connsiteX4" fmla="*/ 2554689 w 3957383"/>
                      <a:gd name="connsiteY4" fmla="*/ 1301750 h 3333948"/>
                      <a:gd name="connsiteX5" fmla="*/ 2313209 w 3957383"/>
                      <a:gd name="connsiteY5" fmla="*/ 1517542 h 3333948"/>
                      <a:gd name="connsiteX6" fmla="*/ 1835082 w 3957383"/>
                      <a:gd name="connsiteY6" fmla="*/ 982495 h 3333948"/>
                      <a:gd name="connsiteX7" fmla="*/ 1951088 w 3957383"/>
                      <a:gd name="connsiteY7" fmla="*/ 878831 h 3333948"/>
                      <a:gd name="connsiteX8" fmla="*/ 2429214 w 3957383"/>
                      <a:gd name="connsiteY8" fmla="*/ 1413877 h 3333948"/>
                      <a:gd name="connsiteX9" fmla="*/ 2313209 w 3957383"/>
                      <a:gd name="connsiteY9" fmla="*/ 1517542 h 3333948"/>
                      <a:gd name="connsiteX10" fmla="*/ 2071728 w 3957383"/>
                      <a:gd name="connsiteY10" fmla="*/ 1733333 h 3333948"/>
                      <a:gd name="connsiteX11" fmla="*/ 1593602 w 3957383"/>
                      <a:gd name="connsiteY11" fmla="*/ 1198287 h 3333948"/>
                      <a:gd name="connsiteX12" fmla="*/ 1709607 w 3957383"/>
                      <a:gd name="connsiteY12" fmla="*/ 1094622 h 3333948"/>
                      <a:gd name="connsiteX13" fmla="*/ 2187733 w 3957383"/>
                      <a:gd name="connsiteY13" fmla="*/ 1629669 h 3333948"/>
                      <a:gd name="connsiteX14" fmla="*/ 2071728 w 3957383"/>
                      <a:gd name="connsiteY14" fmla="*/ 1733333 h 3333948"/>
                      <a:gd name="connsiteX15" fmla="*/ 1830247 w 3957383"/>
                      <a:gd name="connsiteY15" fmla="*/ 1949124 h 3333948"/>
                      <a:gd name="connsiteX16" fmla="*/ 1352121 w 3957383"/>
                      <a:gd name="connsiteY16" fmla="*/ 1414078 h 3333948"/>
                      <a:gd name="connsiteX17" fmla="*/ 1468126 w 3957383"/>
                      <a:gd name="connsiteY17" fmla="*/ 1310414 h 3333948"/>
                      <a:gd name="connsiteX18" fmla="*/ 1946253 w 3957383"/>
                      <a:gd name="connsiteY18" fmla="*/ 1845460 h 3333948"/>
                      <a:gd name="connsiteX19" fmla="*/ 1830247 w 3957383"/>
                      <a:gd name="connsiteY19" fmla="*/ 1949124 h 3333948"/>
                      <a:gd name="connsiteX20" fmla="*/ 2235688 w 3957383"/>
                      <a:gd name="connsiteY20" fmla="*/ 2426694 h 3333948"/>
                      <a:gd name="connsiteX21" fmla="*/ 2170798 w 3957383"/>
                      <a:gd name="connsiteY21" fmla="*/ 2354079 h 3333948"/>
                      <a:gd name="connsiteX22" fmla="*/ 2269891 w 3957383"/>
                      <a:gd name="connsiteY22" fmla="*/ 2265529 h 3333948"/>
                      <a:gd name="connsiteX23" fmla="*/ 2214207 w 3957383"/>
                      <a:gd name="connsiteY23" fmla="*/ 2179465 h 3333948"/>
                      <a:gd name="connsiteX24" fmla="*/ 2189005 w 3957383"/>
                      <a:gd name="connsiteY24" fmla="*/ 2105585 h 3333948"/>
                      <a:gd name="connsiteX25" fmla="*/ 2288944 w 3957383"/>
                      <a:gd name="connsiteY25" fmla="*/ 2062009 h 3333948"/>
                      <a:gd name="connsiteX26" fmla="*/ 2312178 w 3957383"/>
                      <a:gd name="connsiteY26" fmla="*/ 2132161 h 3333948"/>
                      <a:gd name="connsiteX27" fmla="*/ 2365813 w 3957383"/>
                      <a:gd name="connsiteY27" fmla="*/ 2215743 h 3333948"/>
                      <a:gd name="connsiteX28" fmla="*/ 2460824 w 3957383"/>
                      <a:gd name="connsiteY28" fmla="*/ 2266932 h 3333948"/>
                      <a:gd name="connsiteX29" fmla="*/ 2541483 w 3957383"/>
                      <a:gd name="connsiteY29" fmla="*/ 2240293 h 3333948"/>
                      <a:gd name="connsiteX30" fmla="*/ 2577492 w 3957383"/>
                      <a:gd name="connsiteY30" fmla="*/ 2154082 h 3333948"/>
                      <a:gd name="connsiteX31" fmla="*/ 2552161 w 3957383"/>
                      <a:gd name="connsiteY31" fmla="*/ 2019817 h 3333948"/>
                      <a:gd name="connsiteX32" fmla="*/ 2525364 w 3957383"/>
                      <a:gd name="connsiteY32" fmla="*/ 1834037 h 3333948"/>
                      <a:gd name="connsiteX33" fmla="*/ 2604203 w 3957383"/>
                      <a:gd name="connsiteY33" fmla="*/ 1693724 h 3333948"/>
                      <a:gd name="connsiteX34" fmla="*/ 2758523 w 3957383"/>
                      <a:gd name="connsiteY34" fmla="*/ 1629971 h 3333948"/>
                      <a:gd name="connsiteX35" fmla="*/ 2927299 w 3957383"/>
                      <a:gd name="connsiteY35" fmla="*/ 1689503 h 3333948"/>
                      <a:gd name="connsiteX36" fmla="*/ 3037293 w 3957383"/>
                      <a:gd name="connsiteY36" fmla="*/ 1591210 h 3333948"/>
                      <a:gd name="connsiteX37" fmla="*/ 3102183 w 3957383"/>
                      <a:gd name="connsiteY37" fmla="*/ 1663825 h 3333948"/>
                      <a:gd name="connsiteX38" fmla="*/ 2997636 w 3957383"/>
                      <a:gd name="connsiteY38" fmla="*/ 1757250 h 3333948"/>
                      <a:gd name="connsiteX39" fmla="*/ 3059625 w 3957383"/>
                      <a:gd name="connsiteY39" fmla="*/ 1853797 h 3333948"/>
                      <a:gd name="connsiteX40" fmla="*/ 3090638 w 3957383"/>
                      <a:gd name="connsiteY40" fmla="*/ 1947198 h 3333948"/>
                      <a:gd name="connsiteX41" fmla="*/ 2987950 w 3957383"/>
                      <a:gd name="connsiteY41" fmla="*/ 1993215 h 3333948"/>
                      <a:gd name="connsiteX42" fmla="*/ 2960779 w 3957383"/>
                      <a:gd name="connsiteY42" fmla="*/ 1903330 h 3333948"/>
                      <a:gd name="connsiteX43" fmla="*/ 2903139 w 3957383"/>
                      <a:gd name="connsiteY43" fmla="*/ 1812290 h 3333948"/>
                      <a:gd name="connsiteX44" fmla="*/ 2801865 w 3957383"/>
                      <a:gd name="connsiteY44" fmla="*/ 1755467 h 3333948"/>
                      <a:gd name="connsiteX45" fmla="*/ 2708439 w 3957383"/>
                      <a:gd name="connsiteY45" fmla="*/ 1788407 h 3333948"/>
                      <a:gd name="connsiteX46" fmla="*/ 2663628 w 3957383"/>
                      <a:gd name="connsiteY46" fmla="*/ 1877353 h 3333948"/>
                      <a:gd name="connsiteX47" fmla="*/ 2687854 w 3957383"/>
                      <a:gd name="connsiteY47" fmla="*/ 2016101 h 3333948"/>
                      <a:gd name="connsiteX48" fmla="*/ 2716388 w 3957383"/>
                      <a:gd name="connsiteY48" fmla="*/ 2190324 h 3333948"/>
                      <a:gd name="connsiteX49" fmla="*/ 2647730 w 3957383"/>
                      <a:gd name="connsiteY49" fmla="*/ 2329907 h 3333948"/>
                      <a:gd name="connsiteX50" fmla="*/ 2498805 w 3957383"/>
                      <a:gd name="connsiteY50" fmla="*/ 2389862 h 3333948"/>
                      <a:gd name="connsiteX51" fmla="*/ 2340227 w 3957383"/>
                      <a:gd name="connsiteY51" fmla="*/ 2333276 h 3333948"/>
                      <a:gd name="connsiteX52" fmla="*/ 2235688 w 3957383"/>
                      <a:gd name="connsiteY52" fmla="*/ 2426694 h 3333948"/>
                      <a:gd name="connsiteX53" fmla="*/ 1328346 w 3957383"/>
                      <a:gd name="connsiteY53" fmla="*/ 2397632 h 3333948"/>
                      <a:gd name="connsiteX54" fmla="*/ 850220 w 3957383"/>
                      <a:gd name="connsiteY54" fmla="*/ 1862585 h 3333948"/>
                      <a:gd name="connsiteX55" fmla="*/ 966225 w 3957383"/>
                      <a:gd name="connsiteY55" fmla="*/ 1758921 h 3333948"/>
                      <a:gd name="connsiteX56" fmla="*/ 1444352 w 3957383"/>
                      <a:gd name="connsiteY56" fmla="*/ 2293967 h 3333948"/>
                      <a:gd name="connsiteX57" fmla="*/ 1328346 w 3957383"/>
                      <a:gd name="connsiteY57" fmla="*/ 2397632 h 3333948"/>
                      <a:gd name="connsiteX58" fmla="*/ 632413 w 3957383"/>
                      <a:gd name="connsiteY58" fmla="*/ 2057221 h 3333948"/>
                      <a:gd name="connsiteX59" fmla="*/ 748419 w 3957383"/>
                      <a:gd name="connsiteY59" fmla="*/ 1953556 h 3333948"/>
                      <a:gd name="connsiteX60" fmla="*/ 1226545 w 3957383"/>
                      <a:gd name="connsiteY60" fmla="*/ 2488603 h 3333948"/>
                      <a:gd name="connsiteX61" fmla="*/ 1110540 w 3957383"/>
                      <a:gd name="connsiteY61" fmla="*/ 2592267 h 3333948"/>
                      <a:gd name="connsiteX62" fmla="*/ 632413 w 3957383"/>
                      <a:gd name="connsiteY62" fmla="*/ 2057221 h 3333948"/>
                      <a:gd name="connsiteX63" fmla="*/ 1181152 w 3957383"/>
                      <a:gd name="connsiteY63" fmla="*/ 3111747 h 3333948"/>
                      <a:gd name="connsiteX64" fmla="*/ 2032206 w 3957383"/>
                      <a:gd name="connsiteY64" fmla="*/ 3111747 h 3333948"/>
                      <a:gd name="connsiteX65" fmla="*/ 1606679 w 3957383"/>
                      <a:gd name="connsiteY65" fmla="*/ 2723597 h 3333948"/>
                      <a:gd name="connsiteX66" fmla="*/ 1181152 w 3957383"/>
                      <a:gd name="connsiteY66" fmla="*/ 3111747 h 3333948"/>
                      <a:gd name="connsiteX67" fmla="*/ 1013064 w 3957383"/>
                      <a:gd name="connsiteY67" fmla="*/ 3047828 h 3333948"/>
                      <a:gd name="connsiteX68" fmla="*/ 1606679 w 3957383"/>
                      <a:gd name="connsiteY68" fmla="*/ 2506354 h 3333948"/>
                      <a:gd name="connsiteX69" fmla="*/ 2267039 w 3957383"/>
                      <a:gd name="connsiteY69" fmla="*/ 3108709 h 3333948"/>
                      <a:gd name="connsiteX70" fmla="*/ 3766299 w 3957383"/>
                      <a:gd name="connsiteY70" fmla="*/ 1768945 h 3333948"/>
                      <a:gd name="connsiteX71" fmla="*/ 2357308 w 3957383"/>
                      <a:gd name="connsiteY71" fmla="*/ 192217 h 3333948"/>
                      <a:gd name="connsiteX72" fmla="*/ 191083 w 3957383"/>
                      <a:gd name="connsiteY72" fmla="*/ 2127992 h 3333948"/>
                      <a:gd name="connsiteX73" fmla="*/ 1013064 w 3957383"/>
                      <a:gd name="connsiteY73" fmla="*/ 3047828 h 3333948"/>
                      <a:gd name="connsiteX74" fmla="*/ 993053 w 3957383"/>
                      <a:gd name="connsiteY74" fmla="*/ 3218414 h 3333948"/>
                      <a:gd name="connsiteX75" fmla="*/ 0 w 3957383"/>
                      <a:gd name="connsiteY75" fmla="*/ 2107139 h 3333948"/>
                      <a:gd name="connsiteX76" fmla="*/ 2357988 w 3957383"/>
                      <a:gd name="connsiteY76" fmla="*/ 0 h 3333948"/>
                      <a:gd name="connsiteX77" fmla="*/ 3957383 w 3957383"/>
                      <a:gd name="connsiteY77" fmla="*/ 1789799 h 3333948"/>
                      <a:gd name="connsiteX78" fmla="*/ 2229406 w 3957383"/>
                      <a:gd name="connsiteY78" fmla="*/ 3333948 h 3333948"/>
                      <a:gd name="connsiteX79" fmla="*/ 2075582 w 3957383"/>
                      <a:gd name="connsiteY79" fmla="*/ 3333888 h 3333948"/>
                      <a:gd name="connsiteX80" fmla="*/ 1211624 w 3957383"/>
                      <a:gd name="connsiteY80" fmla="*/ 3310801 h 3333948"/>
                      <a:gd name="connsiteX81" fmla="*/ 993053 w 3957383"/>
                      <a:gd name="connsiteY81" fmla="*/ 3218414 h 3333948"/>
                      <a:gd name="connsiteX0" fmla="*/ 2554689 w 3957383"/>
                      <a:gd name="connsiteY0" fmla="*/ 1301750 h 3333948"/>
                      <a:gd name="connsiteX1" fmla="*/ 2076563 w 3957383"/>
                      <a:gd name="connsiteY1" fmla="*/ 766704 h 3333948"/>
                      <a:gd name="connsiteX2" fmla="*/ 2192568 w 3957383"/>
                      <a:gd name="connsiteY2" fmla="*/ 663040 h 3333948"/>
                      <a:gd name="connsiteX3" fmla="*/ 2670695 w 3957383"/>
                      <a:gd name="connsiteY3" fmla="*/ 1198086 h 3333948"/>
                      <a:gd name="connsiteX4" fmla="*/ 2554689 w 3957383"/>
                      <a:gd name="connsiteY4" fmla="*/ 1301750 h 3333948"/>
                      <a:gd name="connsiteX5" fmla="*/ 2313209 w 3957383"/>
                      <a:gd name="connsiteY5" fmla="*/ 1517542 h 3333948"/>
                      <a:gd name="connsiteX6" fmla="*/ 1835082 w 3957383"/>
                      <a:gd name="connsiteY6" fmla="*/ 982495 h 3333948"/>
                      <a:gd name="connsiteX7" fmla="*/ 1951088 w 3957383"/>
                      <a:gd name="connsiteY7" fmla="*/ 878831 h 3333948"/>
                      <a:gd name="connsiteX8" fmla="*/ 2429214 w 3957383"/>
                      <a:gd name="connsiteY8" fmla="*/ 1413877 h 3333948"/>
                      <a:gd name="connsiteX9" fmla="*/ 2313209 w 3957383"/>
                      <a:gd name="connsiteY9" fmla="*/ 1517542 h 3333948"/>
                      <a:gd name="connsiteX10" fmla="*/ 2071728 w 3957383"/>
                      <a:gd name="connsiteY10" fmla="*/ 1733333 h 3333948"/>
                      <a:gd name="connsiteX11" fmla="*/ 1593602 w 3957383"/>
                      <a:gd name="connsiteY11" fmla="*/ 1198287 h 3333948"/>
                      <a:gd name="connsiteX12" fmla="*/ 1709607 w 3957383"/>
                      <a:gd name="connsiteY12" fmla="*/ 1094622 h 3333948"/>
                      <a:gd name="connsiteX13" fmla="*/ 2187733 w 3957383"/>
                      <a:gd name="connsiteY13" fmla="*/ 1629669 h 3333948"/>
                      <a:gd name="connsiteX14" fmla="*/ 2071728 w 3957383"/>
                      <a:gd name="connsiteY14" fmla="*/ 1733333 h 3333948"/>
                      <a:gd name="connsiteX15" fmla="*/ 1830247 w 3957383"/>
                      <a:gd name="connsiteY15" fmla="*/ 1949124 h 3333948"/>
                      <a:gd name="connsiteX16" fmla="*/ 1352121 w 3957383"/>
                      <a:gd name="connsiteY16" fmla="*/ 1414078 h 3333948"/>
                      <a:gd name="connsiteX17" fmla="*/ 1468126 w 3957383"/>
                      <a:gd name="connsiteY17" fmla="*/ 1310414 h 3333948"/>
                      <a:gd name="connsiteX18" fmla="*/ 1946253 w 3957383"/>
                      <a:gd name="connsiteY18" fmla="*/ 1845460 h 3333948"/>
                      <a:gd name="connsiteX19" fmla="*/ 1830247 w 3957383"/>
                      <a:gd name="connsiteY19" fmla="*/ 1949124 h 3333948"/>
                      <a:gd name="connsiteX20" fmla="*/ 2235688 w 3957383"/>
                      <a:gd name="connsiteY20" fmla="*/ 2426694 h 3333948"/>
                      <a:gd name="connsiteX21" fmla="*/ 2170798 w 3957383"/>
                      <a:gd name="connsiteY21" fmla="*/ 2354079 h 3333948"/>
                      <a:gd name="connsiteX22" fmla="*/ 2269891 w 3957383"/>
                      <a:gd name="connsiteY22" fmla="*/ 2265529 h 3333948"/>
                      <a:gd name="connsiteX23" fmla="*/ 2214207 w 3957383"/>
                      <a:gd name="connsiteY23" fmla="*/ 2179465 h 3333948"/>
                      <a:gd name="connsiteX24" fmla="*/ 2189005 w 3957383"/>
                      <a:gd name="connsiteY24" fmla="*/ 2105585 h 3333948"/>
                      <a:gd name="connsiteX25" fmla="*/ 2288944 w 3957383"/>
                      <a:gd name="connsiteY25" fmla="*/ 2062009 h 3333948"/>
                      <a:gd name="connsiteX26" fmla="*/ 2312178 w 3957383"/>
                      <a:gd name="connsiteY26" fmla="*/ 2132161 h 3333948"/>
                      <a:gd name="connsiteX27" fmla="*/ 2365813 w 3957383"/>
                      <a:gd name="connsiteY27" fmla="*/ 2215743 h 3333948"/>
                      <a:gd name="connsiteX28" fmla="*/ 2460824 w 3957383"/>
                      <a:gd name="connsiteY28" fmla="*/ 2266932 h 3333948"/>
                      <a:gd name="connsiteX29" fmla="*/ 2541483 w 3957383"/>
                      <a:gd name="connsiteY29" fmla="*/ 2240293 h 3333948"/>
                      <a:gd name="connsiteX30" fmla="*/ 2577492 w 3957383"/>
                      <a:gd name="connsiteY30" fmla="*/ 2154082 h 3333948"/>
                      <a:gd name="connsiteX31" fmla="*/ 2552161 w 3957383"/>
                      <a:gd name="connsiteY31" fmla="*/ 2019817 h 3333948"/>
                      <a:gd name="connsiteX32" fmla="*/ 2525364 w 3957383"/>
                      <a:gd name="connsiteY32" fmla="*/ 1834037 h 3333948"/>
                      <a:gd name="connsiteX33" fmla="*/ 2604203 w 3957383"/>
                      <a:gd name="connsiteY33" fmla="*/ 1693724 h 3333948"/>
                      <a:gd name="connsiteX34" fmla="*/ 2758523 w 3957383"/>
                      <a:gd name="connsiteY34" fmla="*/ 1629971 h 3333948"/>
                      <a:gd name="connsiteX35" fmla="*/ 2927299 w 3957383"/>
                      <a:gd name="connsiteY35" fmla="*/ 1689503 h 3333948"/>
                      <a:gd name="connsiteX36" fmla="*/ 3037293 w 3957383"/>
                      <a:gd name="connsiteY36" fmla="*/ 1591210 h 3333948"/>
                      <a:gd name="connsiteX37" fmla="*/ 3102183 w 3957383"/>
                      <a:gd name="connsiteY37" fmla="*/ 1663825 h 3333948"/>
                      <a:gd name="connsiteX38" fmla="*/ 2997636 w 3957383"/>
                      <a:gd name="connsiteY38" fmla="*/ 1757250 h 3333948"/>
                      <a:gd name="connsiteX39" fmla="*/ 3059625 w 3957383"/>
                      <a:gd name="connsiteY39" fmla="*/ 1853797 h 3333948"/>
                      <a:gd name="connsiteX40" fmla="*/ 3090638 w 3957383"/>
                      <a:gd name="connsiteY40" fmla="*/ 1947198 h 3333948"/>
                      <a:gd name="connsiteX41" fmla="*/ 2987950 w 3957383"/>
                      <a:gd name="connsiteY41" fmla="*/ 1993215 h 3333948"/>
                      <a:gd name="connsiteX42" fmla="*/ 2960779 w 3957383"/>
                      <a:gd name="connsiteY42" fmla="*/ 1903330 h 3333948"/>
                      <a:gd name="connsiteX43" fmla="*/ 2903139 w 3957383"/>
                      <a:gd name="connsiteY43" fmla="*/ 1812290 h 3333948"/>
                      <a:gd name="connsiteX44" fmla="*/ 2801865 w 3957383"/>
                      <a:gd name="connsiteY44" fmla="*/ 1755467 h 3333948"/>
                      <a:gd name="connsiteX45" fmla="*/ 2708439 w 3957383"/>
                      <a:gd name="connsiteY45" fmla="*/ 1788407 h 3333948"/>
                      <a:gd name="connsiteX46" fmla="*/ 2663628 w 3957383"/>
                      <a:gd name="connsiteY46" fmla="*/ 1877353 h 3333948"/>
                      <a:gd name="connsiteX47" fmla="*/ 2687854 w 3957383"/>
                      <a:gd name="connsiteY47" fmla="*/ 2016101 h 3333948"/>
                      <a:gd name="connsiteX48" fmla="*/ 2716388 w 3957383"/>
                      <a:gd name="connsiteY48" fmla="*/ 2190324 h 3333948"/>
                      <a:gd name="connsiteX49" fmla="*/ 2647730 w 3957383"/>
                      <a:gd name="connsiteY49" fmla="*/ 2329907 h 3333948"/>
                      <a:gd name="connsiteX50" fmla="*/ 2498805 w 3957383"/>
                      <a:gd name="connsiteY50" fmla="*/ 2389862 h 3333948"/>
                      <a:gd name="connsiteX51" fmla="*/ 2340227 w 3957383"/>
                      <a:gd name="connsiteY51" fmla="*/ 2333276 h 3333948"/>
                      <a:gd name="connsiteX52" fmla="*/ 2235688 w 3957383"/>
                      <a:gd name="connsiteY52" fmla="*/ 2426694 h 3333948"/>
                      <a:gd name="connsiteX53" fmla="*/ 1328346 w 3957383"/>
                      <a:gd name="connsiteY53" fmla="*/ 2397632 h 3333948"/>
                      <a:gd name="connsiteX54" fmla="*/ 850220 w 3957383"/>
                      <a:gd name="connsiteY54" fmla="*/ 1862585 h 3333948"/>
                      <a:gd name="connsiteX55" fmla="*/ 966225 w 3957383"/>
                      <a:gd name="connsiteY55" fmla="*/ 1758921 h 3333948"/>
                      <a:gd name="connsiteX56" fmla="*/ 1444352 w 3957383"/>
                      <a:gd name="connsiteY56" fmla="*/ 2293967 h 3333948"/>
                      <a:gd name="connsiteX57" fmla="*/ 1328346 w 3957383"/>
                      <a:gd name="connsiteY57" fmla="*/ 2397632 h 3333948"/>
                      <a:gd name="connsiteX58" fmla="*/ 632413 w 3957383"/>
                      <a:gd name="connsiteY58" fmla="*/ 2057221 h 3333948"/>
                      <a:gd name="connsiteX59" fmla="*/ 748419 w 3957383"/>
                      <a:gd name="connsiteY59" fmla="*/ 1953556 h 3333948"/>
                      <a:gd name="connsiteX60" fmla="*/ 1226545 w 3957383"/>
                      <a:gd name="connsiteY60" fmla="*/ 2488603 h 3333948"/>
                      <a:gd name="connsiteX61" fmla="*/ 1110540 w 3957383"/>
                      <a:gd name="connsiteY61" fmla="*/ 2592267 h 3333948"/>
                      <a:gd name="connsiteX62" fmla="*/ 632413 w 3957383"/>
                      <a:gd name="connsiteY62" fmla="*/ 2057221 h 3333948"/>
                      <a:gd name="connsiteX63" fmla="*/ 1181152 w 3957383"/>
                      <a:gd name="connsiteY63" fmla="*/ 3111747 h 3333948"/>
                      <a:gd name="connsiteX64" fmla="*/ 2032206 w 3957383"/>
                      <a:gd name="connsiteY64" fmla="*/ 3111747 h 3333948"/>
                      <a:gd name="connsiteX65" fmla="*/ 1606679 w 3957383"/>
                      <a:gd name="connsiteY65" fmla="*/ 2723597 h 3333948"/>
                      <a:gd name="connsiteX66" fmla="*/ 1181152 w 3957383"/>
                      <a:gd name="connsiteY66" fmla="*/ 3111747 h 3333948"/>
                      <a:gd name="connsiteX67" fmla="*/ 1013064 w 3957383"/>
                      <a:gd name="connsiteY67" fmla="*/ 3047828 h 3333948"/>
                      <a:gd name="connsiteX68" fmla="*/ 1668004 w 3957383"/>
                      <a:gd name="connsiteY68" fmla="*/ 2482534 h 3333948"/>
                      <a:gd name="connsiteX69" fmla="*/ 2267039 w 3957383"/>
                      <a:gd name="connsiteY69" fmla="*/ 3108709 h 3333948"/>
                      <a:gd name="connsiteX70" fmla="*/ 3766299 w 3957383"/>
                      <a:gd name="connsiteY70" fmla="*/ 1768945 h 3333948"/>
                      <a:gd name="connsiteX71" fmla="*/ 2357308 w 3957383"/>
                      <a:gd name="connsiteY71" fmla="*/ 192217 h 3333948"/>
                      <a:gd name="connsiteX72" fmla="*/ 191083 w 3957383"/>
                      <a:gd name="connsiteY72" fmla="*/ 2127992 h 3333948"/>
                      <a:gd name="connsiteX73" fmla="*/ 1013064 w 3957383"/>
                      <a:gd name="connsiteY73" fmla="*/ 3047828 h 3333948"/>
                      <a:gd name="connsiteX74" fmla="*/ 993053 w 3957383"/>
                      <a:gd name="connsiteY74" fmla="*/ 3218414 h 3333948"/>
                      <a:gd name="connsiteX75" fmla="*/ 0 w 3957383"/>
                      <a:gd name="connsiteY75" fmla="*/ 2107139 h 3333948"/>
                      <a:gd name="connsiteX76" fmla="*/ 2357988 w 3957383"/>
                      <a:gd name="connsiteY76" fmla="*/ 0 h 3333948"/>
                      <a:gd name="connsiteX77" fmla="*/ 3957383 w 3957383"/>
                      <a:gd name="connsiteY77" fmla="*/ 1789799 h 3333948"/>
                      <a:gd name="connsiteX78" fmla="*/ 2229406 w 3957383"/>
                      <a:gd name="connsiteY78" fmla="*/ 3333948 h 3333948"/>
                      <a:gd name="connsiteX79" fmla="*/ 2075582 w 3957383"/>
                      <a:gd name="connsiteY79" fmla="*/ 3333888 h 3333948"/>
                      <a:gd name="connsiteX80" fmla="*/ 1211624 w 3957383"/>
                      <a:gd name="connsiteY80" fmla="*/ 3310801 h 3333948"/>
                      <a:gd name="connsiteX81" fmla="*/ 993053 w 3957383"/>
                      <a:gd name="connsiteY81" fmla="*/ 3218414 h 3333948"/>
                      <a:gd name="connsiteX0" fmla="*/ 2554689 w 3957383"/>
                      <a:gd name="connsiteY0" fmla="*/ 1301750 h 3333948"/>
                      <a:gd name="connsiteX1" fmla="*/ 2076563 w 3957383"/>
                      <a:gd name="connsiteY1" fmla="*/ 766704 h 3333948"/>
                      <a:gd name="connsiteX2" fmla="*/ 2192568 w 3957383"/>
                      <a:gd name="connsiteY2" fmla="*/ 663040 h 3333948"/>
                      <a:gd name="connsiteX3" fmla="*/ 2670695 w 3957383"/>
                      <a:gd name="connsiteY3" fmla="*/ 1198086 h 3333948"/>
                      <a:gd name="connsiteX4" fmla="*/ 2554689 w 3957383"/>
                      <a:gd name="connsiteY4" fmla="*/ 1301750 h 3333948"/>
                      <a:gd name="connsiteX5" fmla="*/ 2313209 w 3957383"/>
                      <a:gd name="connsiteY5" fmla="*/ 1517542 h 3333948"/>
                      <a:gd name="connsiteX6" fmla="*/ 1835082 w 3957383"/>
                      <a:gd name="connsiteY6" fmla="*/ 982495 h 3333948"/>
                      <a:gd name="connsiteX7" fmla="*/ 1951088 w 3957383"/>
                      <a:gd name="connsiteY7" fmla="*/ 878831 h 3333948"/>
                      <a:gd name="connsiteX8" fmla="*/ 2429214 w 3957383"/>
                      <a:gd name="connsiteY8" fmla="*/ 1413877 h 3333948"/>
                      <a:gd name="connsiteX9" fmla="*/ 2313209 w 3957383"/>
                      <a:gd name="connsiteY9" fmla="*/ 1517542 h 3333948"/>
                      <a:gd name="connsiteX10" fmla="*/ 2071728 w 3957383"/>
                      <a:gd name="connsiteY10" fmla="*/ 1733333 h 3333948"/>
                      <a:gd name="connsiteX11" fmla="*/ 1593602 w 3957383"/>
                      <a:gd name="connsiteY11" fmla="*/ 1198287 h 3333948"/>
                      <a:gd name="connsiteX12" fmla="*/ 1709607 w 3957383"/>
                      <a:gd name="connsiteY12" fmla="*/ 1094622 h 3333948"/>
                      <a:gd name="connsiteX13" fmla="*/ 2187733 w 3957383"/>
                      <a:gd name="connsiteY13" fmla="*/ 1629669 h 3333948"/>
                      <a:gd name="connsiteX14" fmla="*/ 2071728 w 3957383"/>
                      <a:gd name="connsiteY14" fmla="*/ 1733333 h 3333948"/>
                      <a:gd name="connsiteX15" fmla="*/ 1830247 w 3957383"/>
                      <a:gd name="connsiteY15" fmla="*/ 1949124 h 3333948"/>
                      <a:gd name="connsiteX16" fmla="*/ 1352121 w 3957383"/>
                      <a:gd name="connsiteY16" fmla="*/ 1414078 h 3333948"/>
                      <a:gd name="connsiteX17" fmla="*/ 1468126 w 3957383"/>
                      <a:gd name="connsiteY17" fmla="*/ 1310414 h 3333948"/>
                      <a:gd name="connsiteX18" fmla="*/ 1946253 w 3957383"/>
                      <a:gd name="connsiteY18" fmla="*/ 1845460 h 3333948"/>
                      <a:gd name="connsiteX19" fmla="*/ 1830247 w 3957383"/>
                      <a:gd name="connsiteY19" fmla="*/ 1949124 h 3333948"/>
                      <a:gd name="connsiteX20" fmla="*/ 2235688 w 3957383"/>
                      <a:gd name="connsiteY20" fmla="*/ 2426694 h 3333948"/>
                      <a:gd name="connsiteX21" fmla="*/ 2170798 w 3957383"/>
                      <a:gd name="connsiteY21" fmla="*/ 2354079 h 3333948"/>
                      <a:gd name="connsiteX22" fmla="*/ 2269891 w 3957383"/>
                      <a:gd name="connsiteY22" fmla="*/ 2265529 h 3333948"/>
                      <a:gd name="connsiteX23" fmla="*/ 2214207 w 3957383"/>
                      <a:gd name="connsiteY23" fmla="*/ 2179465 h 3333948"/>
                      <a:gd name="connsiteX24" fmla="*/ 2189005 w 3957383"/>
                      <a:gd name="connsiteY24" fmla="*/ 2105585 h 3333948"/>
                      <a:gd name="connsiteX25" fmla="*/ 2288944 w 3957383"/>
                      <a:gd name="connsiteY25" fmla="*/ 2062009 h 3333948"/>
                      <a:gd name="connsiteX26" fmla="*/ 2312178 w 3957383"/>
                      <a:gd name="connsiteY26" fmla="*/ 2132161 h 3333948"/>
                      <a:gd name="connsiteX27" fmla="*/ 2365813 w 3957383"/>
                      <a:gd name="connsiteY27" fmla="*/ 2215743 h 3333948"/>
                      <a:gd name="connsiteX28" fmla="*/ 2460824 w 3957383"/>
                      <a:gd name="connsiteY28" fmla="*/ 2266932 h 3333948"/>
                      <a:gd name="connsiteX29" fmla="*/ 2541483 w 3957383"/>
                      <a:gd name="connsiteY29" fmla="*/ 2240293 h 3333948"/>
                      <a:gd name="connsiteX30" fmla="*/ 2577492 w 3957383"/>
                      <a:gd name="connsiteY30" fmla="*/ 2154082 h 3333948"/>
                      <a:gd name="connsiteX31" fmla="*/ 2552161 w 3957383"/>
                      <a:gd name="connsiteY31" fmla="*/ 2019817 h 3333948"/>
                      <a:gd name="connsiteX32" fmla="*/ 2525364 w 3957383"/>
                      <a:gd name="connsiteY32" fmla="*/ 1834037 h 3333948"/>
                      <a:gd name="connsiteX33" fmla="*/ 2604203 w 3957383"/>
                      <a:gd name="connsiteY33" fmla="*/ 1693724 h 3333948"/>
                      <a:gd name="connsiteX34" fmla="*/ 2758523 w 3957383"/>
                      <a:gd name="connsiteY34" fmla="*/ 1629971 h 3333948"/>
                      <a:gd name="connsiteX35" fmla="*/ 2927299 w 3957383"/>
                      <a:gd name="connsiteY35" fmla="*/ 1689503 h 3333948"/>
                      <a:gd name="connsiteX36" fmla="*/ 3037293 w 3957383"/>
                      <a:gd name="connsiteY36" fmla="*/ 1591210 h 3333948"/>
                      <a:gd name="connsiteX37" fmla="*/ 3102183 w 3957383"/>
                      <a:gd name="connsiteY37" fmla="*/ 1663825 h 3333948"/>
                      <a:gd name="connsiteX38" fmla="*/ 2997636 w 3957383"/>
                      <a:gd name="connsiteY38" fmla="*/ 1757250 h 3333948"/>
                      <a:gd name="connsiteX39" fmla="*/ 3059625 w 3957383"/>
                      <a:gd name="connsiteY39" fmla="*/ 1853797 h 3333948"/>
                      <a:gd name="connsiteX40" fmla="*/ 3090638 w 3957383"/>
                      <a:gd name="connsiteY40" fmla="*/ 1947198 h 3333948"/>
                      <a:gd name="connsiteX41" fmla="*/ 2987950 w 3957383"/>
                      <a:gd name="connsiteY41" fmla="*/ 1993215 h 3333948"/>
                      <a:gd name="connsiteX42" fmla="*/ 2960779 w 3957383"/>
                      <a:gd name="connsiteY42" fmla="*/ 1903330 h 3333948"/>
                      <a:gd name="connsiteX43" fmla="*/ 2903139 w 3957383"/>
                      <a:gd name="connsiteY43" fmla="*/ 1812290 h 3333948"/>
                      <a:gd name="connsiteX44" fmla="*/ 2801865 w 3957383"/>
                      <a:gd name="connsiteY44" fmla="*/ 1755467 h 3333948"/>
                      <a:gd name="connsiteX45" fmla="*/ 2708439 w 3957383"/>
                      <a:gd name="connsiteY45" fmla="*/ 1788407 h 3333948"/>
                      <a:gd name="connsiteX46" fmla="*/ 2663628 w 3957383"/>
                      <a:gd name="connsiteY46" fmla="*/ 1877353 h 3333948"/>
                      <a:gd name="connsiteX47" fmla="*/ 2687854 w 3957383"/>
                      <a:gd name="connsiteY47" fmla="*/ 2016101 h 3333948"/>
                      <a:gd name="connsiteX48" fmla="*/ 2716388 w 3957383"/>
                      <a:gd name="connsiteY48" fmla="*/ 2190324 h 3333948"/>
                      <a:gd name="connsiteX49" fmla="*/ 2647730 w 3957383"/>
                      <a:gd name="connsiteY49" fmla="*/ 2329907 h 3333948"/>
                      <a:gd name="connsiteX50" fmla="*/ 2498805 w 3957383"/>
                      <a:gd name="connsiteY50" fmla="*/ 2389862 h 3333948"/>
                      <a:gd name="connsiteX51" fmla="*/ 2340227 w 3957383"/>
                      <a:gd name="connsiteY51" fmla="*/ 2333276 h 3333948"/>
                      <a:gd name="connsiteX52" fmla="*/ 2235688 w 3957383"/>
                      <a:gd name="connsiteY52" fmla="*/ 2426694 h 3333948"/>
                      <a:gd name="connsiteX53" fmla="*/ 1328346 w 3957383"/>
                      <a:gd name="connsiteY53" fmla="*/ 2397632 h 3333948"/>
                      <a:gd name="connsiteX54" fmla="*/ 850220 w 3957383"/>
                      <a:gd name="connsiteY54" fmla="*/ 1862585 h 3333948"/>
                      <a:gd name="connsiteX55" fmla="*/ 966225 w 3957383"/>
                      <a:gd name="connsiteY55" fmla="*/ 1758921 h 3333948"/>
                      <a:gd name="connsiteX56" fmla="*/ 1444352 w 3957383"/>
                      <a:gd name="connsiteY56" fmla="*/ 2293967 h 3333948"/>
                      <a:gd name="connsiteX57" fmla="*/ 1328346 w 3957383"/>
                      <a:gd name="connsiteY57" fmla="*/ 2397632 h 3333948"/>
                      <a:gd name="connsiteX58" fmla="*/ 632413 w 3957383"/>
                      <a:gd name="connsiteY58" fmla="*/ 2057221 h 3333948"/>
                      <a:gd name="connsiteX59" fmla="*/ 748419 w 3957383"/>
                      <a:gd name="connsiteY59" fmla="*/ 1953556 h 3333948"/>
                      <a:gd name="connsiteX60" fmla="*/ 1226545 w 3957383"/>
                      <a:gd name="connsiteY60" fmla="*/ 2488603 h 3333948"/>
                      <a:gd name="connsiteX61" fmla="*/ 1110540 w 3957383"/>
                      <a:gd name="connsiteY61" fmla="*/ 2592267 h 3333948"/>
                      <a:gd name="connsiteX62" fmla="*/ 632413 w 3957383"/>
                      <a:gd name="connsiteY62" fmla="*/ 2057221 h 3333948"/>
                      <a:gd name="connsiteX63" fmla="*/ 1181152 w 3957383"/>
                      <a:gd name="connsiteY63" fmla="*/ 3111747 h 3333948"/>
                      <a:gd name="connsiteX64" fmla="*/ 2032206 w 3957383"/>
                      <a:gd name="connsiteY64" fmla="*/ 3111747 h 3333948"/>
                      <a:gd name="connsiteX65" fmla="*/ 1606679 w 3957383"/>
                      <a:gd name="connsiteY65" fmla="*/ 2723597 h 3333948"/>
                      <a:gd name="connsiteX66" fmla="*/ 1181152 w 3957383"/>
                      <a:gd name="connsiteY66" fmla="*/ 3111747 h 3333948"/>
                      <a:gd name="connsiteX67" fmla="*/ 1013064 w 3957383"/>
                      <a:gd name="connsiteY67" fmla="*/ 3047828 h 3333948"/>
                      <a:gd name="connsiteX68" fmla="*/ 1690970 w 3957383"/>
                      <a:gd name="connsiteY68" fmla="*/ 2462011 h 3333948"/>
                      <a:gd name="connsiteX69" fmla="*/ 2267039 w 3957383"/>
                      <a:gd name="connsiteY69" fmla="*/ 3108709 h 3333948"/>
                      <a:gd name="connsiteX70" fmla="*/ 3766299 w 3957383"/>
                      <a:gd name="connsiteY70" fmla="*/ 1768945 h 3333948"/>
                      <a:gd name="connsiteX71" fmla="*/ 2357308 w 3957383"/>
                      <a:gd name="connsiteY71" fmla="*/ 192217 h 3333948"/>
                      <a:gd name="connsiteX72" fmla="*/ 191083 w 3957383"/>
                      <a:gd name="connsiteY72" fmla="*/ 2127992 h 3333948"/>
                      <a:gd name="connsiteX73" fmla="*/ 1013064 w 3957383"/>
                      <a:gd name="connsiteY73" fmla="*/ 3047828 h 3333948"/>
                      <a:gd name="connsiteX74" fmla="*/ 993053 w 3957383"/>
                      <a:gd name="connsiteY74" fmla="*/ 3218414 h 3333948"/>
                      <a:gd name="connsiteX75" fmla="*/ 0 w 3957383"/>
                      <a:gd name="connsiteY75" fmla="*/ 2107139 h 3333948"/>
                      <a:gd name="connsiteX76" fmla="*/ 2357988 w 3957383"/>
                      <a:gd name="connsiteY76" fmla="*/ 0 h 3333948"/>
                      <a:gd name="connsiteX77" fmla="*/ 3957383 w 3957383"/>
                      <a:gd name="connsiteY77" fmla="*/ 1789799 h 3333948"/>
                      <a:gd name="connsiteX78" fmla="*/ 2229406 w 3957383"/>
                      <a:gd name="connsiteY78" fmla="*/ 3333948 h 3333948"/>
                      <a:gd name="connsiteX79" fmla="*/ 2075582 w 3957383"/>
                      <a:gd name="connsiteY79" fmla="*/ 3333888 h 3333948"/>
                      <a:gd name="connsiteX80" fmla="*/ 1211624 w 3957383"/>
                      <a:gd name="connsiteY80" fmla="*/ 3310801 h 3333948"/>
                      <a:gd name="connsiteX81" fmla="*/ 993053 w 3957383"/>
                      <a:gd name="connsiteY81" fmla="*/ 3218414 h 3333948"/>
                      <a:gd name="connsiteX0" fmla="*/ 2554689 w 3957383"/>
                      <a:gd name="connsiteY0" fmla="*/ 1301750 h 3333948"/>
                      <a:gd name="connsiteX1" fmla="*/ 2076563 w 3957383"/>
                      <a:gd name="connsiteY1" fmla="*/ 766704 h 3333948"/>
                      <a:gd name="connsiteX2" fmla="*/ 2192568 w 3957383"/>
                      <a:gd name="connsiteY2" fmla="*/ 663040 h 3333948"/>
                      <a:gd name="connsiteX3" fmla="*/ 2670695 w 3957383"/>
                      <a:gd name="connsiteY3" fmla="*/ 1198086 h 3333948"/>
                      <a:gd name="connsiteX4" fmla="*/ 2554689 w 3957383"/>
                      <a:gd name="connsiteY4" fmla="*/ 1301750 h 3333948"/>
                      <a:gd name="connsiteX5" fmla="*/ 2313209 w 3957383"/>
                      <a:gd name="connsiteY5" fmla="*/ 1517542 h 3333948"/>
                      <a:gd name="connsiteX6" fmla="*/ 1835082 w 3957383"/>
                      <a:gd name="connsiteY6" fmla="*/ 982495 h 3333948"/>
                      <a:gd name="connsiteX7" fmla="*/ 1951088 w 3957383"/>
                      <a:gd name="connsiteY7" fmla="*/ 878831 h 3333948"/>
                      <a:gd name="connsiteX8" fmla="*/ 2429214 w 3957383"/>
                      <a:gd name="connsiteY8" fmla="*/ 1413877 h 3333948"/>
                      <a:gd name="connsiteX9" fmla="*/ 2313209 w 3957383"/>
                      <a:gd name="connsiteY9" fmla="*/ 1517542 h 3333948"/>
                      <a:gd name="connsiteX10" fmla="*/ 2071728 w 3957383"/>
                      <a:gd name="connsiteY10" fmla="*/ 1733333 h 3333948"/>
                      <a:gd name="connsiteX11" fmla="*/ 1593602 w 3957383"/>
                      <a:gd name="connsiteY11" fmla="*/ 1198287 h 3333948"/>
                      <a:gd name="connsiteX12" fmla="*/ 1709607 w 3957383"/>
                      <a:gd name="connsiteY12" fmla="*/ 1094622 h 3333948"/>
                      <a:gd name="connsiteX13" fmla="*/ 2187733 w 3957383"/>
                      <a:gd name="connsiteY13" fmla="*/ 1629669 h 3333948"/>
                      <a:gd name="connsiteX14" fmla="*/ 2071728 w 3957383"/>
                      <a:gd name="connsiteY14" fmla="*/ 1733333 h 3333948"/>
                      <a:gd name="connsiteX15" fmla="*/ 1830247 w 3957383"/>
                      <a:gd name="connsiteY15" fmla="*/ 1949124 h 3333948"/>
                      <a:gd name="connsiteX16" fmla="*/ 1352121 w 3957383"/>
                      <a:gd name="connsiteY16" fmla="*/ 1414078 h 3333948"/>
                      <a:gd name="connsiteX17" fmla="*/ 1468126 w 3957383"/>
                      <a:gd name="connsiteY17" fmla="*/ 1310414 h 3333948"/>
                      <a:gd name="connsiteX18" fmla="*/ 1946253 w 3957383"/>
                      <a:gd name="connsiteY18" fmla="*/ 1845460 h 3333948"/>
                      <a:gd name="connsiteX19" fmla="*/ 1830247 w 3957383"/>
                      <a:gd name="connsiteY19" fmla="*/ 1949124 h 3333948"/>
                      <a:gd name="connsiteX20" fmla="*/ 2235688 w 3957383"/>
                      <a:gd name="connsiteY20" fmla="*/ 2426694 h 3333948"/>
                      <a:gd name="connsiteX21" fmla="*/ 2170798 w 3957383"/>
                      <a:gd name="connsiteY21" fmla="*/ 2354079 h 3333948"/>
                      <a:gd name="connsiteX22" fmla="*/ 2269891 w 3957383"/>
                      <a:gd name="connsiteY22" fmla="*/ 2265529 h 3333948"/>
                      <a:gd name="connsiteX23" fmla="*/ 2214207 w 3957383"/>
                      <a:gd name="connsiteY23" fmla="*/ 2179465 h 3333948"/>
                      <a:gd name="connsiteX24" fmla="*/ 2189005 w 3957383"/>
                      <a:gd name="connsiteY24" fmla="*/ 2105585 h 3333948"/>
                      <a:gd name="connsiteX25" fmla="*/ 2288944 w 3957383"/>
                      <a:gd name="connsiteY25" fmla="*/ 2062009 h 3333948"/>
                      <a:gd name="connsiteX26" fmla="*/ 2312178 w 3957383"/>
                      <a:gd name="connsiteY26" fmla="*/ 2132161 h 3333948"/>
                      <a:gd name="connsiteX27" fmla="*/ 2365813 w 3957383"/>
                      <a:gd name="connsiteY27" fmla="*/ 2215743 h 3333948"/>
                      <a:gd name="connsiteX28" fmla="*/ 2460824 w 3957383"/>
                      <a:gd name="connsiteY28" fmla="*/ 2266932 h 3333948"/>
                      <a:gd name="connsiteX29" fmla="*/ 2541483 w 3957383"/>
                      <a:gd name="connsiteY29" fmla="*/ 2240293 h 3333948"/>
                      <a:gd name="connsiteX30" fmla="*/ 2577492 w 3957383"/>
                      <a:gd name="connsiteY30" fmla="*/ 2154082 h 3333948"/>
                      <a:gd name="connsiteX31" fmla="*/ 2552161 w 3957383"/>
                      <a:gd name="connsiteY31" fmla="*/ 2019817 h 3333948"/>
                      <a:gd name="connsiteX32" fmla="*/ 2525364 w 3957383"/>
                      <a:gd name="connsiteY32" fmla="*/ 1834037 h 3333948"/>
                      <a:gd name="connsiteX33" fmla="*/ 2604203 w 3957383"/>
                      <a:gd name="connsiteY33" fmla="*/ 1693724 h 3333948"/>
                      <a:gd name="connsiteX34" fmla="*/ 2758523 w 3957383"/>
                      <a:gd name="connsiteY34" fmla="*/ 1629971 h 3333948"/>
                      <a:gd name="connsiteX35" fmla="*/ 2927299 w 3957383"/>
                      <a:gd name="connsiteY35" fmla="*/ 1689503 h 3333948"/>
                      <a:gd name="connsiteX36" fmla="*/ 3037293 w 3957383"/>
                      <a:gd name="connsiteY36" fmla="*/ 1591210 h 3333948"/>
                      <a:gd name="connsiteX37" fmla="*/ 3102183 w 3957383"/>
                      <a:gd name="connsiteY37" fmla="*/ 1663825 h 3333948"/>
                      <a:gd name="connsiteX38" fmla="*/ 2997636 w 3957383"/>
                      <a:gd name="connsiteY38" fmla="*/ 1757250 h 3333948"/>
                      <a:gd name="connsiteX39" fmla="*/ 3059625 w 3957383"/>
                      <a:gd name="connsiteY39" fmla="*/ 1853797 h 3333948"/>
                      <a:gd name="connsiteX40" fmla="*/ 3090638 w 3957383"/>
                      <a:gd name="connsiteY40" fmla="*/ 1947198 h 3333948"/>
                      <a:gd name="connsiteX41" fmla="*/ 2987950 w 3957383"/>
                      <a:gd name="connsiteY41" fmla="*/ 1993215 h 3333948"/>
                      <a:gd name="connsiteX42" fmla="*/ 2960779 w 3957383"/>
                      <a:gd name="connsiteY42" fmla="*/ 1903330 h 3333948"/>
                      <a:gd name="connsiteX43" fmla="*/ 2903139 w 3957383"/>
                      <a:gd name="connsiteY43" fmla="*/ 1812290 h 3333948"/>
                      <a:gd name="connsiteX44" fmla="*/ 2801865 w 3957383"/>
                      <a:gd name="connsiteY44" fmla="*/ 1755467 h 3333948"/>
                      <a:gd name="connsiteX45" fmla="*/ 2708439 w 3957383"/>
                      <a:gd name="connsiteY45" fmla="*/ 1788407 h 3333948"/>
                      <a:gd name="connsiteX46" fmla="*/ 2663628 w 3957383"/>
                      <a:gd name="connsiteY46" fmla="*/ 1877353 h 3333948"/>
                      <a:gd name="connsiteX47" fmla="*/ 2687854 w 3957383"/>
                      <a:gd name="connsiteY47" fmla="*/ 2016101 h 3333948"/>
                      <a:gd name="connsiteX48" fmla="*/ 2716388 w 3957383"/>
                      <a:gd name="connsiteY48" fmla="*/ 2190324 h 3333948"/>
                      <a:gd name="connsiteX49" fmla="*/ 2647730 w 3957383"/>
                      <a:gd name="connsiteY49" fmla="*/ 2329907 h 3333948"/>
                      <a:gd name="connsiteX50" fmla="*/ 2498805 w 3957383"/>
                      <a:gd name="connsiteY50" fmla="*/ 2389862 h 3333948"/>
                      <a:gd name="connsiteX51" fmla="*/ 2340227 w 3957383"/>
                      <a:gd name="connsiteY51" fmla="*/ 2333276 h 3333948"/>
                      <a:gd name="connsiteX52" fmla="*/ 2235688 w 3957383"/>
                      <a:gd name="connsiteY52" fmla="*/ 2426694 h 3333948"/>
                      <a:gd name="connsiteX53" fmla="*/ 1328346 w 3957383"/>
                      <a:gd name="connsiteY53" fmla="*/ 2397632 h 3333948"/>
                      <a:gd name="connsiteX54" fmla="*/ 850220 w 3957383"/>
                      <a:gd name="connsiteY54" fmla="*/ 1862585 h 3333948"/>
                      <a:gd name="connsiteX55" fmla="*/ 966225 w 3957383"/>
                      <a:gd name="connsiteY55" fmla="*/ 1758921 h 3333948"/>
                      <a:gd name="connsiteX56" fmla="*/ 1444352 w 3957383"/>
                      <a:gd name="connsiteY56" fmla="*/ 2293967 h 3333948"/>
                      <a:gd name="connsiteX57" fmla="*/ 1328346 w 3957383"/>
                      <a:gd name="connsiteY57" fmla="*/ 2397632 h 3333948"/>
                      <a:gd name="connsiteX58" fmla="*/ 632413 w 3957383"/>
                      <a:gd name="connsiteY58" fmla="*/ 2057221 h 3333948"/>
                      <a:gd name="connsiteX59" fmla="*/ 748419 w 3957383"/>
                      <a:gd name="connsiteY59" fmla="*/ 1953556 h 3333948"/>
                      <a:gd name="connsiteX60" fmla="*/ 1226545 w 3957383"/>
                      <a:gd name="connsiteY60" fmla="*/ 2488603 h 3333948"/>
                      <a:gd name="connsiteX61" fmla="*/ 1110540 w 3957383"/>
                      <a:gd name="connsiteY61" fmla="*/ 2592267 h 3333948"/>
                      <a:gd name="connsiteX62" fmla="*/ 632413 w 3957383"/>
                      <a:gd name="connsiteY62" fmla="*/ 2057221 h 3333948"/>
                      <a:gd name="connsiteX63" fmla="*/ 1181152 w 3957383"/>
                      <a:gd name="connsiteY63" fmla="*/ 3111747 h 3333948"/>
                      <a:gd name="connsiteX64" fmla="*/ 2032206 w 3957383"/>
                      <a:gd name="connsiteY64" fmla="*/ 3111747 h 3333948"/>
                      <a:gd name="connsiteX65" fmla="*/ 1606679 w 3957383"/>
                      <a:gd name="connsiteY65" fmla="*/ 2723597 h 3333948"/>
                      <a:gd name="connsiteX66" fmla="*/ 1181152 w 3957383"/>
                      <a:gd name="connsiteY66" fmla="*/ 3111747 h 3333948"/>
                      <a:gd name="connsiteX67" fmla="*/ 1013064 w 3957383"/>
                      <a:gd name="connsiteY67" fmla="*/ 3047828 h 3333948"/>
                      <a:gd name="connsiteX68" fmla="*/ 1682419 w 3957383"/>
                      <a:gd name="connsiteY68" fmla="*/ 2452442 h 3333948"/>
                      <a:gd name="connsiteX69" fmla="*/ 2267039 w 3957383"/>
                      <a:gd name="connsiteY69" fmla="*/ 3108709 h 3333948"/>
                      <a:gd name="connsiteX70" fmla="*/ 3766299 w 3957383"/>
                      <a:gd name="connsiteY70" fmla="*/ 1768945 h 3333948"/>
                      <a:gd name="connsiteX71" fmla="*/ 2357308 w 3957383"/>
                      <a:gd name="connsiteY71" fmla="*/ 192217 h 3333948"/>
                      <a:gd name="connsiteX72" fmla="*/ 191083 w 3957383"/>
                      <a:gd name="connsiteY72" fmla="*/ 2127992 h 3333948"/>
                      <a:gd name="connsiteX73" fmla="*/ 1013064 w 3957383"/>
                      <a:gd name="connsiteY73" fmla="*/ 3047828 h 3333948"/>
                      <a:gd name="connsiteX74" fmla="*/ 993053 w 3957383"/>
                      <a:gd name="connsiteY74" fmla="*/ 3218414 h 3333948"/>
                      <a:gd name="connsiteX75" fmla="*/ 0 w 3957383"/>
                      <a:gd name="connsiteY75" fmla="*/ 2107139 h 3333948"/>
                      <a:gd name="connsiteX76" fmla="*/ 2357988 w 3957383"/>
                      <a:gd name="connsiteY76" fmla="*/ 0 h 3333948"/>
                      <a:gd name="connsiteX77" fmla="*/ 3957383 w 3957383"/>
                      <a:gd name="connsiteY77" fmla="*/ 1789799 h 3333948"/>
                      <a:gd name="connsiteX78" fmla="*/ 2229406 w 3957383"/>
                      <a:gd name="connsiteY78" fmla="*/ 3333948 h 3333948"/>
                      <a:gd name="connsiteX79" fmla="*/ 2075582 w 3957383"/>
                      <a:gd name="connsiteY79" fmla="*/ 3333888 h 3333948"/>
                      <a:gd name="connsiteX80" fmla="*/ 1211624 w 3957383"/>
                      <a:gd name="connsiteY80" fmla="*/ 3310801 h 3333948"/>
                      <a:gd name="connsiteX81" fmla="*/ 993053 w 3957383"/>
                      <a:gd name="connsiteY81" fmla="*/ 3218414 h 3333948"/>
                      <a:gd name="connsiteX0" fmla="*/ 2554689 w 3957383"/>
                      <a:gd name="connsiteY0" fmla="*/ 1301750 h 3333948"/>
                      <a:gd name="connsiteX1" fmla="*/ 2076563 w 3957383"/>
                      <a:gd name="connsiteY1" fmla="*/ 766704 h 3333948"/>
                      <a:gd name="connsiteX2" fmla="*/ 2192568 w 3957383"/>
                      <a:gd name="connsiteY2" fmla="*/ 663040 h 3333948"/>
                      <a:gd name="connsiteX3" fmla="*/ 2670695 w 3957383"/>
                      <a:gd name="connsiteY3" fmla="*/ 1198086 h 3333948"/>
                      <a:gd name="connsiteX4" fmla="*/ 2554689 w 3957383"/>
                      <a:gd name="connsiteY4" fmla="*/ 1301750 h 3333948"/>
                      <a:gd name="connsiteX5" fmla="*/ 2313209 w 3957383"/>
                      <a:gd name="connsiteY5" fmla="*/ 1517542 h 3333948"/>
                      <a:gd name="connsiteX6" fmla="*/ 1835082 w 3957383"/>
                      <a:gd name="connsiteY6" fmla="*/ 982495 h 3333948"/>
                      <a:gd name="connsiteX7" fmla="*/ 1951088 w 3957383"/>
                      <a:gd name="connsiteY7" fmla="*/ 878831 h 3333948"/>
                      <a:gd name="connsiteX8" fmla="*/ 2429214 w 3957383"/>
                      <a:gd name="connsiteY8" fmla="*/ 1413877 h 3333948"/>
                      <a:gd name="connsiteX9" fmla="*/ 2313209 w 3957383"/>
                      <a:gd name="connsiteY9" fmla="*/ 1517542 h 3333948"/>
                      <a:gd name="connsiteX10" fmla="*/ 2071728 w 3957383"/>
                      <a:gd name="connsiteY10" fmla="*/ 1733333 h 3333948"/>
                      <a:gd name="connsiteX11" fmla="*/ 1593602 w 3957383"/>
                      <a:gd name="connsiteY11" fmla="*/ 1198287 h 3333948"/>
                      <a:gd name="connsiteX12" fmla="*/ 1709607 w 3957383"/>
                      <a:gd name="connsiteY12" fmla="*/ 1094622 h 3333948"/>
                      <a:gd name="connsiteX13" fmla="*/ 2187733 w 3957383"/>
                      <a:gd name="connsiteY13" fmla="*/ 1629669 h 3333948"/>
                      <a:gd name="connsiteX14" fmla="*/ 2071728 w 3957383"/>
                      <a:gd name="connsiteY14" fmla="*/ 1733333 h 3333948"/>
                      <a:gd name="connsiteX15" fmla="*/ 1830247 w 3957383"/>
                      <a:gd name="connsiteY15" fmla="*/ 1949124 h 3333948"/>
                      <a:gd name="connsiteX16" fmla="*/ 1352121 w 3957383"/>
                      <a:gd name="connsiteY16" fmla="*/ 1414078 h 3333948"/>
                      <a:gd name="connsiteX17" fmla="*/ 1468126 w 3957383"/>
                      <a:gd name="connsiteY17" fmla="*/ 1310414 h 3333948"/>
                      <a:gd name="connsiteX18" fmla="*/ 1946253 w 3957383"/>
                      <a:gd name="connsiteY18" fmla="*/ 1845460 h 3333948"/>
                      <a:gd name="connsiteX19" fmla="*/ 1830247 w 3957383"/>
                      <a:gd name="connsiteY19" fmla="*/ 1949124 h 3333948"/>
                      <a:gd name="connsiteX20" fmla="*/ 2235688 w 3957383"/>
                      <a:gd name="connsiteY20" fmla="*/ 2426694 h 3333948"/>
                      <a:gd name="connsiteX21" fmla="*/ 2170798 w 3957383"/>
                      <a:gd name="connsiteY21" fmla="*/ 2354079 h 3333948"/>
                      <a:gd name="connsiteX22" fmla="*/ 2269891 w 3957383"/>
                      <a:gd name="connsiteY22" fmla="*/ 2265529 h 3333948"/>
                      <a:gd name="connsiteX23" fmla="*/ 2214207 w 3957383"/>
                      <a:gd name="connsiteY23" fmla="*/ 2179465 h 3333948"/>
                      <a:gd name="connsiteX24" fmla="*/ 2189005 w 3957383"/>
                      <a:gd name="connsiteY24" fmla="*/ 2105585 h 3333948"/>
                      <a:gd name="connsiteX25" fmla="*/ 2288944 w 3957383"/>
                      <a:gd name="connsiteY25" fmla="*/ 2062009 h 3333948"/>
                      <a:gd name="connsiteX26" fmla="*/ 2312178 w 3957383"/>
                      <a:gd name="connsiteY26" fmla="*/ 2132161 h 3333948"/>
                      <a:gd name="connsiteX27" fmla="*/ 2365813 w 3957383"/>
                      <a:gd name="connsiteY27" fmla="*/ 2215743 h 3333948"/>
                      <a:gd name="connsiteX28" fmla="*/ 2460824 w 3957383"/>
                      <a:gd name="connsiteY28" fmla="*/ 2266932 h 3333948"/>
                      <a:gd name="connsiteX29" fmla="*/ 2541483 w 3957383"/>
                      <a:gd name="connsiteY29" fmla="*/ 2240293 h 3333948"/>
                      <a:gd name="connsiteX30" fmla="*/ 2577492 w 3957383"/>
                      <a:gd name="connsiteY30" fmla="*/ 2154082 h 3333948"/>
                      <a:gd name="connsiteX31" fmla="*/ 2552161 w 3957383"/>
                      <a:gd name="connsiteY31" fmla="*/ 2019817 h 3333948"/>
                      <a:gd name="connsiteX32" fmla="*/ 2525364 w 3957383"/>
                      <a:gd name="connsiteY32" fmla="*/ 1834037 h 3333948"/>
                      <a:gd name="connsiteX33" fmla="*/ 2604203 w 3957383"/>
                      <a:gd name="connsiteY33" fmla="*/ 1693724 h 3333948"/>
                      <a:gd name="connsiteX34" fmla="*/ 2758523 w 3957383"/>
                      <a:gd name="connsiteY34" fmla="*/ 1629971 h 3333948"/>
                      <a:gd name="connsiteX35" fmla="*/ 2927299 w 3957383"/>
                      <a:gd name="connsiteY35" fmla="*/ 1689503 h 3333948"/>
                      <a:gd name="connsiteX36" fmla="*/ 3037293 w 3957383"/>
                      <a:gd name="connsiteY36" fmla="*/ 1591210 h 3333948"/>
                      <a:gd name="connsiteX37" fmla="*/ 3102183 w 3957383"/>
                      <a:gd name="connsiteY37" fmla="*/ 1663825 h 3333948"/>
                      <a:gd name="connsiteX38" fmla="*/ 2997636 w 3957383"/>
                      <a:gd name="connsiteY38" fmla="*/ 1757250 h 3333948"/>
                      <a:gd name="connsiteX39" fmla="*/ 3059625 w 3957383"/>
                      <a:gd name="connsiteY39" fmla="*/ 1853797 h 3333948"/>
                      <a:gd name="connsiteX40" fmla="*/ 3090638 w 3957383"/>
                      <a:gd name="connsiteY40" fmla="*/ 1947198 h 3333948"/>
                      <a:gd name="connsiteX41" fmla="*/ 2987950 w 3957383"/>
                      <a:gd name="connsiteY41" fmla="*/ 1993215 h 3333948"/>
                      <a:gd name="connsiteX42" fmla="*/ 2960779 w 3957383"/>
                      <a:gd name="connsiteY42" fmla="*/ 1903330 h 3333948"/>
                      <a:gd name="connsiteX43" fmla="*/ 2903139 w 3957383"/>
                      <a:gd name="connsiteY43" fmla="*/ 1812290 h 3333948"/>
                      <a:gd name="connsiteX44" fmla="*/ 2801865 w 3957383"/>
                      <a:gd name="connsiteY44" fmla="*/ 1755467 h 3333948"/>
                      <a:gd name="connsiteX45" fmla="*/ 2708439 w 3957383"/>
                      <a:gd name="connsiteY45" fmla="*/ 1788407 h 3333948"/>
                      <a:gd name="connsiteX46" fmla="*/ 2663628 w 3957383"/>
                      <a:gd name="connsiteY46" fmla="*/ 1877353 h 3333948"/>
                      <a:gd name="connsiteX47" fmla="*/ 2687854 w 3957383"/>
                      <a:gd name="connsiteY47" fmla="*/ 2016101 h 3333948"/>
                      <a:gd name="connsiteX48" fmla="*/ 2716388 w 3957383"/>
                      <a:gd name="connsiteY48" fmla="*/ 2190324 h 3333948"/>
                      <a:gd name="connsiteX49" fmla="*/ 2647730 w 3957383"/>
                      <a:gd name="connsiteY49" fmla="*/ 2329907 h 3333948"/>
                      <a:gd name="connsiteX50" fmla="*/ 2498805 w 3957383"/>
                      <a:gd name="connsiteY50" fmla="*/ 2389862 h 3333948"/>
                      <a:gd name="connsiteX51" fmla="*/ 2340227 w 3957383"/>
                      <a:gd name="connsiteY51" fmla="*/ 2333276 h 3333948"/>
                      <a:gd name="connsiteX52" fmla="*/ 2235688 w 3957383"/>
                      <a:gd name="connsiteY52" fmla="*/ 2426694 h 3333948"/>
                      <a:gd name="connsiteX53" fmla="*/ 1328346 w 3957383"/>
                      <a:gd name="connsiteY53" fmla="*/ 2397632 h 3333948"/>
                      <a:gd name="connsiteX54" fmla="*/ 850220 w 3957383"/>
                      <a:gd name="connsiteY54" fmla="*/ 1862585 h 3333948"/>
                      <a:gd name="connsiteX55" fmla="*/ 966225 w 3957383"/>
                      <a:gd name="connsiteY55" fmla="*/ 1758921 h 3333948"/>
                      <a:gd name="connsiteX56" fmla="*/ 1444352 w 3957383"/>
                      <a:gd name="connsiteY56" fmla="*/ 2293967 h 3333948"/>
                      <a:gd name="connsiteX57" fmla="*/ 1328346 w 3957383"/>
                      <a:gd name="connsiteY57" fmla="*/ 2397632 h 3333948"/>
                      <a:gd name="connsiteX58" fmla="*/ 632413 w 3957383"/>
                      <a:gd name="connsiteY58" fmla="*/ 2057221 h 3333948"/>
                      <a:gd name="connsiteX59" fmla="*/ 748419 w 3957383"/>
                      <a:gd name="connsiteY59" fmla="*/ 1953556 h 3333948"/>
                      <a:gd name="connsiteX60" fmla="*/ 1226545 w 3957383"/>
                      <a:gd name="connsiteY60" fmla="*/ 2488603 h 3333948"/>
                      <a:gd name="connsiteX61" fmla="*/ 1110540 w 3957383"/>
                      <a:gd name="connsiteY61" fmla="*/ 2592267 h 3333948"/>
                      <a:gd name="connsiteX62" fmla="*/ 632413 w 3957383"/>
                      <a:gd name="connsiteY62" fmla="*/ 2057221 h 3333948"/>
                      <a:gd name="connsiteX63" fmla="*/ 1181152 w 3957383"/>
                      <a:gd name="connsiteY63" fmla="*/ 3111747 h 3333948"/>
                      <a:gd name="connsiteX64" fmla="*/ 2032206 w 3957383"/>
                      <a:gd name="connsiteY64" fmla="*/ 3111747 h 3333948"/>
                      <a:gd name="connsiteX65" fmla="*/ 1637707 w 3957383"/>
                      <a:gd name="connsiteY65" fmla="*/ 2688986 h 3333948"/>
                      <a:gd name="connsiteX66" fmla="*/ 1181152 w 3957383"/>
                      <a:gd name="connsiteY66" fmla="*/ 3111747 h 3333948"/>
                      <a:gd name="connsiteX67" fmla="*/ 1013064 w 3957383"/>
                      <a:gd name="connsiteY67" fmla="*/ 3047828 h 3333948"/>
                      <a:gd name="connsiteX68" fmla="*/ 1682419 w 3957383"/>
                      <a:gd name="connsiteY68" fmla="*/ 2452442 h 3333948"/>
                      <a:gd name="connsiteX69" fmla="*/ 2267039 w 3957383"/>
                      <a:gd name="connsiteY69" fmla="*/ 3108709 h 3333948"/>
                      <a:gd name="connsiteX70" fmla="*/ 3766299 w 3957383"/>
                      <a:gd name="connsiteY70" fmla="*/ 1768945 h 3333948"/>
                      <a:gd name="connsiteX71" fmla="*/ 2357308 w 3957383"/>
                      <a:gd name="connsiteY71" fmla="*/ 192217 h 3333948"/>
                      <a:gd name="connsiteX72" fmla="*/ 191083 w 3957383"/>
                      <a:gd name="connsiteY72" fmla="*/ 2127992 h 3333948"/>
                      <a:gd name="connsiteX73" fmla="*/ 1013064 w 3957383"/>
                      <a:gd name="connsiteY73" fmla="*/ 3047828 h 3333948"/>
                      <a:gd name="connsiteX74" fmla="*/ 993053 w 3957383"/>
                      <a:gd name="connsiteY74" fmla="*/ 3218414 h 3333948"/>
                      <a:gd name="connsiteX75" fmla="*/ 0 w 3957383"/>
                      <a:gd name="connsiteY75" fmla="*/ 2107139 h 3333948"/>
                      <a:gd name="connsiteX76" fmla="*/ 2357988 w 3957383"/>
                      <a:gd name="connsiteY76" fmla="*/ 0 h 3333948"/>
                      <a:gd name="connsiteX77" fmla="*/ 3957383 w 3957383"/>
                      <a:gd name="connsiteY77" fmla="*/ 1789799 h 3333948"/>
                      <a:gd name="connsiteX78" fmla="*/ 2229406 w 3957383"/>
                      <a:gd name="connsiteY78" fmla="*/ 3333948 h 3333948"/>
                      <a:gd name="connsiteX79" fmla="*/ 2075582 w 3957383"/>
                      <a:gd name="connsiteY79" fmla="*/ 3333888 h 3333948"/>
                      <a:gd name="connsiteX80" fmla="*/ 1211624 w 3957383"/>
                      <a:gd name="connsiteY80" fmla="*/ 3310801 h 3333948"/>
                      <a:gd name="connsiteX81" fmla="*/ 993053 w 3957383"/>
                      <a:gd name="connsiteY81" fmla="*/ 3218414 h 3333948"/>
                      <a:gd name="connsiteX0" fmla="*/ 2554689 w 3957383"/>
                      <a:gd name="connsiteY0" fmla="*/ 1301750 h 3333948"/>
                      <a:gd name="connsiteX1" fmla="*/ 2076563 w 3957383"/>
                      <a:gd name="connsiteY1" fmla="*/ 766704 h 3333948"/>
                      <a:gd name="connsiteX2" fmla="*/ 2192568 w 3957383"/>
                      <a:gd name="connsiteY2" fmla="*/ 663040 h 3333948"/>
                      <a:gd name="connsiteX3" fmla="*/ 2670695 w 3957383"/>
                      <a:gd name="connsiteY3" fmla="*/ 1198086 h 3333948"/>
                      <a:gd name="connsiteX4" fmla="*/ 2554689 w 3957383"/>
                      <a:gd name="connsiteY4" fmla="*/ 1301750 h 3333948"/>
                      <a:gd name="connsiteX5" fmla="*/ 2313209 w 3957383"/>
                      <a:gd name="connsiteY5" fmla="*/ 1517542 h 3333948"/>
                      <a:gd name="connsiteX6" fmla="*/ 1835082 w 3957383"/>
                      <a:gd name="connsiteY6" fmla="*/ 982495 h 3333948"/>
                      <a:gd name="connsiteX7" fmla="*/ 1951088 w 3957383"/>
                      <a:gd name="connsiteY7" fmla="*/ 878831 h 3333948"/>
                      <a:gd name="connsiteX8" fmla="*/ 2429214 w 3957383"/>
                      <a:gd name="connsiteY8" fmla="*/ 1413877 h 3333948"/>
                      <a:gd name="connsiteX9" fmla="*/ 2313209 w 3957383"/>
                      <a:gd name="connsiteY9" fmla="*/ 1517542 h 3333948"/>
                      <a:gd name="connsiteX10" fmla="*/ 2071728 w 3957383"/>
                      <a:gd name="connsiteY10" fmla="*/ 1733333 h 3333948"/>
                      <a:gd name="connsiteX11" fmla="*/ 1593602 w 3957383"/>
                      <a:gd name="connsiteY11" fmla="*/ 1198287 h 3333948"/>
                      <a:gd name="connsiteX12" fmla="*/ 1709607 w 3957383"/>
                      <a:gd name="connsiteY12" fmla="*/ 1094622 h 3333948"/>
                      <a:gd name="connsiteX13" fmla="*/ 2187733 w 3957383"/>
                      <a:gd name="connsiteY13" fmla="*/ 1629669 h 3333948"/>
                      <a:gd name="connsiteX14" fmla="*/ 2071728 w 3957383"/>
                      <a:gd name="connsiteY14" fmla="*/ 1733333 h 3333948"/>
                      <a:gd name="connsiteX15" fmla="*/ 1830247 w 3957383"/>
                      <a:gd name="connsiteY15" fmla="*/ 1949124 h 3333948"/>
                      <a:gd name="connsiteX16" fmla="*/ 1352121 w 3957383"/>
                      <a:gd name="connsiteY16" fmla="*/ 1414078 h 3333948"/>
                      <a:gd name="connsiteX17" fmla="*/ 1468126 w 3957383"/>
                      <a:gd name="connsiteY17" fmla="*/ 1310414 h 3333948"/>
                      <a:gd name="connsiteX18" fmla="*/ 1946253 w 3957383"/>
                      <a:gd name="connsiteY18" fmla="*/ 1845460 h 3333948"/>
                      <a:gd name="connsiteX19" fmla="*/ 1830247 w 3957383"/>
                      <a:gd name="connsiteY19" fmla="*/ 1949124 h 3333948"/>
                      <a:gd name="connsiteX20" fmla="*/ 2235688 w 3957383"/>
                      <a:gd name="connsiteY20" fmla="*/ 2426694 h 3333948"/>
                      <a:gd name="connsiteX21" fmla="*/ 2170798 w 3957383"/>
                      <a:gd name="connsiteY21" fmla="*/ 2354079 h 3333948"/>
                      <a:gd name="connsiteX22" fmla="*/ 2269891 w 3957383"/>
                      <a:gd name="connsiteY22" fmla="*/ 2265529 h 3333948"/>
                      <a:gd name="connsiteX23" fmla="*/ 2214207 w 3957383"/>
                      <a:gd name="connsiteY23" fmla="*/ 2179465 h 3333948"/>
                      <a:gd name="connsiteX24" fmla="*/ 2189005 w 3957383"/>
                      <a:gd name="connsiteY24" fmla="*/ 2105585 h 3333948"/>
                      <a:gd name="connsiteX25" fmla="*/ 2288944 w 3957383"/>
                      <a:gd name="connsiteY25" fmla="*/ 2062009 h 3333948"/>
                      <a:gd name="connsiteX26" fmla="*/ 2312178 w 3957383"/>
                      <a:gd name="connsiteY26" fmla="*/ 2132161 h 3333948"/>
                      <a:gd name="connsiteX27" fmla="*/ 2365813 w 3957383"/>
                      <a:gd name="connsiteY27" fmla="*/ 2215743 h 3333948"/>
                      <a:gd name="connsiteX28" fmla="*/ 2460824 w 3957383"/>
                      <a:gd name="connsiteY28" fmla="*/ 2266932 h 3333948"/>
                      <a:gd name="connsiteX29" fmla="*/ 2541483 w 3957383"/>
                      <a:gd name="connsiteY29" fmla="*/ 2240293 h 3333948"/>
                      <a:gd name="connsiteX30" fmla="*/ 2577492 w 3957383"/>
                      <a:gd name="connsiteY30" fmla="*/ 2154082 h 3333948"/>
                      <a:gd name="connsiteX31" fmla="*/ 2552161 w 3957383"/>
                      <a:gd name="connsiteY31" fmla="*/ 2019817 h 3333948"/>
                      <a:gd name="connsiteX32" fmla="*/ 2525364 w 3957383"/>
                      <a:gd name="connsiteY32" fmla="*/ 1834037 h 3333948"/>
                      <a:gd name="connsiteX33" fmla="*/ 2604203 w 3957383"/>
                      <a:gd name="connsiteY33" fmla="*/ 1693724 h 3333948"/>
                      <a:gd name="connsiteX34" fmla="*/ 2758523 w 3957383"/>
                      <a:gd name="connsiteY34" fmla="*/ 1629971 h 3333948"/>
                      <a:gd name="connsiteX35" fmla="*/ 2927299 w 3957383"/>
                      <a:gd name="connsiteY35" fmla="*/ 1689503 h 3333948"/>
                      <a:gd name="connsiteX36" fmla="*/ 3037293 w 3957383"/>
                      <a:gd name="connsiteY36" fmla="*/ 1591210 h 3333948"/>
                      <a:gd name="connsiteX37" fmla="*/ 3102183 w 3957383"/>
                      <a:gd name="connsiteY37" fmla="*/ 1663825 h 3333948"/>
                      <a:gd name="connsiteX38" fmla="*/ 2997636 w 3957383"/>
                      <a:gd name="connsiteY38" fmla="*/ 1757250 h 3333948"/>
                      <a:gd name="connsiteX39" fmla="*/ 3059625 w 3957383"/>
                      <a:gd name="connsiteY39" fmla="*/ 1853797 h 3333948"/>
                      <a:gd name="connsiteX40" fmla="*/ 3090638 w 3957383"/>
                      <a:gd name="connsiteY40" fmla="*/ 1947198 h 3333948"/>
                      <a:gd name="connsiteX41" fmla="*/ 2987950 w 3957383"/>
                      <a:gd name="connsiteY41" fmla="*/ 1993215 h 3333948"/>
                      <a:gd name="connsiteX42" fmla="*/ 2960779 w 3957383"/>
                      <a:gd name="connsiteY42" fmla="*/ 1903330 h 3333948"/>
                      <a:gd name="connsiteX43" fmla="*/ 2903139 w 3957383"/>
                      <a:gd name="connsiteY43" fmla="*/ 1812290 h 3333948"/>
                      <a:gd name="connsiteX44" fmla="*/ 2801865 w 3957383"/>
                      <a:gd name="connsiteY44" fmla="*/ 1755467 h 3333948"/>
                      <a:gd name="connsiteX45" fmla="*/ 2708439 w 3957383"/>
                      <a:gd name="connsiteY45" fmla="*/ 1788407 h 3333948"/>
                      <a:gd name="connsiteX46" fmla="*/ 2663628 w 3957383"/>
                      <a:gd name="connsiteY46" fmla="*/ 1877353 h 3333948"/>
                      <a:gd name="connsiteX47" fmla="*/ 2687854 w 3957383"/>
                      <a:gd name="connsiteY47" fmla="*/ 2016101 h 3333948"/>
                      <a:gd name="connsiteX48" fmla="*/ 2716388 w 3957383"/>
                      <a:gd name="connsiteY48" fmla="*/ 2190324 h 3333948"/>
                      <a:gd name="connsiteX49" fmla="*/ 2647730 w 3957383"/>
                      <a:gd name="connsiteY49" fmla="*/ 2329907 h 3333948"/>
                      <a:gd name="connsiteX50" fmla="*/ 2498805 w 3957383"/>
                      <a:gd name="connsiteY50" fmla="*/ 2389862 h 3333948"/>
                      <a:gd name="connsiteX51" fmla="*/ 2340227 w 3957383"/>
                      <a:gd name="connsiteY51" fmla="*/ 2333276 h 3333948"/>
                      <a:gd name="connsiteX52" fmla="*/ 2235688 w 3957383"/>
                      <a:gd name="connsiteY52" fmla="*/ 2426694 h 3333948"/>
                      <a:gd name="connsiteX53" fmla="*/ 1328346 w 3957383"/>
                      <a:gd name="connsiteY53" fmla="*/ 2397632 h 3333948"/>
                      <a:gd name="connsiteX54" fmla="*/ 850220 w 3957383"/>
                      <a:gd name="connsiteY54" fmla="*/ 1862585 h 3333948"/>
                      <a:gd name="connsiteX55" fmla="*/ 966225 w 3957383"/>
                      <a:gd name="connsiteY55" fmla="*/ 1758921 h 3333948"/>
                      <a:gd name="connsiteX56" fmla="*/ 1444352 w 3957383"/>
                      <a:gd name="connsiteY56" fmla="*/ 2293967 h 3333948"/>
                      <a:gd name="connsiteX57" fmla="*/ 1328346 w 3957383"/>
                      <a:gd name="connsiteY57" fmla="*/ 2397632 h 3333948"/>
                      <a:gd name="connsiteX58" fmla="*/ 632413 w 3957383"/>
                      <a:gd name="connsiteY58" fmla="*/ 2057221 h 3333948"/>
                      <a:gd name="connsiteX59" fmla="*/ 748419 w 3957383"/>
                      <a:gd name="connsiteY59" fmla="*/ 1953556 h 3333948"/>
                      <a:gd name="connsiteX60" fmla="*/ 1226545 w 3957383"/>
                      <a:gd name="connsiteY60" fmla="*/ 2488603 h 3333948"/>
                      <a:gd name="connsiteX61" fmla="*/ 1110540 w 3957383"/>
                      <a:gd name="connsiteY61" fmla="*/ 2592267 h 3333948"/>
                      <a:gd name="connsiteX62" fmla="*/ 632413 w 3957383"/>
                      <a:gd name="connsiteY62" fmla="*/ 2057221 h 3333948"/>
                      <a:gd name="connsiteX63" fmla="*/ 1181152 w 3957383"/>
                      <a:gd name="connsiteY63" fmla="*/ 3111747 h 3333948"/>
                      <a:gd name="connsiteX64" fmla="*/ 2032206 w 3957383"/>
                      <a:gd name="connsiteY64" fmla="*/ 3111747 h 3333948"/>
                      <a:gd name="connsiteX65" fmla="*/ 1660674 w 3957383"/>
                      <a:gd name="connsiteY65" fmla="*/ 2668463 h 3333948"/>
                      <a:gd name="connsiteX66" fmla="*/ 1181152 w 3957383"/>
                      <a:gd name="connsiteY66" fmla="*/ 3111747 h 3333948"/>
                      <a:gd name="connsiteX67" fmla="*/ 1013064 w 3957383"/>
                      <a:gd name="connsiteY67" fmla="*/ 3047828 h 3333948"/>
                      <a:gd name="connsiteX68" fmla="*/ 1682419 w 3957383"/>
                      <a:gd name="connsiteY68" fmla="*/ 2452442 h 3333948"/>
                      <a:gd name="connsiteX69" fmla="*/ 2267039 w 3957383"/>
                      <a:gd name="connsiteY69" fmla="*/ 3108709 h 3333948"/>
                      <a:gd name="connsiteX70" fmla="*/ 3766299 w 3957383"/>
                      <a:gd name="connsiteY70" fmla="*/ 1768945 h 3333948"/>
                      <a:gd name="connsiteX71" fmla="*/ 2357308 w 3957383"/>
                      <a:gd name="connsiteY71" fmla="*/ 192217 h 3333948"/>
                      <a:gd name="connsiteX72" fmla="*/ 191083 w 3957383"/>
                      <a:gd name="connsiteY72" fmla="*/ 2127992 h 3333948"/>
                      <a:gd name="connsiteX73" fmla="*/ 1013064 w 3957383"/>
                      <a:gd name="connsiteY73" fmla="*/ 3047828 h 3333948"/>
                      <a:gd name="connsiteX74" fmla="*/ 993053 w 3957383"/>
                      <a:gd name="connsiteY74" fmla="*/ 3218414 h 3333948"/>
                      <a:gd name="connsiteX75" fmla="*/ 0 w 3957383"/>
                      <a:gd name="connsiteY75" fmla="*/ 2107139 h 3333948"/>
                      <a:gd name="connsiteX76" fmla="*/ 2357988 w 3957383"/>
                      <a:gd name="connsiteY76" fmla="*/ 0 h 3333948"/>
                      <a:gd name="connsiteX77" fmla="*/ 3957383 w 3957383"/>
                      <a:gd name="connsiteY77" fmla="*/ 1789799 h 3333948"/>
                      <a:gd name="connsiteX78" fmla="*/ 2229406 w 3957383"/>
                      <a:gd name="connsiteY78" fmla="*/ 3333948 h 3333948"/>
                      <a:gd name="connsiteX79" fmla="*/ 2075582 w 3957383"/>
                      <a:gd name="connsiteY79" fmla="*/ 3333888 h 3333948"/>
                      <a:gd name="connsiteX80" fmla="*/ 1211624 w 3957383"/>
                      <a:gd name="connsiteY80" fmla="*/ 3310801 h 3333948"/>
                      <a:gd name="connsiteX81" fmla="*/ 993053 w 3957383"/>
                      <a:gd name="connsiteY81" fmla="*/ 3218414 h 3333948"/>
                      <a:gd name="connsiteX0" fmla="*/ 2554689 w 3957383"/>
                      <a:gd name="connsiteY0" fmla="*/ 1301750 h 3333948"/>
                      <a:gd name="connsiteX1" fmla="*/ 2076563 w 3957383"/>
                      <a:gd name="connsiteY1" fmla="*/ 766704 h 3333948"/>
                      <a:gd name="connsiteX2" fmla="*/ 2192568 w 3957383"/>
                      <a:gd name="connsiteY2" fmla="*/ 663040 h 3333948"/>
                      <a:gd name="connsiteX3" fmla="*/ 2670695 w 3957383"/>
                      <a:gd name="connsiteY3" fmla="*/ 1198086 h 3333948"/>
                      <a:gd name="connsiteX4" fmla="*/ 2554689 w 3957383"/>
                      <a:gd name="connsiteY4" fmla="*/ 1301750 h 3333948"/>
                      <a:gd name="connsiteX5" fmla="*/ 2313209 w 3957383"/>
                      <a:gd name="connsiteY5" fmla="*/ 1517542 h 3333948"/>
                      <a:gd name="connsiteX6" fmla="*/ 1835082 w 3957383"/>
                      <a:gd name="connsiteY6" fmla="*/ 982495 h 3333948"/>
                      <a:gd name="connsiteX7" fmla="*/ 1951088 w 3957383"/>
                      <a:gd name="connsiteY7" fmla="*/ 878831 h 3333948"/>
                      <a:gd name="connsiteX8" fmla="*/ 2429214 w 3957383"/>
                      <a:gd name="connsiteY8" fmla="*/ 1413877 h 3333948"/>
                      <a:gd name="connsiteX9" fmla="*/ 2313209 w 3957383"/>
                      <a:gd name="connsiteY9" fmla="*/ 1517542 h 3333948"/>
                      <a:gd name="connsiteX10" fmla="*/ 2071728 w 3957383"/>
                      <a:gd name="connsiteY10" fmla="*/ 1733333 h 3333948"/>
                      <a:gd name="connsiteX11" fmla="*/ 1593602 w 3957383"/>
                      <a:gd name="connsiteY11" fmla="*/ 1198287 h 3333948"/>
                      <a:gd name="connsiteX12" fmla="*/ 1709607 w 3957383"/>
                      <a:gd name="connsiteY12" fmla="*/ 1094622 h 3333948"/>
                      <a:gd name="connsiteX13" fmla="*/ 2187733 w 3957383"/>
                      <a:gd name="connsiteY13" fmla="*/ 1629669 h 3333948"/>
                      <a:gd name="connsiteX14" fmla="*/ 2071728 w 3957383"/>
                      <a:gd name="connsiteY14" fmla="*/ 1733333 h 3333948"/>
                      <a:gd name="connsiteX15" fmla="*/ 1830247 w 3957383"/>
                      <a:gd name="connsiteY15" fmla="*/ 1949124 h 3333948"/>
                      <a:gd name="connsiteX16" fmla="*/ 1352121 w 3957383"/>
                      <a:gd name="connsiteY16" fmla="*/ 1414078 h 3333948"/>
                      <a:gd name="connsiteX17" fmla="*/ 1468126 w 3957383"/>
                      <a:gd name="connsiteY17" fmla="*/ 1310414 h 3333948"/>
                      <a:gd name="connsiteX18" fmla="*/ 1946253 w 3957383"/>
                      <a:gd name="connsiteY18" fmla="*/ 1845460 h 3333948"/>
                      <a:gd name="connsiteX19" fmla="*/ 1830247 w 3957383"/>
                      <a:gd name="connsiteY19" fmla="*/ 1949124 h 3333948"/>
                      <a:gd name="connsiteX20" fmla="*/ 2235688 w 3957383"/>
                      <a:gd name="connsiteY20" fmla="*/ 2426694 h 3333948"/>
                      <a:gd name="connsiteX21" fmla="*/ 2170798 w 3957383"/>
                      <a:gd name="connsiteY21" fmla="*/ 2354079 h 3333948"/>
                      <a:gd name="connsiteX22" fmla="*/ 2269891 w 3957383"/>
                      <a:gd name="connsiteY22" fmla="*/ 2265529 h 3333948"/>
                      <a:gd name="connsiteX23" fmla="*/ 2214207 w 3957383"/>
                      <a:gd name="connsiteY23" fmla="*/ 2179465 h 3333948"/>
                      <a:gd name="connsiteX24" fmla="*/ 2189005 w 3957383"/>
                      <a:gd name="connsiteY24" fmla="*/ 2105585 h 3333948"/>
                      <a:gd name="connsiteX25" fmla="*/ 2288944 w 3957383"/>
                      <a:gd name="connsiteY25" fmla="*/ 2062009 h 3333948"/>
                      <a:gd name="connsiteX26" fmla="*/ 2312178 w 3957383"/>
                      <a:gd name="connsiteY26" fmla="*/ 2132161 h 3333948"/>
                      <a:gd name="connsiteX27" fmla="*/ 2365813 w 3957383"/>
                      <a:gd name="connsiteY27" fmla="*/ 2215743 h 3333948"/>
                      <a:gd name="connsiteX28" fmla="*/ 2460824 w 3957383"/>
                      <a:gd name="connsiteY28" fmla="*/ 2266932 h 3333948"/>
                      <a:gd name="connsiteX29" fmla="*/ 2541483 w 3957383"/>
                      <a:gd name="connsiteY29" fmla="*/ 2240293 h 3333948"/>
                      <a:gd name="connsiteX30" fmla="*/ 2577492 w 3957383"/>
                      <a:gd name="connsiteY30" fmla="*/ 2154082 h 3333948"/>
                      <a:gd name="connsiteX31" fmla="*/ 2552161 w 3957383"/>
                      <a:gd name="connsiteY31" fmla="*/ 2019817 h 3333948"/>
                      <a:gd name="connsiteX32" fmla="*/ 2525364 w 3957383"/>
                      <a:gd name="connsiteY32" fmla="*/ 1834037 h 3333948"/>
                      <a:gd name="connsiteX33" fmla="*/ 2604203 w 3957383"/>
                      <a:gd name="connsiteY33" fmla="*/ 1693724 h 3333948"/>
                      <a:gd name="connsiteX34" fmla="*/ 2758523 w 3957383"/>
                      <a:gd name="connsiteY34" fmla="*/ 1629971 h 3333948"/>
                      <a:gd name="connsiteX35" fmla="*/ 2927299 w 3957383"/>
                      <a:gd name="connsiteY35" fmla="*/ 1689503 h 3333948"/>
                      <a:gd name="connsiteX36" fmla="*/ 3037293 w 3957383"/>
                      <a:gd name="connsiteY36" fmla="*/ 1591210 h 3333948"/>
                      <a:gd name="connsiteX37" fmla="*/ 3102183 w 3957383"/>
                      <a:gd name="connsiteY37" fmla="*/ 1663825 h 3333948"/>
                      <a:gd name="connsiteX38" fmla="*/ 2997636 w 3957383"/>
                      <a:gd name="connsiteY38" fmla="*/ 1757250 h 3333948"/>
                      <a:gd name="connsiteX39" fmla="*/ 3059625 w 3957383"/>
                      <a:gd name="connsiteY39" fmla="*/ 1853797 h 3333948"/>
                      <a:gd name="connsiteX40" fmla="*/ 3090638 w 3957383"/>
                      <a:gd name="connsiteY40" fmla="*/ 1947198 h 3333948"/>
                      <a:gd name="connsiteX41" fmla="*/ 2987950 w 3957383"/>
                      <a:gd name="connsiteY41" fmla="*/ 1993215 h 3333948"/>
                      <a:gd name="connsiteX42" fmla="*/ 2960779 w 3957383"/>
                      <a:gd name="connsiteY42" fmla="*/ 1903330 h 3333948"/>
                      <a:gd name="connsiteX43" fmla="*/ 2903139 w 3957383"/>
                      <a:gd name="connsiteY43" fmla="*/ 1812290 h 3333948"/>
                      <a:gd name="connsiteX44" fmla="*/ 2801865 w 3957383"/>
                      <a:gd name="connsiteY44" fmla="*/ 1755467 h 3333948"/>
                      <a:gd name="connsiteX45" fmla="*/ 2708439 w 3957383"/>
                      <a:gd name="connsiteY45" fmla="*/ 1788407 h 3333948"/>
                      <a:gd name="connsiteX46" fmla="*/ 2663628 w 3957383"/>
                      <a:gd name="connsiteY46" fmla="*/ 1877353 h 3333948"/>
                      <a:gd name="connsiteX47" fmla="*/ 2687854 w 3957383"/>
                      <a:gd name="connsiteY47" fmla="*/ 2016101 h 3333948"/>
                      <a:gd name="connsiteX48" fmla="*/ 2716388 w 3957383"/>
                      <a:gd name="connsiteY48" fmla="*/ 2190324 h 3333948"/>
                      <a:gd name="connsiteX49" fmla="*/ 2647730 w 3957383"/>
                      <a:gd name="connsiteY49" fmla="*/ 2329907 h 3333948"/>
                      <a:gd name="connsiteX50" fmla="*/ 2498805 w 3957383"/>
                      <a:gd name="connsiteY50" fmla="*/ 2389862 h 3333948"/>
                      <a:gd name="connsiteX51" fmla="*/ 2340227 w 3957383"/>
                      <a:gd name="connsiteY51" fmla="*/ 2333276 h 3333948"/>
                      <a:gd name="connsiteX52" fmla="*/ 2235688 w 3957383"/>
                      <a:gd name="connsiteY52" fmla="*/ 2426694 h 3333948"/>
                      <a:gd name="connsiteX53" fmla="*/ 1328346 w 3957383"/>
                      <a:gd name="connsiteY53" fmla="*/ 2397632 h 3333948"/>
                      <a:gd name="connsiteX54" fmla="*/ 850220 w 3957383"/>
                      <a:gd name="connsiteY54" fmla="*/ 1862585 h 3333948"/>
                      <a:gd name="connsiteX55" fmla="*/ 966225 w 3957383"/>
                      <a:gd name="connsiteY55" fmla="*/ 1758921 h 3333948"/>
                      <a:gd name="connsiteX56" fmla="*/ 1444352 w 3957383"/>
                      <a:gd name="connsiteY56" fmla="*/ 2293967 h 3333948"/>
                      <a:gd name="connsiteX57" fmla="*/ 1328346 w 3957383"/>
                      <a:gd name="connsiteY57" fmla="*/ 2397632 h 3333948"/>
                      <a:gd name="connsiteX58" fmla="*/ 632413 w 3957383"/>
                      <a:gd name="connsiteY58" fmla="*/ 2057221 h 3333948"/>
                      <a:gd name="connsiteX59" fmla="*/ 748419 w 3957383"/>
                      <a:gd name="connsiteY59" fmla="*/ 1953556 h 3333948"/>
                      <a:gd name="connsiteX60" fmla="*/ 1226545 w 3957383"/>
                      <a:gd name="connsiteY60" fmla="*/ 2488603 h 3333948"/>
                      <a:gd name="connsiteX61" fmla="*/ 1110540 w 3957383"/>
                      <a:gd name="connsiteY61" fmla="*/ 2592267 h 3333948"/>
                      <a:gd name="connsiteX62" fmla="*/ 632413 w 3957383"/>
                      <a:gd name="connsiteY62" fmla="*/ 2057221 h 3333948"/>
                      <a:gd name="connsiteX63" fmla="*/ 1181152 w 3957383"/>
                      <a:gd name="connsiteY63" fmla="*/ 3111747 h 3333948"/>
                      <a:gd name="connsiteX64" fmla="*/ 2032206 w 3957383"/>
                      <a:gd name="connsiteY64" fmla="*/ 3111747 h 3333948"/>
                      <a:gd name="connsiteX65" fmla="*/ 1651309 w 3957383"/>
                      <a:gd name="connsiteY65" fmla="*/ 2673390 h 3333948"/>
                      <a:gd name="connsiteX66" fmla="*/ 1181152 w 3957383"/>
                      <a:gd name="connsiteY66" fmla="*/ 3111747 h 3333948"/>
                      <a:gd name="connsiteX67" fmla="*/ 1013064 w 3957383"/>
                      <a:gd name="connsiteY67" fmla="*/ 3047828 h 3333948"/>
                      <a:gd name="connsiteX68" fmla="*/ 1682419 w 3957383"/>
                      <a:gd name="connsiteY68" fmla="*/ 2452442 h 3333948"/>
                      <a:gd name="connsiteX69" fmla="*/ 2267039 w 3957383"/>
                      <a:gd name="connsiteY69" fmla="*/ 3108709 h 3333948"/>
                      <a:gd name="connsiteX70" fmla="*/ 3766299 w 3957383"/>
                      <a:gd name="connsiteY70" fmla="*/ 1768945 h 3333948"/>
                      <a:gd name="connsiteX71" fmla="*/ 2357308 w 3957383"/>
                      <a:gd name="connsiteY71" fmla="*/ 192217 h 3333948"/>
                      <a:gd name="connsiteX72" fmla="*/ 191083 w 3957383"/>
                      <a:gd name="connsiteY72" fmla="*/ 2127992 h 3333948"/>
                      <a:gd name="connsiteX73" fmla="*/ 1013064 w 3957383"/>
                      <a:gd name="connsiteY73" fmla="*/ 3047828 h 3333948"/>
                      <a:gd name="connsiteX74" fmla="*/ 993053 w 3957383"/>
                      <a:gd name="connsiteY74" fmla="*/ 3218414 h 3333948"/>
                      <a:gd name="connsiteX75" fmla="*/ 0 w 3957383"/>
                      <a:gd name="connsiteY75" fmla="*/ 2107139 h 3333948"/>
                      <a:gd name="connsiteX76" fmla="*/ 2357988 w 3957383"/>
                      <a:gd name="connsiteY76" fmla="*/ 0 h 3333948"/>
                      <a:gd name="connsiteX77" fmla="*/ 3957383 w 3957383"/>
                      <a:gd name="connsiteY77" fmla="*/ 1789799 h 3333948"/>
                      <a:gd name="connsiteX78" fmla="*/ 2229406 w 3957383"/>
                      <a:gd name="connsiteY78" fmla="*/ 3333948 h 3333948"/>
                      <a:gd name="connsiteX79" fmla="*/ 2075582 w 3957383"/>
                      <a:gd name="connsiteY79" fmla="*/ 3333888 h 3333948"/>
                      <a:gd name="connsiteX80" fmla="*/ 1211624 w 3957383"/>
                      <a:gd name="connsiteY80" fmla="*/ 3310801 h 3333948"/>
                      <a:gd name="connsiteX81" fmla="*/ 993053 w 3957383"/>
                      <a:gd name="connsiteY81" fmla="*/ 3218414 h 3333948"/>
                      <a:gd name="connsiteX0" fmla="*/ 2554689 w 3957383"/>
                      <a:gd name="connsiteY0" fmla="*/ 1301750 h 3333948"/>
                      <a:gd name="connsiteX1" fmla="*/ 2076563 w 3957383"/>
                      <a:gd name="connsiteY1" fmla="*/ 766704 h 3333948"/>
                      <a:gd name="connsiteX2" fmla="*/ 2192568 w 3957383"/>
                      <a:gd name="connsiteY2" fmla="*/ 663040 h 3333948"/>
                      <a:gd name="connsiteX3" fmla="*/ 2670695 w 3957383"/>
                      <a:gd name="connsiteY3" fmla="*/ 1198086 h 3333948"/>
                      <a:gd name="connsiteX4" fmla="*/ 2554689 w 3957383"/>
                      <a:gd name="connsiteY4" fmla="*/ 1301750 h 3333948"/>
                      <a:gd name="connsiteX5" fmla="*/ 2313209 w 3957383"/>
                      <a:gd name="connsiteY5" fmla="*/ 1517542 h 3333948"/>
                      <a:gd name="connsiteX6" fmla="*/ 1835082 w 3957383"/>
                      <a:gd name="connsiteY6" fmla="*/ 982495 h 3333948"/>
                      <a:gd name="connsiteX7" fmla="*/ 1951088 w 3957383"/>
                      <a:gd name="connsiteY7" fmla="*/ 878831 h 3333948"/>
                      <a:gd name="connsiteX8" fmla="*/ 2429214 w 3957383"/>
                      <a:gd name="connsiteY8" fmla="*/ 1413877 h 3333948"/>
                      <a:gd name="connsiteX9" fmla="*/ 2313209 w 3957383"/>
                      <a:gd name="connsiteY9" fmla="*/ 1517542 h 3333948"/>
                      <a:gd name="connsiteX10" fmla="*/ 2071728 w 3957383"/>
                      <a:gd name="connsiteY10" fmla="*/ 1733333 h 3333948"/>
                      <a:gd name="connsiteX11" fmla="*/ 1593602 w 3957383"/>
                      <a:gd name="connsiteY11" fmla="*/ 1198287 h 3333948"/>
                      <a:gd name="connsiteX12" fmla="*/ 1709607 w 3957383"/>
                      <a:gd name="connsiteY12" fmla="*/ 1094622 h 3333948"/>
                      <a:gd name="connsiteX13" fmla="*/ 2187733 w 3957383"/>
                      <a:gd name="connsiteY13" fmla="*/ 1629669 h 3333948"/>
                      <a:gd name="connsiteX14" fmla="*/ 2071728 w 3957383"/>
                      <a:gd name="connsiteY14" fmla="*/ 1733333 h 3333948"/>
                      <a:gd name="connsiteX15" fmla="*/ 1830247 w 3957383"/>
                      <a:gd name="connsiteY15" fmla="*/ 1949124 h 3333948"/>
                      <a:gd name="connsiteX16" fmla="*/ 1352121 w 3957383"/>
                      <a:gd name="connsiteY16" fmla="*/ 1414078 h 3333948"/>
                      <a:gd name="connsiteX17" fmla="*/ 1468126 w 3957383"/>
                      <a:gd name="connsiteY17" fmla="*/ 1310414 h 3333948"/>
                      <a:gd name="connsiteX18" fmla="*/ 1946253 w 3957383"/>
                      <a:gd name="connsiteY18" fmla="*/ 1845460 h 3333948"/>
                      <a:gd name="connsiteX19" fmla="*/ 1830247 w 3957383"/>
                      <a:gd name="connsiteY19" fmla="*/ 1949124 h 3333948"/>
                      <a:gd name="connsiteX20" fmla="*/ 2235688 w 3957383"/>
                      <a:gd name="connsiteY20" fmla="*/ 2426694 h 3333948"/>
                      <a:gd name="connsiteX21" fmla="*/ 2170798 w 3957383"/>
                      <a:gd name="connsiteY21" fmla="*/ 2354079 h 3333948"/>
                      <a:gd name="connsiteX22" fmla="*/ 2269891 w 3957383"/>
                      <a:gd name="connsiteY22" fmla="*/ 2265529 h 3333948"/>
                      <a:gd name="connsiteX23" fmla="*/ 2214207 w 3957383"/>
                      <a:gd name="connsiteY23" fmla="*/ 2179465 h 3333948"/>
                      <a:gd name="connsiteX24" fmla="*/ 2189005 w 3957383"/>
                      <a:gd name="connsiteY24" fmla="*/ 2105585 h 3333948"/>
                      <a:gd name="connsiteX25" fmla="*/ 2288944 w 3957383"/>
                      <a:gd name="connsiteY25" fmla="*/ 2062009 h 3333948"/>
                      <a:gd name="connsiteX26" fmla="*/ 2312178 w 3957383"/>
                      <a:gd name="connsiteY26" fmla="*/ 2132161 h 3333948"/>
                      <a:gd name="connsiteX27" fmla="*/ 2365813 w 3957383"/>
                      <a:gd name="connsiteY27" fmla="*/ 2215743 h 3333948"/>
                      <a:gd name="connsiteX28" fmla="*/ 2460824 w 3957383"/>
                      <a:gd name="connsiteY28" fmla="*/ 2266932 h 3333948"/>
                      <a:gd name="connsiteX29" fmla="*/ 2541483 w 3957383"/>
                      <a:gd name="connsiteY29" fmla="*/ 2240293 h 3333948"/>
                      <a:gd name="connsiteX30" fmla="*/ 2577492 w 3957383"/>
                      <a:gd name="connsiteY30" fmla="*/ 2154082 h 3333948"/>
                      <a:gd name="connsiteX31" fmla="*/ 2552161 w 3957383"/>
                      <a:gd name="connsiteY31" fmla="*/ 2019817 h 3333948"/>
                      <a:gd name="connsiteX32" fmla="*/ 2525364 w 3957383"/>
                      <a:gd name="connsiteY32" fmla="*/ 1834037 h 3333948"/>
                      <a:gd name="connsiteX33" fmla="*/ 2604203 w 3957383"/>
                      <a:gd name="connsiteY33" fmla="*/ 1693724 h 3333948"/>
                      <a:gd name="connsiteX34" fmla="*/ 2758523 w 3957383"/>
                      <a:gd name="connsiteY34" fmla="*/ 1629971 h 3333948"/>
                      <a:gd name="connsiteX35" fmla="*/ 2927299 w 3957383"/>
                      <a:gd name="connsiteY35" fmla="*/ 1689503 h 3333948"/>
                      <a:gd name="connsiteX36" fmla="*/ 3037293 w 3957383"/>
                      <a:gd name="connsiteY36" fmla="*/ 1591210 h 3333948"/>
                      <a:gd name="connsiteX37" fmla="*/ 3102183 w 3957383"/>
                      <a:gd name="connsiteY37" fmla="*/ 1663825 h 3333948"/>
                      <a:gd name="connsiteX38" fmla="*/ 2997636 w 3957383"/>
                      <a:gd name="connsiteY38" fmla="*/ 1757250 h 3333948"/>
                      <a:gd name="connsiteX39" fmla="*/ 3059625 w 3957383"/>
                      <a:gd name="connsiteY39" fmla="*/ 1853797 h 3333948"/>
                      <a:gd name="connsiteX40" fmla="*/ 3090638 w 3957383"/>
                      <a:gd name="connsiteY40" fmla="*/ 1947198 h 3333948"/>
                      <a:gd name="connsiteX41" fmla="*/ 2987950 w 3957383"/>
                      <a:gd name="connsiteY41" fmla="*/ 1993215 h 3333948"/>
                      <a:gd name="connsiteX42" fmla="*/ 2960779 w 3957383"/>
                      <a:gd name="connsiteY42" fmla="*/ 1903330 h 3333948"/>
                      <a:gd name="connsiteX43" fmla="*/ 2903139 w 3957383"/>
                      <a:gd name="connsiteY43" fmla="*/ 1812290 h 3333948"/>
                      <a:gd name="connsiteX44" fmla="*/ 2801865 w 3957383"/>
                      <a:gd name="connsiteY44" fmla="*/ 1755467 h 3333948"/>
                      <a:gd name="connsiteX45" fmla="*/ 2708439 w 3957383"/>
                      <a:gd name="connsiteY45" fmla="*/ 1788407 h 3333948"/>
                      <a:gd name="connsiteX46" fmla="*/ 2663628 w 3957383"/>
                      <a:gd name="connsiteY46" fmla="*/ 1877353 h 3333948"/>
                      <a:gd name="connsiteX47" fmla="*/ 2687854 w 3957383"/>
                      <a:gd name="connsiteY47" fmla="*/ 2016101 h 3333948"/>
                      <a:gd name="connsiteX48" fmla="*/ 2716388 w 3957383"/>
                      <a:gd name="connsiteY48" fmla="*/ 2190324 h 3333948"/>
                      <a:gd name="connsiteX49" fmla="*/ 2647730 w 3957383"/>
                      <a:gd name="connsiteY49" fmla="*/ 2329907 h 3333948"/>
                      <a:gd name="connsiteX50" fmla="*/ 2498805 w 3957383"/>
                      <a:gd name="connsiteY50" fmla="*/ 2389862 h 3333948"/>
                      <a:gd name="connsiteX51" fmla="*/ 2340227 w 3957383"/>
                      <a:gd name="connsiteY51" fmla="*/ 2333276 h 3333948"/>
                      <a:gd name="connsiteX52" fmla="*/ 2235688 w 3957383"/>
                      <a:gd name="connsiteY52" fmla="*/ 2426694 h 3333948"/>
                      <a:gd name="connsiteX53" fmla="*/ 1328346 w 3957383"/>
                      <a:gd name="connsiteY53" fmla="*/ 2397632 h 3333948"/>
                      <a:gd name="connsiteX54" fmla="*/ 850220 w 3957383"/>
                      <a:gd name="connsiteY54" fmla="*/ 1862585 h 3333948"/>
                      <a:gd name="connsiteX55" fmla="*/ 966225 w 3957383"/>
                      <a:gd name="connsiteY55" fmla="*/ 1758921 h 3333948"/>
                      <a:gd name="connsiteX56" fmla="*/ 1444352 w 3957383"/>
                      <a:gd name="connsiteY56" fmla="*/ 2293967 h 3333948"/>
                      <a:gd name="connsiteX57" fmla="*/ 1328346 w 3957383"/>
                      <a:gd name="connsiteY57" fmla="*/ 2397632 h 3333948"/>
                      <a:gd name="connsiteX58" fmla="*/ 632413 w 3957383"/>
                      <a:gd name="connsiteY58" fmla="*/ 2057221 h 3333948"/>
                      <a:gd name="connsiteX59" fmla="*/ 748419 w 3957383"/>
                      <a:gd name="connsiteY59" fmla="*/ 1953556 h 3333948"/>
                      <a:gd name="connsiteX60" fmla="*/ 1226545 w 3957383"/>
                      <a:gd name="connsiteY60" fmla="*/ 2488603 h 3333948"/>
                      <a:gd name="connsiteX61" fmla="*/ 1110540 w 3957383"/>
                      <a:gd name="connsiteY61" fmla="*/ 2592267 h 3333948"/>
                      <a:gd name="connsiteX62" fmla="*/ 632413 w 3957383"/>
                      <a:gd name="connsiteY62" fmla="*/ 2057221 h 3333948"/>
                      <a:gd name="connsiteX63" fmla="*/ 1181152 w 3957383"/>
                      <a:gd name="connsiteY63" fmla="*/ 3111747 h 3333948"/>
                      <a:gd name="connsiteX64" fmla="*/ 2032206 w 3957383"/>
                      <a:gd name="connsiteY64" fmla="*/ 3111747 h 3333948"/>
                      <a:gd name="connsiteX65" fmla="*/ 1649192 w 3957383"/>
                      <a:gd name="connsiteY65" fmla="*/ 2678725 h 3333948"/>
                      <a:gd name="connsiteX66" fmla="*/ 1181152 w 3957383"/>
                      <a:gd name="connsiteY66" fmla="*/ 3111747 h 3333948"/>
                      <a:gd name="connsiteX67" fmla="*/ 1013064 w 3957383"/>
                      <a:gd name="connsiteY67" fmla="*/ 3047828 h 3333948"/>
                      <a:gd name="connsiteX68" fmla="*/ 1682419 w 3957383"/>
                      <a:gd name="connsiteY68" fmla="*/ 2452442 h 3333948"/>
                      <a:gd name="connsiteX69" fmla="*/ 2267039 w 3957383"/>
                      <a:gd name="connsiteY69" fmla="*/ 3108709 h 3333948"/>
                      <a:gd name="connsiteX70" fmla="*/ 3766299 w 3957383"/>
                      <a:gd name="connsiteY70" fmla="*/ 1768945 h 3333948"/>
                      <a:gd name="connsiteX71" fmla="*/ 2357308 w 3957383"/>
                      <a:gd name="connsiteY71" fmla="*/ 192217 h 3333948"/>
                      <a:gd name="connsiteX72" fmla="*/ 191083 w 3957383"/>
                      <a:gd name="connsiteY72" fmla="*/ 2127992 h 3333948"/>
                      <a:gd name="connsiteX73" fmla="*/ 1013064 w 3957383"/>
                      <a:gd name="connsiteY73" fmla="*/ 3047828 h 3333948"/>
                      <a:gd name="connsiteX74" fmla="*/ 993053 w 3957383"/>
                      <a:gd name="connsiteY74" fmla="*/ 3218414 h 3333948"/>
                      <a:gd name="connsiteX75" fmla="*/ 0 w 3957383"/>
                      <a:gd name="connsiteY75" fmla="*/ 2107139 h 3333948"/>
                      <a:gd name="connsiteX76" fmla="*/ 2357988 w 3957383"/>
                      <a:gd name="connsiteY76" fmla="*/ 0 h 3333948"/>
                      <a:gd name="connsiteX77" fmla="*/ 3957383 w 3957383"/>
                      <a:gd name="connsiteY77" fmla="*/ 1789799 h 3333948"/>
                      <a:gd name="connsiteX78" fmla="*/ 2229406 w 3957383"/>
                      <a:gd name="connsiteY78" fmla="*/ 3333948 h 3333948"/>
                      <a:gd name="connsiteX79" fmla="*/ 2075582 w 3957383"/>
                      <a:gd name="connsiteY79" fmla="*/ 3333888 h 3333948"/>
                      <a:gd name="connsiteX80" fmla="*/ 1211624 w 3957383"/>
                      <a:gd name="connsiteY80" fmla="*/ 3310801 h 3333948"/>
                      <a:gd name="connsiteX81" fmla="*/ 993053 w 3957383"/>
                      <a:gd name="connsiteY81" fmla="*/ 3218414 h 3333948"/>
                      <a:gd name="connsiteX0" fmla="*/ 2554689 w 3957383"/>
                      <a:gd name="connsiteY0" fmla="*/ 1301750 h 3333948"/>
                      <a:gd name="connsiteX1" fmla="*/ 2076563 w 3957383"/>
                      <a:gd name="connsiteY1" fmla="*/ 766704 h 3333948"/>
                      <a:gd name="connsiteX2" fmla="*/ 2192568 w 3957383"/>
                      <a:gd name="connsiteY2" fmla="*/ 663040 h 3333948"/>
                      <a:gd name="connsiteX3" fmla="*/ 2670695 w 3957383"/>
                      <a:gd name="connsiteY3" fmla="*/ 1198086 h 3333948"/>
                      <a:gd name="connsiteX4" fmla="*/ 2554689 w 3957383"/>
                      <a:gd name="connsiteY4" fmla="*/ 1301750 h 3333948"/>
                      <a:gd name="connsiteX5" fmla="*/ 2313209 w 3957383"/>
                      <a:gd name="connsiteY5" fmla="*/ 1517542 h 3333948"/>
                      <a:gd name="connsiteX6" fmla="*/ 1835082 w 3957383"/>
                      <a:gd name="connsiteY6" fmla="*/ 982495 h 3333948"/>
                      <a:gd name="connsiteX7" fmla="*/ 1951088 w 3957383"/>
                      <a:gd name="connsiteY7" fmla="*/ 878831 h 3333948"/>
                      <a:gd name="connsiteX8" fmla="*/ 2429214 w 3957383"/>
                      <a:gd name="connsiteY8" fmla="*/ 1413877 h 3333948"/>
                      <a:gd name="connsiteX9" fmla="*/ 2313209 w 3957383"/>
                      <a:gd name="connsiteY9" fmla="*/ 1517542 h 3333948"/>
                      <a:gd name="connsiteX10" fmla="*/ 2071728 w 3957383"/>
                      <a:gd name="connsiteY10" fmla="*/ 1733333 h 3333948"/>
                      <a:gd name="connsiteX11" fmla="*/ 1593602 w 3957383"/>
                      <a:gd name="connsiteY11" fmla="*/ 1198287 h 3333948"/>
                      <a:gd name="connsiteX12" fmla="*/ 1709607 w 3957383"/>
                      <a:gd name="connsiteY12" fmla="*/ 1094622 h 3333948"/>
                      <a:gd name="connsiteX13" fmla="*/ 2187733 w 3957383"/>
                      <a:gd name="connsiteY13" fmla="*/ 1629669 h 3333948"/>
                      <a:gd name="connsiteX14" fmla="*/ 2071728 w 3957383"/>
                      <a:gd name="connsiteY14" fmla="*/ 1733333 h 3333948"/>
                      <a:gd name="connsiteX15" fmla="*/ 1830247 w 3957383"/>
                      <a:gd name="connsiteY15" fmla="*/ 1949124 h 3333948"/>
                      <a:gd name="connsiteX16" fmla="*/ 1352121 w 3957383"/>
                      <a:gd name="connsiteY16" fmla="*/ 1414078 h 3333948"/>
                      <a:gd name="connsiteX17" fmla="*/ 1468126 w 3957383"/>
                      <a:gd name="connsiteY17" fmla="*/ 1310414 h 3333948"/>
                      <a:gd name="connsiteX18" fmla="*/ 1946253 w 3957383"/>
                      <a:gd name="connsiteY18" fmla="*/ 1845460 h 3333948"/>
                      <a:gd name="connsiteX19" fmla="*/ 1830247 w 3957383"/>
                      <a:gd name="connsiteY19" fmla="*/ 1949124 h 3333948"/>
                      <a:gd name="connsiteX20" fmla="*/ 2235688 w 3957383"/>
                      <a:gd name="connsiteY20" fmla="*/ 2426694 h 3333948"/>
                      <a:gd name="connsiteX21" fmla="*/ 2170798 w 3957383"/>
                      <a:gd name="connsiteY21" fmla="*/ 2354079 h 3333948"/>
                      <a:gd name="connsiteX22" fmla="*/ 2269891 w 3957383"/>
                      <a:gd name="connsiteY22" fmla="*/ 2265529 h 3333948"/>
                      <a:gd name="connsiteX23" fmla="*/ 2214207 w 3957383"/>
                      <a:gd name="connsiteY23" fmla="*/ 2179465 h 3333948"/>
                      <a:gd name="connsiteX24" fmla="*/ 2189005 w 3957383"/>
                      <a:gd name="connsiteY24" fmla="*/ 2105585 h 3333948"/>
                      <a:gd name="connsiteX25" fmla="*/ 2288944 w 3957383"/>
                      <a:gd name="connsiteY25" fmla="*/ 2062009 h 3333948"/>
                      <a:gd name="connsiteX26" fmla="*/ 2312178 w 3957383"/>
                      <a:gd name="connsiteY26" fmla="*/ 2132161 h 3333948"/>
                      <a:gd name="connsiteX27" fmla="*/ 2365813 w 3957383"/>
                      <a:gd name="connsiteY27" fmla="*/ 2215743 h 3333948"/>
                      <a:gd name="connsiteX28" fmla="*/ 2460824 w 3957383"/>
                      <a:gd name="connsiteY28" fmla="*/ 2266932 h 3333948"/>
                      <a:gd name="connsiteX29" fmla="*/ 2541483 w 3957383"/>
                      <a:gd name="connsiteY29" fmla="*/ 2240293 h 3333948"/>
                      <a:gd name="connsiteX30" fmla="*/ 2577492 w 3957383"/>
                      <a:gd name="connsiteY30" fmla="*/ 2154082 h 3333948"/>
                      <a:gd name="connsiteX31" fmla="*/ 2552161 w 3957383"/>
                      <a:gd name="connsiteY31" fmla="*/ 2019817 h 3333948"/>
                      <a:gd name="connsiteX32" fmla="*/ 2525364 w 3957383"/>
                      <a:gd name="connsiteY32" fmla="*/ 1834037 h 3333948"/>
                      <a:gd name="connsiteX33" fmla="*/ 2604203 w 3957383"/>
                      <a:gd name="connsiteY33" fmla="*/ 1693724 h 3333948"/>
                      <a:gd name="connsiteX34" fmla="*/ 2758523 w 3957383"/>
                      <a:gd name="connsiteY34" fmla="*/ 1629971 h 3333948"/>
                      <a:gd name="connsiteX35" fmla="*/ 2927299 w 3957383"/>
                      <a:gd name="connsiteY35" fmla="*/ 1689503 h 3333948"/>
                      <a:gd name="connsiteX36" fmla="*/ 3037293 w 3957383"/>
                      <a:gd name="connsiteY36" fmla="*/ 1591210 h 3333948"/>
                      <a:gd name="connsiteX37" fmla="*/ 3102183 w 3957383"/>
                      <a:gd name="connsiteY37" fmla="*/ 1663825 h 3333948"/>
                      <a:gd name="connsiteX38" fmla="*/ 2997636 w 3957383"/>
                      <a:gd name="connsiteY38" fmla="*/ 1757250 h 3333948"/>
                      <a:gd name="connsiteX39" fmla="*/ 3059625 w 3957383"/>
                      <a:gd name="connsiteY39" fmla="*/ 1853797 h 3333948"/>
                      <a:gd name="connsiteX40" fmla="*/ 3090638 w 3957383"/>
                      <a:gd name="connsiteY40" fmla="*/ 1947198 h 3333948"/>
                      <a:gd name="connsiteX41" fmla="*/ 2987950 w 3957383"/>
                      <a:gd name="connsiteY41" fmla="*/ 1993215 h 3333948"/>
                      <a:gd name="connsiteX42" fmla="*/ 2960779 w 3957383"/>
                      <a:gd name="connsiteY42" fmla="*/ 1903330 h 3333948"/>
                      <a:gd name="connsiteX43" fmla="*/ 2903139 w 3957383"/>
                      <a:gd name="connsiteY43" fmla="*/ 1812290 h 3333948"/>
                      <a:gd name="connsiteX44" fmla="*/ 2801865 w 3957383"/>
                      <a:gd name="connsiteY44" fmla="*/ 1755467 h 3333948"/>
                      <a:gd name="connsiteX45" fmla="*/ 2708439 w 3957383"/>
                      <a:gd name="connsiteY45" fmla="*/ 1788407 h 3333948"/>
                      <a:gd name="connsiteX46" fmla="*/ 2663628 w 3957383"/>
                      <a:gd name="connsiteY46" fmla="*/ 1877353 h 3333948"/>
                      <a:gd name="connsiteX47" fmla="*/ 2687854 w 3957383"/>
                      <a:gd name="connsiteY47" fmla="*/ 2016101 h 3333948"/>
                      <a:gd name="connsiteX48" fmla="*/ 2716388 w 3957383"/>
                      <a:gd name="connsiteY48" fmla="*/ 2190324 h 3333948"/>
                      <a:gd name="connsiteX49" fmla="*/ 2647730 w 3957383"/>
                      <a:gd name="connsiteY49" fmla="*/ 2329907 h 3333948"/>
                      <a:gd name="connsiteX50" fmla="*/ 2498805 w 3957383"/>
                      <a:gd name="connsiteY50" fmla="*/ 2389862 h 3333948"/>
                      <a:gd name="connsiteX51" fmla="*/ 2340227 w 3957383"/>
                      <a:gd name="connsiteY51" fmla="*/ 2333276 h 3333948"/>
                      <a:gd name="connsiteX52" fmla="*/ 2235688 w 3957383"/>
                      <a:gd name="connsiteY52" fmla="*/ 2426694 h 3333948"/>
                      <a:gd name="connsiteX53" fmla="*/ 1328346 w 3957383"/>
                      <a:gd name="connsiteY53" fmla="*/ 2397632 h 3333948"/>
                      <a:gd name="connsiteX54" fmla="*/ 850220 w 3957383"/>
                      <a:gd name="connsiteY54" fmla="*/ 1862585 h 3333948"/>
                      <a:gd name="connsiteX55" fmla="*/ 966225 w 3957383"/>
                      <a:gd name="connsiteY55" fmla="*/ 1758921 h 3333948"/>
                      <a:gd name="connsiteX56" fmla="*/ 1444352 w 3957383"/>
                      <a:gd name="connsiteY56" fmla="*/ 2293967 h 3333948"/>
                      <a:gd name="connsiteX57" fmla="*/ 1328346 w 3957383"/>
                      <a:gd name="connsiteY57" fmla="*/ 2397632 h 3333948"/>
                      <a:gd name="connsiteX58" fmla="*/ 632413 w 3957383"/>
                      <a:gd name="connsiteY58" fmla="*/ 2057221 h 3333948"/>
                      <a:gd name="connsiteX59" fmla="*/ 748419 w 3957383"/>
                      <a:gd name="connsiteY59" fmla="*/ 1953556 h 3333948"/>
                      <a:gd name="connsiteX60" fmla="*/ 1226545 w 3957383"/>
                      <a:gd name="connsiteY60" fmla="*/ 2488603 h 3333948"/>
                      <a:gd name="connsiteX61" fmla="*/ 1110540 w 3957383"/>
                      <a:gd name="connsiteY61" fmla="*/ 2592267 h 3333948"/>
                      <a:gd name="connsiteX62" fmla="*/ 632413 w 3957383"/>
                      <a:gd name="connsiteY62" fmla="*/ 2057221 h 3333948"/>
                      <a:gd name="connsiteX63" fmla="*/ 1181152 w 3957383"/>
                      <a:gd name="connsiteY63" fmla="*/ 3111747 h 3333948"/>
                      <a:gd name="connsiteX64" fmla="*/ 2032206 w 3957383"/>
                      <a:gd name="connsiteY64" fmla="*/ 3111747 h 3333948"/>
                      <a:gd name="connsiteX65" fmla="*/ 1649192 w 3957383"/>
                      <a:gd name="connsiteY65" fmla="*/ 2678725 h 3333948"/>
                      <a:gd name="connsiteX66" fmla="*/ 1181152 w 3957383"/>
                      <a:gd name="connsiteY66" fmla="*/ 3111747 h 3333948"/>
                      <a:gd name="connsiteX67" fmla="*/ 1013064 w 3957383"/>
                      <a:gd name="connsiteY67" fmla="*/ 3047828 h 3333948"/>
                      <a:gd name="connsiteX68" fmla="*/ 1682419 w 3957383"/>
                      <a:gd name="connsiteY68" fmla="*/ 2452442 h 3333948"/>
                      <a:gd name="connsiteX69" fmla="*/ 2267039 w 3957383"/>
                      <a:gd name="connsiteY69" fmla="*/ 3108709 h 3333948"/>
                      <a:gd name="connsiteX70" fmla="*/ 3766299 w 3957383"/>
                      <a:gd name="connsiteY70" fmla="*/ 1768945 h 3333948"/>
                      <a:gd name="connsiteX71" fmla="*/ 2357308 w 3957383"/>
                      <a:gd name="connsiteY71" fmla="*/ 192217 h 3333948"/>
                      <a:gd name="connsiteX72" fmla="*/ 191083 w 3957383"/>
                      <a:gd name="connsiteY72" fmla="*/ 2127992 h 3333948"/>
                      <a:gd name="connsiteX73" fmla="*/ 1013064 w 3957383"/>
                      <a:gd name="connsiteY73" fmla="*/ 3047828 h 3333948"/>
                      <a:gd name="connsiteX74" fmla="*/ 993053 w 3957383"/>
                      <a:gd name="connsiteY74" fmla="*/ 3218414 h 3333948"/>
                      <a:gd name="connsiteX75" fmla="*/ 0 w 3957383"/>
                      <a:gd name="connsiteY75" fmla="*/ 2107139 h 3333948"/>
                      <a:gd name="connsiteX76" fmla="*/ 2357988 w 3957383"/>
                      <a:gd name="connsiteY76" fmla="*/ 0 h 3333948"/>
                      <a:gd name="connsiteX77" fmla="*/ 3957383 w 3957383"/>
                      <a:gd name="connsiteY77" fmla="*/ 1789799 h 3333948"/>
                      <a:gd name="connsiteX78" fmla="*/ 2229406 w 3957383"/>
                      <a:gd name="connsiteY78" fmla="*/ 3333948 h 3333948"/>
                      <a:gd name="connsiteX79" fmla="*/ 2075582 w 3957383"/>
                      <a:gd name="connsiteY79" fmla="*/ 3333888 h 3333948"/>
                      <a:gd name="connsiteX80" fmla="*/ 1139897 w 3957383"/>
                      <a:gd name="connsiteY80" fmla="*/ 3306771 h 3333948"/>
                      <a:gd name="connsiteX81" fmla="*/ 993053 w 3957383"/>
                      <a:gd name="connsiteY81" fmla="*/ 3218414 h 3333948"/>
                      <a:gd name="connsiteX0" fmla="*/ 2554689 w 3957383"/>
                      <a:gd name="connsiteY0" fmla="*/ 1301750 h 3333948"/>
                      <a:gd name="connsiteX1" fmla="*/ 2076563 w 3957383"/>
                      <a:gd name="connsiteY1" fmla="*/ 766704 h 3333948"/>
                      <a:gd name="connsiteX2" fmla="*/ 2192568 w 3957383"/>
                      <a:gd name="connsiteY2" fmla="*/ 663040 h 3333948"/>
                      <a:gd name="connsiteX3" fmla="*/ 2670695 w 3957383"/>
                      <a:gd name="connsiteY3" fmla="*/ 1198086 h 3333948"/>
                      <a:gd name="connsiteX4" fmla="*/ 2554689 w 3957383"/>
                      <a:gd name="connsiteY4" fmla="*/ 1301750 h 3333948"/>
                      <a:gd name="connsiteX5" fmla="*/ 2313209 w 3957383"/>
                      <a:gd name="connsiteY5" fmla="*/ 1517542 h 3333948"/>
                      <a:gd name="connsiteX6" fmla="*/ 1835082 w 3957383"/>
                      <a:gd name="connsiteY6" fmla="*/ 982495 h 3333948"/>
                      <a:gd name="connsiteX7" fmla="*/ 1951088 w 3957383"/>
                      <a:gd name="connsiteY7" fmla="*/ 878831 h 3333948"/>
                      <a:gd name="connsiteX8" fmla="*/ 2429214 w 3957383"/>
                      <a:gd name="connsiteY8" fmla="*/ 1413877 h 3333948"/>
                      <a:gd name="connsiteX9" fmla="*/ 2313209 w 3957383"/>
                      <a:gd name="connsiteY9" fmla="*/ 1517542 h 3333948"/>
                      <a:gd name="connsiteX10" fmla="*/ 2071728 w 3957383"/>
                      <a:gd name="connsiteY10" fmla="*/ 1733333 h 3333948"/>
                      <a:gd name="connsiteX11" fmla="*/ 1593602 w 3957383"/>
                      <a:gd name="connsiteY11" fmla="*/ 1198287 h 3333948"/>
                      <a:gd name="connsiteX12" fmla="*/ 1709607 w 3957383"/>
                      <a:gd name="connsiteY12" fmla="*/ 1094622 h 3333948"/>
                      <a:gd name="connsiteX13" fmla="*/ 2187733 w 3957383"/>
                      <a:gd name="connsiteY13" fmla="*/ 1629669 h 3333948"/>
                      <a:gd name="connsiteX14" fmla="*/ 2071728 w 3957383"/>
                      <a:gd name="connsiteY14" fmla="*/ 1733333 h 3333948"/>
                      <a:gd name="connsiteX15" fmla="*/ 1830247 w 3957383"/>
                      <a:gd name="connsiteY15" fmla="*/ 1949124 h 3333948"/>
                      <a:gd name="connsiteX16" fmla="*/ 1352121 w 3957383"/>
                      <a:gd name="connsiteY16" fmla="*/ 1414078 h 3333948"/>
                      <a:gd name="connsiteX17" fmla="*/ 1468126 w 3957383"/>
                      <a:gd name="connsiteY17" fmla="*/ 1310414 h 3333948"/>
                      <a:gd name="connsiteX18" fmla="*/ 1946253 w 3957383"/>
                      <a:gd name="connsiteY18" fmla="*/ 1845460 h 3333948"/>
                      <a:gd name="connsiteX19" fmla="*/ 1830247 w 3957383"/>
                      <a:gd name="connsiteY19" fmla="*/ 1949124 h 3333948"/>
                      <a:gd name="connsiteX20" fmla="*/ 2235688 w 3957383"/>
                      <a:gd name="connsiteY20" fmla="*/ 2426694 h 3333948"/>
                      <a:gd name="connsiteX21" fmla="*/ 2170798 w 3957383"/>
                      <a:gd name="connsiteY21" fmla="*/ 2354079 h 3333948"/>
                      <a:gd name="connsiteX22" fmla="*/ 2269891 w 3957383"/>
                      <a:gd name="connsiteY22" fmla="*/ 2265529 h 3333948"/>
                      <a:gd name="connsiteX23" fmla="*/ 2214207 w 3957383"/>
                      <a:gd name="connsiteY23" fmla="*/ 2179465 h 3333948"/>
                      <a:gd name="connsiteX24" fmla="*/ 2189005 w 3957383"/>
                      <a:gd name="connsiteY24" fmla="*/ 2105585 h 3333948"/>
                      <a:gd name="connsiteX25" fmla="*/ 2288944 w 3957383"/>
                      <a:gd name="connsiteY25" fmla="*/ 2062009 h 3333948"/>
                      <a:gd name="connsiteX26" fmla="*/ 2312178 w 3957383"/>
                      <a:gd name="connsiteY26" fmla="*/ 2132161 h 3333948"/>
                      <a:gd name="connsiteX27" fmla="*/ 2365813 w 3957383"/>
                      <a:gd name="connsiteY27" fmla="*/ 2215743 h 3333948"/>
                      <a:gd name="connsiteX28" fmla="*/ 2460824 w 3957383"/>
                      <a:gd name="connsiteY28" fmla="*/ 2266932 h 3333948"/>
                      <a:gd name="connsiteX29" fmla="*/ 2541483 w 3957383"/>
                      <a:gd name="connsiteY29" fmla="*/ 2240293 h 3333948"/>
                      <a:gd name="connsiteX30" fmla="*/ 2577492 w 3957383"/>
                      <a:gd name="connsiteY30" fmla="*/ 2154082 h 3333948"/>
                      <a:gd name="connsiteX31" fmla="*/ 2552161 w 3957383"/>
                      <a:gd name="connsiteY31" fmla="*/ 2019817 h 3333948"/>
                      <a:gd name="connsiteX32" fmla="*/ 2525364 w 3957383"/>
                      <a:gd name="connsiteY32" fmla="*/ 1834037 h 3333948"/>
                      <a:gd name="connsiteX33" fmla="*/ 2604203 w 3957383"/>
                      <a:gd name="connsiteY33" fmla="*/ 1693724 h 3333948"/>
                      <a:gd name="connsiteX34" fmla="*/ 2758523 w 3957383"/>
                      <a:gd name="connsiteY34" fmla="*/ 1629971 h 3333948"/>
                      <a:gd name="connsiteX35" fmla="*/ 2927299 w 3957383"/>
                      <a:gd name="connsiteY35" fmla="*/ 1689503 h 3333948"/>
                      <a:gd name="connsiteX36" fmla="*/ 3037293 w 3957383"/>
                      <a:gd name="connsiteY36" fmla="*/ 1591210 h 3333948"/>
                      <a:gd name="connsiteX37" fmla="*/ 3102183 w 3957383"/>
                      <a:gd name="connsiteY37" fmla="*/ 1663825 h 3333948"/>
                      <a:gd name="connsiteX38" fmla="*/ 2997636 w 3957383"/>
                      <a:gd name="connsiteY38" fmla="*/ 1757250 h 3333948"/>
                      <a:gd name="connsiteX39" fmla="*/ 3059625 w 3957383"/>
                      <a:gd name="connsiteY39" fmla="*/ 1853797 h 3333948"/>
                      <a:gd name="connsiteX40" fmla="*/ 3090638 w 3957383"/>
                      <a:gd name="connsiteY40" fmla="*/ 1947198 h 3333948"/>
                      <a:gd name="connsiteX41" fmla="*/ 2987950 w 3957383"/>
                      <a:gd name="connsiteY41" fmla="*/ 1993215 h 3333948"/>
                      <a:gd name="connsiteX42" fmla="*/ 2960779 w 3957383"/>
                      <a:gd name="connsiteY42" fmla="*/ 1903330 h 3333948"/>
                      <a:gd name="connsiteX43" fmla="*/ 2903139 w 3957383"/>
                      <a:gd name="connsiteY43" fmla="*/ 1812290 h 3333948"/>
                      <a:gd name="connsiteX44" fmla="*/ 2801865 w 3957383"/>
                      <a:gd name="connsiteY44" fmla="*/ 1755467 h 3333948"/>
                      <a:gd name="connsiteX45" fmla="*/ 2708439 w 3957383"/>
                      <a:gd name="connsiteY45" fmla="*/ 1788407 h 3333948"/>
                      <a:gd name="connsiteX46" fmla="*/ 2663628 w 3957383"/>
                      <a:gd name="connsiteY46" fmla="*/ 1877353 h 3333948"/>
                      <a:gd name="connsiteX47" fmla="*/ 2687854 w 3957383"/>
                      <a:gd name="connsiteY47" fmla="*/ 2016101 h 3333948"/>
                      <a:gd name="connsiteX48" fmla="*/ 2716388 w 3957383"/>
                      <a:gd name="connsiteY48" fmla="*/ 2190324 h 3333948"/>
                      <a:gd name="connsiteX49" fmla="*/ 2647730 w 3957383"/>
                      <a:gd name="connsiteY49" fmla="*/ 2329907 h 3333948"/>
                      <a:gd name="connsiteX50" fmla="*/ 2498805 w 3957383"/>
                      <a:gd name="connsiteY50" fmla="*/ 2389862 h 3333948"/>
                      <a:gd name="connsiteX51" fmla="*/ 2340227 w 3957383"/>
                      <a:gd name="connsiteY51" fmla="*/ 2333276 h 3333948"/>
                      <a:gd name="connsiteX52" fmla="*/ 2235688 w 3957383"/>
                      <a:gd name="connsiteY52" fmla="*/ 2426694 h 3333948"/>
                      <a:gd name="connsiteX53" fmla="*/ 1328346 w 3957383"/>
                      <a:gd name="connsiteY53" fmla="*/ 2397632 h 3333948"/>
                      <a:gd name="connsiteX54" fmla="*/ 850220 w 3957383"/>
                      <a:gd name="connsiteY54" fmla="*/ 1862585 h 3333948"/>
                      <a:gd name="connsiteX55" fmla="*/ 966225 w 3957383"/>
                      <a:gd name="connsiteY55" fmla="*/ 1758921 h 3333948"/>
                      <a:gd name="connsiteX56" fmla="*/ 1444352 w 3957383"/>
                      <a:gd name="connsiteY56" fmla="*/ 2293967 h 3333948"/>
                      <a:gd name="connsiteX57" fmla="*/ 1328346 w 3957383"/>
                      <a:gd name="connsiteY57" fmla="*/ 2397632 h 3333948"/>
                      <a:gd name="connsiteX58" fmla="*/ 632413 w 3957383"/>
                      <a:gd name="connsiteY58" fmla="*/ 2057221 h 3333948"/>
                      <a:gd name="connsiteX59" fmla="*/ 748419 w 3957383"/>
                      <a:gd name="connsiteY59" fmla="*/ 1953556 h 3333948"/>
                      <a:gd name="connsiteX60" fmla="*/ 1226545 w 3957383"/>
                      <a:gd name="connsiteY60" fmla="*/ 2488603 h 3333948"/>
                      <a:gd name="connsiteX61" fmla="*/ 1110540 w 3957383"/>
                      <a:gd name="connsiteY61" fmla="*/ 2592267 h 3333948"/>
                      <a:gd name="connsiteX62" fmla="*/ 632413 w 3957383"/>
                      <a:gd name="connsiteY62" fmla="*/ 2057221 h 3333948"/>
                      <a:gd name="connsiteX63" fmla="*/ 1181152 w 3957383"/>
                      <a:gd name="connsiteY63" fmla="*/ 3111747 h 3333948"/>
                      <a:gd name="connsiteX64" fmla="*/ 2032206 w 3957383"/>
                      <a:gd name="connsiteY64" fmla="*/ 3111747 h 3333948"/>
                      <a:gd name="connsiteX65" fmla="*/ 1649192 w 3957383"/>
                      <a:gd name="connsiteY65" fmla="*/ 2678725 h 3333948"/>
                      <a:gd name="connsiteX66" fmla="*/ 1181152 w 3957383"/>
                      <a:gd name="connsiteY66" fmla="*/ 3111747 h 3333948"/>
                      <a:gd name="connsiteX67" fmla="*/ 1013064 w 3957383"/>
                      <a:gd name="connsiteY67" fmla="*/ 3047828 h 3333948"/>
                      <a:gd name="connsiteX68" fmla="*/ 1682419 w 3957383"/>
                      <a:gd name="connsiteY68" fmla="*/ 2452442 h 3333948"/>
                      <a:gd name="connsiteX69" fmla="*/ 2267039 w 3957383"/>
                      <a:gd name="connsiteY69" fmla="*/ 3108709 h 3333948"/>
                      <a:gd name="connsiteX70" fmla="*/ 3766299 w 3957383"/>
                      <a:gd name="connsiteY70" fmla="*/ 1768945 h 3333948"/>
                      <a:gd name="connsiteX71" fmla="*/ 2357308 w 3957383"/>
                      <a:gd name="connsiteY71" fmla="*/ 192217 h 3333948"/>
                      <a:gd name="connsiteX72" fmla="*/ 191083 w 3957383"/>
                      <a:gd name="connsiteY72" fmla="*/ 2127992 h 3333948"/>
                      <a:gd name="connsiteX73" fmla="*/ 1013064 w 3957383"/>
                      <a:gd name="connsiteY73" fmla="*/ 3047828 h 3333948"/>
                      <a:gd name="connsiteX74" fmla="*/ 993053 w 3957383"/>
                      <a:gd name="connsiteY74" fmla="*/ 3218414 h 3333948"/>
                      <a:gd name="connsiteX75" fmla="*/ 0 w 3957383"/>
                      <a:gd name="connsiteY75" fmla="*/ 2107139 h 3333948"/>
                      <a:gd name="connsiteX76" fmla="*/ 2357988 w 3957383"/>
                      <a:gd name="connsiteY76" fmla="*/ 0 h 3333948"/>
                      <a:gd name="connsiteX77" fmla="*/ 3957383 w 3957383"/>
                      <a:gd name="connsiteY77" fmla="*/ 1789799 h 3333948"/>
                      <a:gd name="connsiteX78" fmla="*/ 2229406 w 3957383"/>
                      <a:gd name="connsiteY78" fmla="*/ 3333948 h 3333948"/>
                      <a:gd name="connsiteX79" fmla="*/ 2075582 w 3957383"/>
                      <a:gd name="connsiteY79" fmla="*/ 3333888 h 3333948"/>
                      <a:gd name="connsiteX80" fmla="*/ 1079647 w 3957383"/>
                      <a:gd name="connsiteY80" fmla="*/ 3303387 h 3333948"/>
                      <a:gd name="connsiteX81" fmla="*/ 993053 w 3957383"/>
                      <a:gd name="connsiteY81" fmla="*/ 3218414 h 3333948"/>
                      <a:gd name="connsiteX0" fmla="*/ 2554689 w 3957383"/>
                      <a:gd name="connsiteY0" fmla="*/ 1301750 h 3333948"/>
                      <a:gd name="connsiteX1" fmla="*/ 2076563 w 3957383"/>
                      <a:gd name="connsiteY1" fmla="*/ 766704 h 3333948"/>
                      <a:gd name="connsiteX2" fmla="*/ 2192568 w 3957383"/>
                      <a:gd name="connsiteY2" fmla="*/ 663040 h 3333948"/>
                      <a:gd name="connsiteX3" fmla="*/ 2670695 w 3957383"/>
                      <a:gd name="connsiteY3" fmla="*/ 1198086 h 3333948"/>
                      <a:gd name="connsiteX4" fmla="*/ 2554689 w 3957383"/>
                      <a:gd name="connsiteY4" fmla="*/ 1301750 h 3333948"/>
                      <a:gd name="connsiteX5" fmla="*/ 2313209 w 3957383"/>
                      <a:gd name="connsiteY5" fmla="*/ 1517542 h 3333948"/>
                      <a:gd name="connsiteX6" fmla="*/ 1835082 w 3957383"/>
                      <a:gd name="connsiteY6" fmla="*/ 982495 h 3333948"/>
                      <a:gd name="connsiteX7" fmla="*/ 1951088 w 3957383"/>
                      <a:gd name="connsiteY7" fmla="*/ 878831 h 3333948"/>
                      <a:gd name="connsiteX8" fmla="*/ 2429214 w 3957383"/>
                      <a:gd name="connsiteY8" fmla="*/ 1413877 h 3333948"/>
                      <a:gd name="connsiteX9" fmla="*/ 2313209 w 3957383"/>
                      <a:gd name="connsiteY9" fmla="*/ 1517542 h 3333948"/>
                      <a:gd name="connsiteX10" fmla="*/ 2071728 w 3957383"/>
                      <a:gd name="connsiteY10" fmla="*/ 1733333 h 3333948"/>
                      <a:gd name="connsiteX11" fmla="*/ 1593602 w 3957383"/>
                      <a:gd name="connsiteY11" fmla="*/ 1198287 h 3333948"/>
                      <a:gd name="connsiteX12" fmla="*/ 1709607 w 3957383"/>
                      <a:gd name="connsiteY12" fmla="*/ 1094622 h 3333948"/>
                      <a:gd name="connsiteX13" fmla="*/ 2187733 w 3957383"/>
                      <a:gd name="connsiteY13" fmla="*/ 1629669 h 3333948"/>
                      <a:gd name="connsiteX14" fmla="*/ 2071728 w 3957383"/>
                      <a:gd name="connsiteY14" fmla="*/ 1733333 h 3333948"/>
                      <a:gd name="connsiteX15" fmla="*/ 1830247 w 3957383"/>
                      <a:gd name="connsiteY15" fmla="*/ 1949124 h 3333948"/>
                      <a:gd name="connsiteX16" fmla="*/ 1352121 w 3957383"/>
                      <a:gd name="connsiteY16" fmla="*/ 1414078 h 3333948"/>
                      <a:gd name="connsiteX17" fmla="*/ 1468126 w 3957383"/>
                      <a:gd name="connsiteY17" fmla="*/ 1310414 h 3333948"/>
                      <a:gd name="connsiteX18" fmla="*/ 1946253 w 3957383"/>
                      <a:gd name="connsiteY18" fmla="*/ 1845460 h 3333948"/>
                      <a:gd name="connsiteX19" fmla="*/ 1830247 w 3957383"/>
                      <a:gd name="connsiteY19" fmla="*/ 1949124 h 3333948"/>
                      <a:gd name="connsiteX20" fmla="*/ 2235688 w 3957383"/>
                      <a:gd name="connsiteY20" fmla="*/ 2426694 h 3333948"/>
                      <a:gd name="connsiteX21" fmla="*/ 2170798 w 3957383"/>
                      <a:gd name="connsiteY21" fmla="*/ 2354079 h 3333948"/>
                      <a:gd name="connsiteX22" fmla="*/ 2269891 w 3957383"/>
                      <a:gd name="connsiteY22" fmla="*/ 2265529 h 3333948"/>
                      <a:gd name="connsiteX23" fmla="*/ 2214207 w 3957383"/>
                      <a:gd name="connsiteY23" fmla="*/ 2179465 h 3333948"/>
                      <a:gd name="connsiteX24" fmla="*/ 2189005 w 3957383"/>
                      <a:gd name="connsiteY24" fmla="*/ 2105585 h 3333948"/>
                      <a:gd name="connsiteX25" fmla="*/ 2288944 w 3957383"/>
                      <a:gd name="connsiteY25" fmla="*/ 2062009 h 3333948"/>
                      <a:gd name="connsiteX26" fmla="*/ 2312178 w 3957383"/>
                      <a:gd name="connsiteY26" fmla="*/ 2132161 h 3333948"/>
                      <a:gd name="connsiteX27" fmla="*/ 2365813 w 3957383"/>
                      <a:gd name="connsiteY27" fmla="*/ 2215743 h 3333948"/>
                      <a:gd name="connsiteX28" fmla="*/ 2460824 w 3957383"/>
                      <a:gd name="connsiteY28" fmla="*/ 2266932 h 3333948"/>
                      <a:gd name="connsiteX29" fmla="*/ 2541483 w 3957383"/>
                      <a:gd name="connsiteY29" fmla="*/ 2240293 h 3333948"/>
                      <a:gd name="connsiteX30" fmla="*/ 2577492 w 3957383"/>
                      <a:gd name="connsiteY30" fmla="*/ 2154082 h 3333948"/>
                      <a:gd name="connsiteX31" fmla="*/ 2552161 w 3957383"/>
                      <a:gd name="connsiteY31" fmla="*/ 2019817 h 3333948"/>
                      <a:gd name="connsiteX32" fmla="*/ 2525364 w 3957383"/>
                      <a:gd name="connsiteY32" fmla="*/ 1834037 h 3333948"/>
                      <a:gd name="connsiteX33" fmla="*/ 2604203 w 3957383"/>
                      <a:gd name="connsiteY33" fmla="*/ 1693724 h 3333948"/>
                      <a:gd name="connsiteX34" fmla="*/ 2758523 w 3957383"/>
                      <a:gd name="connsiteY34" fmla="*/ 1629971 h 3333948"/>
                      <a:gd name="connsiteX35" fmla="*/ 2927299 w 3957383"/>
                      <a:gd name="connsiteY35" fmla="*/ 1689503 h 3333948"/>
                      <a:gd name="connsiteX36" fmla="*/ 3037293 w 3957383"/>
                      <a:gd name="connsiteY36" fmla="*/ 1591210 h 3333948"/>
                      <a:gd name="connsiteX37" fmla="*/ 3102183 w 3957383"/>
                      <a:gd name="connsiteY37" fmla="*/ 1663825 h 3333948"/>
                      <a:gd name="connsiteX38" fmla="*/ 2997636 w 3957383"/>
                      <a:gd name="connsiteY38" fmla="*/ 1757250 h 3333948"/>
                      <a:gd name="connsiteX39" fmla="*/ 3059625 w 3957383"/>
                      <a:gd name="connsiteY39" fmla="*/ 1853797 h 3333948"/>
                      <a:gd name="connsiteX40" fmla="*/ 3090638 w 3957383"/>
                      <a:gd name="connsiteY40" fmla="*/ 1947198 h 3333948"/>
                      <a:gd name="connsiteX41" fmla="*/ 2987950 w 3957383"/>
                      <a:gd name="connsiteY41" fmla="*/ 1993215 h 3333948"/>
                      <a:gd name="connsiteX42" fmla="*/ 2960779 w 3957383"/>
                      <a:gd name="connsiteY42" fmla="*/ 1903330 h 3333948"/>
                      <a:gd name="connsiteX43" fmla="*/ 2903139 w 3957383"/>
                      <a:gd name="connsiteY43" fmla="*/ 1812290 h 3333948"/>
                      <a:gd name="connsiteX44" fmla="*/ 2801865 w 3957383"/>
                      <a:gd name="connsiteY44" fmla="*/ 1755467 h 3333948"/>
                      <a:gd name="connsiteX45" fmla="*/ 2708439 w 3957383"/>
                      <a:gd name="connsiteY45" fmla="*/ 1788407 h 3333948"/>
                      <a:gd name="connsiteX46" fmla="*/ 2663628 w 3957383"/>
                      <a:gd name="connsiteY46" fmla="*/ 1877353 h 3333948"/>
                      <a:gd name="connsiteX47" fmla="*/ 2687854 w 3957383"/>
                      <a:gd name="connsiteY47" fmla="*/ 2016101 h 3333948"/>
                      <a:gd name="connsiteX48" fmla="*/ 2716388 w 3957383"/>
                      <a:gd name="connsiteY48" fmla="*/ 2190324 h 3333948"/>
                      <a:gd name="connsiteX49" fmla="*/ 2647730 w 3957383"/>
                      <a:gd name="connsiteY49" fmla="*/ 2329907 h 3333948"/>
                      <a:gd name="connsiteX50" fmla="*/ 2498805 w 3957383"/>
                      <a:gd name="connsiteY50" fmla="*/ 2389862 h 3333948"/>
                      <a:gd name="connsiteX51" fmla="*/ 2340227 w 3957383"/>
                      <a:gd name="connsiteY51" fmla="*/ 2333276 h 3333948"/>
                      <a:gd name="connsiteX52" fmla="*/ 2235688 w 3957383"/>
                      <a:gd name="connsiteY52" fmla="*/ 2426694 h 3333948"/>
                      <a:gd name="connsiteX53" fmla="*/ 1328346 w 3957383"/>
                      <a:gd name="connsiteY53" fmla="*/ 2397632 h 3333948"/>
                      <a:gd name="connsiteX54" fmla="*/ 850220 w 3957383"/>
                      <a:gd name="connsiteY54" fmla="*/ 1862585 h 3333948"/>
                      <a:gd name="connsiteX55" fmla="*/ 966225 w 3957383"/>
                      <a:gd name="connsiteY55" fmla="*/ 1758921 h 3333948"/>
                      <a:gd name="connsiteX56" fmla="*/ 1444352 w 3957383"/>
                      <a:gd name="connsiteY56" fmla="*/ 2293967 h 3333948"/>
                      <a:gd name="connsiteX57" fmla="*/ 1328346 w 3957383"/>
                      <a:gd name="connsiteY57" fmla="*/ 2397632 h 3333948"/>
                      <a:gd name="connsiteX58" fmla="*/ 632413 w 3957383"/>
                      <a:gd name="connsiteY58" fmla="*/ 2057221 h 3333948"/>
                      <a:gd name="connsiteX59" fmla="*/ 748419 w 3957383"/>
                      <a:gd name="connsiteY59" fmla="*/ 1953556 h 3333948"/>
                      <a:gd name="connsiteX60" fmla="*/ 1226545 w 3957383"/>
                      <a:gd name="connsiteY60" fmla="*/ 2488603 h 3333948"/>
                      <a:gd name="connsiteX61" fmla="*/ 1110540 w 3957383"/>
                      <a:gd name="connsiteY61" fmla="*/ 2592267 h 3333948"/>
                      <a:gd name="connsiteX62" fmla="*/ 632413 w 3957383"/>
                      <a:gd name="connsiteY62" fmla="*/ 2057221 h 3333948"/>
                      <a:gd name="connsiteX63" fmla="*/ 1181152 w 3957383"/>
                      <a:gd name="connsiteY63" fmla="*/ 3111747 h 3333948"/>
                      <a:gd name="connsiteX64" fmla="*/ 2032206 w 3957383"/>
                      <a:gd name="connsiteY64" fmla="*/ 3111747 h 3333948"/>
                      <a:gd name="connsiteX65" fmla="*/ 1649192 w 3957383"/>
                      <a:gd name="connsiteY65" fmla="*/ 2678725 h 3333948"/>
                      <a:gd name="connsiteX66" fmla="*/ 1181152 w 3957383"/>
                      <a:gd name="connsiteY66" fmla="*/ 3111747 h 3333948"/>
                      <a:gd name="connsiteX67" fmla="*/ 1013064 w 3957383"/>
                      <a:gd name="connsiteY67" fmla="*/ 3047828 h 3333948"/>
                      <a:gd name="connsiteX68" fmla="*/ 1682419 w 3957383"/>
                      <a:gd name="connsiteY68" fmla="*/ 2452442 h 3333948"/>
                      <a:gd name="connsiteX69" fmla="*/ 2267039 w 3957383"/>
                      <a:gd name="connsiteY69" fmla="*/ 3108709 h 3333948"/>
                      <a:gd name="connsiteX70" fmla="*/ 3766299 w 3957383"/>
                      <a:gd name="connsiteY70" fmla="*/ 1768945 h 3333948"/>
                      <a:gd name="connsiteX71" fmla="*/ 2357308 w 3957383"/>
                      <a:gd name="connsiteY71" fmla="*/ 192217 h 3333948"/>
                      <a:gd name="connsiteX72" fmla="*/ 191083 w 3957383"/>
                      <a:gd name="connsiteY72" fmla="*/ 2127992 h 3333948"/>
                      <a:gd name="connsiteX73" fmla="*/ 1013064 w 3957383"/>
                      <a:gd name="connsiteY73" fmla="*/ 3047828 h 3333948"/>
                      <a:gd name="connsiteX74" fmla="*/ 993053 w 3957383"/>
                      <a:gd name="connsiteY74" fmla="*/ 3218414 h 3333948"/>
                      <a:gd name="connsiteX75" fmla="*/ 0 w 3957383"/>
                      <a:gd name="connsiteY75" fmla="*/ 2107139 h 3333948"/>
                      <a:gd name="connsiteX76" fmla="*/ 2357988 w 3957383"/>
                      <a:gd name="connsiteY76" fmla="*/ 0 h 3333948"/>
                      <a:gd name="connsiteX77" fmla="*/ 3957383 w 3957383"/>
                      <a:gd name="connsiteY77" fmla="*/ 1789799 h 3333948"/>
                      <a:gd name="connsiteX78" fmla="*/ 2229406 w 3957383"/>
                      <a:gd name="connsiteY78" fmla="*/ 3333948 h 3333948"/>
                      <a:gd name="connsiteX79" fmla="*/ 2075582 w 3957383"/>
                      <a:gd name="connsiteY79" fmla="*/ 3333888 h 3333948"/>
                      <a:gd name="connsiteX80" fmla="*/ 1079647 w 3957383"/>
                      <a:gd name="connsiteY80" fmla="*/ 3303387 h 3333948"/>
                      <a:gd name="connsiteX81" fmla="*/ 993053 w 3957383"/>
                      <a:gd name="connsiteY81" fmla="*/ 3218414 h 3333948"/>
                      <a:gd name="connsiteX0" fmla="*/ 2554689 w 3957383"/>
                      <a:gd name="connsiteY0" fmla="*/ 1301750 h 3333948"/>
                      <a:gd name="connsiteX1" fmla="*/ 2076563 w 3957383"/>
                      <a:gd name="connsiteY1" fmla="*/ 766704 h 3333948"/>
                      <a:gd name="connsiteX2" fmla="*/ 2192568 w 3957383"/>
                      <a:gd name="connsiteY2" fmla="*/ 663040 h 3333948"/>
                      <a:gd name="connsiteX3" fmla="*/ 2670695 w 3957383"/>
                      <a:gd name="connsiteY3" fmla="*/ 1198086 h 3333948"/>
                      <a:gd name="connsiteX4" fmla="*/ 2554689 w 3957383"/>
                      <a:gd name="connsiteY4" fmla="*/ 1301750 h 3333948"/>
                      <a:gd name="connsiteX5" fmla="*/ 2313209 w 3957383"/>
                      <a:gd name="connsiteY5" fmla="*/ 1517542 h 3333948"/>
                      <a:gd name="connsiteX6" fmla="*/ 1835082 w 3957383"/>
                      <a:gd name="connsiteY6" fmla="*/ 982495 h 3333948"/>
                      <a:gd name="connsiteX7" fmla="*/ 1951088 w 3957383"/>
                      <a:gd name="connsiteY7" fmla="*/ 878831 h 3333948"/>
                      <a:gd name="connsiteX8" fmla="*/ 2429214 w 3957383"/>
                      <a:gd name="connsiteY8" fmla="*/ 1413877 h 3333948"/>
                      <a:gd name="connsiteX9" fmla="*/ 2313209 w 3957383"/>
                      <a:gd name="connsiteY9" fmla="*/ 1517542 h 3333948"/>
                      <a:gd name="connsiteX10" fmla="*/ 2071728 w 3957383"/>
                      <a:gd name="connsiteY10" fmla="*/ 1733333 h 3333948"/>
                      <a:gd name="connsiteX11" fmla="*/ 1593602 w 3957383"/>
                      <a:gd name="connsiteY11" fmla="*/ 1198287 h 3333948"/>
                      <a:gd name="connsiteX12" fmla="*/ 1709607 w 3957383"/>
                      <a:gd name="connsiteY12" fmla="*/ 1094622 h 3333948"/>
                      <a:gd name="connsiteX13" fmla="*/ 2187733 w 3957383"/>
                      <a:gd name="connsiteY13" fmla="*/ 1629669 h 3333948"/>
                      <a:gd name="connsiteX14" fmla="*/ 2071728 w 3957383"/>
                      <a:gd name="connsiteY14" fmla="*/ 1733333 h 3333948"/>
                      <a:gd name="connsiteX15" fmla="*/ 1830247 w 3957383"/>
                      <a:gd name="connsiteY15" fmla="*/ 1949124 h 3333948"/>
                      <a:gd name="connsiteX16" fmla="*/ 1352121 w 3957383"/>
                      <a:gd name="connsiteY16" fmla="*/ 1414078 h 3333948"/>
                      <a:gd name="connsiteX17" fmla="*/ 1468126 w 3957383"/>
                      <a:gd name="connsiteY17" fmla="*/ 1310414 h 3333948"/>
                      <a:gd name="connsiteX18" fmla="*/ 1946253 w 3957383"/>
                      <a:gd name="connsiteY18" fmla="*/ 1845460 h 3333948"/>
                      <a:gd name="connsiteX19" fmla="*/ 1830247 w 3957383"/>
                      <a:gd name="connsiteY19" fmla="*/ 1949124 h 3333948"/>
                      <a:gd name="connsiteX20" fmla="*/ 2235688 w 3957383"/>
                      <a:gd name="connsiteY20" fmla="*/ 2426694 h 3333948"/>
                      <a:gd name="connsiteX21" fmla="*/ 2170798 w 3957383"/>
                      <a:gd name="connsiteY21" fmla="*/ 2354079 h 3333948"/>
                      <a:gd name="connsiteX22" fmla="*/ 2269891 w 3957383"/>
                      <a:gd name="connsiteY22" fmla="*/ 2265529 h 3333948"/>
                      <a:gd name="connsiteX23" fmla="*/ 2214207 w 3957383"/>
                      <a:gd name="connsiteY23" fmla="*/ 2179465 h 3333948"/>
                      <a:gd name="connsiteX24" fmla="*/ 2189005 w 3957383"/>
                      <a:gd name="connsiteY24" fmla="*/ 2105585 h 3333948"/>
                      <a:gd name="connsiteX25" fmla="*/ 2288944 w 3957383"/>
                      <a:gd name="connsiteY25" fmla="*/ 2062009 h 3333948"/>
                      <a:gd name="connsiteX26" fmla="*/ 2312178 w 3957383"/>
                      <a:gd name="connsiteY26" fmla="*/ 2132161 h 3333948"/>
                      <a:gd name="connsiteX27" fmla="*/ 2365813 w 3957383"/>
                      <a:gd name="connsiteY27" fmla="*/ 2215743 h 3333948"/>
                      <a:gd name="connsiteX28" fmla="*/ 2460824 w 3957383"/>
                      <a:gd name="connsiteY28" fmla="*/ 2266932 h 3333948"/>
                      <a:gd name="connsiteX29" fmla="*/ 2541483 w 3957383"/>
                      <a:gd name="connsiteY29" fmla="*/ 2240293 h 3333948"/>
                      <a:gd name="connsiteX30" fmla="*/ 2577492 w 3957383"/>
                      <a:gd name="connsiteY30" fmla="*/ 2154082 h 3333948"/>
                      <a:gd name="connsiteX31" fmla="*/ 2552161 w 3957383"/>
                      <a:gd name="connsiteY31" fmla="*/ 2019817 h 3333948"/>
                      <a:gd name="connsiteX32" fmla="*/ 2525364 w 3957383"/>
                      <a:gd name="connsiteY32" fmla="*/ 1834037 h 3333948"/>
                      <a:gd name="connsiteX33" fmla="*/ 2604203 w 3957383"/>
                      <a:gd name="connsiteY33" fmla="*/ 1693724 h 3333948"/>
                      <a:gd name="connsiteX34" fmla="*/ 2758523 w 3957383"/>
                      <a:gd name="connsiteY34" fmla="*/ 1629971 h 3333948"/>
                      <a:gd name="connsiteX35" fmla="*/ 2927299 w 3957383"/>
                      <a:gd name="connsiteY35" fmla="*/ 1689503 h 3333948"/>
                      <a:gd name="connsiteX36" fmla="*/ 3037293 w 3957383"/>
                      <a:gd name="connsiteY36" fmla="*/ 1591210 h 3333948"/>
                      <a:gd name="connsiteX37" fmla="*/ 3102183 w 3957383"/>
                      <a:gd name="connsiteY37" fmla="*/ 1663825 h 3333948"/>
                      <a:gd name="connsiteX38" fmla="*/ 2997636 w 3957383"/>
                      <a:gd name="connsiteY38" fmla="*/ 1757250 h 3333948"/>
                      <a:gd name="connsiteX39" fmla="*/ 3059625 w 3957383"/>
                      <a:gd name="connsiteY39" fmla="*/ 1853797 h 3333948"/>
                      <a:gd name="connsiteX40" fmla="*/ 3090638 w 3957383"/>
                      <a:gd name="connsiteY40" fmla="*/ 1947198 h 3333948"/>
                      <a:gd name="connsiteX41" fmla="*/ 2987950 w 3957383"/>
                      <a:gd name="connsiteY41" fmla="*/ 1993215 h 3333948"/>
                      <a:gd name="connsiteX42" fmla="*/ 2960779 w 3957383"/>
                      <a:gd name="connsiteY42" fmla="*/ 1903330 h 3333948"/>
                      <a:gd name="connsiteX43" fmla="*/ 2903139 w 3957383"/>
                      <a:gd name="connsiteY43" fmla="*/ 1812290 h 3333948"/>
                      <a:gd name="connsiteX44" fmla="*/ 2801865 w 3957383"/>
                      <a:gd name="connsiteY44" fmla="*/ 1755467 h 3333948"/>
                      <a:gd name="connsiteX45" fmla="*/ 2708439 w 3957383"/>
                      <a:gd name="connsiteY45" fmla="*/ 1788407 h 3333948"/>
                      <a:gd name="connsiteX46" fmla="*/ 2663628 w 3957383"/>
                      <a:gd name="connsiteY46" fmla="*/ 1877353 h 3333948"/>
                      <a:gd name="connsiteX47" fmla="*/ 2687854 w 3957383"/>
                      <a:gd name="connsiteY47" fmla="*/ 2016101 h 3333948"/>
                      <a:gd name="connsiteX48" fmla="*/ 2716388 w 3957383"/>
                      <a:gd name="connsiteY48" fmla="*/ 2190324 h 3333948"/>
                      <a:gd name="connsiteX49" fmla="*/ 2647730 w 3957383"/>
                      <a:gd name="connsiteY49" fmla="*/ 2329907 h 3333948"/>
                      <a:gd name="connsiteX50" fmla="*/ 2498805 w 3957383"/>
                      <a:gd name="connsiteY50" fmla="*/ 2389862 h 3333948"/>
                      <a:gd name="connsiteX51" fmla="*/ 2340227 w 3957383"/>
                      <a:gd name="connsiteY51" fmla="*/ 2333276 h 3333948"/>
                      <a:gd name="connsiteX52" fmla="*/ 2235688 w 3957383"/>
                      <a:gd name="connsiteY52" fmla="*/ 2426694 h 3333948"/>
                      <a:gd name="connsiteX53" fmla="*/ 1328346 w 3957383"/>
                      <a:gd name="connsiteY53" fmla="*/ 2397632 h 3333948"/>
                      <a:gd name="connsiteX54" fmla="*/ 850220 w 3957383"/>
                      <a:gd name="connsiteY54" fmla="*/ 1862585 h 3333948"/>
                      <a:gd name="connsiteX55" fmla="*/ 966225 w 3957383"/>
                      <a:gd name="connsiteY55" fmla="*/ 1758921 h 3333948"/>
                      <a:gd name="connsiteX56" fmla="*/ 1444352 w 3957383"/>
                      <a:gd name="connsiteY56" fmla="*/ 2293967 h 3333948"/>
                      <a:gd name="connsiteX57" fmla="*/ 1328346 w 3957383"/>
                      <a:gd name="connsiteY57" fmla="*/ 2397632 h 3333948"/>
                      <a:gd name="connsiteX58" fmla="*/ 632413 w 3957383"/>
                      <a:gd name="connsiteY58" fmla="*/ 2057221 h 3333948"/>
                      <a:gd name="connsiteX59" fmla="*/ 748419 w 3957383"/>
                      <a:gd name="connsiteY59" fmla="*/ 1953556 h 3333948"/>
                      <a:gd name="connsiteX60" fmla="*/ 1226545 w 3957383"/>
                      <a:gd name="connsiteY60" fmla="*/ 2488603 h 3333948"/>
                      <a:gd name="connsiteX61" fmla="*/ 1110540 w 3957383"/>
                      <a:gd name="connsiteY61" fmla="*/ 2592267 h 3333948"/>
                      <a:gd name="connsiteX62" fmla="*/ 632413 w 3957383"/>
                      <a:gd name="connsiteY62" fmla="*/ 2057221 h 3333948"/>
                      <a:gd name="connsiteX63" fmla="*/ 1181152 w 3957383"/>
                      <a:gd name="connsiteY63" fmla="*/ 3111747 h 3333948"/>
                      <a:gd name="connsiteX64" fmla="*/ 2032206 w 3957383"/>
                      <a:gd name="connsiteY64" fmla="*/ 3111747 h 3333948"/>
                      <a:gd name="connsiteX65" fmla="*/ 1649192 w 3957383"/>
                      <a:gd name="connsiteY65" fmla="*/ 2678725 h 3333948"/>
                      <a:gd name="connsiteX66" fmla="*/ 1181152 w 3957383"/>
                      <a:gd name="connsiteY66" fmla="*/ 3111747 h 3333948"/>
                      <a:gd name="connsiteX67" fmla="*/ 1013064 w 3957383"/>
                      <a:gd name="connsiteY67" fmla="*/ 3047828 h 3333948"/>
                      <a:gd name="connsiteX68" fmla="*/ 1682419 w 3957383"/>
                      <a:gd name="connsiteY68" fmla="*/ 2452442 h 3333948"/>
                      <a:gd name="connsiteX69" fmla="*/ 2267039 w 3957383"/>
                      <a:gd name="connsiteY69" fmla="*/ 3108709 h 3333948"/>
                      <a:gd name="connsiteX70" fmla="*/ 3766299 w 3957383"/>
                      <a:gd name="connsiteY70" fmla="*/ 1768945 h 3333948"/>
                      <a:gd name="connsiteX71" fmla="*/ 2357308 w 3957383"/>
                      <a:gd name="connsiteY71" fmla="*/ 192217 h 3333948"/>
                      <a:gd name="connsiteX72" fmla="*/ 191083 w 3957383"/>
                      <a:gd name="connsiteY72" fmla="*/ 2127992 h 3333948"/>
                      <a:gd name="connsiteX73" fmla="*/ 1013064 w 3957383"/>
                      <a:gd name="connsiteY73" fmla="*/ 3047828 h 3333948"/>
                      <a:gd name="connsiteX74" fmla="*/ 993053 w 3957383"/>
                      <a:gd name="connsiteY74" fmla="*/ 3218414 h 3333948"/>
                      <a:gd name="connsiteX75" fmla="*/ 0 w 3957383"/>
                      <a:gd name="connsiteY75" fmla="*/ 2107139 h 3333948"/>
                      <a:gd name="connsiteX76" fmla="*/ 2357988 w 3957383"/>
                      <a:gd name="connsiteY76" fmla="*/ 0 h 3333948"/>
                      <a:gd name="connsiteX77" fmla="*/ 3957383 w 3957383"/>
                      <a:gd name="connsiteY77" fmla="*/ 1789799 h 3333948"/>
                      <a:gd name="connsiteX78" fmla="*/ 2229406 w 3957383"/>
                      <a:gd name="connsiteY78" fmla="*/ 3333948 h 3333948"/>
                      <a:gd name="connsiteX79" fmla="*/ 2075582 w 3957383"/>
                      <a:gd name="connsiteY79" fmla="*/ 3333888 h 3333948"/>
                      <a:gd name="connsiteX80" fmla="*/ 1065462 w 3957383"/>
                      <a:gd name="connsiteY80" fmla="*/ 3299712 h 3333948"/>
                      <a:gd name="connsiteX81" fmla="*/ 993053 w 3957383"/>
                      <a:gd name="connsiteY81" fmla="*/ 3218414 h 3333948"/>
                      <a:gd name="connsiteX0" fmla="*/ 2554689 w 3957383"/>
                      <a:gd name="connsiteY0" fmla="*/ 1301750 h 3333948"/>
                      <a:gd name="connsiteX1" fmla="*/ 2076563 w 3957383"/>
                      <a:gd name="connsiteY1" fmla="*/ 766704 h 3333948"/>
                      <a:gd name="connsiteX2" fmla="*/ 2192568 w 3957383"/>
                      <a:gd name="connsiteY2" fmla="*/ 663040 h 3333948"/>
                      <a:gd name="connsiteX3" fmla="*/ 2670695 w 3957383"/>
                      <a:gd name="connsiteY3" fmla="*/ 1198086 h 3333948"/>
                      <a:gd name="connsiteX4" fmla="*/ 2554689 w 3957383"/>
                      <a:gd name="connsiteY4" fmla="*/ 1301750 h 3333948"/>
                      <a:gd name="connsiteX5" fmla="*/ 2313209 w 3957383"/>
                      <a:gd name="connsiteY5" fmla="*/ 1517542 h 3333948"/>
                      <a:gd name="connsiteX6" fmla="*/ 1835082 w 3957383"/>
                      <a:gd name="connsiteY6" fmla="*/ 982495 h 3333948"/>
                      <a:gd name="connsiteX7" fmla="*/ 1951088 w 3957383"/>
                      <a:gd name="connsiteY7" fmla="*/ 878831 h 3333948"/>
                      <a:gd name="connsiteX8" fmla="*/ 2429214 w 3957383"/>
                      <a:gd name="connsiteY8" fmla="*/ 1413877 h 3333948"/>
                      <a:gd name="connsiteX9" fmla="*/ 2313209 w 3957383"/>
                      <a:gd name="connsiteY9" fmla="*/ 1517542 h 3333948"/>
                      <a:gd name="connsiteX10" fmla="*/ 2071728 w 3957383"/>
                      <a:gd name="connsiteY10" fmla="*/ 1733333 h 3333948"/>
                      <a:gd name="connsiteX11" fmla="*/ 1593602 w 3957383"/>
                      <a:gd name="connsiteY11" fmla="*/ 1198287 h 3333948"/>
                      <a:gd name="connsiteX12" fmla="*/ 1709607 w 3957383"/>
                      <a:gd name="connsiteY12" fmla="*/ 1094622 h 3333948"/>
                      <a:gd name="connsiteX13" fmla="*/ 2187733 w 3957383"/>
                      <a:gd name="connsiteY13" fmla="*/ 1629669 h 3333948"/>
                      <a:gd name="connsiteX14" fmla="*/ 2071728 w 3957383"/>
                      <a:gd name="connsiteY14" fmla="*/ 1733333 h 3333948"/>
                      <a:gd name="connsiteX15" fmla="*/ 1830247 w 3957383"/>
                      <a:gd name="connsiteY15" fmla="*/ 1949124 h 3333948"/>
                      <a:gd name="connsiteX16" fmla="*/ 1352121 w 3957383"/>
                      <a:gd name="connsiteY16" fmla="*/ 1414078 h 3333948"/>
                      <a:gd name="connsiteX17" fmla="*/ 1468126 w 3957383"/>
                      <a:gd name="connsiteY17" fmla="*/ 1310414 h 3333948"/>
                      <a:gd name="connsiteX18" fmla="*/ 1946253 w 3957383"/>
                      <a:gd name="connsiteY18" fmla="*/ 1845460 h 3333948"/>
                      <a:gd name="connsiteX19" fmla="*/ 1830247 w 3957383"/>
                      <a:gd name="connsiteY19" fmla="*/ 1949124 h 3333948"/>
                      <a:gd name="connsiteX20" fmla="*/ 2235688 w 3957383"/>
                      <a:gd name="connsiteY20" fmla="*/ 2426694 h 3333948"/>
                      <a:gd name="connsiteX21" fmla="*/ 2170798 w 3957383"/>
                      <a:gd name="connsiteY21" fmla="*/ 2354079 h 3333948"/>
                      <a:gd name="connsiteX22" fmla="*/ 2269891 w 3957383"/>
                      <a:gd name="connsiteY22" fmla="*/ 2265529 h 3333948"/>
                      <a:gd name="connsiteX23" fmla="*/ 2214207 w 3957383"/>
                      <a:gd name="connsiteY23" fmla="*/ 2179465 h 3333948"/>
                      <a:gd name="connsiteX24" fmla="*/ 2189005 w 3957383"/>
                      <a:gd name="connsiteY24" fmla="*/ 2105585 h 3333948"/>
                      <a:gd name="connsiteX25" fmla="*/ 2288944 w 3957383"/>
                      <a:gd name="connsiteY25" fmla="*/ 2062009 h 3333948"/>
                      <a:gd name="connsiteX26" fmla="*/ 2312178 w 3957383"/>
                      <a:gd name="connsiteY26" fmla="*/ 2132161 h 3333948"/>
                      <a:gd name="connsiteX27" fmla="*/ 2365813 w 3957383"/>
                      <a:gd name="connsiteY27" fmla="*/ 2215743 h 3333948"/>
                      <a:gd name="connsiteX28" fmla="*/ 2460824 w 3957383"/>
                      <a:gd name="connsiteY28" fmla="*/ 2266932 h 3333948"/>
                      <a:gd name="connsiteX29" fmla="*/ 2541483 w 3957383"/>
                      <a:gd name="connsiteY29" fmla="*/ 2240293 h 3333948"/>
                      <a:gd name="connsiteX30" fmla="*/ 2577492 w 3957383"/>
                      <a:gd name="connsiteY30" fmla="*/ 2154082 h 3333948"/>
                      <a:gd name="connsiteX31" fmla="*/ 2552161 w 3957383"/>
                      <a:gd name="connsiteY31" fmla="*/ 2019817 h 3333948"/>
                      <a:gd name="connsiteX32" fmla="*/ 2525364 w 3957383"/>
                      <a:gd name="connsiteY32" fmla="*/ 1834037 h 3333948"/>
                      <a:gd name="connsiteX33" fmla="*/ 2604203 w 3957383"/>
                      <a:gd name="connsiteY33" fmla="*/ 1693724 h 3333948"/>
                      <a:gd name="connsiteX34" fmla="*/ 2758523 w 3957383"/>
                      <a:gd name="connsiteY34" fmla="*/ 1629971 h 3333948"/>
                      <a:gd name="connsiteX35" fmla="*/ 2927299 w 3957383"/>
                      <a:gd name="connsiteY35" fmla="*/ 1689503 h 3333948"/>
                      <a:gd name="connsiteX36" fmla="*/ 3037293 w 3957383"/>
                      <a:gd name="connsiteY36" fmla="*/ 1591210 h 3333948"/>
                      <a:gd name="connsiteX37" fmla="*/ 3102183 w 3957383"/>
                      <a:gd name="connsiteY37" fmla="*/ 1663825 h 3333948"/>
                      <a:gd name="connsiteX38" fmla="*/ 2997636 w 3957383"/>
                      <a:gd name="connsiteY38" fmla="*/ 1757250 h 3333948"/>
                      <a:gd name="connsiteX39" fmla="*/ 3059625 w 3957383"/>
                      <a:gd name="connsiteY39" fmla="*/ 1853797 h 3333948"/>
                      <a:gd name="connsiteX40" fmla="*/ 3090638 w 3957383"/>
                      <a:gd name="connsiteY40" fmla="*/ 1947198 h 3333948"/>
                      <a:gd name="connsiteX41" fmla="*/ 2987950 w 3957383"/>
                      <a:gd name="connsiteY41" fmla="*/ 1993215 h 3333948"/>
                      <a:gd name="connsiteX42" fmla="*/ 2960779 w 3957383"/>
                      <a:gd name="connsiteY42" fmla="*/ 1903330 h 3333948"/>
                      <a:gd name="connsiteX43" fmla="*/ 2903139 w 3957383"/>
                      <a:gd name="connsiteY43" fmla="*/ 1812290 h 3333948"/>
                      <a:gd name="connsiteX44" fmla="*/ 2801865 w 3957383"/>
                      <a:gd name="connsiteY44" fmla="*/ 1755467 h 3333948"/>
                      <a:gd name="connsiteX45" fmla="*/ 2708439 w 3957383"/>
                      <a:gd name="connsiteY45" fmla="*/ 1788407 h 3333948"/>
                      <a:gd name="connsiteX46" fmla="*/ 2663628 w 3957383"/>
                      <a:gd name="connsiteY46" fmla="*/ 1877353 h 3333948"/>
                      <a:gd name="connsiteX47" fmla="*/ 2687854 w 3957383"/>
                      <a:gd name="connsiteY47" fmla="*/ 2016101 h 3333948"/>
                      <a:gd name="connsiteX48" fmla="*/ 2716388 w 3957383"/>
                      <a:gd name="connsiteY48" fmla="*/ 2190324 h 3333948"/>
                      <a:gd name="connsiteX49" fmla="*/ 2647730 w 3957383"/>
                      <a:gd name="connsiteY49" fmla="*/ 2329907 h 3333948"/>
                      <a:gd name="connsiteX50" fmla="*/ 2498805 w 3957383"/>
                      <a:gd name="connsiteY50" fmla="*/ 2389862 h 3333948"/>
                      <a:gd name="connsiteX51" fmla="*/ 2340227 w 3957383"/>
                      <a:gd name="connsiteY51" fmla="*/ 2333276 h 3333948"/>
                      <a:gd name="connsiteX52" fmla="*/ 2235688 w 3957383"/>
                      <a:gd name="connsiteY52" fmla="*/ 2426694 h 3333948"/>
                      <a:gd name="connsiteX53" fmla="*/ 1328346 w 3957383"/>
                      <a:gd name="connsiteY53" fmla="*/ 2397632 h 3333948"/>
                      <a:gd name="connsiteX54" fmla="*/ 850220 w 3957383"/>
                      <a:gd name="connsiteY54" fmla="*/ 1862585 h 3333948"/>
                      <a:gd name="connsiteX55" fmla="*/ 966225 w 3957383"/>
                      <a:gd name="connsiteY55" fmla="*/ 1758921 h 3333948"/>
                      <a:gd name="connsiteX56" fmla="*/ 1444352 w 3957383"/>
                      <a:gd name="connsiteY56" fmla="*/ 2293967 h 3333948"/>
                      <a:gd name="connsiteX57" fmla="*/ 1328346 w 3957383"/>
                      <a:gd name="connsiteY57" fmla="*/ 2397632 h 3333948"/>
                      <a:gd name="connsiteX58" fmla="*/ 632413 w 3957383"/>
                      <a:gd name="connsiteY58" fmla="*/ 2057221 h 3333948"/>
                      <a:gd name="connsiteX59" fmla="*/ 748419 w 3957383"/>
                      <a:gd name="connsiteY59" fmla="*/ 1953556 h 3333948"/>
                      <a:gd name="connsiteX60" fmla="*/ 1226545 w 3957383"/>
                      <a:gd name="connsiteY60" fmla="*/ 2488603 h 3333948"/>
                      <a:gd name="connsiteX61" fmla="*/ 1110540 w 3957383"/>
                      <a:gd name="connsiteY61" fmla="*/ 2592267 h 3333948"/>
                      <a:gd name="connsiteX62" fmla="*/ 632413 w 3957383"/>
                      <a:gd name="connsiteY62" fmla="*/ 2057221 h 3333948"/>
                      <a:gd name="connsiteX63" fmla="*/ 1181152 w 3957383"/>
                      <a:gd name="connsiteY63" fmla="*/ 3111747 h 3333948"/>
                      <a:gd name="connsiteX64" fmla="*/ 2032206 w 3957383"/>
                      <a:gd name="connsiteY64" fmla="*/ 3111747 h 3333948"/>
                      <a:gd name="connsiteX65" fmla="*/ 1649192 w 3957383"/>
                      <a:gd name="connsiteY65" fmla="*/ 2678725 h 3333948"/>
                      <a:gd name="connsiteX66" fmla="*/ 1181152 w 3957383"/>
                      <a:gd name="connsiteY66" fmla="*/ 3111747 h 3333948"/>
                      <a:gd name="connsiteX67" fmla="*/ 1013064 w 3957383"/>
                      <a:gd name="connsiteY67" fmla="*/ 3047828 h 3333948"/>
                      <a:gd name="connsiteX68" fmla="*/ 1682419 w 3957383"/>
                      <a:gd name="connsiteY68" fmla="*/ 2452442 h 3333948"/>
                      <a:gd name="connsiteX69" fmla="*/ 2267039 w 3957383"/>
                      <a:gd name="connsiteY69" fmla="*/ 3108709 h 3333948"/>
                      <a:gd name="connsiteX70" fmla="*/ 3766299 w 3957383"/>
                      <a:gd name="connsiteY70" fmla="*/ 1768945 h 3333948"/>
                      <a:gd name="connsiteX71" fmla="*/ 2357308 w 3957383"/>
                      <a:gd name="connsiteY71" fmla="*/ 192217 h 3333948"/>
                      <a:gd name="connsiteX72" fmla="*/ 191083 w 3957383"/>
                      <a:gd name="connsiteY72" fmla="*/ 2127992 h 3333948"/>
                      <a:gd name="connsiteX73" fmla="*/ 1013064 w 3957383"/>
                      <a:gd name="connsiteY73" fmla="*/ 3047828 h 3333948"/>
                      <a:gd name="connsiteX74" fmla="*/ 993053 w 3957383"/>
                      <a:gd name="connsiteY74" fmla="*/ 3218414 h 3333948"/>
                      <a:gd name="connsiteX75" fmla="*/ 0 w 3957383"/>
                      <a:gd name="connsiteY75" fmla="*/ 2107139 h 3333948"/>
                      <a:gd name="connsiteX76" fmla="*/ 2357988 w 3957383"/>
                      <a:gd name="connsiteY76" fmla="*/ 0 h 3333948"/>
                      <a:gd name="connsiteX77" fmla="*/ 3957383 w 3957383"/>
                      <a:gd name="connsiteY77" fmla="*/ 1789799 h 3333948"/>
                      <a:gd name="connsiteX78" fmla="*/ 2229406 w 3957383"/>
                      <a:gd name="connsiteY78" fmla="*/ 3333948 h 3333948"/>
                      <a:gd name="connsiteX79" fmla="*/ 2075582 w 3957383"/>
                      <a:gd name="connsiteY79" fmla="*/ 3333888 h 3333948"/>
                      <a:gd name="connsiteX80" fmla="*/ 1068170 w 3957383"/>
                      <a:gd name="connsiteY80" fmla="*/ 3302742 h 3333948"/>
                      <a:gd name="connsiteX81" fmla="*/ 993053 w 3957383"/>
                      <a:gd name="connsiteY81" fmla="*/ 3218414 h 3333948"/>
                      <a:gd name="connsiteX0" fmla="*/ 2554689 w 3957383"/>
                      <a:gd name="connsiteY0" fmla="*/ 1301750 h 3333948"/>
                      <a:gd name="connsiteX1" fmla="*/ 2076563 w 3957383"/>
                      <a:gd name="connsiteY1" fmla="*/ 766704 h 3333948"/>
                      <a:gd name="connsiteX2" fmla="*/ 2192568 w 3957383"/>
                      <a:gd name="connsiteY2" fmla="*/ 663040 h 3333948"/>
                      <a:gd name="connsiteX3" fmla="*/ 2670695 w 3957383"/>
                      <a:gd name="connsiteY3" fmla="*/ 1198086 h 3333948"/>
                      <a:gd name="connsiteX4" fmla="*/ 2554689 w 3957383"/>
                      <a:gd name="connsiteY4" fmla="*/ 1301750 h 3333948"/>
                      <a:gd name="connsiteX5" fmla="*/ 2313209 w 3957383"/>
                      <a:gd name="connsiteY5" fmla="*/ 1517542 h 3333948"/>
                      <a:gd name="connsiteX6" fmla="*/ 1835082 w 3957383"/>
                      <a:gd name="connsiteY6" fmla="*/ 982495 h 3333948"/>
                      <a:gd name="connsiteX7" fmla="*/ 1951088 w 3957383"/>
                      <a:gd name="connsiteY7" fmla="*/ 878831 h 3333948"/>
                      <a:gd name="connsiteX8" fmla="*/ 2429214 w 3957383"/>
                      <a:gd name="connsiteY8" fmla="*/ 1413877 h 3333948"/>
                      <a:gd name="connsiteX9" fmla="*/ 2313209 w 3957383"/>
                      <a:gd name="connsiteY9" fmla="*/ 1517542 h 3333948"/>
                      <a:gd name="connsiteX10" fmla="*/ 2071728 w 3957383"/>
                      <a:gd name="connsiteY10" fmla="*/ 1733333 h 3333948"/>
                      <a:gd name="connsiteX11" fmla="*/ 1593602 w 3957383"/>
                      <a:gd name="connsiteY11" fmla="*/ 1198287 h 3333948"/>
                      <a:gd name="connsiteX12" fmla="*/ 1709607 w 3957383"/>
                      <a:gd name="connsiteY12" fmla="*/ 1094622 h 3333948"/>
                      <a:gd name="connsiteX13" fmla="*/ 2187733 w 3957383"/>
                      <a:gd name="connsiteY13" fmla="*/ 1629669 h 3333948"/>
                      <a:gd name="connsiteX14" fmla="*/ 2071728 w 3957383"/>
                      <a:gd name="connsiteY14" fmla="*/ 1733333 h 3333948"/>
                      <a:gd name="connsiteX15" fmla="*/ 1830247 w 3957383"/>
                      <a:gd name="connsiteY15" fmla="*/ 1949124 h 3333948"/>
                      <a:gd name="connsiteX16" fmla="*/ 1352121 w 3957383"/>
                      <a:gd name="connsiteY16" fmla="*/ 1414078 h 3333948"/>
                      <a:gd name="connsiteX17" fmla="*/ 1468126 w 3957383"/>
                      <a:gd name="connsiteY17" fmla="*/ 1310414 h 3333948"/>
                      <a:gd name="connsiteX18" fmla="*/ 1946253 w 3957383"/>
                      <a:gd name="connsiteY18" fmla="*/ 1845460 h 3333948"/>
                      <a:gd name="connsiteX19" fmla="*/ 1830247 w 3957383"/>
                      <a:gd name="connsiteY19" fmla="*/ 1949124 h 3333948"/>
                      <a:gd name="connsiteX20" fmla="*/ 2235688 w 3957383"/>
                      <a:gd name="connsiteY20" fmla="*/ 2426694 h 3333948"/>
                      <a:gd name="connsiteX21" fmla="*/ 2170798 w 3957383"/>
                      <a:gd name="connsiteY21" fmla="*/ 2354079 h 3333948"/>
                      <a:gd name="connsiteX22" fmla="*/ 2269891 w 3957383"/>
                      <a:gd name="connsiteY22" fmla="*/ 2265529 h 3333948"/>
                      <a:gd name="connsiteX23" fmla="*/ 2214207 w 3957383"/>
                      <a:gd name="connsiteY23" fmla="*/ 2179465 h 3333948"/>
                      <a:gd name="connsiteX24" fmla="*/ 2189005 w 3957383"/>
                      <a:gd name="connsiteY24" fmla="*/ 2105585 h 3333948"/>
                      <a:gd name="connsiteX25" fmla="*/ 2288944 w 3957383"/>
                      <a:gd name="connsiteY25" fmla="*/ 2062009 h 3333948"/>
                      <a:gd name="connsiteX26" fmla="*/ 2312178 w 3957383"/>
                      <a:gd name="connsiteY26" fmla="*/ 2132161 h 3333948"/>
                      <a:gd name="connsiteX27" fmla="*/ 2365813 w 3957383"/>
                      <a:gd name="connsiteY27" fmla="*/ 2215743 h 3333948"/>
                      <a:gd name="connsiteX28" fmla="*/ 2460824 w 3957383"/>
                      <a:gd name="connsiteY28" fmla="*/ 2266932 h 3333948"/>
                      <a:gd name="connsiteX29" fmla="*/ 2541483 w 3957383"/>
                      <a:gd name="connsiteY29" fmla="*/ 2240293 h 3333948"/>
                      <a:gd name="connsiteX30" fmla="*/ 2577492 w 3957383"/>
                      <a:gd name="connsiteY30" fmla="*/ 2154082 h 3333948"/>
                      <a:gd name="connsiteX31" fmla="*/ 2552161 w 3957383"/>
                      <a:gd name="connsiteY31" fmla="*/ 2019817 h 3333948"/>
                      <a:gd name="connsiteX32" fmla="*/ 2525364 w 3957383"/>
                      <a:gd name="connsiteY32" fmla="*/ 1834037 h 3333948"/>
                      <a:gd name="connsiteX33" fmla="*/ 2604203 w 3957383"/>
                      <a:gd name="connsiteY33" fmla="*/ 1693724 h 3333948"/>
                      <a:gd name="connsiteX34" fmla="*/ 2758523 w 3957383"/>
                      <a:gd name="connsiteY34" fmla="*/ 1629971 h 3333948"/>
                      <a:gd name="connsiteX35" fmla="*/ 2927299 w 3957383"/>
                      <a:gd name="connsiteY35" fmla="*/ 1689503 h 3333948"/>
                      <a:gd name="connsiteX36" fmla="*/ 3037293 w 3957383"/>
                      <a:gd name="connsiteY36" fmla="*/ 1591210 h 3333948"/>
                      <a:gd name="connsiteX37" fmla="*/ 3102183 w 3957383"/>
                      <a:gd name="connsiteY37" fmla="*/ 1663825 h 3333948"/>
                      <a:gd name="connsiteX38" fmla="*/ 2997636 w 3957383"/>
                      <a:gd name="connsiteY38" fmla="*/ 1757250 h 3333948"/>
                      <a:gd name="connsiteX39" fmla="*/ 3059625 w 3957383"/>
                      <a:gd name="connsiteY39" fmla="*/ 1853797 h 3333948"/>
                      <a:gd name="connsiteX40" fmla="*/ 3090638 w 3957383"/>
                      <a:gd name="connsiteY40" fmla="*/ 1947198 h 3333948"/>
                      <a:gd name="connsiteX41" fmla="*/ 2987950 w 3957383"/>
                      <a:gd name="connsiteY41" fmla="*/ 1993215 h 3333948"/>
                      <a:gd name="connsiteX42" fmla="*/ 2960779 w 3957383"/>
                      <a:gd name="connsiteY42" fmla="*/ 1903330 h 3333948"/>
                      <a:gd name="connsiteX43" fmla="*/ 2903139 w 3957383"/>
                      <a:gd name="connsiteY43" fmla="*/ 1812290 h 3333948"/>
                      <a:gd name="connsiteX44" fmla="*/ 2801865 w 3957383"/>
                      <a:gd name="connsiteY44" fmla="*/ 1755467 h 3333948"/>
                      <a:gd name="connsiteX45" fmla="*/ 2708439 w 3957383"/>
                      <a:gd name="connsiteY45" fmla="*/ 1788407 h 3333948"/>
                      <a:gd name="connsiteX46" fmla="*/ 2663628 w 3957383"/>
                      <a:gd name="connsiteY46" fmla="*/ 1877353 h 3333948"/>
                      <a:gd name="connsiteX47" fmla="*/ 2687854 w 3957383"/>
                      <a:gd name="connsiteY47" fmla="*/ 2016101 h 3333948"/>
                      <a:gd name="connsiteX48" fmla="*/ 2716388 w 3957383"/>
                      <a:gd name="connsiteY48" fmla="*/ 2190324 h 3333948"/>
                      <a:gd name="connsiteX49" fmla="*/ 2647730 w 3957383"/>
                      <a:gd name="connsiteY49" fmla="*/ 2329907 h 3333948"/>
                      <a:gd name="connsiteX50" fmla="*/ 2498805 w 3957383"/>
                      <a:gd name="connsiteY50" fmla="*/ 2389862 h 3333948"/>
                      <a:gd name="connsiteX51" fmla="*/ 2340227 w 3957383"/>
                      <a:gd name="connsiteY51" fmla="*/ 2333276 h 3333948"/>
                      <a:gd name="connsiteX52" fmla="*/ 2235688 w 3957383"/>
                      <a:gd name="connsiteY52" fmla="*/ 2426694 h 3333948"/>
                      <a:gd name="connsiteX53" fmla="*/ 1328346 w 3957383"/>
                      <a:gd name="connsiteY53" fmla="*/ 2397632 h 3333948"/>
                      <a:gd name="connsiteX54" fmla="*/ 850220 w 3957383"/>
                      <a:gd name="connsiteY54" fmla="*/ 1862585 h 3333948"/>
                      <a:gd name="connsiteX55" fmla="*/ 966225 w 3957383"/>
                      <a:gd name="connsiteY55" fmla="*/ 1758921 h 3333948"/>
                      <a:gd name="connsiteX56" fmla="*/ 1444352 w 3957383"/>
                      <a:gd name="connsiteY56" fmla="*/ 2293967 h 3333948"/>
                      <a:gd name="connsiteX57" fmla="*/ 1328346 w 3957383"/>
                      <a:gd name="connsiteY57" fmla="*/ 2397632 h 3333948"/>
                      <a:gd name="connsiteX58" fmla="*/ 632413 w 3957383"/>
                      <a:gd name="connsiteY58" fmla="*/ 2057221 h 3333948"/>
                      <a:gd name="connsiteX59" fmla="*/ 748419 w 3957383"/>
                      <a:gd name="connsiteY59" fmla="*/ 1953556 h 3333948"/>
                      <a:gd name="connsiteX60" fmla="*/ 1226545 w 3957383"/>
                      <a:gd name="connsiteY60" fmla="*/ 2488603 h 3333948"/>
                      <a:gd name="connsiteX61" fmla="*/ 1110540 w 3957383"/>
                      <a:gd name="connsiteY61" fmla="*/ 2592267 h 3333948"/>
                      <a:gd name="connsiteX62" fmla="*/ 632413 w 3957383"/>
                      <a:gd name="connsiteY62" fmla="*/ 2057221 h 3333948"/>
                      <a:gd name="connsiteX63" fmla="*/ 1181152 w 3957383"/>
                      <a:gd name="connsiteY63" fmla="*/ 3111747 h 3333948"/>
                      <a:gd name="connsiteX64" fmla="*/ 2032206 w 3957383"/>
                      <a:gd name="connsiteY64" fmla="*/ 3111747 h 3333948"/>
                      <a:gd name="connsiteX65" fmla="*/ 1649192 w 3957383"/>
                      <a:gd name="connsiteY65" fmla="*/ 2678725 h 3333948"/>
                      <a:gd name="connsiteX66" fmla="*/ 1181152 w 3957383"/>
                      <a:gd name="connsiteY66" fmla="*/ 3111747 h 3333948"/>
                      <a:gd name="connsiteX67" fmla="*/ 1013064 w 3957383"/>
                      <a:gd name="connsiteY67" fmla="*/ 3047828 h 3333948"/>
                      <a:gd name="connsiteX68" fmla="*/ 1682419 w 3957383"/>
                      <a:gd name="connsiteY68" fmla="*/ 2452442 h 3333948"/>
                      <a:gd name="connsiteX69" fmla="*/ 2267039 w 3957383"/>
                      <a:gd name="connsiteY69" fmla="*/ 3108709 h 3333948"/>
                      <a:gd name="connsiteX70" fmla="*/ 3766299 w 3957383"/>
                      <a:gd name="connsiteY70" fmla="*/ 1768945 h 3333948"/>
                      <a:gd name="connsiteX71" fmla="*/ 2357308 w 3957383"/>
                      <a:gd name="connsiteY71" fmla="*/ 192217 h 3333948"/>
                      <a:gd name="connsiteX72" fmla="*/ 191083 w 3957383"/>
                      <a:gd name="connsiteY72" fmla="*/ 2127992 h 3333948"/>
                      <a:gd name="connsiteX73" fmla="*/ 1013064 w 3957383"/>
                      <a:gd name="connsiteY73" fmla="*/ 3047828 h 3333948"/>
                      <a:gd name="connsiteX74" fmla="*/ 993053 w 3957383"/>
                      <a:gd name="connsiteY74" fmla="*/ 3218414 h 3333948"/>
                      <a:gd name="connsiteX75" fmla="*/ 0 w 3957383"/>
                      <a:gd name="connsiteY75" fmla="*/ 2107139 h 3333948"/>
                      <a:gd name="connsiteX76" fmla="*/ 2357988 w 3957383"/>
                      <a:gd name="connsiteY76" fmla="*/ 0 h 3333948"/>
                      <a:gd name="connsiteX77" fmla="*/ 3957383 w 3957383"/>
                      <a:gd name="connsiteY77" fmla="*/ 1789799 h 3333948"/>
                      <a:gd name="connsiteX78" fmla="*/ 2229406 w 3957383"/>
                      <a:gd name="connsiteY78" fmla="*/ 3333948 h 3333948"/>
                      <a:gd name="connsiteX79" fmla="*/ 2075582 w 3957383"/>
                      <a:gd name="connsiteY79" fmla="*/ 3333888 h 3333948"/>
                      <a:gd name="connsiteX80" fmla="*/ 1068170 w 3957383"/>
                      <a:gd name="connsiteY80" fmla="*/ 3302742 h 3333948"/>
                      <a:gd name="connsiteX81" fmla="*/ 993053 w 3957383"/>
                      <a:gd name="connsiteY81" fmla="*/ 3218414 h 3333948"/>
                      <a:gd name="connsiteX0" fmla="*/ 2554689 w 3957383"/>
                      <a:gd name="connsiteY0" fmla="*/ 1301750 h 3333948"/>
                      <a:gd name="connsiteX1" fmla="*/ 2076563 w 3957383"/>
                      <a:gd name="connsiteY1" fmla="*/ 766704 h 3333948"/>
                      <a:gd name="connsiteX2" fmla="*/ 2192568 w 3957383"/>
                      <a:gd name="connsiteY2" fmla="*/ 663040 h 3333948"/>
                      <a:gd name="connsiteX3" fmla="*/ 2670695 w 3957383"/>
                      <a:gd name="connsiteY3" fmla="*/ 1198086 h 3333948"/>
                      <a:gd name="connsiteX4" fmla="*/ 2554689 w 3957383"/>
                      <a:gd name="connsiteY4" fmla="*/ 1301750 h 3333948"/>
                      <a:gd name="connsiteX5" fmla="*/ 2313209 w 3957383"/>
                      <a:gd name="connsiteY5" fmla="*/ 1517542 h 3333948"/>
                      <a:gd name="connsiteX6" fmla="*/ 1835082 w 3957383"/>
                      <a:gd name="connsiteY6" fmla="*/ 982495 h 3333948"/>
                      <a:gd name="connsiteX7" fmla="*/ 1951088 w 3957383"/>
                      <a:gd name="connsiteY7" fmla="*/ 878831 h 3333948"/>
                      <a:gd name="connsiteX8" fmla="*/ 2429214 w 3957383"/>
                      <a:gd name="connsiteY8" fmla="*/ 1413877 h 3333948"/>
                      <a:gd name="connsiteX9" fmla="*/ 2313209 w 3957383"/>
                      <a:gd name="connsiteY9" fmla="*/ 1517542 h 3333948"/>
                      <a:gd name="connsiteX10" fmla="*/ 2071728 w 3957383"/>
                      <a:gd name="connsiteY10" fmla="*/ 1733333 h 3333948"/>
                      <a:gd name="connsiteX11" fmla="*/ 1593602 w 3957383"/>
                      <a:gd name="connsiteY11" fmla="*/ 1198287 h 3333948"/>
                      <a:gd name="connsiteX12" fmla="*/ 1709607 w 3957383"/>
                      <a:gd name="connsiteY12" fmla="*/ 1094622 h 3333948"/>
                      <a:gd name="connsiteX13" fmla="*/ 2187733 w 3957383"/>
                      <a:gd name="connsiteY13" fmla="*/ 1629669 h 3333948"/>
                      <a:gd name="connsiteX14" fmla="*/ 2071728 w 3957383"/>
                      <a:gd name="connsiteY14" fmla="*/ 1733333 h 3333948"/>
                      <a:gd name="connsiteX15" fmla="*/ 1830247 w 3957383"/>
                      <a:gd name="connsiteY15" fmla="*/ 1949124 h 3333948"/>
                      <a:gd name="connsiteX16" fmla="*/ 1352121 w 3957383"/>
                      <a:gd name="connsiteY16" fmla="*/ 1414078 h 3333948"/>
                      <a:gd name="connsiteX17" fmla="*/ 1468126 w 3957383"/>
                      <a:gd name="connsiteY17" fmla="*/ 1310414 h 3333948"/>
                      <a:gd name="connsiteX18" fmla="*/ 1946253 w 3957383"/>
                      <a:gd name="connsiteY18" fmla="*/ 1845460 h 3333948"/>
                      <a:gd name="connsiteX19" fmla="*/ 1830247 w 3957383"/>
                      <a:gd name="connsiteY19" fmla="*/ 1949124 h 3333948"/>
                      <a:gd name="connsiteX20" fmla="*/ 2235688 w 3957383"/>
                      <a:gd name="connsiteY20" fmla="*/ 2426694 h 3333948"/>
                      <a:gd name="connsiteX21" fmla="*/ 2170798 w 3957383"/>
                      <a:gd name="connsiteY21" fmla="*/ 2354079 h 3333948"/>
                      <a:gd name="connsiteX22" fmla="*/ 2269891 w 3957383"/>
                      <a:gd name="connsiteY22" fmla="*/ 2265529 h 3333948"/>
                      <a:gd name="connsiteX23" fmla="*/ 2214207 w 3957383"/>
                      <a:gd name="connsiteY23" fmla="*/ 2179465 h 3333948"/>
                      <a:gd name="connsiteX24" fmla="*/ 2189005 w 3957383"/>
                      <a:gd name="connsiteY24" fmla="*/ 2105585 h 3333948"/>
                      <a:gd name="connsiteX25" fmla="*/ 2288944 w 3957383"/>
                      <a:gd name="connsiteY25" fmla="*/ 2062009 h 3333948"/>
                      <a:gd name="connsiteX26" fmla="*/ 2312178 w 3957383"/>
                      <a:gd name="connsiteY26" fmla="*/ 2132161 h 3333948"/>
                      <a:gd name="connsiteX27" fmla="*/ 2365813 w 3957383"/>
                      <a:gd name="connsiteY27" fmla="*/ 2215743 h 3333948"/>
                      <a:gd name="connsiteX28" fmla="*/ 2460824 w 3957383"/>
                      <a:gd name="connsiteY28" fmla="*/ 2266932 h 3333948"/>
                      <a:gd name="connsiteX29" fmla="*/ 2541483 w 3957383"/>
                      <a:gd name="connsiteY29" fmla="*/ 2240293 h 3333948"/>
                      <a:gd name="connsiteX30" fmla="*/ 2577492 w 3957383"/>
                      <a:gd name="connsiteY30" fmla="*/ 2154082 h 3333948"/>
                      <a:gd name="connsiteX31" fmla="*/ 2552161 w 3957383"/>
                      <a:gd name="connsiteY31" fmla="*/ 2019817 h 3333948"/>
                      <a:gd name="connsiteX32" fmla="*/ 2525364 w 3957383"/>
                      <a:gd name="connsiteY32" fmla="*/ 1834037 h 3333948"/>
                      <a:gd name="connsiteX33" fmla="*/ 2604203 w 3957383"/>
                      <a:gd name="connsiteY33" fmla="*/ 1693724 h 3333948"/>
                      <a:gd name="connsiteX34" fmla="*/ 2758523 w 3957383"/>
                      <a:gd name="connsiteY34" fmla="*/ 1629971 h 3333948"/>
                      <a:gd name="connsiteX35" fmla="*/ 2927299 w 3957383"/>
                      <a:gd name="connsiteY35" fmla="*/ 1689503 h 3333948"/>
                      <a:gd name="connsiteX36" fmla="*/ 3037293 w 3957383"/>
                      <a:gd name="connsiteY36" fmla="*/ 1591210 h 3333948"/>
                      <a:gd name="connsiteX37" fmla="*/ 3102183 w 3957383"/>
                      <a:gd name="connsiteY37" fmla="*/ 1663825 h 3333948"/>
                      <a:gd name="connsiteX38" fmla="*/ 2997636 w 3957383"/>
                      <a:gd name="connsiteY38" fmla="*/ 1757250 h 3333948"/>
                      <a:gd name="connsiteX39" fmla="*/ 3059625 w 3957383"/>
                      <a:gd name="connsiteY39" fmla="*/ 1853797 h 3333948"/>
                      <a:gd name="connsiteX40" fmla="*/ 3090638 w 3957383"/>
                      <a:gd name="connsiteY40" fmla="*/ 1947198 h 3333948"/>
                      <a:gd name="connsiteX41" fmla="*/ 2987950 w 3957383"/>
                      <a:gd name="connsiteY41" fmla="*/ 1993215 h 3333948"/>
                      <a:gd name="connsiteX42" fmla="*/ 2960779 w 3957383"/>
                      <a:gd name="connsiteY42" fmla="*/ 1903330 h 3333948"/>
                      <a:gd name="connsiteX43" fmla="*/ 2903139 w 3957383"/>
                      <a:gd name="connsiteY43" fmla="*/ 1812290 h 3333948"/>
                      <a:gd name="connsiteX44" fmla="*/ 2801865 w 3957383"/>
                      <a:gd name="connsiteY44" fmla="*/ 1755467 h 3333948"/>
                      <a:gd name="connsiteX45" fmla="*/ 2708439 w 3957383"/>
                      <a:gd name="connsiteY45" fmla="*/ 1788407 h 3333948"/>
                      <a:gd name="connsiteX46" fmla="*/ 2663628 w 3957383"/>
                      <a:gd name="connsiteY46" fmla="*/ 1877353 h 3333948"/>
                      <a:gd name="connsiteX47" fmla="*/ 2687854 w 3957383"/>
                      <a:gd name="connsiteY47" fmla="*/ 2016101 h 3333948"/>
                      <a:gd name="connsiteX48" fmla="*/ 2716388 w 3957383"/>
                      <a:gd name="connsiteY48" fmla="*/ 2190324 h 3333948"/>
                      <a:gd name="connsiteX49" fmla="*/ 2647730 w 3957383"/>
                      <a:gd name="connsiteY49" fmla="*/ 2329907 h 3333948"/>
                      <a:gd name="connsiteX50" fmla="*/ 2498805 w 3957383"/>
                      <a:gd name="connsiteY50" fmla="*/ 2389862 h 3333948"/>
                      <a:gd name="connsiteX51" fmla="*/ 2340227 w 3957383"/>
                      <a:gd name="connsiteY51" fmla="*/ 2333276 h 3333948"/>
                      <a:gd name="connsiteX52" fmla="*/ 2235688 w 3957383"/>
                      <a:gd name="connsiteY52" fmla="*/ 2426694 h 3333948"/>
                      <a:gd name="connsiteX53" fmla="*/ 1328346 w 3957383"/>
                      <a:gd name="connsiteY53" fmla="*/ 2397632 h 3333948"/>
                      <a:gd name="connsiteX54" fmla="*/ 850220 w 3957383"/>
                      <a:gd name="connsiteY54" fmla="*/ 1862585 h 3333948"/>
                      <a:gd name="connsiteX55" fmla="*/ 966225 w 3957383"/>
                      <a:gd name="connsiteY55" fmla="*/ 1758921 h 3333948"/>
                      <a:gd name="connsiteX56" fmla="*/ 1444352 w 3957383"/>
                      <a:gd name="connsiteY56" fmla="*/ 2293967 h 3333948"/>
                      <a:gd name="connsiteX57" fmla="*/ 1328346 w 3957383"/>
                      <a:gd name="connsiteY57" fmla="*/ 2397632 h 3333948"/>
                      <a:gd name="connsiteX58" fmla="*/ 632413 w 3957383"/>
                      <a:gd name="connsiteY58" fmla="*/ 2057221 h 3333948"/>
                      <a:gd name="connsiteX59" fmla="*/ 748419 w 3957383"/>
                      <a:gd name="connsiteY59" fmla="*/ 1953556 h 3333948"/>
                      <a:gd name="connsiteX60" fmla="*/ 1226545 w 3957383"/>
                      <a:gd name="connsiteY60" fmla="*/ 2488603 h 3333948"/>
                      <a:gd name="connsiteX61" fmla="*/ 1110540 w 3957383"/>
                      <a:gd name="connsiteY61" fmla="*/ 2592267 h 3333948"/>
                      <a:gd name="connsiteX62" fmla="*/ 632413 w 3957383"/>
                      <a:gd name="connsiteY62" fmla="*/ 2057221 h 3333948"/>
                      <a:gd name="connsiteX63" fmla="*/ 1181152 w 3957383"/>
                      <a:gd name="connsiteY63" fmla="*/ 3111747 h 3333948"/>
                      <a:gd name="connsiteX64" fmla="*/ 2032206 w 3957383"/>
                      <a:gd name="connsiteY64" fmla="*/ 3111747 h 3333948"/>
                      <a:gd name="connsiteX65" fmla="*/ 1649192 w 3957383"/>
                      <a:gd name="connsiteY65" fmla="*/ 2678725 h 3333948"/>
                      <a:gd name="connsiteX66" fmla="*/ 1181152 w 3957383"/>
                      <a:gd name="connsiteY66" fmla="*/ 3111747 h 3333948"/>
                      <a:gd name="connsiteX67" fmla="*/ 1013064 w 3957383"/>
                      <a:gd name="connsiteY67" fmla="*/ 3047828 h 3333948"/>
                      <a:gd name="connsiteX68" fmla="*/ 1682419 w 3957383"/>
                      <a:gd name="connsiteY68" fmla="*/ 2452442 h 3333948"/>
                      <a:gd name="connsiteX69" fmla="*/ 2267039 w 3957383"/>
                      <a:gd name="connsiteY69" fmla="*/ 3108709 h 3333948"/>
                      <a:gd name="connsiteX70" fmla="*/ 3766299 w 3957383"/>
                      <a:gd name="connsiteY70" fmla="*/ 1768945 h 3333948"/>
                      <a:gd name="connsiteX71" fmla="*/ 2357308 w 3957383"/>
                      <a:gd name="connsiteY71" fmla="*/ 192217 h 3333948"/>
                      <a:gd name="connsiteX72" fmla="*/ 191083 w 3957383"/>
                      <a:gd name="connsiteY72" fmla="*/ 2127992 h 3333948"/>
                      <a:gd name="connsiteX73" fmla="*/ 1013064 w 3957383"/>
                      <a:gd name="connsiteY73" fmla="*/ 3047828 h 3333948"/>
                      <a:gd name="connsiteX74" fmla="*/ 993053 w 3957383"/>
                      <a:gd name="connsiteY74" fmla="*/ 3218414 h 3333948"/>
                      <a:gd name="connsiteX75" fmla="*/ 0 w 3957383"/>
                      <a:gd name="connsiteY75" fmla="*/ 2107139 h 3333948"/>
                      <a:gd name="connsiteX76" fmla="*/ 2357988 w 3957383"/>
                      <a:gd name="connsiteY76" fmla="*/ 0 h 3333948"/>
                      <a:gd name="connsiteX77" fmla="*/ 3957383 w 3957383"/>
                      <a:gd name="connsiteY77" fmla="*/ 1789799 h 3333948"/>
                      <a:gd name="connsiteX78" fmla="*/ 2229406 w 3957383"/>
                      <a:gd name="connsiteY78" fmla="*/ 3333948 h 3333948"/>
                      <a:gd name="connsiteX79" fmla="*/ 2075582 w 3957383"/>
                      <a:gd name="connsiteY79" fmla="*/ 3333888 h 3333948"/>
                      <a:gd name="connsiteX80" fmla="*/ 1069686 w 3957383"/>
                      <a:gd name="connsiteY80" fmla="*/ 3301388 h 3333948"/>
                      <a:gd name="connsiteX81" fmla="*/ 993053 w 3957383"/>
                      <a:gd name="connsiteY81" fmla="*/ 3218414 h 3333948"/>
                      <a:gd name="connsiteX0" fmla="*/ 2586255 w 3988949"/>
                      <a:gd name="connsiteY0" fmla="*/ 1301750 h 3333948"/>
                      <a:gd name="connsiteX1" fmla="*/ 2108129 w 3988949"/>
                      <a:gd name="connsiteY1" fmla="*/ 766704 h 3333948"/>
                      <a:gd name="connsiteX2" fmla="*/ 2224134 w 3988949"/>
                      <a:gd name="connsiteY2" fmla="*/ 663040 h 3333948"/>
                      <a:gd name="connsiteX3" fmla="*/ 2702261 w 3988949"/>
                      <a:gd name="connsiteY3" fmla="*/ 1198086 h 3333948"/>
                      <a:gd name="connsiteX4" fmla="*/ 2586255 w 3988949"/>
                      <a:gd name="connsiteY4" fmla="*/ 1301750 h 3333948"/>
                      <a:gd name="connsiteX5" fmla="*/ 2344775 w 3988949"/>
                      <a:gd name="connsiteY5" fmla="*/ 1517542 h 3333948"/>
                      <a:gd name="connsiteX6" fmla="*/ 1866648 w 3988949"/>
                      <a:gd name="connsiteY6" fmla="*/ 982495 h 3333948"/>
                      <a:gd name="connsiteX7" fmla="*/ 1982654 w 3988949"/>
                      <a:gd name="connsiteY7" fmla="*/ 878831 h 3333948"/>
                      <a:gd name="connsiteX8" fmla="*/ 2460780 w 3988949"/>
                      <a:gd name="connsiteY8" fmla="*/ 1413877 h 3333948"/>
                      <a:gd name="connsiteX9" fmla="*/ 2344775 w 3988949"/>
                      <a:gd name="connsiteY9" fmla="*/ 1517542 h 3333948"/>
                      <a:gd name="connsiteX10" fmla="*/ 2103294 w 3988949"/>
                      <a:gd name="connsiteY10" fmla="*/ 1733333 h 3333948"/>
                      <a:gd name="connsiteX11" fmla="*/ 1625168 w 3988949"/>
                      <a:gd name="connsiteY11" fmla="*/ 1198287 h 3333948"/>
                      <a:gd name="connsiteX12" fmla="*/ 1741173 w 3988949"/>
                      <a:gd name="connsiteY12" fmla="*/ 1094622 h 3333948"/>
                      <a:gd name="connsiteX13" fmla="*/ 2219299 w 3988949"/>
                      <a:gd name="connsiteY13" fmla="*/ 1629669 h 3333948"/>
                      <a:gd name="connsiteX14" fmla="*/ 2103294 w 3988949"/>
                      <a:gd name="connsiteY14" fmla="*/ 1733333 h 3333948"/>
                      <a:gd name="connsiteX15" fmla="*/ 1861813 w 3988949"/>
                      <a:gd name="connsiteY15" fmla="*/ 1949124 h 3333948"/>
                      <a:gd name="connsiteX16" fmla="*/ 1383687 w 3988949"/>
                      <a:gd name="connsiteY16" fmla="*/ 1414078 h 3333948"/>
                      <a:gd name="connsiteX17" fmla="*/ 1499692 w 3988949"/>
                      <a:gd name="connsiteY17" fmla="*/ 1310414 h 3333948"/>
                      <a:gd name="connsiteX18" fmla="*/ 1977819 w 3988949"/>
                      <a:gd name="connsiteY18" fmla="*/ 1845460 h 3333948"/>
                      <a:gd name="connsiteX19" fmla="*/ 1861813 w 3988949"/>
                      <a:gd name="connsiteY19" fmla="*/ 1949124 h 3333948"/>
                      <a:gd name="connsiteX20" fmla="*/ 2267254 w 3988949"/>
                      <a:gd name="connsiteY20" fmla="*/ 2426694 h 3333948"/>
                      <a:gd name="connsiteX21" fmla="*/ 2202364 w 3988949"/>
                      <a:gd name="connsiteY21" fmla="*/ 2354079 h 3333948"/>
                      <a:gd name="connsiteX22" fmla="*/ 2301457 w 3988949"/>
                      <a:gd name="connsiteY22" fmla="*/ 2265529 h 3333948"/>
                      <a:gd name="connsiteX23" fmla="*/ 2245773 w 3988949"/>
                      <a:gd name="connsiteY23" fmla="*/ 2179465 h 3333948"/>
                      <a:gd name="connsiteX24" fmla="*/ 2220571 w 3988949"/>
                      <a:gd name="connsiteY24" fmla="*/ 2105585 h 3333948"/>
                      <a:gd name="connsiteX25" fmla="*/ 2320510 w 3988949"/>
                      <a:gd name="connsiteY25" fmla="*/ 2062009 h 3333948"/>
                      <a:gd name="connsiteX26" fmla="*/ 2343744 w 3988949"/>
                      <a:gd name="connsiteY26" fmla="*/ 2132161 h 3333948"/>
                      <a:gd name="connsiteX27" fmla="*/ 2397379 w 3988949"/>
                      <a:gd name="connsiteY27" fmla="*/ 2215743 h 3333948"/>
                      <a:gd name="connsiteX28" fmla="*/ 2492390 w 3988949"/>
                      <a:gd name="connsiteY28" fmla="*/ 2266932 h 3333948"/>
                      <a:gd name="connsiteX29" fmla="*/ 2573049 w 3988949"/>
                      <a:gd name="connsiteY29" fmla="*/ 2240293 h 3333948"/>
                      <a:gd name="connsiteX30" fmla="*/ 2609058 w 3988949"/>
                      <a:gd name="connsiteY30" fmla="*/ 2154082 h 3333948"/>
                      <a:gd name="connsiteX31" fmla="*/ 2583727 w 3988949"/>
                      <a:gd name="connsiteY31" fmla="*/ 2019817 h 3333948"/>
                      <a:gd name="connsiteX32" fmla="*/ 2556930 w 3988949"/>
                      <a:gd name="connsiteY32" fmla="*/ 1834037 h 3333948"/>
                      <a:gd name="connsiteX33" fmla="*/ 2635769 w 3988949"/>
                      <a:gd name="connsiteY33" fmla="*/ 1693724 h 3333948"/>
                      <a:gd name="connsiteX34" fmla="*/ 2790089 w 3988949"/>
                      <a:gd name="connsiteY34" fmla="*/ 1629971 h 3333948"/>
                      <a:gd name="connsiteX35" fmla="*/ 2958865 w 3988949"/>
                      <a:gd name="connsiteY35" fmla="*/ 1689503 h 3333948"/>
                      <a:gd name="connsiteX36" fmla="*/ 3068859 w 3988949"/>
                      <a:gd name="connsiteY36" fmla="*/ 1591210 h 3333948"/>
                      <a:gd name="connsiteX37" fmla="*/ 3133749 w 3988949"/>
                      <a:gd name="connsiteY37" fmla="*/ 1663825 h 3333948"/>
                      <a:gd name="connsiteX38" fmla="*/ 3029202 w 3988949"/>
                      <a:gd name="connsiteY38" fmla="*/ 1757250 h 3333948"/>
                      <a:gd name="connsiteX39" fmla="*/ 3091191 w 3988949"/>
                      <a:gd name="connsiteY39" fmla="*/ 1853797 h 3333948"/>
                      <a:gd name="connsiteX40" fmla="*/ 3122204 w 3988949"/>
                      <a:gd name="connsiteY40" fmla="*/ 1947198 h 3333948"/>
                      <a:gd name="connsiteX41" fmla="*/ 3019516 w 3988949"/>
                      <a:gd name="connsiteY41" fmla="*/ 1993215 h 3333948"/>
                      <a:gd name="connsiteX42" fmla="*/ 2992345 w 3988949"/>
                      <a:gd name="connsiteY42" fmla="*/ 1903330 h 3333948"/>
                      <a:gd name="connsiteX43" fmla="*/ 2934705 w 3988949"/>
                      <a:gd name="connsiteY43" fmla="*/ 1812290 h 3333948"/>
                      <a:gd name="connsiteX44" fmla="*/ 2833431 w 3988949"/>
                      <a:gd name="connsiteY44" fmla="*/ 1755467 h 3333948"/>
                      <a:gd name="connsiteX45" fmla="*/ 2740005 w 3988949"/>
                      <a:gd name="connsiteY45" fmla="*/ 1788407 h 3333948"/>
                      <a:gd name="connsiteX46" fmla="*/ 2695194 w 3988949"/>
                      <a:gd name="connsiteY46" fmla="*/ 1877353 h 3333948"/>
                      <a:gd name="connsiteX47" fmla="*/ 2719420 w 3988949"/>
                      <a:gd name="connsiteY47" fmla="*/ 2016101 h 3333948"/>
                      <a:gd name="connsiteX48" fmla="*/ 2747954 w 3988949"/>
                      <a:gd name="connsiteY48" fmla="*/ 2190324 h 3333948"/>
                      <a:gd name="connsiteX49" fmla="*/ 2679296 w 3988949"/>
                      <a:gd name="connsiteY49" fmla="*/ 2329907 h 3333948"/>
                      <a:gd name="connsiteX50" fmla="*/ 2530371 w 3988949"/>
                      <a:gd name="connsiteY50" fmla="*/ 2389862 h 3333948"/>
                      <a:gd name="connsiteX51" fmla="*/ 2371793 w 3988949"/>
                      <a:gd name="connsiteY51" fmla="*/ 2333276 h 3333948"/>
                      <a:gd name="connsiteX52" fmla="*/ 2267254 w 3988949"/>
                      <a:gd name="connsiteY52" fmla="*/ 2426694 h 3333948"/>
                      <a:gd name="connsiteX53" fmla="*/ 1359912 w 3988949"/>
                      <a:gd name="connsiteY53" fmla="*/ 2397632 h 3333948"/>
                      <a:gd name="connsiteX54" fmla="*/ 881786 w 3988949"/>
                      <a:gd name="connsiteY54" fmla="*/ 1862585 h 3333948"/>
                      <a:gd name="connsiteX55" fmla="*/ 997791 w 3988949"/>
                      <a:gd name="connsiteY55" fmla="*/ 1758921 h 3333948"/>
                      <a:gd name="connsiteX56" fmla="*/ 1475918 w 3988949"/>
                      <a:gd name="connsiteY56" fmla="*/ 2293967 h 3333948"/>
                      <a:gd name="connsiteX57" fmla="*/ 1359912 w 3988949"/>
                      <a:gd name="connsiteY57" fmla="*/ 2397632 h 3333948"/>
                      <a:gd name="connsiteX58" fmla="*/ 663979 w 3988949"/>
                      <a:gd name="connsiteY58" fmla="*/ 2057221 h 3333948"/>
                      <a:gd name="connsiteX59" fmla="*/ 779985 w 3988949"/>
                      <a:gd name="connsiteY59" fmla="*/ 1953556 h 3333948"/>
                      <a:gd name="connsiteX60" fmla="*/ 1258111 w 3988949"/>
                      <a:gd name="connsiteY60" fmla="*/ 2488603 h 3333948"/>
                      <a:gd name="connsiteX61" fmla="*/ 1142106 w 3988949"/>
                      <a:gd name="connsiteY61" fmla="*/ 2592267 h 3333948"/>
                      <a:gd name="connsiteX62" fmla="*/ 663979 w 3988949"/>
                      <a:gd name="connsiteY62" fmla="*/ 2057221 h 3333948"/>
                      <a:gd name="connsiteX63" fmla="*/ 1212718 w 3988949"/>
                      <a:gd name="connsiteY63" fmla="*/ 3111747 h 3333948"/>
                      <a:gd name="connsiteX64" fmla="*/ 2063772 w 3988949"/>
                      <a:gd name="connsiteY64" fmla="*/ 3111747 h 3333948"/>
                      <a:gd name="connsiteX65" fmla="*/ 1680758 w 3988949"/>
                      <a:gd name="connsiteY65" fmla="*/ 2678725 h 3333948"/>
                      <a:gd name="connsiteX66" fmla="*/ 1212718 w 3988949"/>
                      <a:gd name="connsiteY66" fmla="*/ 3111747 h 3333948"/>
                      <a:gd name="connsiteX67" fmla="*/ 1044630 w 3988949"/>
                      <a:gd name="connsiteY67" fmla="*/ 3047828 h 3333948"/>
                      <a:gd name="connsiteX68" fmla="*/ 1713985 w 3988949"/>
                      <a:gd name="connsiteY68" fmla="*/ 2452442 h 3333948"/>
                      <a:gd name="connsiteX69" fmla="*/ 2298605 w 3988949"/>
                      <a:gd name="connsiteY69" fmla="*/ 3108709 h 3333948"/>
                      <a:gd name="connsiteX70" fmla="*/ 3797865 w 3988949"/>
                      <a:gd name="connsiteY70" fmla="*/ 1768945 h 3333948"/>
                      <a:gd name="connsiteX71" fmla="*/ 2388874 w 3988949"/>
                      <a:gd name="connsiteY71" fmla="*/ 192217 h 3333948"/>
                      <a:gd name="connsiteX72" fmla="*/ 222649 w 3988949"/>
                      <a:gd name="connsiteY72" fmla="*/ 2127992 h 3333948"/>
                      <a:gd name="connsiteX73" fmla="*/ 1044630 w 3988949"/>
                      <a:gd name="connsiteY73" fmla="*/ 3047828 h 3333948"/>
                      <a:gd name="connsiteX74" fmla="*/ 1101252 w 3988949"/>
                      <a:gd name="connsiteY74" fmla="*/ 3301388 h 3333948"/>
                      <a:gd name="connsiteX75" fmla="*/ 31566 w 3988949"/>
                      <a:gd name="connsiteY75" fmla="*/ 2107139 h 3333948"/>
                      <a:gd name="connsiteX76" fmla="*/ 2389554 w 3988949"/>
                      <a:gd name="connsiteY76" fmla="*/ 0 h 3333948"/>
                      <a:gd name="connsiteX77" fmla="*/ 3988949 w 3988949"/>
                      <a:gd name="connsiteY77" fmla="*/ 1789799 h 3333948"/>
                      <a:gd name="connsiteX78" fmla="*/ 2260972 w 3988949"/>
                      <a:gd name="connsiteY78" fmla="*/ 3333948 h 3333948"/>
                      <a:gd name="connsiteX79" fmla="*/ 2107148 w 3988949"/>
                      <a:gd name="connsiteY79" fmla="*/ 3333888 h 3333948"/>
                      <a:gd name="connsiteX80" fmla="*/ 1101252 w 3988949"/>
                      <a:gd name="connsiteY80" fmla="*/ 3301388 h 3333948"/>
                      <a:gd name="connsiteX0" fmla="*/ 2555323 w 3958017"/>
                      <a:gd name="connsiteY0" fmla="*/ 1301750 h 3333948"/>
                      <a:gd name="connsiteX1" fmla="*/ 2077197 w 3958017"/>
                      <a:gd name="connsiteY1" fmla="*/ 766704 h 3333948"/>
                      <a:gd name="connsiteX2" fmla="*/ 2193202 w 3958017"/>
                      <a:gd name="connsiteY2" fmla="*/ 663040 h 3333948"/>
                      <a:gd name="connsiteX3" fmla="*/ 2671329 w 3958017"/>
                      <a:gd name="connsiteY3" fmla="*/ 1198086 h 3333948"/>
                      <a:gd name="connsiteX4" fmla="*/ 2555323 w 3958017"/>
                      <a:gd name="connsiteY4" fmla="*/ 1301750 h 3333948"/>
                      <a:gd name="connsiteX5" fmla="*/ 2313843 w 3958017"/>
                      <a:gd name="connsiteY5" fmla="*/ 1517542 h 3333948"/>
                      <a:gd name="connsiteX6" fmla="*/ 1835716 w 3958017"/>
                      <a:gd name="connsiteY6" fmla="*/ 982495 h 3333948"/>
                      <a:gd name="connsiteX7" fmla="*/ 1951722 w 3958017"/>
                      <a:gd name="connsiteY7" fmla="*/ 878831 h 3333948"/>
                      <a:gd name="connsiteX8" fmla="*/ 2429848 w 3958017"/>
                      <a:gd name="connsiteY8" fmla="*/ 1413877 h 3333948"/>
                      <a:gd name="connsiteX9" fmla="*/ 2313843 w 3958017"/>
                      <a:gd name="connsiteY9" fmla="*/ 1517542 h 3333948"/>
                      <a:gd name="connsiteX10" fmla="*/ 2072362 w 3958017"/>
                      <a:gd name="connsiteY10" fmla="*/ 1733333 h 3333948"/>
                      <a:gd name="connsiteX11" fmla="*/ 1594236 w 3958017"/>
                      <a:gd name="connsiteY11" fmla="*/ 1198287 h 3333948"/>
                      <a:gd name="connsiteX12" fmla="*/ 1710241 w 3958017"/>
                      <a:gd name="connsiteY12" fmla="*/ 1094622 h 3333948"/>
                      <a:gd name="connsiteX13" fmla="*/ 2188367 w 3958017"/>
                      <a:gd name="connsiteY13" fmla="*/ 1629669 h 3333948"/>
                      <a:gd name="connsiteX14" fmla="*/ 2072362 w 3958017"/>
                      <a:gd name="connsiteY14" fmla="*/ 1733333 h 3333948"/>
                      <a:gd name="connsiteX15" fmla="*/ 1830881 w 3958017"/>
                      <a:gd name="connsiteY15" fmla="*/ 1949124 h 3333948"/>
                      <a:gd name="connsiteX16" fmla="*/ 1352755 w 3958017"/>
                      <a:gd name="connsiteY16" fmla="*/ 1414078 h 3333948"/>
                      <a:gd name="connsiteX17" fmla="*/ 1468760 w 3958017"/>
                      <a:gd name="connsiteY17" fmla="*/ 1310414 h 3333948"/>
                      <a:gd name="connsiteX18" fmla="*/ 1946887 w 3958017"/>
                      <a:gd name="connsiteY18" fmla="*/ 1845460 h 3333948"/>
                      <a:gd name="connsiteX19" fmla="*/ 1830881 w 3958017"/>
                      <a:gd name="connsiteY19" fmla="*/ 1949124 h 3333948"/>
                      <a:gd name="connsiteX20" fmla="*/ 2236322 w 3958017"/>
                      <a:gd name="connsiteY20" fmla="*/ 2426694 h 3333948"/>
                      <a:gd name="connsiteX21" fmla="*/ 2171432 w 3958017"/>
                      <a:gd name="connsiteY21" fmla="*/ 2354079 h 3333948"/>
                      <a:gd name="connsiteX22" fmla="*/ 2270525 w 3958017"/>
                      <a:gd name="connsiteY22" fmla="*/ 2265529 h 3333948"/>
                      <a:gd name="connsiteX23" fmla="*/ 2214841 w 3958017"/>
                      <a:gd name="connsiteY23" fmla="*/ 2179465 h 3333948"/>
                      <a:gd name="connsiteX24" fmla="*/ 2189639 w 3958017"/>
                      <a:gd name="connsiteY24" fmla="*/ 2105585 h 3333948"/>
                      <a:gd name="connsiteX25" fmla="*/ 2289578 w 3958017"/>
                      <a:gd name="connsiteY25" fmla="*/ 2062009 h 3333948"/>
                      <a:gd name="connsiteX26" fmla="*/ 2312812 w 3958017"/>
                      <a:gd name="connsiteY26" fmla="*/ 2132161 h 3333948"/>
                      <a:gd name="connsiteX27" fmla="*/ 2366447 w 3958017"/>
                      <a:gd name="connsiteY27" fmla="*/ 2215743 h 3333948"/>
                      <a:gd name="connsiteX28" fmla="*/ 2461458 w 3958017"/>
                      <a:gd name="connsiteY28" fmla="*/ 2266932 h 3333948"/>
                      <a:gd name="connsiteX29" fmla="*/ 2542117 w 3958017"/>
                      <a:gd name="connsiteY29" fmla="*/ 2240293 h 3333948"/>
                      <a:gd name="connsiteX30" fmla="*/ 2578126 w 3958017"/>
                      <a:gd name="connsiteY30" fmla="*/ 2154082 h 3333948"/>
                      <a:gd name="connsiteX31" fmla="*/ 2552795 w 3958017"/>
                      <a:gd name="connsiteY31" fmla="*/ 2019817 h 3333948"/>
                      <a:gd name="connsiteX32" fmla="*/ 2525998 w 3958017"/>
                      <a:gd name="connsiteY32" fmla="*/ 1834037 h 3333948"/>
                      <a:gd name="connsiteX33" fmla="*/ 2604837 w 3958017"/>
                      <a:gd name="connsiteY33" fmla="*/ 1693724 h 3333948"/>
                      <a:gd name="connsiteX34" fmla="*/ 2759157 w 3958017"/>
                      <a:gd name="connsiteY34" fmla="*/ 1629971 h 3333948"/>
                      <a:gd name="connsiteX35" fmla="*/ 2927933 w 3958017"/>
                      <a:gd name="connsiteY35" fmla="*/ 1689503 h 3333948"/>
                      <a:gd name="connsiteX36" fmla="*/ 3037927 w 3958017"/>
                      <a:gd name="connsiteY36" fmla="*/ 1591210 h 3333948"/>
                      <a:gd name="connsiteX37" fmla="*/ 3102817 w 3958017"/>
                      <a:gd name="connsiteY37" fmla="*/ 1663825 h 3333948"/>
                      <a:gd name="connsiteX38" fmla="*/ 2998270 w 3958017"/>
                      <a:gd name="connsiteY38" fmla="*/ 1757250 h 3333948"/>
                      <a:gd name="connsiteX39" fmla="*/ 3060259 w 3958017"/>
                      <a:gd name="connsiteY39" fmla="*/ 1853797 h 3333948"/>
                      <a:gd name="connsiteX40" fmla="*/ 3091272 w 3958017"/>
                      <a:gd name="connsiteY40" fmla="*/ 1947198 h 3333948"/>
                      <a:gd name="connsiteX41" fmla="*/ 2988584 w 3958017"/>
                      <a:gd name="connsiteY41" fmla="*/ 1993215 h 3333948"/>
                      <a:gd name="connsiteX42" fmla="*/ 2961413 w 3958017"/>
                      <a:gd name="connsiteY42" fmla="*/ 1903330 h 3333948"/>
                      <a:gd name="connsiteX43" fmla="*/ 2903773 w 3958017"/>
                      <a:gd name="connsiteY43" fmla="*/ 1812290 h 3333948"/>
                      <a:gd name="connsiteX44" fmla="*/ 2802499 w 3958017"/>
                      <a:gd name="connsiteY44" fmla="*/ 1755467 h 3333948"/>
                      <a:gd name="connsiteX45" fmla="*/ 2709073 w 3958017"/>
                      <a:gd name="connsiteY45" fmla="*/ 1788407 h 3333948"/>
                      <a:gd name="connsiteX46" fmla="*/ 2664262 w 3958017"/>
                      <a:gd name="connsiteY46" fmla="*/ 1877353 h 3333948"/>
                      <a:gd name="connsiteX47" fmla="*/ 2688488 w 3958017"/>
                      <a:gd name="connsiteY47" fmla="*/ 2016101 h 3333948"/>
                      <a:gd name="connsiteX48" fmla="*/ 2717022 w 3958017"/>
                      <a:gd name="connsiteY48" fmla="*/ 2190324 h 3333948"/>
                      <a:gd name="connsiteX49" fmla="*/ 2648364 w 3958017"/>
                      <a:gd name="connsiteY49" fmla="*/ 2329907 h 3333948"/>
                      <a:gd name="connsiteX50" fmla="*/ 2499439 w 3958017"/>
                      <a:gd name="connsiteY50" fmla="*/ 2389862 h 3333948"/>
                      <a:gd name="connsiteX51" fmla="*/ 2340861 w 3958017"/>
                      <a:gd name="connsiteY51" fmla="*/ 2333276 h 3333948"/>
                      <a:gd name="connsiteX52" fmla="*/ 2236322 w 3958017"/>
                      <a:gd name="connsiteY52" fmla="*/ 2426694 h 3333948"/>
                      <a:gd name="connsiteX53" fmla="*/ 1328980 w 3958017"/>
                      <a:gd name="connsiteY53" fmla="*/ 2397632 h 3333948"/>
                      <a:gd name="connsiteX54" fmla="*/ 850854 w 3958017"/>
                      <a:gd name="connsiteY54" fmla="*/ 1862585 h 3333948"/>
                      <a:gd name="connsiteX55" fmla="*/ 966859 w 3958017"/>
                      <a:gd name="connsiteY55" fmla="*/ 1758921 h 3333948"/>
                      <a:gd name="connsiteX56" fmla="*/ 1444986 w 3958017"/>
                      <a:gd name="connsiteY56" fmla="*/ 2293967 h 3333948"/>
                      <a:gd name="connsiteX57" fmla="*/ 1328980 w 3958017"/>
                      <a:gd name="connsiteY57" fmla="*/ 2397632 h 3333948"/>
                      <a:gd name="connsiteX58" fmla="*/ 633047 w 3958017"/>
                      <a:gd name="connsiteY58" fmla="*/ 2057221 h 3333948"/>
                      <a:gd name="connsiteX59" fmla="*/ 749053 w 3958017"/>
                      <a:gd name="connsiteY59" fmla="*/ 1953556 h 3333948"/>
                      <a:gd name="connsiteX60" fmla="*/ 1227179 w 3958017"/>
                      <a:gd name="connsiteY60" fmla="*/ 2488603 h 3333948"/>
                      <a:gd name="connsiteX61" fmla="*/ 1111174 w 3958017"/>
                      <a:gd name="connsiteY61" fmla="*/ 2592267 h 3333948"/>
                      <a:gd name="connsiteX62" fmla="*/ 633047 w 3958017"/>
                      <a:gd name="connsiteY62" fmla="*/ 2057221 h 3333948"/>
                      <a:gd name="connsiteX63" fmla="*/ 1181786 w 3958017"/>
                      <a:gd name="connsiteY63" fmla="*/ 3111747 h 3333948"/>
                      <a:gd name="connsiteX64" fmla="*/ 2032840 w 3958017"/>
                      <a:gd name="connsiteY64" fmla="*/ 3111747 h 3333948"/>
                      <a:gd name="connsiteX65" fmla="*/ 1649826 w 3958017"/>
                      <a:gd name="connsiteY65" fmla="*/ 2678725 h 3333948"/>
                      <a:gd name="connsiteX66" fmla="*/ 1181786 w 3958017"/>
                      <a:gd name="connsiteY66" fmla="*/ 3111747 h 3333948"/>
                      <a:gd name="connsiteX67" fmla="*/ 1013698 w 3958017"/>
                      <a:gd name="connsiteY67" fmla="*/ 3047828 h 3333948"/>
                      <a:gd name="connsiteX68" fmla="*/ 1683053 w 3958017"/>
                      <a:gd name="connsiteY68" fmla="*/ 2452442 h 3333948"/>
                      <a:gd name="connsiteX69" fmla="*/ 2267673 w 3958017"/>
                      <a:gd name="connsiteY69" fmla="*/ 3108709 h 3333948"/>
                      <a:gd name="connsiteX70" fmla="*/ 3766933 w 3958017"/>
                      <a:gd name="connsiteY70" fmla="*/ 1768945 h 3333948"/>
                      <a:gd name="connsiteX71" fmla="*/ 2357942 w 3958017"/>
                      <a:gd name="connsiteY71" fmla="*/ 192217 h 3333948"/>
                      <a:gd name="connsiteX72" fmla="*/ 191717 w 3958017"/>
                      <a:gd name="connsiteY72" fmla="*/ 2127992 h 3333948"/>
                      <a:gd name="connsiteX73" fmla="*/ 1013698 w 3958017"/>
                      <a:gd name="connsiteY73" fmla="*/ 3047828 h 3333948"/>
                      <a:gd name="connsiteX74" fmla="*/ 1070320 w 3958017"/>
                      <a:gd name="connsiteY74" fmla="*/ 3301388 h 3333948"/>
                      <a:gd name="connsiteX75" fmla="*/ 634 w 3958017"/>
                      <a:gd name="connsiteY75" fmla="*/ 2107139 h 3333948"/>
                      <a:gd name="connsiteX76" fmla="*/ 2358622 w 3958017"/>
                      <a:gd name="connsiteY76" fmla="*/ 0 h 3333948"/>
                      <a:gd name="connsiteX77" fmla="*/ 3958017 w 3958017"/>
                      <a:gd name="connsiteY77" fmla="*/ 1789799 h 3333948"/>
                      <a:gd name="connsiteX78" fmla="*/ 2230040 w 3958017"/>
                      <a:gd name="connsiteY78" fmla="*/ 3333948 h 3333948"/>
                      <a:gd name="connsiteX79" fmla="*/ 2076216 w 3958017"/>
                      <a:gd name="connsiteY79" fmla="*/ 3333888 h 3333948"/>
                      <a:gd name="connsiteX80" fmla="*/ 1070320 w 3958017"/>
                      <a:gd name="connsiteY80" fmla="*/ 3301388 h 3333948"/>
                      <a:gd name="connsiteX0" fmla="*/ 2555323 w 3958017"/>
                      <a:gd name="connsiteY0" fmla="*/ 1301750 h 3333948"/>
                      <a:gd name="connsiteX1" fmla="*/ 2077197 w 3958017"/>
                      <a:gd name="connsiteY1" fmla="*/ 766704 h 3333948"/>
                      <a:gd name="connsiteX2" fmla="*/ 2193202 w 3958017"/>
                      <a:gd name="connsiteY2" fmla="*/ 663040 h 3333948"/>
                      <a:gd name="connsiteX3" fmla="*/ 2671329 w 3958017"/>
                      <a:gd name="connsiteY3" fmla="*/ 1198086 h 3333948"/>
                      <a:gd name="connsiteX4" fmla="*/ 2555323 w 3958017"/>
                      <a:gd name="connsiteY4" fmla="*/ 1301750 h 3333948"/>
                      <a:gd name="connsiteX5" fmla="*/ 2313843 w 3958017"/>
                      <a:gd name="connsiteY5" fmla="*/ 1517542 h 3333948"/>
                      <a:gd name="connsiteX6" fmla="*/ 1835716 w 3958017"/>
                      <a:gd name="connsiteY6" fmla="*/ 982495 h 3333948"/>
                      <a:gd name="connsiteX7" fmla="*/ 1951722 w 3958017"/>
                      <a:gd name="connsiteY7" fmla="*/ 878831 h 3333948"/>
                      <a:gd name="connsiteX8" fmla="*/ 2429848 w 3958017"/>
                      <a:gd name="connsiteY8" fmla="*/ 1413877 h 3333948"/>
                      <a:gd name="connsiteX9" fmla="*/ 2313843 w 3958017"/>
                      <a:gd name="connsiteY9" fmla="*/ 1517542 h 3333948"/>
                      <a:gd name="connsiteX10" fmla="*/ 2072362 w 3958017"/>
                      <a:gd name="connsiteY10" fmla="*/ 1733333 h 3333948"/>
                      <a:gd name="connsiteX11" fmla="*/ 1594236 w 3958017"/>
                      <a:gd name="connsiteY11" fmla="*/ 1198287 h 3333948"/>
                      <a:gd name="connsiteX12" fmla="*/ 1710241 w 3958017"/>
                      <a:gd name="connsiteY12" fmla="*/ 1094622 h 3333948"/>
                      <a:gd name="connsiteX13" fmla="*/ 2188367 w 3958017"/>
                      <a:gd name="connsiteY13" fmla="*/ 1629669 h 3333948"/>
                      <a:gd name="connsiteX14" fmla="*/ 2072362 w 3958017"/>
                      <a:gd name="connsiteY14" fmla="*/ 1733333 h 3333948"/>
                      <a:gd name="connsiteX15" fmla="*/ 1830881 w 3958017"/>
                      <a:gd name="connsiteY15" fmla="*/ 1949124 h 3333948"/>
                      <a:gd name="connsiteX16" fmla="*/ 1352755 w 3958017"/>
                      <a:gd name="connsiteY16" fmla="*/ 1414078 h 3333948"/>
                      <a:gd name="connsiteX17" fmla="*/ 1468760 w 3958017"/>
                      <a:gd name="connsiteY17" fmla="*/ 1310414 h 3333948"/>
                      <a:gd name="connsiteX18" fmla="*/ 1946887 w 3958017"/>
                      <a:gd name="connsiteY18" fmla="*/ 1845460 h 3333948"/>
                      <a:gd name="connsiteX19" fmla="*/ 1830881 w 3958017"/>
                      <a:gd name="connsiteY19" fmla="*/ 1949124 h 3333948"/>
                      <a:gd name="connsiteX20" fmla="*/ 2236322 w 3958017"/>
                      <a:gd name="connsiteY20" fmla="*/ 2426694 h 3333948"/>
                      <a:gd name="connsiteX21" fmla="*/ 2171432 w 3958017"/>
                      <a:gd name="connsiteY21" fmla="*/ 2354079 h 3333948"/>
                      <a:gd name="connsiteX22" fmla="*/ 2270525 w 3958017"/>
                      <a:gd name="connsiteY22" fmla="*/ 2265529 h 3333948"/>
                      <a:gd name="connsiteX23" fmla="*/ 2214841 w 3958017"/>
                      <a:gd name="connsiteY23" fmla="*/ 2179465 h 3333948"/>
                      <a:gd name="connsiteX24" fmla="*/ 2189639 w 3958017"/>
                      <a:gd name="connsiteY24" fmla="*/ 2105585 h 3333948"/>
                      <a:gd name="connsiteX25" fmla="*/ 2289578 w 3958017"/>
                      <a:gd name="connsiteY25" fmla="*/ 2062009 h 3333948"/>
                      <a:gd name="connsiteX26" fmla="*/ 2312812 w 3958017"/>
                      <a:gd name="connsiteY26" fmla="*/ 2132161 h 3333948"/>
                      <a:gd name="connsiteX27" fmla="*/ 2366447 w 3958017"/>
                      <a:gd name="connsiteY27" fmla="*/ 2215743 h 3333948"/>
                      <a:gd name="connsiteX28" fmla="*/ 2461458 w 3958017"/>
                      <a:gd name="connsiteY28" fmla="*/ 2266932 h 3333948"/>
                      <a:gd name="connsiteX29" fmla="*/ 2542117 w 3958017"/>
                      <a:gd name="connsiteY29" fmla="*/ 2240293 h 3333948"/>
                      <a:gd name="connsiteX30" fmla="*/ 2578126 w 3958017"/>
                      <a:gd name="connsiteY30" fmla="*/ 2154082 h 3333948"/>
                      <a:gd name="connsiteX31" fmla="*/ 2552795 w 3958017"/>
                      <a:gd name="connsiteY31" fmla="*/ 2019817 h 3333948"/>
                      <a:gd name="connsiteX32" fmla="*/ 2525998 w 3958017"/>
                      <a:gd name="connsiteY32" fmla="*/ 1834037 h 3333948"/>
                      <a:gd name="connsiteX33" fmla="*/ 2604837 w 3958017"/>
                      <a:gd name="connsiteY33" fmla="*/ 1693724 h 3333948"/>
                      <a:gd name="connsiteX34" fmla="*/ 2759157 w 3958017"/>
                      <a:gd name="connsiteY34" fmla="*/ 1629971 h 3333948"/>
                      <a:gd name="connsiteX35" fmla="*/ 2927933 w 3958017"/>
                      <a:gd name="connsiteY35" fmla="*/ 1689503 h 3333948"/>
                      <a:gd name="connsiteX36" fmla="*/ 3037927 w 3958017"/>
                      <a:gd name="connsiteY36" fmla="*/ 1591210 h 3333948"/>
                      <a:gd name="connsiteX37" fmla="*/ 3102817 w 3958017"/>
                      <a:gd name="connsiteY37" fmla="*/ 1663825 h 3333948"/>
                      <a:gd name="connsiteX38" fmla="*/ 2998270 w 3958017"/>
                      <a:gd name="connsiteY38" fmla="*/ 1757250 h 3333948"/>
                      <a:gd name="connsiteX39" fmla="*/ 3060259 w 3958017"/>
                      <a:gd name="connsiteY39" fmla="*/ 1853797 h 3333948"/>
                      <a:gd name="connsiteX40" fmla="*/ 3091272 w 3958017"/>
                      <a:gd name="connsiteY40" fmla="*/ 1947198 h 3333948"/>
                      <a:gd name="connsiteX41" fmla="*/ 2988584 w 3958017"/>
                      <a:gd name="connsiteY41" fmla="*/ 1993215 h 3333948"/>
                      <a:gd name="connsiteX42" fmla="*/ 2961413 w 3958017"/>
                      <a:gd name="connsiteY42" fmla="*/ 1903330 h 3333948"/>
                      <a:gd name="connsiteX43" fmla="*/ 2903773 w 3958017"/>
                      <a:gd name="connsiteY43" fmla="*/ 1812290 h 3333948"/>
                      <a:gd name="connsiteX44" fmla="*/ 2802499 w 3958017"/>
                      <a:gd name="connsiteY44" fmla="*/ 1755467 h 3333948"/>
                      <a:gd name="connsiteX45" fmla="*/ 2709073 w 3958017"/>
                      <a:gd name="connsiteY45" fmla="*/ 1788407 h 3333948"/>
                      <a:gd name="connsiteX46" fmla="*/ 2664262 w 3958017"/>
                      <a:gd name="connsiteY46" fmla="*/ 1877353 h 3333948"/>
                      <a:gd name="connsiteX47" fmla="*/ 2688488 w 3958017"/>
                      <a:gd name="connsiteY47" fmla="*/ 2016101 h 3333948"/>
                      <a:gd name="connsiteX48" fmla="*/ 2717022 w 3958017"/>
                      <a:gd name="connsiteY48" fmla="*/ 2190324 h 3333948"/>
                      <a:gd name="connsiteX49" fmla="*/ 2648364 w 3958017"/>
                      <a:gd name="connsiteY49" fmla="*/ 2329907 h 3333948"/>
                      <a:gd name="connsiteX50" fmla="*/ 2499439 w 3958017"/>
                      <a:gd name="connsiteY50" fmla="*/ 2389862 h 3333948"/>
                      <a:gd name="connsiteX51" fmla="*/ 2340861 w 3958017"/>
                      <a:gd name="connsiteY51" fmla="*/ 2333276 h 3333948"/>
                      <a:gd name="connsiteX52" fmla="*/ 2236322 w 3958017"/>
                      <a:gd name="connsiteY52" fmla="*/ 2426694 h 3333948"/>
                      <a:gd name="connsiteX53" fmla="*/ 1328980 w 3958017"/>
                      <a:gd name="connsiteY53" fmla="*/ 2397632 h 3333948"/>
                      <a:gd name="connsiteX54" fmla="*/ 850854 w 3958017"/>
                      <a:gd name="connsiteY54" fmla="*/ 1862585 h 3333948"/>
                      <a:gd name="connsiteX55" fmla="*/ 966859 w 3958017"/>
                      <a:gd name="connsiteY55" fmla="*/ 1758921 h 3333948"/>
                      <a:gd name="connsiteX56" fmla="*/ 1444986 w 3958017"/>
                      <a:gd name="connsiteY56" fmla="*/ 2293967 h 3333948"/>
                      <a:gd name="connsiteX57" fmla="*/ 1328980 w 3958017"/>
                      <a:gd name="connsiteY57" fmla="*/ 2397632 h 3333948"/>
                      <a:gd name="connsiteX58" fmla="*/ 633047 w 3958017"/>
                      <a:gd name="connsiteY58" fmla="*/ 2057221 h 3333948"/>
                      <a:gd name="connsiteX59" fmla="*/ 749053 w 3958017"/>
                      <a:gd name="connsiteY59" fmla="*/ 1953556 h 3333948"/>
                      <a:gd name="connsiteX60" fmla="*/ 1227179 w 3958017"/>
                      <a:gd name="connsiteY60" fmla="*/ 2488603 h 3333948"/>
                      <a:gd name="connsiteX61" fmla="*/ 1111174 w 3958017"/>
                      <a:gd name="connsiteY61" fmla="*/ 2592267 h 3333948"/>
                      <a:gd name="connsiteX62" fmla="*/ 633047 w 3958017"/>
                      <a:gd name="connsiteY62" fmla="*/ 2057221 h 3333948"/>
                      <a:gd name="connsiteX63" fmla="*/ 1181786 w 3958017"/>
                      <a:gd name="connsiteY63" fmla="*/ 3111747 h 3333948"/>
                      <a:gd name="connsiteX64" fmla="*/ 2032840 w 3958017"/>
                      <a:gd name="connsiteY64" fmla="*/ 3111747 h 3333948"/>
                      <a:gd name="connsiteX65" fmla="*/ 1649826 w 3958017"/>
                      <a:gd name="connsiteY65" fmla="*/ 2678725 h 3333948"/>
                      <a:gd name="connsiteX66" fmla="*/ 1181786 w 3958017"/>
                      <a:gd name="connsiteY66" fmla="*/ 3111747 h 3333948"/>
                      <a:gd name="connsiteX67" fmla="*/ 1013698 w 3958017"/>
                      <a:gd name="connsiteY67" fmla="*/ 3047828 h 3333948"/>
                      <a:gd name="connsiteX68" fmla="*/ 1683053 w 3958017"/>
                      <a:gd name="connsiteY68" fmla="*/ 2452442 h 3333948"/>
                      <a:gd name="connsiteX69" fmla="*/ 2267673 w 3958017"/>
                      <a:gd name="connsiteY69" fmla="*/ 3108709 h 3333948"/>
                      <a:gd name="connsiteX70" fmla="*/ 3766933 w 3958017"/>
                      <a:gd name="connsiteY70" fmla="*/ 1768945 h 3333948"/>
                      <a:gd name="connsiteX71" fmla="*/ 2357942 w 3958017"/>
                      <a:gd name="connsiteY71" fmla="*/ 192217 h 3333948"/>
                      <a:gd name="connsiteX72" fmla="*/ 191717 w 3958017"/>
                      <a:gd name="connsiteY72" fmla="*/ 2127992 h 3333948"/>
                      <a:gd name="connsiteX73" fmla="*/ 1013698 w 3958017"/>
                      <a:gd name="connsiteY73" fmla="*/ 3047828 h 3333948"/>
                      <a:gd name="connsiteX74" fmla="*/ 1070320 w 3958017"/>
                      <a:gd name="connsiteY74" fmla="*/ 3301389 h 3333948"/>
                      <a:gd name="connsiteX75" fmla="*/ 634 w 3958017"/>
                      <a:gd name="connsiteY75" fmla="*/ 2107139 h 3333948"/>
                      <a:gd name="connsiteX76" fmla="*/ 2358622 w 3958017"/>
                      <a:gd name="connsiteY76" fmla="*/ 0 h 3333948"/>
                      <a:gd name="connsiteX77" fmla="*/ 3958017 w 3958017"/>
                      <a:gd name="connsiteY77" fmla="*/ 1789799 h 3333948"/>
                      <a:gd name="connsiteX78" fmla="*/ 2230040 w 3958017"/>
                      <a:gd name="connsiteY78" fmla="*/ 3333948 h 3333948"/>
                      <a:gd name="connsiteX79" fmla="*/ 2076216 w 3958017"/>
                      <a:gd name="connsiteY79" fmla="*/ 3333888 h 3333948"/>
                      <a:gd name="connsiteX80" fmla="*/ 1070320 w 3958017"/>
                      <a:gd name="connsiteY80" fmla="*/ 3301389 h 3333948"/>
                      <a:gd name="connsiteX0" fmla="*/ 2555154 w 3957848"/>
                      <a:gd name="connsiteY0" fmla="*/ 1301750 h 3333948"/>
                      <a:gd name="connsiteX1" fmla="*/ 2077028 w 3957848"/>
                      <a:gd name="connsiteY1" fmla="*/ 766704 h 3333948"/>
                      <a:gd name="connsiteX2" fmla="*/ 2193033 w 3957848"/>
                      <a:gd name="connsiteY2" fmla="*/ 663040 h 3333948"/>
                      <a:gd name="connsiteX3" fmla="*/ 2671160 w 3957848"/>
                      <a:gd name="connsiteY3" fmla="*/ 1198086 h 3333948"/>
                      <a:gd name="connsiteX4" fmla="*/ 2555154 w 3957848"/>
                      <a:gd name="connsiteY4" fmla="*/ 1301750 h 3333948"/>
                      <a:gd name="connsiteX5" fmla="*/ 2313674 w 3957848"/>
                      <a:gd name="connsiteY5" fmla="*/ 1517542 h 3333948"/>
                      <a:gd name="connsiteX6" fmla="*/ 1835547 w 3957848"/>
                      <a:gd name="connsiteY6" fmla="*/ 982495 h 3333948"/>
                      <a:gd name="connsiteX7" fmla="*/ 1951553 w 3957848"/>
                      <a:gd name="connsiteY7" fmla="*/ 878831 h 3333948"/>
                      <a:gd name="connsiteX8" fmla="*/ 2429679 w 3957848"/>
                      <a:gd name="connsiteY8" fmla="*/ 1413877 h 3333948"/>
                      <a:gd name="connsiteX9" fmla="*/ 2313674 w 3957848"/>
                      <a:gd name="connsiteY9" fmla="*/ 1517542 h 3333948"/>
                      <a:gd name="connsiteX10" fmla="*/ 2072193 w 3957848"/>
                      <a:gd name="connsiteY10" fmla="*/ 1733333 h 3333948"/>
                      <a:gd name="connsiteX11" fmla="*/ 1594067 w 3957848"/>
                      <a:gd name="connsiteY11" fmla="*/ 1198287 h 3333948"/>
                      <a:gd name="connsiteX12" fmla="*/ 1710072 w 3957848"/>
                      <a:gd name="connsiteY12" fmla="*/ 1094622 h 3333948"/>
                      <a:gd name="connsiteX13" fmla="*/ 2188198 w 3957848"/>
                      <a:gd name="connsiteY13" fmla="*/ 1629669 h 3333948"/>
                      <a:gd name="connsiteX14" fmla="*/ 2072193 w 3957848"/>
                      <a:gd name="connsiteY14" fmla="*/ 1733333 h 3333948"/>
                      <a:gd name="connsiteX15" fmla="*/ 1830712 w 3957848"/>
                      <a:gd name="connsiteY15" fmla="*/ 1949124 h 3333948"/>
                      <a:gd name="connsiteX16" fmla="*/ 1352586 w 3957848"/>
                      <a:gd name="connsiteY16" fmla="*/ 1414078 h 3333948"/>
                      <a:gd name="connsiteX17" fmla="*/ 1468591 w 3957848"/>
                      <a:gd name="connsiteY17" fmla="*/ 1310414 h 3333948"/>
                      <a:gd name="connsiteX18" fmla="*/ 1946718 w 3957848"/>
                      <a:gd name="connsiteY18" fmla="*/ 1845460 h 3333948"/>
                      <a:gd name="connsiteX19" fmla="*/ 1830712 w 3957848"/>
                      <a:gd name="connsiteY19" fmla="*/ 1949124 h 3333948"/>
                      <a:gd name="connsiteX20" fmla="*/ 2236153 w 3957848"/>
                      <a:gd name="connsiteY20" fmla="*/ 2426694 h 3333948"/>
                      <a:gd name="connsiteX21" fmla="*/ 2171263 w 3957848"/>
                      <a:gd name="connsiteY21" fmla="*/ 2354079 h 3333948"/>
                      <a:gd name="connsiteX22" fmla="*/ 2270356 w 3957848"/>
                      <a:gd name="connsiteY22" fmla="*/ 2265529 h 3333948"/>
                      <a:gd name="connsiteX23" fmla="*/ 2214672 w 3957848"/>
                      <a:gd name="connsiteY23" fmla="*/ 2179465 h 3333948"/>
                      <a:gd name="connsiteX24" fmla="*/ 2189470 w 3957848"/>
                      <a:gd name="connsiteY24" fmla="*/ 2105585 h 3333948"/>
                      <a:gd name="connsiteX25" fmla="*/ 2289409 w 3957848"/>
                      <a:gd name="connsiteY25" fmla="*/ 2062009 h 3333948"/>
                      <a:gd name="connsiteX26" fmla="*/ 2312643 w 3957848"/>
                      <a:gd name="connsiteY26" fmla="*/ 2132161 h 3333948"/>
                      <a:gd name="connsiteX27" fmla="*/ 2366278 w 3957848"/>
                      <a:gd name="connsiteY27" fmla="*/ 2215743 h 3333948"/>
                      <a:gd name="connsiteX28" fmla="*/ 2461289 w 3957848"/>
                      <a:gd name="connsiteY28" fmla="*/ 2266932 h 3333948"/>
                      <a:gd name="connsiteX29" fmla="*/ 2541948 w 3957848"/>
                      <a:gd name="connsiteY29" fmla="*/ 2240293 h 3333948"/>
                      <a:gd name="connsiteX30" fmla="*/ 2577957 w 3957848"/>
                      <a:gd name="connsiteY30" fmla="*/ 2154082 h 3333948"/>
                      <a:gd name="connsiteX31" fmla="*/ 2552626 w 3957848"/>
                      <a:gd name="connsiteY31" fmla="*/ 2019817 h 3333948"/>
                      <a:gd name="connsiteX32" fmla="*/ 2525829 w 3957848"/>
                      <a:gd name="connsiteY32" fmla="*/ 1834037 h 3333948"/>
                      <a:gd name="connsiteX33" fmla="*/ 2604668 w 3957848"/>
                      <a:gd name="connsiteY33" fmla="*/ 1693724 h 3333948"/>
                      <a:gd name="connsiteX34" fmla="*/ 2758988 w 3957848"/>
                      <a:gd name="connsiteY34" fmla="*/ 1629971 h 3333948"/>
                      <a:gd name="connsiteX35" fmla="*/ 2927764 w 3957848"/>
                      <a:gd name="connsiteY35" fmla="*/ 1689503 h 3333948"/>
                      <a:gd name="connsiteX36" fmla="*/ 3037758 w 3957848"/>
                      <a:gd name="connsiteY36" fmla="*/ 1591210 h 3333948"/>
                      <a:gd name="connsiteX37" fmla="*/ 3102648 w 3957848"/>
                      <a:gd name="connsiteY37" fmla="*/ 1663825 h 3333948"/>
                      <a:gd name="connsiteX38" fmla="*/ 2998101 w 3957848"/>
                      <a:gd name="connsiteY38" fmla="*/ 1757250 h 3333948"/>
                      <a:gd name="connsiteX39" fmla="*/ 3060090 w 3957848"/>
                      <a:gd name="connsiteY39" fmla="*/ 1853797 h 3333948"/>
                      <a:gd name="connsiteX40" fmla="*/ 3091103 w 3957848"/>
                      <a:gd name="connsiteY40" fmla="*/ 1947198 h 3333948"/>
                      <a:gd name="connsiteX41" fmla="*/ 2988415 w 3957848"/>
                      <a:gd name="connsiteY41" fmla="*/ 1993215 h 3333948"/>
                      <a:gd name="connsiteX42" fmla="*/ 2961244 w 3957848"/>
                      <a:gd name="connsiteY42" fmla="*/ 1903330 h 3333948"/>
                      <a:gd name="connsiteX43" fmla="*/ 2903604 w 3957848"/>
                      <a:gd name="connsiteY43" fmla="*/ 1812290 h 3333948"/>
                      <a:gd name="connsiteX44" fmla="*/ 2802330 w 3957848"/>
                      <a:gd name="connsiteY44" fmla="*/ 1755467 h 3333948"/>
                      <a:gd name="connsiteX45" fmla="*/ 2708904 w 3957848"/>
                      <a:gd name="connsiteY45" fmla="*/ 1788407 h 3333948"/>
                      <a:gd name="connsiteX46" fmla="*/ 2664093 w 3957848"/>
                      <a:gd name="connsiteY46" fmla="*/ 1877353 h 3333948"/>
                      <a:gd name="connsiteX47" fmla="*/ 2688319 w 3957848"/>
                      <a:gd name="connsiteY47" fmla="*/ 2016101 h 3333948"/>
                      <a:gd name="connsiteX48" fmla="*/ 2716853 w 3957848"/>
                      <a:gd name="connsiteY48" fmla="*/ 2190324 h 3333948"/>
                      <a:gd name="connsiteX49" fmla="*/ 2648195 w 3957848"/>
                      <a:gd name="connsiteY49" fmla="*/ 2329907 h 3333948"/>
                      <a:gd name="connsiteX50" fmla="*/ 2499270 w 3957848"/>
                      <a:gd name="connsiteY50" fmla="*/ 2389862 h 3333948"/>
                      <a:gd name="connsiteX51" fmla="*/ 2340692 w 3957848"/>
                      <a:gd name="connsiteY51" fmla="*/ 2333276 h 3333948"/>
                      <a:gd name="connsiteX52" fmla="*/ 2236153 w 3957848"/>
                      <a:gd name="connsiteY52" fmla="*/ 2426694 h 3333948"/>
                      <a:gd name="connsiteX53" fmla="*/ 1328811 w 3957848"/>
                      <a:gd name="connsiteY53" fmla="*/ 2397632 h 3333948"/>
                      <a:gd name="connsiteX54" fmla="*/ 850685 w 3957848"/>
                      <a:gd name="connsiteY54" fmla="*/ 1862585 h 3333948"/>
                      <a:gd name="connsiteX55" fmla="*/ 966690 w 3957848"/>
                      <a:gd name="connsiteY55" fmla="*/ 1758921 h 3333948"/>
                      <a:gd name="connsiteX56" fmla="*/ 1444817 w 3957848"/>
                      <a:gd name="connsiteY56" fmla="*/ 2293967 h 3333948"/>
                      <a:gd name="connsiteX57" fmla="*/ 1328811 w 3957848"/>
                      <a:gd name="connsiteY57" fmla="*/ 2397632 h 3333948"/>
                      <a:gd name="connsiteX58" fmla="*/ 632878 w 3957848"/>
                      <a:gd name="connsiteY58" fmla="*/ 2057221 h 3333948"/>
                      <a:gd name="connsiteX59" fmla="*/ 748884 w 3957848"/>
                      <a:gd name="connsiteY59" fmla="*/ 1953556 h 3333948"/>
                      <a:gd name="connsiteX60" fmla="*/ 1227010 w 3957848"/>
                      <a:gd name="connsiteY60" fmla="*/ 2488603 h 3333948"/>
                      <a:gd name="connsiteX61" fmla="*/ 1111005 w 3957848"/>
                      <a:gd name="connsiteY61" fmla="*/ 2592267 h 3333948"/>
                      <a:gd name="connsiteX62" fmla="*/ 632878 w 3957848"/>
                      <a:gd name="connsiteY62" fmla="*/ 2057221 h 3333948"/>
                      <a:gd name="connsiteX63" fmla="*/ 1181617 w 3957848"/>
                      <a:gd name="connsiteY63" fmla="*/ 3111747 h 3333948"/>
                      <a:gd name="connsiteX64" fmla="*/ 2032671 w 3957848"/>
                      <a:gd name="connsiteY64" fmla="*/ 3111747 h 3333948"/>
                      <a:gd name="connsiteX65" fmla="*/ 1649657 w 3957848"/>
                      <a:gd name="connsiteY65" fmla="*/ 2678725 h 3333948"/>
                      <a:gd name="connsiteX66" fmla="*/ 1181617 w 3957848"/>
                      <a:gd name="connsiteY66" fmla="*/ 3111747 h 3333948"/>
                      <a:gd name="connsiteX67" fmla="*/ 1013529 w 3957848"/>
                      <a:gd name="connsiteY67" fmla="*/ 3047828 h 3333948"/>
                      <a:gd name="connsiteX68" fmla="*/ 1682884 w 3957848"/>
                      <a:gd name="connsiteY68" fmla="*/ 2452442 h 3333948"/>
                      <a:gd name="connsiteX69" fmla="*/ 2267504 w 3957848"/>
                      <a:gd name="connsiteY69" fmla="*/ 3108709 h 3333948"/>
                      <a:gd name="connsiteX70" fmla="*/ 3766764 w 3957848"/>
                      <a:gd name="connsiteY70" fmla="*/ 1768945 h 3333948"/>
                      <a:gd name="connsiteX71" fmla="*/ 2357773 w 3957848"/>
                      <a:gd name="connsiteY71" fmla="*/ 192217 h 3333948"/>
                      <a:gd name="connsiteX72" fmla="*/ 191548 w 3957848"/>
                      <a:gd name="connsiteY72" fmla="*/ 2127992 h 3333948"/>
                      <a:gd name="connsiteX73" fmla="*/ 1013529 w 3957848"/>
                      <a:gd name="connsiteY73" fmla="*/ 3047828 h 3333948"/>
                      <a:gd name="connsiteX74" fmla="*/ 1070151 w 3957848"/>
                      <a:gd name="connsiteY74" fmla="*/ 3301389 h 3333948"/>
                      <a:gd name="connsiteX75" fmla="*/ 465 w 3957848"/>
                      <a:gd name="connsiteY75" fmla="*/ 2107139 h 3333948"/>
                      <a:gd name="connsiteX76" fmla="*/ 2358453 w 3957848"/>
                      <a:gd name="connsiteY76" fmla="*/ 0 h 3333948"/>
                      <a:gd name="connsiteX77" fmla="*/ 3957848 w 3957848"/>
                      <a:gd name="connsiteY77" fmla="*/ 1789799 h 3333948"/>
                      <a:gd name="connsiteX78" fmla="*/ 2229871 w 3957848"/>
                      <a:gd name="connsiteY78" fmla="*/ 3333948 h 3333948"/>
                      <a:gd name="connsiteX79" fmla="*/ 2076047 w 3957848"/>
                      <a:gd name="connsiteY79" fmla="*/ 3333888 h 3333948"/>
                      <a:gd name="connsiteX80" fmla="*/ 1070151 w 3957848"/>
                      <a:gd name="connsiteY80" fmla="*/ 3301389 h 3333948"/>
                      <a:gd name="connsiteX0" fmla="*/ 2555154 w 3957848"/>
                      <a:gd name="connsiteY0" fmla="*/ 1301750 h 3333948"/>
                      <a:gd name="connsiteX1" fmla="*/ 2077028 w 3957848"/>
                      <a:gd name="connsiteY1" fmla="*/ 766704 h 3333948"/>
                      <a:gd name="connsiteX2" fmla="*/ 2193033 w 3957848"/>
                      <a:gd name="connsiteY2" fmla="*/ 663040 h 3333948"/>
                      <a:gd name="connsiteX3" fmla="*/ 2671160 w 3957848"/>
                      <a:gd name="connsiteY3" fmla="*/ 1198086 h 3333948"/>
                      <a:gd name="connsiteX4" fmla="*/ 2555154 w 3957848"/>
                      <a:gd name="connsiteY4" fmla="*/ 1301750 h 3333948"/>
                      <a:gd name="connsiteX5" fmla="*/ 2313674 w 3957848"/>
                      <a:gd name="connsiteY5" fmla="*/ 1517542 h 3333948"/>
                      <a:gd name="connsiteX6" fmla="*/ 1835547 w 3957848"/>
                      <a:gd name="connsiteY6" fmla="*/ 982495 h 3333948"/>
                      <a:gd name="connsiteX7" fmla="*/ 1951553 w 3957848"/>
                      <a:gd name="connsiteY7" fmla="*/ 878831 h 3333948"/>
                      <a:gd name="connsiteX8" fmla="*/ 2429679 w 3957848"/>
                      <a:gd name="connsiteY8" fmla="*/ 1413877 h 3333948"/>
                      <a:gd name="connsiteX9" fmla="*/ 2313674 w 3957848"/>
                      <a:gd name="connsiteY9" fmla="*/ 1517542 h 3333948"/>
                      <a:gd name="connsiteX10" fmla="*/ 2072193 w 3957848"/>
                      <a:gd name="connsiteY10" fmla="*/ 1733333 h 3333948"/>
                      <a:gd name="connsiteX11" fmla="*/ 1594067 w 3957848"/>
                      <a:gd name="connsiteY11" fmla="*/ 1198287 h 3333948"/>
                      <a:gd name="connsiteX12" fmla="*/ 1710072 w 3957848"/>
                      <a:gd name="connsiteY12" fmla="*/ 1094622 h 3333948"/>
                      <a:gd name="connsiteX13" fmla="*/ 2188198 w 3957848"/>
                      <a:gd name="connsiteY13" fmla="*/ 1629669 h 3333948"/>
                      <a:gd name="connsiteX14" fmla="*/ 2072193 w 3957848"/>
                      <a:gd name="connsiteY14" fmla="*/ 1733333 h 3333948"/>
                      <a:gd name="connsiteX15" fmla="*/ 1830712 w 3957848"/>
                      <a:gd name="connsiteY15" fmla="*/ 1949124 h 3333948"/>
                      <a:gd name="connsiteX16" fmla="*/ 1352586 w 3957848"/>
                      <a:gd name="connsiteY16" fmla="*/ 1414078 h 3333948"/>
                      <a:gd name="connsiteX17" fmla="*/ 1468591 w 3957848"/>
                      <a:gd name="connsiteY17" fmla="*/ 1310414 h 3333948"/>
                      <a:gd name="connsiteX18" fmla="*/ 1946718 w 3957848"/>
                      <a:gd name="connsiteY18" fmla="*/ 1845460 h 3333948"/>
                      <a:gd name="connsiteX19" fmla="*/ 1830712 w 3957848"/>
                      <a:gd name="connsiteY19" fmla="*/ 1949124 h 3333948"/>
                      <a:gd name="connsiteX20" fmla="*/ 2236153 w 3957848"/>
                      <a:gd name="connsiteY20" fmla="*/ 2426694 h 3333948"/>
                      <a:gd name="connsiteX21" fmla="*/ 2171263 w 3957848"/>
                      <a:gd name="connsiteY21" fmla="*/ 2354079 h 3333948"/>
                      <a:gd name="connsiteX22" fmla="*/ 2270356 w 3957848"/>
                      <a:gd name="connsiteY22" fmla="*/ 2265529 h 3333948"/>
                      <a:gd name="connsiteX23" fmla="*/ 2214672 w 3957848"/>
                      <a:gd name="connsiteY23" fmla="*/ 2179465 h 3333948"/>
                      <a:gd name="connsiteX24" fmla="*/ 2189470 w 3957848"/>
                      <a:gd name="connsiteY24" fmla="*/ 2105585 h 3333948"/>
                      <a:gd name="connsiteX25" fmla="*/ 2289409 w 3957848"/>
                      <a:gd name="connsiteY25" fmla="*/ 2062009 h 3333948"/>
                      <a:gd name="connsiteX26" fmla="*/ 2312643 w 3957848"/>
                      <a:gd name="connsiteY26" fmla="*/ 2132161 h 3333948"/>
                      <a:gd name="connsiteX27" fmla="*/ 2366278 w 3957848"/>
                      <a:gd name="connsiteY27" fmla="*/ 2215743 h 3333948"/>
                      <a:gd name="connsiteX28" fmla="*/ 2461289 w 3957848"/>
                      <a:gd name="connsiteY28" fmla="*/ 2266932 h 3333948"/>
                      <a:gd name="connsiteX29" fmla="*/ 2541948 w 3957848"/>
                      <a:gd name="connsiteY29" fmla="*/ 2240293 h 3333948"/>
                      <a:gd name="connsiteX30" fmla="*/ 2577957 w 3957848"/>
                      <a:gd name="connsiteY30" fmla="*/ 2154082 h 3333948"/>
                      <a:gd name="connsiteX31" fmla="*/ 2552626 w 3957848"/>
                      <a:gd name="connsiteY31" fmla="*/ 2019817 h 3333948"/>
                      <a:gd name="connsiteX32" fmla="*/ 2525829 w 3957848"/>
                      <a:gd name="connsiteY32" fmla="*/ 1834037 h 3333948"/>
                      <a:gd name="connsiteX33" fmla="*/ 2604668 w 3957848"/>
                      <a:gd name="connsiteY33" fmla="*/ 1693724 h 3333948"/>
                      <a:gd name="connsiteX34" fmla="*/ 2758988 w 3957848"/>
                      <a:gd name="connsiteY34" fmla="*/ 1629971 h 3333948"/>
                      <a:gd name="connsiteX35" fmla="*/ 2927764 w 3957848"/>
                      <a:gd name="connsiteY35" fmla="*/ 1689503 h 3333948"/>
                      <a:gd name="connsiteX36" fmla="*/ 3037758 w 3957848"/>
                      <a:gd name="connsiteY36" fmla="*/ 1591210 h 3333948"/>
                      <a:gd name="connsiteX37" fmla="*/ 3102648 w 3957848"/>
                      <a:gd name="connsiteY37" fmla="*/ 1663825 h 3333948"/>
                      <a:gd name="connsiteX38" fmla="*/ 2998101 w 3957848"/>
                      <a:gd name="connsiteY38" fmla="*/ 1757250 h 3333948"/>
                      <a:gd name="connsiteX39" fmla="*/ 3060090 w 3957848"/>
                      <a:gd name="connsiteY39" fmla="*/ 1853797 h 3333948"/>
                      <a:gd name="connsiteX40" fmla="*/ 3091103 w 3957848"/>
                      <a:gd name="connsiteY40" fmla="*/ 1947198 h 3333948"/>
                      <a:gd name="connsiteX41" fmla="*/ 2988415 w 3957848"/>
                      <a:gd name="connsiteY41" fmla="*/ 1993215 h 3333948"/>
                      <a:gd name="connsiteX42" fmla="*/ 2961244 w 3957848"/>
                      <a:gd name="connsiteY42" fmla="*/ 1903330 h 3333948"/>
                      <a:gd name="connsiteX43" fmla="*/ 2903604 w 3957848"/>
                      <a:gd name="connsiteY43" fmla="*/ 1812290 h 3333948"/>
                      <a:gd name="connsiteX44" fmla="*/ 2802330 w 3957848"/>
                      <a:gd name="connsiteY44" fmla="*/ 1755467 h 3333948"/>
                      <a:gd name="connsiteX45" fmla="*/ 2708904 w 3957848"/>
                      <a:gd name="connsiteY45" fmla="*/ 1788407 h 3333948"/>
                      <a:gd name="connsiteX46" fmla="*/ 2664093 w 3957848"/>
                      <a:gd name="connsiteY46" fmla="*/ 1877353 h 3333948"/>
                      <a:gd name="connsiteX47" fmla="*/ 2688319 w 3957848"/>
                      <a:gd name="connsiteY47" fmla="*/ 2016101 h 3333948"/>
                      <a:gd name="connsiteX48" fmla="*/ 2716853 w 3957848"/>
                      <a:gd name="connsiteY48" fmla="*/ 2190324 h 3333948"/>
                      <a:gd name="connsiteX49" fmla="*/ 2648195 w 3957848"/>
                      <a:gd name="connsiteY49" fmla="*/ 2329907 h 3333948"/>
                      <a:gd name="connsiteX50" fmla="*/ 2499270 w 3957848"/>
                      <a:gd name="connsiteY50" fmla="*/ 2389862 h 3333948"/>
                      <a:gd name="connsiteX51" fmla="*/ 2340692 w 3957848"/>
                      <a:gd name="connsiteY51" fmla="*/ 2333276 h 3333948"/>
                      <a:gd name="connsiteX52" fmla="*/ 2236153 w 3957848"/>
                      <a:gd name="connsiteY52" fmla="*/ 2426694 h 3333948"/>
                      <a:gd name="connsiteX53" fmla="*/ 1328811 w 3957848"/>
                      <a:gd name="connsiteY53" fmla="*/ 2397632 h 3333948"/>
                      <a:gd name="connsiteX54" fmla="*/ 850685 w 3957848"/>
                      <a:gd name="connsiteY54" fmla="*/ 1862585 h 3333948"/>
                      <a:gd name="connsiteX55" fmla="*/ 966690 w 3957848"/>
                      <a:gd name="connsiteY55" fmla="*/ 1758921 h 3333948"/>
                      <a:gd name="connsiteX56" fmla="*/ 1444817 w 3957848"/>
                      <a:gd name="connsiteY56" fmla="*/ 2293967 h 3333948"/>
                      <a:gd name="connsiteX57" fmla="*/ 1328811 w 3957848"/>
                      <a:gd name="connsiteY57" fmla="*/ 2397632 h 3333948"/>
                      <a:gd name="connsiteX58" fmla="*/ 632878 w 3957848"/>
                      <a:gd name="connsiteY58" fmla="*/ 2057221 h 3333948"/>
                      <a:gd name="connsiteX59" fmla="*/ 748884 w 3957848"/>
                      <a:gd name="connsiteY59" fmla="*/ 1953556 h 3333948"/>
                      <a:gd name="connsiteX60" fmla="*/ 1227010 w 3957848"/>
                      <a:gd name="connsiteY60" fmla="*/ 2488603 h 3333948"/>
                      <a:gd name="connsiteX61" fmla="*/ 1111005 w 3957848"/>
                      <a:gd name="connsiteY61" fmla="*/ 2592267 h 3333948"/>
                      <a:gd name="connsiteX62" fmla="*/ 632878 w 3957848"/>
                      <a:gd name="connsiteY62" fmla="*/ 2057221 h 3333948"/>
                      <a:gd name="connsiteX63" fmla="*/ 1181617 w 3957848"/>
                      <a:gd name="connsiteY63" fmla="*/ 3111747 h 3333948"/>
                      <a:gd name="connsiteX64" fmla="*/ 2032671 w 3957848"/>
                      <a:gd name="connsiteY64" fmla="*/ 3111747 h 3333948"/>
                      <a:gd name="connsiteX65" fmla="*/ 1649657 w 3957848"/>
                      <a:gd name="connsiteY65" fmla="*/ 2678725 h 3333948"/>
                      <a:gd name="connsiteX66" fmla="*/ 1181617 w 3957848"/>
                      <a:gd name="connsiteY66" fmla="*/ 3111747 h 3333948"/>
                      <a:gd name="connsiteX67" fmla="*/ 1013529 w 3957848"/>
                      <a:gd name="connsiteY67" fmla="*/ 3047828 h 3333948"/>
                      <a:gd name="connsiteX68" fmla="*/ 1682884 w 3957848"/>
                      <a:gd name="connsiteY68" fmla="*/ 2452442 h 3333948"/>
                      <a:gd name="connsiteX69" fmla="*/ 2267504 w 3957848"/>
                      <a:gd name="connsiteY69" fmla="*/ 3108709 h 3333948"/>
                      <a:gd name="connsiteX70" fmla="*/ 3766764 w 3957848"/>
                      <a:gd name="connsiteY70" fmla="*/ 1768945 h 3333948"/>
                      <a:gd name="connsiteX71" fmla="*/ 2357773 w 3957848"/>
                      <a:gd name="connsiteY71" fmla="*/ 192217 h 3333948"/>
                      <a:gd name="connsiteX72" fmla="*/ 191548 w 3957848"/>
                      <a:gd name="connsiteY72" fmla="*/ 2127992 h 3333948"/>
                      <a:gd name="connsiteX73" fmla="*/ 1013529 w 3957848"/>
                      <a:gd name="connsiteY73" fmla="*/ 3047828 h 3333948"/>
                      <a:gd name="connsiteX74" fmla="*/ 1070151 w 3957848"/>
                      <a:gd name="connsiteY74" fmla="*/ 3301389 h 3333948"/>
                      <a:gd name="connsiteX75" fmla="*/ 465 w 3957848"/>
                      <a:gd name="connsiteY75" fmla="*/ 2107139 h 3333948"/>
                      <a:gd name="connsiteX76" fmla="*/ 2358453 w 3957848"/>
                      <a:gd name="connsiteY76" fmla="*/ 0 h 3333948"/>
                      <a:gd name="connsiteX77" fmla="*/ 3957848 w 3957848"/>
                      <a:gd name="connsiteY77" fmla="*/ 1789799 h 3333948"/>
                      <a:gd name="connsiteX78" fmla="*/ 2229871 w 3957848"/>
                      <a:gd name="connsiteY78" fmla="*/ 3333948 h 3333948"/>
                      <a:gd name="connsiteX79" fmla="*/ 2076047 w 3957848"/>
                      <a:gd name="connsiteY79" fmla="*/ 3333888 h 3333948"/>
                      <a:gd name="connsiteX80" fmla="*/ 1070151 w 3957848"/>
                      <a:gd name="connsiteY80" fmla="*/ 3301389 h 3333948"/>
                      <a:gd name="connsiteX0" fmla="*/ 2554689 w 3957383"/>
                      <a:gd name="connsiteY0" fmla="*/ 1301750 h 3333948"/>
                      <a:gd name="connsiteX1" fmla="*/ 2076563 w 3957383"/>
                      <a:gd name="connsiteY1" fmla="*/ 766704 h 3333948"/>
                      <a:gd name="connsiteX2" fmla="*/ 2192568 w 3957383"/>
                      <a:gd name="connsiteY2" fmla="*/ 663040 h 3333948"/>
                      <a:gd name="connsiteX3" fmla="*/ 2670695 w 3957383"/>
                      <a:gd name="connsiteY3" fmla="*/ 1198086 h 3333948"/>
                      <a:gd name="connsiteX4" fmla="*/ 2554689 w 3957383"/>
                      <a:gd name="connsiteY4" fmla="*/ 1301750 h 3333948"/>
                      <a:gd name="connsiteX5" fmla="*/ 2313209 w 3957383"/>
                      <a:gd name="connsiteY5" fmla="*/ 1517542 h 3333948"/>
                      <a:gd name="connsiteX6" fmla="*/ 1835082 w 3957383"/>
                      <a:gd name="connsiteY6" fmla="*/ 982495 h 3333948"/>
                      <a:gd name="connsiteX7" fmla="*/ 1951088 w 3957383"/>
                      <a:gd name="connsiteY7" fmla="*/ 878831 h 3333948"/>
                      <a:gd name="connsiteX8" fmla="*/ 2429214 w 3957383"/>
                      <a:gd name="connsiteY8" fmla="*/ 1413877 h 3333948"/>
                      <a:gd name="connsiteX9" fmla="*/ 2313209 w 3957383"/>
                      <a:gd name="connsiteY9" fmla="*/ 1517542 h 3333948"/>
                      <a:gd name="connsiteX10" fmla="*/ 2071728 w 3957383"/>
                      <a:gd name="connsiteY10" fmla="*/ 1733333 h 3333948"/>
                      <a:gd name="connsiteX11" fmla="*/ 1593602 w 3957383"/>
                      <a:gd name="connsiteY11" fmla="*/ 1198287 h 3333948"/>
                      <a:gd name="connsiteX12" fmla="*/ 1709607 w 3957383"/>
                      <a:gd name="connsiteY12" fmla="*/ 1094622 h 3333948"/>
                      <a:gd name="connsiteX13" fmla="*/ 2187733 w 3957383"/>
                      <a:gd name="connsiteY13" fmla="*/ 1629669 h 3333948"/>
                      <a:gd name="connsiteX14" fmla="*/ 2071728 w 3957383"/>
                      <a:gd name="connsiteY14" fmla="*/ 1733333 h 3333948"/>
                      <a:gd name="connsiteX15" fmla="*/ 1830247 w 3957383"/>
                      <a:gd name="connsiteY15" fmla="*/ 1949124 h 3333948"/>
                      <a:gd name="connsiteX16" fmla="*/ 1352121 w 3957383"/>
                      <a:gd name="connsiteY16" fmla="*/ 1414078 h 3333948"/>
                      <a:gd name="connsiteX17" fmla="*/ 1468126 w 3957383"/>
                      <a:gd name="connsiteY17" fmla="*/ 1310414 h 3333948"/>
                      <a:gd name="connsiteX18" fmla="*/ 1946253 w 3957383"/>
                      <a:gd name="connsiteY18" fmla="*/ 1845460 h 3333948"/>
                      <a:gd name="connsiteX19" fmla="*/ 1830247 w 3957383"/>
                      <a:gd name="connsiteY19" fmla="*/ 1949124 h 3333948"/>
                      <a:gd name="connsiteX20" fmla="*/ 2235688 w 3957383"/>
                      <a:gd name="connsiteY20" fmla="*/ 2426694 h 3333948"/>
                      <a:gd name="connsiteX21" fmla="*/ 2170798 w 3957383"/>
                      <a:gd name="connsiteY21" fmla="*/ 2354079 h 3333948"/>
                      <a:gd name="connsiteX22" fmla="*/ 2269891 w 3957383"/>
                      <a:gd name="connsiteY22" fmla="*/ 2265529 h 3333948"/>
                      <a:gd name="connsiteX23" fmla="*/ 2214207 w 3957383"/>
                      <a:gd name="connsiteY23" fmla="*/ 2179465 h 3333948"/>
                      <a:gd name="connsiteX24" fmla="*/ 2189005 w 3957383"/>
                      <a:gd name="connsiteY24" fmla="*/ 2105585 h 3333948"/>
                      <a:gd name="connsiteX25" fmla="*/ 2288944 w 3957383"/>
                      <a:gd name="connsiteY25" fmla="*/ 2062009 h 3333948"/>
                      <a:gd name="connsiteX26" fmla="*/ 2312178 w 3957383"/>
                      <a:gd name="connsiteY26" fmla="*/ 2132161 h 3333948"/>
                      <a:gd name="connsiteX27" fmla="*/ 2365813 w 3957383"/>
                      <a:gd name="connsiteY27" fmla="*/ 2215743 h 3333948"/>
                      <a:gd name="connsiteX28" fmla="*/ 2460824 w 3957383"/>
                      <a:gd name="connsiteY28" fmla="*/ 2266932 h 3333948"/>
                      <a:gd name="connsiteX29" fmla="*/ 2541483 w 3957383"/>
                      <a:gd name="connsiteY29" fmla="*/ 2240293 h 3333948"/>
                      <a:gd name="connsiteX30" fmla="*/ 2577492 w 3957383"/>
                      <a:gd name="connsiteY30" fmla="*/ 2154082 h 3333948"/>
                      <a:gd name="connsiteX31" fmla="*/ 2552161 w 3957383"/>
                      <a:gd name="connsiteY31" fmla="*/ 2019817 h 3333948"/>
                      <a:gd name="connsiteX32" fmla="*/ 2525364 w 3957383"/>
                      <a:gd name="connsiteY32" fmla="*/ 1834037 h 3333948"/>
                      <a:gd name="connsiteX33" fmla="*/ 2604203 w 3957383"/>
                      <a:gd name="connsiteY33" fmla="*/ 1693724 h 3333948"/>
                      <a:gd name="connsiteX34" fmla="*/ 2758523 w 3957383"/>
                      <a:gd name="connsiteY34" fmla="*/ 1629971 h 3333948"/>
                      <a:gd name="connsiteX35" fmla="*/ 2927299 w 3957383"/>
                      <a:gd name="connsiteY35" fmla="*/ 1689503 h 3333948"/>
                      <a:gd name="connsiteX36" fmla="*/ 3037293 w 3957383"/>
                      <a:gd name="connsiteY36" fmla="*/ 1591210 h 3333948"/>
                      <a:gd name="connsiteX37" fmla="*/ 3102183 w 3957383"/>
                      <a:gd name="connsiteY37" fmla="*/ 1663825 h 3333948"/>
                      <a:gd name="connsiteX38" fmla="*/ 2997636 w 3957383"/>
                      <a:gd name="connsiteY38" fmla="*/ 1757250 h 3333948"/>
                      <a:gd name="connsiteX39" fmla="*/ 3059625 w 3957383"/>
                      <a:gd name="connsiteY39" fmla="*/ 1853797 h 3333948"/>
                      <a:gd name="connsiteX40" fmla="*/ 3090638 w 3957383"/>
                      <a:gd name="connsiteY40" fmla="*/ 1947198 h 3333948"/>
                      <a:gd name="connsiteX41" fmla="*/ 2987950 w 3957383"/>
                      <a:gd name="connsiteY41" fmla="*/ 1993215 h 3333948"/>
                      <a:gd name="connsiteX42" fmla="*/ 2960779 w 3957383"/>
                      <a:gd name="connsiteY42" fmla="*/ 1903330 h 3333948"/>
                      <a:gd name="connsiteX43" fmla="*/ 2903139 w 3957383"/>
                      <a:gd name="connsiteY43" fmla="*/ 1812290 h 3333948"/>
                      <a:gd name="connsiteX44" fmla="*/ 2801865 w 3957383"/>
                      <a:gd name="connsiteY44" fmla="*/ 1755467 h 3333948"/>
                      <a:gd name="connsiteX45" fmla="*/ 2708439 w 3957383"/>
                      <a:gd name="connsiteY45" fmla="*/ 1788407 h 3333948"/>
                      <a:gd name="connsiteX46" fmla="*/ 2663628 w 3957383"/>
                      <a:gd name="connsiteY46" fmla="*/ 1877353 h 3333948"/>
                      <a:gd name="connsiteX47" fmla="*/ 2687854 w 3957383"/>
                      <a:gd name="connsiteY47" fmla="*/ 2016101 h 3333948"/>
                      <a:gd name="connsiteX48" fmla="*/ 2716388 w 3957383"/>
                      <a:gd name="connsiteY48" fmla="*/ 2190324 h 3333948"/>
                      <a:gd name="connsiteX49" fmla="*/ 2647730 w 3957383"/>
                      <a:gd name="connsiteY49" fmla="*/ 2329907 h 3333948"/>
                      <a:gd name="connsiteX50" fmla="*/ 2498805 w 3957383"/>
                      <a:gd name="connsiteY50" fmla="*/ 2389862 h 3333948"/>
                      <a:gd name="connsiteX51" fmla="*/ 2340227 w 3957383"/>
                      <a:gd name="connsiteY51" fmla="*/ 2333276 h 3333948"/>
                      <a:gd name="connsiteX52" fmla="*/ 2235688 w 3957383"/>
                      <a:gd name="connsiteY52" fmla="*/ 2426694 h 3333948"/>
                      <a:gd name="connsiteX53" fmla="*/ 1328346 w 3957383"/>
                      <a:gd name="connsiteY53" fmla="*/ 2397632 h 3333948"/>
                      <a:gd name="connsiteX54" fmla="*/ 850220 w 3957383"/>
                      <a:gd name="connsiteY54" fmla="*/ 1862585 h 3333948"/>
                      <a:gd name="connsiteX55" fmla="*/ 966225 w 3957383"/>
                      <a:gd name="connsiteY55" fmla="*/ 1758921 h 3333948"/>
                      <a:gd name="connsiteX56" fmla="*/ 1444352 w 3957383"/>
                      <a:gd name="connsiteY56" fmla="*/ 2293967 h 3333948"/>
                      <a:gd name="connsiteX57" fmla="*/ 1328346 w 3957383"/>
                      <a:gd name="connsiteY57" fmla="*/ 2397632 h 3333948"/>
                      <a:gd name="connsiteX58" fmla="*/ 632413 w 3957383"/>
                      <a:gd name="connsiteY58" fmla="*/ 2057221 h 3333948"/>
                      <a:gd name="connsiteX59" fmla="*/ 748419 w 3957383"/>
                      <a:gd name="connsiteY59" fmla="*/ 1953556 h 3333948"/>
                      <a:gd name="connsiteX60" fmla="*/ 1226545 w 3957383"/>
                      <a:gd name="connsiteY60" fmla="*/ 2488603 h 3333948"/>
                      <a:gd name="connsiteX61" fmla="*/ 1110540 w 3957383"/>
                      <a:gd name="connsiteY61" fmla="*/ 2592267 h 3333948"/>
                      <a:gd name="connsiteX62" fmla="*/ 632413 w 3957383"/>
                      <a:gd name="connsiteY62" fmla="*/ 2057221 h 3333948"/>
                      <a:gd name="connsiteX63" fmla="*/ 1181152 w 3957383"/>
                      <a:gd name="connsiteY63" fmla="*/ 3111747 h 3333948"/>
                      <a:gd name="connsiteX64" fmla="*/ 2032206 w 3957383"/>
                      <a:gd name="connsiteY64" fmla="*/ 3111747 h 3333948"/>
                      <a:gd name="connsiteX65" fmla="*/ 1649192 w 3957383"/>
                      <a:gd name="connsiteY65" fmla="*/ 2678725 h 3333948"/>
                      <a:gd name="connsiteX66" fmla="*/ 1181152 w 3957383"/>
                      <a:gd name="connsiteY66" fmla="*/ 3111747 h 3333948"/>
                      <a:gd name="connsiteX67" fmla="*/ 1013064 w 3957383"/>
                      <a:gd name="connsiteY67" fmla="*/ 3047828 h 3333948"/>
                      <a:gd name="connsiteX68" fmla="*/ 1682419 w 3957383"/>
                      <a:gd name="connsiteY68" fmla="*/ 2452442 h 3333948"/>
                      <a:gd name="connsiteX69" fmla="*/ 2267039 w 3957383"/>
                      <a:gd name="connsiteY69" fmla="*/ 3108709 h 3333948"/>
                      <a:gd name="connsiteX70" fmla="*/ 3766299 w 3957383"/>
                      <a:gd name="connsiteY70" fmla="*/ 1768945 h 3333948"/>
                      <a:gd name="connsiteX71" fmla="*/ 2357308 w 3957383"/>
                      <a:gd name="connsiteY71" fmla="*/ 192217 h 3333948"/>
                      <a:gd name="connsiteX72" fmla="*/ 191083 w 3957383"/>
                      <a:gd name="connsiteY72" fmla="*/ 2127992 h 3333948"/>
                      <a:gd name="connsiteX73" fmla="*/ 1013064 w 3957383"/>
                      <a:gd name="connsiteY73" fmla="*/ 3047828 h 3333948"/>
                      <a:gd name="connsiteX74" fmla="*/ 1069686 w 3957383"/>
                      <a:gd name="connsiteY74" fmla="*/ 3301389 h 3333948"/>
                      <a:gd name="connsiteX75" fmla="*/ 0 w 3957383"/>
                      <a:gd name="connsiteY75" fmla="*/ 2107139 h 3333948"/>
                      <a:gd name="connsiteX76" fmla="*/ 2357988 w 3957383"/>
                      <a:gd name="connsiteY76" fmla="*/ 0 h 3333948"/>
                      <a:gd name="connsiteX77" fmla="*/ 3957383 w 3957383"/>
                      <a:gd name="connsiteY77" fmla="*/ 1789799 h 3333948"/>
                      <a:gd name="connsiteX78" fmla="*/ 2229406 w 3957383"/>
                      <a:gd name="connsiteY78" fmla="*/ 3333948 h 3333948"/>
                      <a:gd name="connsiteX79" fmla="*/ 2075582 w 3957383"/>
                      <a:gd name="connsiteY79" fmla="*/ 3333888 h 3333948"/>
                      <a:gd name="connsiteX80" fmla="*/ 1069686 w 3957383"/>
                      <a:gd name="connsiteY80" fmla="*/ 3301389 h 3333948"/>
                      <a:gd name="connsiteX0" fmla="*/ 2554689 w 3957383"/>
                      <a:gd name="connsiteY0" fmla="*/ 1301750 h 3333948"/>
                      <a:gd name="connsiteX1" fmla="*/ 2076563 w 3957383"/>
                      <a:gd name="connsiteY1" fmla="*/ 766704 h 3333948"/>
                      <a:gd name="connsiteX2" fmla="*/ 2192568 w 3957383"/>
                      <a:gd name="connsiteY2" fmla="*/ 663040 h 3333948"/>
                      <a:gd name="connsiteX3" fmla="*/ 2670695 w 3957383"/>
                      <a:gd name="connsiteY3" fmla="*/ 1198086 h 3333948"/>
                      <a:gd name="connsiteX4" fmla="*/ 2554689 w 3957383"/>
                      <a:gd name="connsiteY4" fmla="*/ 1301750 h 3333948"/>
                      <a:gd name="connsiteX5" fmla="*/ 2313209 w 3957383"/>
                      <a:gd name="connsiteY5" fmla="*/ 1517542 h 3333948"/>
                      <a:gd name="connsiteX6" fmla="*/ 1835082 w 3957383"/>
                      <a:gd name="connsiteY6" fmla="*/ 982495 h 3333948"/>
                      <a:gd name="connsiteX7" fmla="*/ 1951088 w 3957383"/>
                      <a:gd name="connsiteY7" fmla="*/ 878831 h 3333948"/>
                      <a:gd name="connsiteX8" fmla="*/ 2429214 w 3957383"/>
                      <a:gd name="connsiteY8" fmla="*/ 1413877 h 3333948"/>
                      <a:gd name="connsiteX9" fmla="*/ 2313209 w 3957383"/>
                      <a:gd name="connsiteY9" fmla="*/ 1517542 h 3333948"/>
                      <a:gd name="connsiteX10" fmla="*/ 2071728 w 3957383"/>
                      <a:gd name="connsiteY10" fmla="*/ 1733333 h 3333948"/>
                      <a:gd name="connsiteX11" fmla="*/ 1593602 w 3957383"/>
                      <a:gd name="connsiteY11" fmla="*/ 1198287 h 3333948"/>
                      <a:gd name="connsiteX12" fmla="*/ 1709607 w 3957383"/>
                      <a:gd name="connsiteY12" fmla="*/ 1094622 h 3333948"/>
                      <a:gd name="connsiteX13" fmla="*/ 2187733 w 3957383"/>
                      <a:gd name="connsiteY13" fmla="*/ 1629669 h 3333948"/>
                      <a:gd name="connsiteX14" fmla="*/ 2071728 w 3957383"/>
                      <a:gd name="connsiteY14" fmla="*/ 1733333 h 3333948"/>
                      <a:gd name="connsiteX15" fmla="*/ 1830247 w 3957383"/>
                      <a:gd name="connsiteY15" fmla="*/ 1949124 h 3333948"/>
                      <a:gd name="connsiteX16" fmla="*/ 1352121 w 3957383"/>
                      <a:gd name="connsiteY16" fmla="*/ 1414078 h 3333948"/>
                      <a:gd name="connsiteX17" fmla="*/ 1468126 w 3957383"/>
                      <a:gd name="connsiteY17" fmla="*/ 1310414 h 3333948"/>
                      <a:gd name="connsiteX18" fmla="*/ 1946253 w 3957383"/>
                      <a:gd name="connsiteY18" fmla="*/ 1845460 h 3333948"/>
                      <a:gd name="connsiteX19" fmla="*/ 1830247 w 3957383"/>
                      <a:gd name="connsiteY19" fmla="*/ 1949124 h 3333948"/>
                      <a:gd name="connsiteX20" fmla="*/ 2235688 w 3957383"/>
                      <a:gd name="connsiteY20" fmla="*/ 2426694 h 3333948"/>
                      <a:gd name="connsiteX21" fmla="*/ 2170798 w 3957383"/>
                      <a:gd name="connsiteY21" fmla="*/ 2354079 h 3333948"/>
                      <a:gd name="connsiteX22" fmla="*/ 2269891 w 3957383"/>
                      <a:gd name="connsiteY22" fmla="*/ 2265529 h 3333948"/>
                      <a:gd name="connsiteX23" fmla="*/ 2214207 w 3957383"/>
                      <a:gd name="connsiteY23" fmla="*/ 2179465 h 3333948"/>
                      <a:gd name="connsiteX24" fmla="*/ 2189005 w 3957383"/>
                      <a:gd name="connsiteY24" fmla="*/ 2105585 h 3333948"/>
                      <a:gd name="connsiteX25" fmla="*/ 2288944 w 3957383"/>
                      <a:gd name="connsiteY25" fmla="*/ 2062009 h 3333948"/>
                      <a:gd name="connsiteX26" fmla="*/ 2312178 w 3957383"/>
                      <a:gd name="connsiteY26" fmla="*/ 2132161 h 3333948"/>
                      <a:gd name="connsiteX27" fmla="*/ 2365813 w 3957383"/>
                      <a:gd name="connsiteY27" fmla="*/ 2215743 h 3333948"/>
                      <a:gd name="connsiteX28" fmla="*/ 2460824 w 3957383"/>
                      <a:gd name="connsiteY28" fmla="*/ 2266932 h 3333948"/>
                      <a:gd name="connsiteX29" fmla="*/ 2541483 w 3957383"/>
                      <a:gd name="connsiteY29" fmla="*/ 2240293 h 3333948"/>
                      <a:gd name="connsiteX30" fmla="*/ 2577492 w 3957383"/>
                      <a:gd name="connsiteY30" fmla="*/ 2154082 h 3333948"/>
                      <a:gd name="connsiteX31" fmla="*/ 2552161 w 3957383"/>
                      <a:gd name="connsiteY31" fmla="*/ 2019817 h 3333948"/>
                      <a:gd name="connsiteX32" fmla="*/ 2525364 w 3957383"/>
                      <a:gd name="connsiteY32" fmla="*/ 1834037 h 3333948"/>
                      <a:gd name="connsiteX33" fmla="*/ 2604203 w 3957383"/>
                      <a:gd name="connsiteY33" fmla="*/ 1693724 h 3333948"/>
                      <a:gd name="connsiteX34" fmla="*/ 2758523 w 3957383"/>
                      <a:gd name="connsiteY34" fmla="*/ 1629971 h 3333948"/>
                      <a:gd name="connsiteX35" fmla="*/ 2927299 w 3957383"/>
                      <a:gd name="connsiteY35" fmla="*/ 1689503 h 3333948"/>
                      <a:gd name="connsiteX36" fmla="*/ 3037293 w 3957383"/>
                      <a:gd name="connsiteY36" fmla="*/ 1591210 h 3333948"/>
                      <a:gd name="connsiteX37" fmla="*/ 3102183 w 3957383"/>
                      <a:gd name="connsiteY37" fmla="*/ 1663825 h 3333948"/>
                      <a:gd name="connsiteX38" fmla="*/ 2997636 w 3957383"/>
                      <a:gd name="connsiteY38" fmla="*/ 1757250 h 3333948"/>
                      <a:gd name="connsiteX39" fmla="*/ 3059625 w 3957383"/>
                      <a:gd name="connsiteY39" fmla="*/ 1853797 h 3333948"/>
                      <a:gd name="connsiteX40" fmla="*/ 3090638 w 3957383"/>
                      <a:gd name="connsiteY40" fmla="*/ 1947198 h 3333948"/>
                      <a:gd name="connsiteX41" fmla="*/ 2987950 w 3957383"/>
                      <a:gd name="connsiteY41" fmla="*/ 1993215 h 3333948"/>
                      <a:gd name="connsiteX42" fmla="*/ 2960779 w 3957383"/>
                      <a:gd name="connsiteY42" fmla="*/ 1903330 h 3333948"/>
                      <a:gd name="connsiteX43" fmla="*/ 2903139 w 3957383"/>
                      <a:gd name="connsiteY43" fmla="*/ 1812290 h 3333948"/>
                      <a:gd name="connsiteX44" fmla="*/ 2801865 w 3957383"/>
                      <a:gd name="connsiteY44" fmla="*/ 1755467 h 3333948"/>
                      <a:gd name="connsiteX45" fmla="*/ 2708439 w 3957383"/>
                      <a:gd name="connsiteY45" fmla="*/ 1788407 h 3333948"/>
                      <a:gd name="connsiteX46" fmla="*/ 2663628 w 3957383"/>
                      <a:gd name="connsiteY46" fmla="*/ 1877353 h 3333948"/>
                      <a:gd name="connsiteX47" fmla="*/ 2687854 w 3957383"/>
                      <a:gd name="connsiteY47" fmla="*/ 2016101 h 3333948"/>
                      <a:gd name="connsiteX48" fmla="*/ 2716388 w 3957383"/>
                      <a:gd name="connsiteY48" fmla="*/ 2190324 h 3333948"/>
                      <a:gd name="connsiteX49" fmla="*/ 2647730 w 3957383"/>
                      <a:gd name="connsiteY49" fmla="*/ 2329907 h 3333948"/>
                      <a:gd name="connsiteX50" fmla="*/ 2498805 w 3957383"/>
                      <a:gd name="connsiteY50" fmla="*/ 2389862 h 3333948"/>
                      <a:gd name="connsiteX51" fmla="*/ 2340227 w 3957383"/>
                      <a:gd name="connsiteY51" fmla="*/ 2333276 h 3333948"/>
                      <a:gd name="connsiteX52" fmla="*/ 2235688 w 3957383"/>
                      <a:gd name="connsiteY52" fmla="*/ 2426694 h 3333948"/>
                      <a:gd name="connsiteX53" fmla="*/ 1328346 w 3957383"/>
                      <a:gd name="connsiteY53" fmla="*/ 2397632 h 3333948"/>
                      <a:gd name="connsiteX54" fmla="*/ 850220 w 3957383"/>
                      <a:gd name="connsiteY54" fmla="*/ 1862585 h 3333948"/>
                      <a:gd name="connsiteX55" fmla="*/ 966225 w 3957383"/>
                      <a:gd name="connsiteY55" fmla="*/ 1758921 h 3333948"/>
                      <a:gd name="connsiteX56" fmla="*/ 1444352 w 3957383"/>
                      <a:gd name="connsiteY56" fmla="*/ 2293967 h 3333948"/>
                      <a:gd name="connsiteX57" fmla="*/ 1328346 w 3957383"/>
                      <a:gd name="connsiteY57" fmla="*/ 2397632 h 3333948"/>
                      <a:gd name="connsiteX58" fmla="*/ 632413 w 3957383"/>
                      <a:gd name="connsiteY58" fmla="*/ 2057221 h 3333948"/>
                      <a:gd name="connsiteX59" fmla="*/ 748419 w 3957383"/>
                      <a:gd name="connsiteY59" fmla="*/ 1953556 h 3333948"/>
                      <a:gd name="connsiteX60" fmla="*/ 1226545 w 3957383"/>
                      <a:gd name="connsiteY60" fmla="*/ 2488603 h 3333948"/>
                      <a:gd name="connsiteX61" fmla="*/ 1110540 w 3957383"/>
                      <a:gd name="connsiteY61" fmla="*/ 2592267 h 3333948"/>
                      <a:gd name="connsiteX62" fmla="*/ 632413 w 3957383"/>
                      <a:gd name="connsiteY62" fmla="*/ 2057221 h 3333948"/>
                      <a:gd name="connsiteX63" fmla="*/ 1181152 w 3957383"/>
                      <a:gd name="connsiteY63" fmla="*/ 3111747 h 3333948"/>
                      <a:gd name="connsiteX64" fmla="*/ 2032206 w 3957383"/>
                      <a:gd name="connsiteY64" fmla="*/ 3111747 h 3333948"/>
                      <a:gd name="connsiteX65" fmla="*/ 1649192 w 3957383"/>
                      <a:gd name="connsiteY65" fmla="*/ 2678725 h 3333948"/>
                      <a:gd name="connsiteX66" fmla="*/ 1181152 w 3957383"/>
                      <a:gd name="connsiteY66" fmla="*/ 3111747 h 3333948"/>
                      <a:gd name="connsiteX67" fmla="*/ 1013064 w 3957383"/>
                      <a:gd name="connsiteY67" fmla="*/ 3047828 h 3333948"/>
                      <a:gd name="connsiteX68" fmla="*/ 1682419 w 3957383"/>
                      <a:gd name="connsiteY68" fmla="*/ 2452442 h 3333948"/>
                      <a:gd name="connsiteX69" fmla="*/ 2267039 w 3957383"/>
                      <a:gd name="connsiteY69" fmla="*/ 3108709 h 3333948"/>
                      <a:gd name="connsiteX70" fmla="*/ 3766299 w 3957383"/>
                      <a:gd name="connsiteY70" fmla="*/ 1768945 h 3333948"/>
                      <a:gd name="connsiteX71" fmla="*/ 2357308 w 3957383"/>
                      <a:gd name="connsiteY71" fmla="*/ 192217 h 3333948"/>
                      <a:gd name="connsiteX72" fmla="*/ 191083 w 3957383"/>
                      <a:gd name="connsiteY72" fmla="*/ 2127992 h 3333948"/>
                      <a:gd name="connsiteX73" fmla="*/ 1013064 w 3957383"/>
                      <a:gd name="connsiteY73" fmla="*/ 3047828 h 3333948"/>
                      <a:gd name="connsiteX74" fmla="*/ 1069686 w 3957383"/>
                      <a:gd name="connsiteY74" fmla="*/ 3301389 h 3333948"/>
                      <a:gd name="connsiteX75" fmla="*/ 0 w 3957383"/>
                      <a:gd name="connsiteY75" fmla="*/ 2107139 h 3333948"/>
                      <a:gd name="connsiteX76" fmla="*/ 2357988 w 3957383"/>
                      <a:gd name="connsiteY76" fmla="*/ 0 h 3333948"/>
                      <a:gd name="connsiteX77" fmla="*/ 3957383 w 3957383"/>
                      <a:gd name="connsiteY77" fmla="*/ 1789799 h 3333948"/>
                      <a:gd name="connsiteX78" fmla="*/ 2229406 w 3957383"/>
                      <a:gd name="connsiteY78" fmla="*/ 3333948 h 3333948"/>
                      <a:gd name="connsiteX79" fmla="*/ 2075582 w 3957383"/>
                      <a:gd name="connsiteY79" fmla="*/ 3333888 h 3333948"/>
                      <a:gd name="connsiteX80" fmla="*/ 1069686 w 3957383"/>
                      <a:gd name="connsiteY80" fmla="*/ 3301389 h 3333948"/>
                      <a:gd name="connsiteX0" fmla="*/ 2554689 w 3957383"/>
                      <a:gd name="connsiteY0" fmla="*/ 1301750 h 3333948"/>
                      <a:gd name="connsiteX1" fmla="*/ 2076563 w 3957383"/>
                      <a:gd name="connsiteY1" fmla="*/ 766704 h 3333948"/>
                      <a:gd name="connsiteX2" fmla="*/ 2192568 w 3957383"/>
                      <a:gd name="connsiteY2" fmla="*/ 663040 h 3333948"/>
                      <a:gd name="connsiteX3" fmla="*/ 2670695 w 3957383"/>
                      <a:gd name="connsiteY3" fmla="*/ 1198086 h 3333948"/>
                      <a:gd name="connsiteX4" fmla="*/ 2554689 w 3957383"/>
                      <a:gd name="connsiteY4" fmla="*/ 1301750 h 3333948"/>
                      <a:gd name="connsiteX5" fmla="*/ 2313209 w 3957383"/>
                      <a:gd name="connsiteY5" fmla="*/ 1517542 h 3333948"/>
                      <a:gd name="connsiteX6" fmla="*/ 1835082 w 3957383"/>
                      <a:gd name="connsiteY6" fmla="*/ 982495 h 3333948"/>
                      <a:gd name="connsiteX7" fmla="*/ 1951088 w 3957383"/>
                      <a:gd name="connsiteY7" fmla="*/ 878831 h 3333948"/>
                      <a:gd name="connsiteX8" fmla="*/ 2429214 w 3957383"/>
                      <a:gd name="connsiteY8" fmla="*/ 1413877 h 3333948"/>
                      <a:gd name="connsiteX9" fmla="*/ 2313209 w 3957383"/>
                      <a:gd name="connsiteY9" fmla="*/ 1517542 h 3333948"/>
                      <a:gd name="connsiteX10" fmla="*/ 2071728 w 3957383"/>
                      <a:gd name="connsiteY10" fmla="*/ 1733333 h 3333948"/>
                      <a:gd name="connsiteX11" fmla="*/ 1593602 w 3957383"/>
                      <a:gd name="connsiteY11" fmla="*/ 1198287 h 3333948"/>
                      <a:gd name="connsiteX12" fmla="*/ 1709607 w 3957383"/>
                      <a:gd name="connsiteY12" fmla="*/ 1094622 h 3333948"/>
                      <a:gd name="connsiteX13" fmla="*/ 2187733 w 3957383"/>
                      <a:gd name="connsiteY13" fmla="*/ 1629669 h 3333948"/>
                      <a:gd name="connsiteX14" fmla="*/ 2071728 w 3957383"/>
                      <a:gd name="connsiteY14" fmla="*/ 1733333 h 3333948"/>
                      <a:gd name="connsiteX15" fmla="*/ 1830247 w 3957383"/>
                      <a:gd name="connsiteY15" fmla="*/ 1949124 h 3333948"/>
                      <a:gd name="connsiteX16" fmla="*/ 1352121 w 3957383"/>
                      <a:gd name="connsiteY16" fmla="*/ 1414078 h 3333948"/>
                      <a:gd name="connsiteX17" fmla="*/ 1468126 w 3957383"/>
                      <a:gd name="connsiteY17" fmla="*/ 1310414 h 3333948"/>
                      <a:gd name="connsiteX18" fmla="*/ 1946253 w 3957383"/>
                      <a:gd name="connsiteY18" fmla="*/ 1845460 h 3333948"/>
                      <a:gd name="connsiteX19" fmla="*/ 1830247 w 3957383"/>
                      <a:gd name="connsiteY19" fmla="*/ 1949124 h 3333948"/>
                      <a:gd name="connsiteX20" fmla="*/ 2235688 w 3957383"/>
                      <a:gd name="connsiteY20" fmla="*/ 2426694 h 3333948"/>
                      <a:gd name="connsiteX21" fmla="*/ 2170798 w 3957383"/>
                      <a:gd name="connsiteY21" fmla="*/ 2354079 h 3333948"/>
                      <a:gd name="connsiteX22" fmla="*/ 2269891 w 3957383"/>
                      <a:gd name="connsiteY22" fmla="*/ 2265529 h 3333948"/>
                      <a:gd name="connsiteX23" fmla="*/ 2214207 w 3957383"/>
                      <a:gd name="connsiteY23" fmla="*/ 2179465 h 3333948"/>
                      <a:gd name="connsiteX24" fmla="*/ 2189005 w 3957383"/>
                      <a:gd name="connsiteY24" fmla="*/ 2105585 h 3333948"/>
                      <a:gd name="connsiteX25" fmla="*/ 2288944 w 3957383"/>
                      <a:gd name="connsiteY25" fmla="*/ 2062009 h 3333948"/>
                      <a:gd name="connsiteX26" fmla="*/ 2312178 w 3957383"/>
                      <a:gd name="connsiteY26" fmla="*/ 2132161 h 3333948"/>
                      <a:gd name="connsiteX27" fmla="*/ 2365813 w 3957383"/>
                      <a:gd name="connsiteY27" fmla="*/ 2215743 h 3333948"/>
                      <a:gd name="connsiteX28" fmla="*/ 2460824 w 3957383"/>
                      <a:gd name="connsiteY28" fmla="*/ 2266932 h 3333948"/>
                      <a:gd name="connsiteX29" fmla="*/ 2541483 w 3957383"/>
                      <a:gd name="connsiteY29" fmla="*/ 2240293 h 3333948"/>
                      <a:gd name="connsiteX30" fmla="*/ 2577492 w 3957383"/>
                      <a:gd name="connsiteY30" fmla="*/ 2154082 h 3333948"/>
                      <a:gd name="connsiteX31" fmla="*/ 2552161 w 3957383"/>
                      <a:gd name="connsiteY31" fmla="*/ 2019817 h 3333948"/>
                      <a:gd name="connsiteX32" fmla="*/ 2525364 w 3957383"/>
                      <a:gd name="connsiteY32" fmla="*/ 1834037 h 3333948"/>
                      <a:gd name="connsiteX33" fmla="*/ 2604203 w 3957383"/>
                      <a:gd name="connsiteY33" fmla="*/ 1693724 h 3333948"/>
                      <a:gd name="connsiteX34" fmla="*/ 2758523 w 3957383"/>
                      <a:gd name="connsiteY34" fmla="*/ 1629971 h 3333948"/>
                      <a:gd name="connsiteX35" fmla="*/ 2927299 w 3957383"/>
                      <a:gd name="connsiteY35" fmla="*/ 1689503 h 3333948"/>
                      <a:gd name="connsiteX36" fmla="*/ 3037293 w 3957383"/>
                      <a:gd name="connsiteY36" fmla="*/ 1591210 h 3333948"/>
                      <a:gd name="connsiteX37" fmla="*/ 3102183 w 3957383"/>
                      <a:gd name="connsiteY37" fmla="*/ 1663825 h 3333948"/>
                      <a:gd name="connsiteX38" fmla="*/ 2997636 w 3957383"/>
                      <a:gd name="connsiteY38" fmla="*/ 1757250 h 3333948"/>
                      <a:gd name="connsiteX39" fmla="*/ 3059625 w 3957383"/>
                      <a:gd name="connsiteY39" fmla="*/ 1853797 h 3333948"/>
                      <a:gd name="connsiteX40" fmla="*/ 3090638 w 3957383"/>
                      <a:gd name="connsiteY40" fmla="*/ 1947198 h 3333948"/>
                      <a:gd name="connsiteX41" fmla="*/ 2987950 w 3957383"/>
                      <a:gd name="connsiteY41" fmla="*/ 1993215 h 3333948"/>
                      <a:gd name="connsiteX42" fmla="*/ 2960779 w 3957383"/>
                      <a:gd name="connsiteY42" fmla="*/ 1903330 h 3333948"/>
                      <a:gd name="connsiteX43" fmla="*/ 2903139 w 3957383"/>
                      <a:gd name="connsiteY43" fmla="*/ 1812290 h 3333948"/>
                      <a:gd name="connsiteX44" fmla="*/ 2801865 w 3957383"/>
                      <a:gd name="connsiteY44" fmla="*/ 1755467 h 3333948"/>
                      <a:gd name="connsiteX45" fmla="*/ 2708439 w 3957383"/>
                      <a:gd name="connsiteY45" fmla="*/ 1788407 h 3333948"/>
                      <a:gd name="connsiteX46" fmla="*/ 2663628 w 3957383"/>
                      <a:gd name="connsiteY46" fmla="*/ 1877353 h 3333948"/>
                      <a:gd name="connsiteX47" fmla="*/ 2687854 w 3957383"/>
                      <a:gd name="connsiteY47" fmla="*/ 2016101 h 3333948"/>
                      <a:gd name="connsiteX48" fmla="*/ 2716388 w 3957383"/>
                      <a:gd name="connsiteY48" fmla="*/ 2190324 h 3333948"/>
                      <a:gd name="connsiteX49" fmla="*/ 2647730 w 3957383"/>
                      <a:gd name="connsiteY49" fmla="*/ 2329907 h 3333948"/>
                      <a:gd name="connsiteX50" fmla="*/ 2498805 w 3957383"/>
                      <a:gd name="connsiteY50" fmla="*/ 2389862 h 3333948"/>
                      <a:gd name="connsiteX51" fmla="*/ 2340227 w 3957383"/>
                      <a:gd name="connsiteY51" fmla="*/ 2333276 h 3333948"/>
                      <a:gd name="connsiteX52" fmla="*/ 2235688 w 3957383"/>
                      <a:gd name="connsiteY52" fmla="*/ 2426694 h 3333948"/>
                      <a:gd name="connsiteX53" fmla="*/ 1328346 w 3957383"/>
                      <a:gd name="connsiteY53" fmla="*/ 2397632 h 3333948"/>
                      <a:gd name="connsiteX54" fmla="*/ 850220 w 3957383"/>
                      <a:gd name="connsiteY54" fmla="*/ 1862585 h 3333948"/>
                      <a:gd name="connsiteX55" fmla="*/ 966225 w 3957383"/>
                      <a:gd name="connsiteY55" fmla="*/ 1758921 h 3333948"/>
                      <a:gd name="connsiteX56" fmla="*/ 1444352 w 3957383"/>
                      <a:gd name="connsiteY56" fmla="*/ 2293967 h 3333948"/>
                      <a:gd name="connsiteX57" fmla="*/ 1328346 w 3957383"/>
                      <a:gd name="connsiteY57" fmla="*/ 2397632 h 3333948"/>
                      <a:gd name="connsiteX58" fmla="*/ 632413 w 3957383"/>
                      <a:gd name="connsiteY58" fmla="*/ 2057221 h 3333948"/>
                      <a:gd name="connsiteX59" fmla="*/ 748419 w 3957383"/>
                      <a:gd name="connsiteY59" fmla="*/ 1953556 h 3333948"/>
                      <a:gd name="connsiteX60" fmla="*/ 1226545 w 3957383"/>
                      <a:gd name="connsiteY60" fmla="*/ 2488603 h 3333948"/>
                      <a:gd name="connsiteX61" fmla="*/ 1110540 w 3957383"/>
                      <a:gd name="connsiteY61" fmla="*/ 2592267 h 3333948"/>
                      <a:gd name="connsiteX62" fmla="*/ 632413 w 3957383"/>
                      <a:gd name="connsiteY62" fmla="*/ 2057221 h 3333948"/>
                      <a:gd name="connsiteX63" fmla="*/ 1181152 w 3957383"/>
                      <a:gd name="connsiteY63" fmla="*/ 3111747 h 3333948"/>
                      <a:gd name="connsiteX64" fmla="*/ 2032206 w 3957383"/>
                      <a:gd name="connsiteY64" fmla="*/ 3111747 h 3333948"/>
                      <a:gd name="connsiteX65" fmla="*/ 1649192 w 3957383"/>
                      <a:gd name="connsiteY65" fmla="*/ 2678725 h 3333948"/>
                      <a:gd name="connsiteX66" fmla="*/ 1181152 w 3957383"/>
                      <a:gd name="connsiteY66" fmla="*/ 3111747 h 3333948"/>
                      <a:gd name="connsiteX67" fmla="*/ 1013064 w 3957383"/>
                      <a:gd name="connsiteY67" fmla="*/ 3047828 h 3333948"/>
                      <a:gd name="connsiteX68" fmla="*/ 1682419 w 3957383"/>
                      <a:gd name="connsiteY68" fmla="*/ 2452442 h 3333948"/>
                      <a:gd name="connsiteX69" fmla="*/ 2267039 w 3957383"/>
                      <a:gd name="connsiteY69" fmla="*/ 3108709 h 3333948"/>
                      <a:gd name="connsiteX70" fmla="*/ 3766299 w 3957383"/>
                      <a:gd name="connsiteY70" fmla="*/ 1768945 h 3333948"/>
                      <a:gd name="connsiteX71" fmla="*/ 2357308 w 3957383"/>
                      <a:gd name="connsiteY71" fmla="*/ 192217 h 3333948"/>
                      <a:gd name="connsiteX72" fmla="*/ 191083 w 3957383"/>
                      <a:gd name="connsiteY72" fmla="*/ 2127992 h 3333948"/>
                      <a:gd name="connsiteX73" fmla="*/ 1013064 w 3957383"/>
                      <a:gd name="connsiteY73" fmla="*/ 3047828 h 3333948"/>
                      <a:gd name="connsiteX74" fmla="*/ 1069686 w 3957383"/>
                      <a:gd name="connsiteY74" fmla="*/ 3301389 h 3333948"/>
                      <a:gd name="connsiteX75" fmla="*/ 0 w 3957383"/>
                      <a:gd name="connsiteY75" fmla="*/ 2107139 h 3333948"/>
                      <a:gd name="connsiteX76" fmla="*/ 2357988 w 3957383"/>
                      <a:gd name="connsiteY76" fmla="*/ 0 h 3333948"/>
                      <a:gd name="connsiteX77" fmla="*/ 3957383 w 3957383"/>
                      <a:gd name="connsiteY77" fmla="*/ 1789799 h 3333948"/>
                      <a:gd name="connsiteX78" fmla="*/ 2229406 w 3957383"/>
                      <a:gd name="connsiteY78" fmla="*/ 3333948 h 3333948"/>
                      <a:gd name="connsiteX79" fmla="*/ 2075582 w 3957383"/>
                      <a:gd name="connsiteY79" fmla="*/ 3333888 h 3333948"/>
                      <a:gd name="connsiteX80" fmla="*/ 1069686 w 3957383"/>
                      <a:gd name="connsiteY80" fmla="*/ 3301389 h 3333948"/>
                      <a:gd name="connsiteX0" fmla="*/ 2554689 w 3957383"/>
                      <a:gd name="connsiteY0" fmla="*/ 1301750 h 3333948"/>
                      <a:gd name="connsiteX1" fmla="*/ 2076563 w 3957383"/>
                      <a:gd name="connsiteY1" fmla="*/ 766704 h 3333948"/>
                      <a:gd name="connsiteX2" fmla="*/ 2192568 w 3957383"/>
                      <a:gd name="connsiteY2" fmla="*/ 663040 h 3333948"/>
                      <a:gd name="connsiteX3" fmla="*/ 2670695 w 3957383"/>
                      <a:gd name="connsiteY3" fmla="*/ 1198086 h 3333948"/>
                      <a:gd name="connsiteX4" fmla="*/ 2554689 w 3957383"/>
                      <a:gd name="connsiteY4" fmla="*/ 1301750 h 3333948"/>
                      <a:gd name="connsiteX5" fmla="*/ 2313209 w 3957383"/>
                      <a:gd name="connsiteY5" fmla="*/ 1517542 h 3333948"/>
                      <a:gd name="connsiteX6" fmla="*/ 1835082 w 3957383"/>
                      <a:gd name="connsiteY6" fmla="*/ 982495 h 3333948"/>
                      <a:gd name="connsiteX7" fmla="*/ 1951088 w 3957383"/>
                      <a:gd name="connsiteY7" fmla="*/ 878831 h 3333948"/>
                      <a:gd name="connsiteX8" fmla="*/ 2429214 w 3957383"/>
                      <a:gd name="connsiteY8" fmla="*/ 1413877 h 3333948"/>
                      <a:gd name="connsiteX9" fmla="*/ 2313209 w 3957383"/>
                      <a:gd name="connsiteY9" fmla="*/ 1517542 h 3333948"/>
                      <a:gd name="connsiteX10" fmla="*/ 2071728 w 3957383"/>
                      <a:gd name="connsiteY10" fmla="*/ 1733333 h 3333948"/>
                      <a:gd name="connsiteX11" fmla="*/ 1593602 w 3957383"/>
                      <a:gd name="connsiteY11" fmla="*/ 1198287 h 3333948"/>
                      <a:gd name="connsiteX12" fmla="*/ 1709607 w 3957383"/>
                      <a:gd name="connsiteY12" fmla="*/ 1094622 h 3333948"/>
                      <a:gd name="connsiteX13" fmla="*/ 2187733 w 3957383"/>
                      <a:gd name="connsiteY13" fmla="*/ 1629669 h 3333948"/>
                      <a:gd name="connsiteX14" fmla="*/ 2071728 w 3957383"/>
                      <a:gd name="connsiteY14" fmla="*/ 1733333 h 3333948"/>
                      <a:gd name="connsiteX15" fmla="*/ 1830247 w 3957383"/>
                      <a:gd name="connsiteY15" fmla="*/ 1949124 h 3333948"/>
                      <a:gd name="connsiteX16" fmla="*/ 1352121 w 3957383"/>
                      <a:gd name="connsiteY16" fmla="*/ 1414078 h 3333948"/>
                      <a:gd name="connsiteX17" fmla="*/ 1468126 w 3957383"/>
                      <a:gd name="connsiteY17" fmla="*/ 1310414 h 3333948"/>
                      <a:gd name="connsiteX18" fmla="*/ 1946253 w 3957383"/>
                      <a:gd name="connsiteY18" fmla="*/ 1845460 h 3333948"/>
                      <a:gd name="connsiteX19" fmla="*/ 1830247 w 3957383"/>
                      <a:gd name="connsiteY19" fmla="*/ 1949124 h 3333948"/>
                      <a:gd name="connsiteX20" fmla="*/ 2235688 w 3957383"/>
                      <a:gd name="connsiteY20" fmla="*/ 2426694 h 3333948"/>
                      <a:gd name="connsiteX21" fmla="*/ 2170798 w 3957383"/>
                      <a:gd name="connsiteY21" fmla="*/ 2354079 h 3333948"/>
                      <a:gd name="connsiteX22" fmla="*/ 2269891 w 3957383"/>
                      <a:gd name="connsiteY22" fmla="*/ 2265529 h 3333948"/>
                      <a:gd name="connsiteX23" fmla="*/ 2214207 w 3957383"/>
                      <a:gd name="connsiteY23" fmla="*/ 2179465 h 3333948"/>
                      <a:gd name="connsiteX24" fmla="*/ 2189005 w 3957383"/>
                      <a:gd name="connsiteY24" fmla="*/ 2105585 h 3333948"/>
                      <a:gd name="connsiteX25" fmla="*/ 2288944 w 3957383"/>
                      <a:gd name="connsiteY25" fmla="*/ 2062009 h 3333948"/>
                      <a:gd name="connsiteX26" fmla="*/ 2312178 w 3957383"/>
                      <a:gd name="connsiteY26" fmla="*/ 2132161 h 3333948"/>
                      <a:gd name="connsiteX27" fmla="*/ 2365813 w 3957383"/>
                      <a:gd name="connsiteY27" fmla="*/ 2215743 h 3333948"/>
                      <a:gd name="connsiteX28" fmla="*/ 2460824 w 3957383"/>
                      <a:gd name="connsiteY28" fmla="*/ 2266932 h 3333948"/>
                      <a:gd name="connsiteX29" fmla="*/ 2541483 w 3957383"/>
                      <a:gd name="connsiteY29" fmla="*/ 2240293 h 3333948"/>
                      <a:gd name="connsiteX30" fmla="*/ 2577492 w 3957383"/>
                      <a:gd name="connsiteY30" fmla="*/ 2154082 h 3333948"/>
                      <a:gd name="connsiteX31" fmla="*/ 2552161 w 3957383"/>
                      <a:gd name="connsiteY31" fmla="*/ 2019817 h 3333948"/>
                      <a:gd name="connsiteX32" fmla="*/ 2525364 w 3957383"/>
                      <a:gd name="connsiteY32" fmla="*/ 1834037 h 3333948"/>
                      <a:gd name="connsiteX33" fmla="*/ 2604203 w 3957383"/>
                      <a:gd name="connsiteY33" fmla="*/ 1693724 h 3333948"/>
                      <a:gd name="connsiteX34" fmla="*/ 2758523 w 3957383"/>
                      <a:gd name="connsiteY34" fmla="*/ 1629971 h 3333948"/>
                      <a:gd name="connsiteX35" fmla="*/ 2927299 w 3957383"/>
                      <a:gd name="connsiteY35" fmla="*/ 1689503 h 3333948"/>
                      <a:gd name="connsiteX36" fmla="*/ 3037293 w 3957383"/>
                      <a:gd name="connsiteY36" fmla="*/ 1591210 h 3333948"/>
                      <a:gd name="connsiteX37" fmla="*/ 3102183 w 3957383"/>
                      <a:gd name="connsiteY37" fmla="*/ 1663825 h 3333948"/>
                      <a:gd name="connsiteX38" fmla="*/ 2997636 w 3957383"/>
                      <a:gd name="connsiteY38" fmla="*/ 1757250 h 3333948"/>
                      <a:gd name="connsiteX39" fmla="*/ 3059625 w 3957383"/>
                      <a:gd name="connsiteY39" fmla="*/ 1853797 h 3333948"/>
                      <a:gd name="connsiteX40" fmla="*/ 3090638 w 3957383"/>
                      <a:gd name="connsiteY40" fmla="*/ 1947198 h 3333948"/>
                      <a:gd name="connsiteX41" fmla="*/ 2987950 w 3957383"/>
                      <a:gd name="connsiteY41" fmla="*/ 1993215 h 3333948"/>
                      <a:gd name="connsiteX42" fmla="*/ 2960779 w 3957383"/>
                      <a:gd name="connsiteY42" fmla="*/ 1903330 h 3333948"/>
                      <a:gd name="connsiteX43" fmla="*/ 2903139 w 3957383"/>
                      <a:gd name="connsiteY43" fmla="*/ 1812290 h 3333948"/>
                      <a:gd name="connsiteX44" fmla="*/ 2801865 w 3957383"/>
                      <a:gd name="connsiteY44" fmla="*/ 1755467 h 3333948"/>
                      <a:gd name="connsiteX45" fmla="*/ 2708439 w 3957383"/>
                      <a:gd name="connsiteY45" fmla="*/ 1788407 h 3333948"/>
                      <a:gd name="connsiteX46" fmla="*/ 2663628 w 3957383"/>
                      <a:gd name="connsiteY46" fmla="*/ 1877353 h 3333948"/>
                      <a:gd name="connsiteX47" fmla="*/ 2687854 w 3957383"/>
                      <a:gd name="connsiteY47" fmla="*/ 2016101 h 3333948"/>
                      <a:gd name="connsiteX48" fmla="*/ 2716388 w 3957383"/>
                      <a:gd name="connsiteY48" fmla="*/ 2190324 h 3333948"/>
                      <a:gd name="connsiteX49" fmla="*/ 2647730 w 3957383"/>
                      <a:gd name="connsiteY49" fmla="*/ 2329907 h 3333948"/>
                      <a:gd name="connsiteX50" fmla="*/ 2498805 w 3957383"/>
                      <a:gd name="connsiteY50" fmla="*/ 2389862 h 3333948"/>
                      <a:gd name="connsiteX51" fmla="*/ 2340227 w 3957383"/>
                      <a:gd name="connsiteY51" fmla="*/ 2333276 h 3333948"/>
                      <a:gd name="connsiteX52" fmla="*/ 2235688 w 3957383"/>
                      <a:gd name="connsiteY52" fmla="*/ 2426694 h 3333948"/>
                      <a:gd name="connsiteX53" fmla="*/ 1328346 w 3957383"/>
                      <a:gd name="connsiteY53" fmla="*/ 2397632 h 3333948"/>
                      <a:gd name="connsiteX54" fmla="*/ 850220 w 3957383"/>
                      <a:gd name="connsiteY54" fmla="*/ 1862585 h 3333948"/>
                      <a:gd name="connsiteX55" fmla="*/ 966225 w 3957383"/>
                      <a:gd name="connsiteY55" fmla="*/ 1758921 h 3333948"/>
                      <a:gd name="connsiteX56" fmla="*/ 1444352 w 3957383"/>
                      <a:gd name="connsiteY56" fmla="*/ 2293967 h 3333948"/>
                      <a:gd name="connsiteX57" fmla="*/ 1328346 w 3957383"/>
                      <a:gd name="connsiteY57" fmla="*/ 2397632 h 3333948"/>
                      <a:gd name="connsiteX58" fmla="*/ 632413 w 3957383"/>
                      <a:gd name="connsiteY58" fmla="*/ 2057221 h 3333948"/>
                      <a:gd name="connsiteX59" fmla="*/ 748419 w 3957383"/>
                      <a:gd name="connsiteY59" fmla="*/ 1953556 h 3333948"/>
                      <a:gd name="connsiteX60" fmla="*/ 1226545 w 3957383"/>
                      <a:gd name="connsiteY60" fmla="*/ 2488603 h 3333948"/>
                      <a:gd name="connsiteX61" fmla="*/ 1110540 w 3957383"/>
                      <a:gd name="connsiteY61" fmla="*/ 2592267 h 3333948"/>
                      <a:gd name="connsiteX62" fmla="*/ 632413 w 3957383"/>
                      <a:gd name="connsiteY62" fmla="*/ 2057221 h 3333948"/>
                      <a:gd name="connsiteX63" fmla="*/ 1181152 w 3957383"/>
                      <a:gd name="connsiteY63" fmla="*/ 3111747 h 3333948"/>
                      <a:gd name="connsiteX64" fmla="*/ 2032206 w 3957383"/>
                      <a:gd name="connsiteY64" fmla="*/ 3111747 h 3333948"/>
                      <a:gd name="connsiteX65" fmla="*/ 1649192 w 3957383"/>
                      <a:gd name="connsiteY65" fmla="*/ 2678725 h 3333948"/>
                      <a:gd name="connsiteX66" fmla="*/ 1181152 w 3957383"/>
                      <a:gd name="connsiteY66" fmla="*/ 3111747 h 3333948"/>
                      <a:gd name="connsiteX67" fmla="*/ 1013064 w 3957383"/>
                      <a:gd name="connsiteY67" fmla="*/ 3047828 h 3333948"/>
                      <a:gd name="connsiteX68" fmla="*/ 1682419 w 3957383"/>
                      <a:gd name="connsiteY68" fmla="*/ 2452442 h 3333948"/>
                      <a:gd name="connsiteX69" fmla="*/ 2267039 w 3957383"/>
                      <a:gd name="connsiteY69" fmla="*/ 3108709 h 3333948"/>
                      <a:gd name="connsiteX70" fmla="*/ 3766299 w 3957383"/>
                      <a:gd name="connsiteY70" fmla="*/ 1768945 h 3333948"/>
                      <a:gd name="connsiteX71" fmla="*/ 2357308 w 3957383"/>
                      <a:gd name="connsiteY71" fmla="*/ 192217 h 3333948"/>
                      <a:gd name="connsiteX72" fmla="*/ 191083 w 3957383"/>
                      <a:gd name="connsiteY72" fmla="*/ 2127992 h 3333948"/>
                      <a:gd name="connsiteX73" fmla="*/ 1013064 w 3957383"/>
                      <a:gd name="connsiteY73" fmla="*/ 3047828 h 3333948"/>
                      <a:gd name="connsiteX74" fmla="*/ 1064116 w 3957383"/>
                      <a:gd name="connsiteY74" fmla="*/ 3311124 h 3333948"/>
                      <a:gd name="connsiteX75" fmla="*/ 0 w 3957383"/>
                      <a:gd name="connsiteY75" fmla="*/ 2107139 h 3333948"/>
                      <a:gd name="connsiteX76" fmla="*/ 2357988 w 3957383"/>
                      <a:gd name="connsiteY76" fmla="*/ 0 h 3333948"/>
                      <a:gd name="connsiteX77" fmla="*/ 3957383 w 3957383"/>
                      <a:gd name="connsiteY77" fmla="*/ 1789799 h 3333948"/>
                      <a:gd name="connsiteX78" fmla="*/ 2229406 w 3957383"/>
                      <a:gd name="connsiteY78" fmla="*/ 3333948 h 3333948"/>
                      <a:gd name="connsiteX79" fmla="*/ 2075582 w 3957383"/>
                      <a:gd name="connsiteY79" fmla="*/ 3333888 h 3333948"/>
                      <a:gd name="connsiteX80" fmla="*/ 1064116 w 3957383"/>
                      <a:gd name="connsiteY80" fmla="*/ 3311124 h 3333948"/>
                      <a:gd name="connsiteX0" fmla="*/ 2554689 w 3957383"/>
                      <a:gd name="connsiteY0" fmla="*/ 1301750 h 3333948"/>
                      <a:gd name="connsiteX1" fmla="*/ 2076563 w 3957383"/>
                      <a:gd name="connsiteY1" fmla="*/ 766704 h 3333948"/>
                      <a:gd name="connsiteX2" fmla="*/ 2192568 w 3957383"/>
                      <a:gd name="connsiteY2" fmla="*/ 663040 h 3333948"/>
                      <a:gd name="connsiteX3" fmla="*/ 2670695 w 3957383"/>
                      <a:gd name="connsiteY3" fmla="*/ 1198086 h 3333948"/>
                      <a:gd name="connsiteX4" fmla="*/ 2554689 w 3957383"/>
                      <a:gd name="connsiteY4" fmla="*/ 1301750 h 3333948"/>
                      <a:gd name="connsiteX5" fmla="*/ 2313209 w 3957383"/>
                      <a:gd name="connsiteY5" fmla="*/ 1517542 h 3333948"/>
                      <a:gd name="connsiteX6" fmla="*/ 1835082 w 3957383"/>
                      <a:gd name="connsiteY6" fmla="*/ 982495 h 3333948"/>
                      <a:gd name="connsiteX7" fmla="*/ 1951088 w 3957383"/>
                      <a:gd name="connsiteY7" fmla="*/ 878831 h 3333948"/>
                      <a:gd name="connsiteX8" fmla="*/ 2429214 w 3957383"/>
                      <a:gd name="connsiteY8" fmla="*/ 1413877 h 3333948"/>
                      <a:gd name="connsiteX9" fmla="*/ 2313209 w 3957383"/>
                      <a:gd name="connsiteY9" fmla="*/ 1517542 h 3333948"/>
                      <a:gd name="connsiteX10" fmla="*/ 2071728 w 3957383"/>
                      <a:gd name="connsiteY10" fmla="*/ 1733333 h 3333948"/>
                      <a:gd name="connsiteX11" fmla="*/ 1593602 w 3957383"/>
                      <a:gd name="connsiteY11" fmla="*/ 1198287 h 3333948"/>
                      <a:gd name="connsiteX12" fmla="*/ 1709607 w 3957383"/>
                      <a:gd name="connsiteY12" fmla="*/ 1094622 h 3333948"/>
                      <a:gd name="connsiteX13" fmla="*/ 2187733 w 3957383"/>
                      <a:gd name="connsiteY13" fmla="*/ 1629669 h 3333948"/>
                      <a:gd name="connsiteX14" fmla="*/ 2071728 w 3957383"/>
                      <a:gd name="connsiteY14" fmla="*/ 1733333 h 3333948"/>
                      <a:gd name="connsiteX15" fmla="*/ 1830247 w 3957383"/>
                      <a:gd name="connsiteY15" fmla="*/ 1949124 h 3333948"/>
                      <a:gd name="connsiteX16" fmla="*/ 1352121 w 3957383"/>
                      <a:gd name="connsiteY16" fmla="*/ 1414078 h 3333948"/>
                      <a:gd name="connsiteX17" fmla="*/ 1468126 w 3957383"/>
                      <a:gd name="connsiteY17" fmla="*/ 1310414 h 3333948"/>
                      <a:gd name="connsiteX18" fmla="*/ 1946253 w 3957383"/>
                      <a:gd name="connsiteY18" fmla="*/ 1845460 h 3333948"/>
                      <a:gd name="connsiteX19" fmla="*/ 1830247 w 3957383"/>
                      <a:gd name="connsiteY19" fmla="*/ 1949124 h 3333948"/>
                      <a:gd name="connsiteX20" fmla="*/ 2235688 w 3957383"/>
                      <a:gd name="connsiteY20" fmla="*/ 2426694 h 3333948"/>
                      <a:gd name="connsiteX21" fmla="*/ 2170798 w 3957383"/>
                      <a:gd name="connsiteY21" fmla="*/ 2354079 h 3333948"/>
                      <a:gd name="connsiteX22" fmla="*/ 2269891 w 3957383"/>
                      <a:gd name="connsiteY22" fmla="*/ 2265529 h 3333948"/>
                      <a:gd name="connsiteX23" fmla="*/ 2214207 w 3957383"/>
                      <a:gd name="connsiteY23" fmla="*/ 2179465 h 3333948"/>
                      <a:gd name="connsiteX24" fmla="*/ 2189005 w 3957383"/>
                      <a:gd name="connsiteY24" fmla="*/ 2105585 h 3333948"/>
                      <a:gd name="connsiteX25" fmla="*/ 2288944 w 3957383"/>
                      <a:gd name="connsiteY25" fmla="*/ 2062009 h 3333948"/>
                      <a:gd name="connsiteX26" fmla="*/ 2312178 w 3957383"/>
                      <a:gd name="connsiteY26" fmla="*/ 2132161 h 3333948"/>
                      <a:gd name="connsiteX27" fmla="*/ 2365813 w 3957383"/>
                      <a:gd name="connsiteY27" fmla="*/ 2215743 h 3333948"/>
                      <a:gd name="connsiteX28" fmla="*/ 2460824 w 3957383"/>
                      <a:gd name="connsiteY28" fmla="*/ 2266932 h 3333948"/>
                      <a:gd name="connsiteX29" fmla="*/ 2541483 w 3957383"/>
                      <a:gd name="connsiteY29" fmla="*/ 2240293 h 3333948"/>
                      <a:gd name="connsiteX30" fmla="*/ 2577492 w 3957383"/>
                      <a:gd name="connsiteY30" fmla="*/ 2154082 h 3333948"/>
                      <a:gd name="connsiteX31" fmla="*/ 2552161 w 3957383"/>
                      <a:gd name="connsiteY31" fmla="*/ 2019817 h 3333948"/>
                      <a:gd name="connsiteX32" fmla="*/ 2525364 w 3957383"/>
                      <a:gd name="connsiteY32" fmla="*/ 1834037 h 3333948"/>
                      <a:gd name="connsiteX33" fmla="*/ 2604203 w 3957383"/>
                      <a:gd name="connsiteY33" fmla="*/ 1693724 h 3333948"/>
                      <a:gd name="connsiteX34" fmla="*/ 2758523 w 3957383"/>
                      <a:gd name="connsiteY34" fmla="*/ 1629971 h 3333948"/>
                      <a:gd name="connsiteX35" fmla="*/ 2927299 w 3957383"/>
                      <a:gd name="connsiteY35" fmla="*/ 1689503 h 3333948"/>
                      <a:gd name="connsiteX36" fmla="*/ 3037293 w 3957383"/>
                      <a:gd name="connsiteY36" fmla="*/ 1591210 h 3333948"/>
                      <a:gd name="connsiteX37" fmla="*/ 3102183 w 3957383"/>
                      <a:gd name="connsiteY37" fmla="*/ 1663825 h 3333948"/>
                      <a:gd name="connsiteX38" fmla="*/ 2997636 w 3957383"/>
                      <a:gd name="connsiteY38" fmla="*/ 1757250 h 3333948"/>
                      <a:gd name="connsiteX39" fmla="*/ 3059625 w 3957383"/>
                      <a:gd name="connsiteY39" fmla="*/ 1853797 h 3333948"/>
                      <a:gd name="connsiteX40" fmla="*/ 3090638 w 3957383"/>
                      <a:gd name="connsiteY40" fmla="*/ 1947198 h 3333948"/>
                      <a:gd name="connsiteX41" fmla="*/ 2987950 w 3957383"/>
                      <a:gd name="connsiteY41" fmla="*/ 1993215 h 3333948"/>
                      <a:gd name="connsiteX42" fmla="*/ 2960779 w 3957383"/>
                      <a:gd name="connsiteY42" fmla="*/ 1903330 h 3333948"/>
                      <a:gd name="connsiteX43" fmla="*/ 2903139 w 3957383"/>
                      <a:gd name="connsiteY43" fmla="*/ 1812290 h 3333948"/>
                      <a:gd name="connsiteX44" fmla="*/ 2801865 w 3957383"/>
                      <a:gd name="connsiteY44" fmla="*/ 1755467 h 3333948"/>
                      <a:gd name="connsiteX45" fmla="*/ 2708439 w 3957383"/>
                      <a:gd name="connsiteY45" fmla="*/ 1788407 h 3333948"/>
                      <a:gd name="connsiteX46" fmla="*/ 2663628 w 3957383"/>
                      <a:gd name="connsiteY46" fmla="*/ 1877353 h 3333948"/>
                      <a:gd name="connsiteX47" fmla="*/ 2687854 w 3957383"/>
                      <a:gd name="connsiteY47" fmla="*/ 2016101 h 3333948"/>
                      <a:gd name="connsiteX48" fmla="*/ 2716388 w 3957383"/>
                      <a:gd name="connsiteY48" fmla="*/ 2190324 h 3333948"/>
                      <a:gd name="connsiteX49" fmla="*/ 2647730 w 3957383"/>
                      <a:gd name="connsiteY49" fmla="*/ 2329907 h 3333948"/>
                      <a:gd name="connsiteX50" fmla="*/ 2498805 w 3957383"/>
                      <a:gd name="connsiteY50" fmla="*/ 2389862 h 3333948"/>
                      <a:gd name="connsiteX51" fmla="*/ 2340227 w 3957383"/>
                      <a:gd name="connsiteY51" fmla="*/ 2333276 h 3333948"/>
                      <a:gd name="connsiteX52" fmla="*/ 2235688 w 3957383"/>
                      <a:gd name="connsiteY52" fmla="*/ 2426694 h 3333948"/>
                      <a:gd name="connsiteX53" fmla="*/ 1328346 w 3957383"/>
                      <a:gd name="connsiteY53" fmla="*/ 2397632 h 3333948"/>
                      <a:gd name="connsiteX54" fmla="*/ 850220 w 3957383"/>
                      <a:gd name="connsiteY54" fmla="*/ 1862585 h 3333948"/>
                      <a:gd name="connsiteX55" fmla="*/ 966225 w 3957383"/>
                      <a:gd name="connsiteY55" fmla="*/ 1758921 h 3333948"/>
                      <a:gd name="connsiteX56" fmla="*/ 1444352 w 3957383"/>
                      <a:gd name="connsiteY56" fmla="*/ 2293967 h 3333948"/>
                      <a:gd name="connsiteX57" fmla="*/ 1328346 w 3957383"/>
                      <a:gd name="connsiteY57" fmla="*/ 2397632 h 3333948"/>
                      <a:gd name="connsiteX58" fmla="*/ 632413 w 3957383"/>
                      <a:gd name="connsiteY58" fmla="*/ 2057221 h 3333948"/>
                      <a:gd name="connsiteX59" fmla="*/ 748419 w 3957383"/>
                      <a:gd name="connsiteY59" fmla="*/ 1953556 h 3333948"/>
                      <a:gd name="connsiteX60" fmla="*/ 1226545 w 3957383"/>
                      <a:gd name="connsiteY60" fmla="*/ 2488603 h 3333948"/>
                      <a:gd name="connsiteX61" fmla="*/ 1110540 w 3957383"/>
                      <a:gd name="connsiteY61" fmla="*/ 2592267 h 3333948"/>
                      <a:gd name="connsiteX62" fmla="*/ 632413 w 3957383"/>
                      <a:gd name="connsiteY62" fmla="*/ 2057221 h 3333948"/>
                      <a:gd name="connsiteX63" fmla="*/ 1181152 w 3957383"/>
                      <a:gd name="connsiteY63" fmla="*/ 3111747 h 3333948"/>
                      <a:gd name="connsiteX64" fmla="*/ 2032206 w 3957383"/>
                      <a:gd name="connsiteY64" fmla="*/ 3111747 h 3333948"/>
                      <a:gd name="connsiteX65" fmla="*/ 1649192 w 3957383"/>
                      <a:gd name="connsiteY65" fmla="*/ 2678725 h 3333948"/>
                      <a:gd name="connsiteX66" fmla="*/ 1181152 w 3957383"/>
                      <a:gd name="connsiteY66" fmla="*/ 3111747 h 3333948"/>
                      <a:gd name="connsiteX67" fmla="*/ 1013064 w 3957383"/>
                      <a:gd name="connsiteY67" fmla="*/ 3047828 h 3333948"/>
                      <a:gd name="connsiteX68" fmla="*/ 1682419 w 3957383"/>
                      <a:gd name="connsiteY68" fmla="*/ 2452442 h 3333948"/>
                      <a:gd name="connsiteX69" fmla="*/ 2267039 w 3957383"/>
                      <a:gd name="connsiteY69" fmla="*/ 3108709 h 3333948"/>
                      <a:gd name="connsiteX70" fmla="*/ 3766299 w 3957383"/>
                      <a:gd name="connsiteY70" fmla="*/ 1768945 h 3333948"/>
                      <a:gd name="connsiteX71" fmla="*/ 2357308 w 3957383"/>
                      <a:gd name="connsiteY71" fmla="*/ 192217 h 3333948"/>
                      <a:gd name="connsiteX72" fmla="*/ 191083 w 3957383"/>
                      <a:gd name="connsiteY72" fmla="*/ 2127992 h 3333948"/>
                      <a:gd name="connsiteX73" fmla="*/ 1013064 w 3957383"/>
                      <a:gd name="connsiteY73" fmla="*/ 3047828 h 3333948"/>
                      <a:gd name="connsiteX74" fmla="*/ 1072050 w 3957383"/>
                      <a:gd name="connsiteY74" fmla="*/ 3304035 h 3333948"/>
                      <a:gd name="connsiteX75" fmla="*/ 0 w 3957383"/>
                      <a:gd name="connsiteY75" fmla="*/ 2107139 h 3333948"/>
                      <a:gd name="connsiteX76" fmla="*/ 2357988 w 3957383"/>
                      <a:gd name="connsiteY76" fmla="*/ 0 h 3333948"/>
                      <a:gd name="connsiteX77" fmla="*/ 3957383 w 3957383"/>
                      <a:gd name="connsiteY77" fmla="*/ 1789799 h 3333948"/>
                      <a:gd name="connsiteX78" fmla="*/ 2229406 w 3957383"/>
                      <a:gd name="connsiteY78" fmla="*/ 3333948 h 3333948"/>
                      <a:gd name="connsiteX79" fmla="*/ 2075582 w 3957383"/>
                      <a:gd name="connsiteY79" fmla="*/ 3333888 h 3333948"/>
                      <a:gd name="connsiteX80" fmla="*/ 1072050 w 3957383"/>
                      <a:gd name="connsiteY80" fmla="*/ 3304035 h 3333948"/>
                      <a:gd name="connsiteX0" fmla="*/ 2554689 w 3957383"/>
                      <a:gd name="connsiteY0" fmla="*/ 1301750 h 3333948"/>
                      <a:gd name="connsiteX1" fmla="*/ 2076563 w 3957383"/>
                      <a:gd name="connsiteY1" fmla="*/ 766704 h 3333948"/>
                      <a:gd name="connsiteX2" fmla="*/ 2192568 w 3957383"/>
                      <a:gd name="connsiteY2" fmla="*/ 663040 h 3333948"/>
                      <a:gd name="connsiteX3" fmla="*/ 2670695 w 3957383"/>
                      <a:gd name="connsiteY3" fmla="*/ 1198086 h 3333948"/>
                      <a:gd name="connsiteX4" fmla="*/ 2554689 w 3957383"/>
                      <a:gd name="connsiteY4" fmla="*/ 1301750 h 3333948"/>
                      <a:gd name="connsiteX5" fmla="*/ 2313209 w 3957383"/>
                      <a:gd name="connsiteY5" fmla="*/ 1517542 h 3333948"/>
                      <a:gd name="connsiteX6" fmla="*/ 1835082 w 3957383"/>
                      <a:gd name="connsiteY6" fmla="*/ 982495 h 3333948"/>
                      <a:gd name="connsiteX7" fmla="*/ 1951088 w 3957383"/>
                      <a:gd name="connsiteY7" fmla="*/ 878831 h 3333948"/>
                      <a:gd name="connsiteX8" fmla="*/ 2429214 w 3957383"/>
                      <a:gd name="connsiteY8" fmla="*/ 1413877 h 3333948"/>
                      <a:gd name="connsiteX9" fmla="*/ 2313209 w 3957383"/>
                      <a:gd name="connsiteY9" fmla="*/ 1517542 h 3333948"/>
                      <a:gd name="connsiteX10" fmla="*/ 2071728 w 3957383"/>
                      <a:gd name="connsiteY10" fmla="*/ 1733333 h 3333948"/>
                      <a:gd name="connsiteX11" fmla="*/ 1593602 w 3957383"/>
                      <a:gd name="connsiteY11" fmla="*/ 1198287 h 3333948"/>
                      <a:gd name="connsiteX12" fmla="*/ 1709607 w 3957383"/>
                      <a:gd name="connsiteY12" fmla="*/ 1094622 h 3333948"/>
                      <a:gd name="connsiteX13" fmla="*/ 2187733 w 3957383"/>
                      <a:gd name="connsiteY13" fmla="*/ 1629669 h 3333948"/>
                      <a:gd name="connsiteX14" fmla="*/ 2071728 w 3957383"/>
                      <a:gd name="connsiteY14" fmla="*/ 1733333 h 3333948"/>
                      <a:gd name="connsiteX15" fmla="*/ 1830247 w 3957383"/>
                      <a:gd name="connsiteY15" fmla="*/ 1949124 h 3333948"/>
                      <a:gd name="connsiteX16" fmla="*/ 1352121 w 3957383"/>
                      <a:gd name="connsiteY16" fmla="*/ 1414078 h 3333948"/>
                      <a:gd name="connsiteX17" fmla="*/ 1468126 w 3957383"/>
                      <a:gd name="connsiteY17" fmla="*/ 1310414 h 3333948"/>
                      <a:gd name="connsiteX18" fmla="*/ 1946253 w 3957383"/>
                      <a:gd name="connsiteY18" fmla="*/ 1845460 h 3333948"/>
                      <a:gd name="connsiteX19" fmla="*/ 1830247 w 3957383"/>
                      <a:gd name="connsiteY19" fmla="*/ 1949124 h 3333948"/>
                      <a:gd name="connsiteX20" fmla="*/ 2235688 w 3957383"/>
                      <a:gd name="connsiteY20" fmla="*/ 2426694 h 3333948"/>
                      <a:gd name="connsiteX21" fmla="*/ 2170798 w 3957383"/>
                      <a:gd name="connsiteY21" fmla="*/ 2354079 h 3333948"/>
                      <a:gd name="connsiteX22" fmla="*/ 2269891 w 3957383"/>
                      <a:gd name="connsiteY22" fmla="*/ 2265529 h 3333948"/>
                      <a:gd name="connsiteX23" fmla="*/ 2214207 w 3957383"/>
                      <a:gd name="connsiteY23" fmla="*/ 2179465 h 3333948"/>
                      <a:gd name="connsiteX24" fmla="*/ 2189005 w 3957383"/>
                      <a:gd name="connsiteY24" fmla="*/ 2105585 h 3333948"/>
                      <a:gd name="connsiteX25" fmla="*/ 2288944 w 3957383"/>
                      <a:gd name="connsiteY25" fmla="*/ 2062009 h 3333948"/>
                      <a:gd name="connsiteX26" fmla="*/ 2312178 w 3957383"/>
                      <a:gd name="connsiteY26" fmla="*/ 2132161 h 3333948"/>
                      <a:gd name="connsiteX27" fmla="*/ 2365813 w 3957383"/>
                      <a:gd name="connsiteY27" fmla="*/ 2215743 h 3333948"/>
                      <a:gd name="connsiteX28" fmla="*/ 2460824 w 3957383"/>
                      <a:gd name="connsiteY28" fmla="*/ 2266932 h 3333948"/>
                      <a:gd name="connsiteX29" fmla="*/ 2541483 w 3957383"/>
                      <a:gd name="connsiteY29" fmla="*/ 2240293 h 3333948"/>
                      <a:gd name="connsiteX30" fmla="*/ 2577492 w 3957383"/>
                      <a:gd name="connsiteY30" fmla="*/ 2154082 h 3333948"/>
                      <a:gd name="connsiteX31" fmla="*/ 2552161 w 3957383"/>
                      <a:gd name="connsiteY31" fmla="*/ 2019817 h 3333948"/>
                      <a:gd name="connsiteX32" fmla="*/ 2525364 w 3957383"/>
                      <a:gd name="connsiteY32" fmla="*/ 1834037 h 3333948"/>
                      <a:gd name="connsiteX33" fmla="*/ 2604203 w 3957383"/>
                      <a:gd name="connsiteY33" fmla="*/ 1693724 h 3333948"/>
                      <a:gd name="connsiteX34" fmla="*/ 2758523 w 3957383"/>
                      <a:gd name="connsiteY34" fmla="*/ 1629971 h 3333948"/>
                      <a:gd name="connsiteX35" fmla="*/ 2927299 w 3957383"/>
                      <a:gd name="connsiteY35" fmla="*/ 1689503 h 3333948"/>
                      <a:gd name="connsiteX36" fmla="*/ 3037293 w 3957383"/>
                      <a:gd name="connsiteY36" fmla="*/ 1591210 h 3333948"/>
                      <a:gd name="connsiteX37" fmla="*/ 3102183 w 3957383"/>
                      <a:gd name="connsiteY37" fmla="*/ 1663825 h 3333948"/>
                      <a:gd name="connsiteX38" fmla="*/ 2997636 w 3957383"/>
                      <a:gd name="connsiteY38" fmla="*/ 1757250 h 3333948"/>
                      <a:gd name="connsiteX39" fmla="*/ 3059625 w 3957383"/>
                      <a:gd name="connsiteY39" fmla="*/ 1853797 h 3333948"/>
                      <a:gd name="connsiteX40" fmla="*/ 3090638 w 3957383"/>
                      <a:gd name="connsiteY40" fmla="*/ 1947198 h 3333948"/>
                      <a:gd name="connsiteX41" fmla="*/ 2987950 w 3957383"/>
                      <a:gd name="connsiteY41" fmla="*/ 1993215 h 3333948"/>
                      <a:gd name="connsiteX42" fmla="*/ 2960779 w 3957383"/>
                      <a:gd name="connsiteY42" fmla="*/ 1903330 h 3333948"/>
                      <a:gd name="connsiteX43" fmla="*/ 2903139 w 3957383"/>
                      <a:gd name="connsiteY43" fmla="*/ 1812290 h 3333948"/>
                      <a:gd name="connsiteX44" fmla="*/ 2801865 w 3957383"/>
                      <a:gd name="connsiteY44" fmla="*/ 1755467 h 3333948"/>
                      <a:gd name="connsiteX45" fmla="*/ 2708439 w 3957383"/>
                      <a:gd name="connsiteY45" fmla="*/ 1788407 h 3333948"/>
                      <a:gd name="connsiteX46" fmla="*/ 2663628 w 3957383"/>
                      <a:gd name="connsiteY46" fmla="*/ 1877353 h 3333948"/>
                      <a:gd name="connsiteX47" fmla="*/ 2687854 w 3957383"/>
                      <a:gd name="connsiteY47" fmla="*/ 2016101 h 3333948"/>
                      <a:gd name="connsiteX48" fmla="*/ 2716388 w 3957383"/>
                      <a:gd name="connsiteY48" fmla="*/ 2190324 h 3333948"/>
                      <a:gd name="connsiteX49" fmla="*/ 2647730 w 3957383"/>
                      <a:gd name="connsiteY49" fmla="*/ 2329907 h 3333948"/>
                      <a:gd name="connsiteX50" fmla="*/ 2498805 w 3957383"/>
                      <a:gd name="connsiteY50" fmla="*/ 2389862 h 3333948"/>
                      <a:gd name="connsiteX51" fmla="*/ 2340227 w 3957383"/>
                      <a:gd name="connsiteY51" fmla="*/ 2333276 h 3333948"/>
                      <a:gd name="connsiteX52" fmla="*/ 2235688 w 3957383"/>
                      <a:gd name="connsiteY52" fmla="*/ 2426694 h 3333948"/>
                      <a:gd name="connsiteX53" fmla="*/ 1328346 w 3957383"/>
                      <a:gd name="connsiteY53" fmla="*/ 2397632 h 3333948"/>
                      <a:gd name="connsiteX54" fmla="*/ 850220 w 3957383"/>
                      <a:gd name="connsiteY54" fmla="*/ 1862585 h 3333948"/>
                      <a:gd name="connsiteX55" fmla="*/ 966225 w 3957383"/>
                      <a:gd name="connsiteY55" fmla="*/ 1758921 h 3333948"/>
                      <a:gd name="connsiteX56" fmla="*/ 1444352 w 3957383"/>
                      <a:gd name="connsiteY56" fmla="*/ 2293967 h 3333948"/>
                      <a:gd name="connsiteX57" fmla="*/ 1328346 w 3957383"/>
                      <a:gd name="connsiteY57" fmla="*/ 2397632 h 3333948"/>
                      <a:gd name="connsiteX58" fmla="*/ 632413 w 3957383"/>
                      <a:gd name="connsiteY58" fmla="*/ 2057221 h 3333948"/>
                      <a:gd name="connsiteX59" fmla="*/ 748419 w 3957383"/>
                      <a:gd name="connsiteY59" fmla="*/ 1953556 h 3333948"/>
                      <a:gd name="connsiteX60" fmla="*/ 1226545 w 3957383"/>
                      <a:gd name="connsiteY60" fmla="*/ 2488603 h 3333948"/>
                      <a:gd name="connsiteX61" fmla="*/ 1110540 w 3957383"/>
                      <a:gd name="connsiteY61" fmla="*/ 2592267 h 3333948"/>
                      <a:gd name="connsiteX62" fmla="*/ 632413 w 3957383"/>
                      <a:gd name="connsiteY62" fmla="*/ 2057221 h 3333948"/>
                      <a:gd name="connsiteX63" fmla="*/ 1181152 w 3957383"/>
                      <a:gd name="connsiteY63" fmla="*/ 3111747 h 3333948"/>
                      <a:gd name="connsiteX64" fmla="*/ 2032206 w 3957383"/>
                      <a:gd name="connsiteY64" fmla="*/ 3111747 h 3333948"/>
                      <a:gd name="connsiteX65" fmla="*/ 1649192 w 3957383"/>
                      <a:gd name="connsiteY65" fmla="*/ 2678725 h 3333948"/>
                      <a:gd name="connsiteX66" fmla="*/ 1181152 w 3957383"/>
                      <a:gd name="connsiteY66" fmla="*/ 3111747 h 3333948"/>
                      <a:gd name="connsiteX67" fmla="*/ 1013064 w 3957383"/>
                      <a:gd name="connsiteY67" fmla="*/ 3047828 h 3333948"/>
                      <a:gd name="connsiteX68" fmla="*/ 1682419 w 3957383"/>
                      <a:gd name="connsiteY68" fmla="*/ 2452442 h 3333948"/>
                      <a:gd name="connsiteX69" fmla="*/ 2267039 w 3957383"/>
                      <a:gd name="connsiteY69" fmla="*/ 3108709 h 3333948"/>
                      <a:gd name="connsiteX70" fmla="*/ 3766299 w 3957383"/>
                      <a:gd name="connsiteY70" fmla="*/ 1768945 h 3333948"/>
                      <a:gd name="connsiteX71" fmla="*/ 2357308 w 3957383"/>
                      <a:gd name="connsiteY71" fmla="*/ 192217 h 3333948"/>
                      <a:gd name="connsiteX72" fmla="*/ 191083 w 3957383"/>
                      <a:gd name="connsiteY72" fmla="*/ 2127992 h 3333948"/>
                      <a:gd name="connsiteX73" fmla="*/ 1013064 w 3957383"/>
                      <a:gd name="connsiteY73" fmla="*/ 3047828 h 3333948"/>
                      <a:gd name="connsiteX74" fmla="*/ 1072050 w 3957383"/>
                      <a:gd name="connsiteY74" fmla="*/ 3304035 h 3333948"/>
                      <a:gd name="connsiteX75" fmla="*/ 0 w 3957383"/>
                      <a:gd name="connsiteY75" fmla="*/ 2107139 h 3333948"/>
                      <a:gd name="connsiteX76" fmla="*/ 2357988 w 3957383"/>
                      <a:gd name="connsiteY76" fmla="*/ 0 h 3333948"/>
                      <a:gd name="connsiteX77" fmla="*/ 3957383 w 3957383"/>
                      <a:gd name="connsiteY77" fmla="*/ 1789799 h 3333948"/>
                      <a:gd name="connsiteX78" fmla="*/ 2229406 w 3957383"/>
                      <a:gd name="connsiteY78" fmla="*/ 3333948 h 3333948"/>
                      <a:gd name="connsiteX79" fmla="*/ 2075582 w 3957383"/>
                      <a:gd name="connsiteY79" fmla="*/ 3333888 h 3333948"/>
                      <a:gd name="connsiteX80" fmla="*/ 1072050 w 3957383"/>
                      <a:gd name="connsiteY80" fmla="*/ 3304035 h 3333948"/>
                      <a:gd name="connsiteX0" fmla="*/ 2554689 w 3957383"/>
                      <a:gd name="connsiteY0" fmla="*/ 1301750 h 3333948"/>
                      <a:gd name="connsiteX1" fmla="*/ 2076563 w 3957383"/>
                      <a:gd name="connsiteY1" fmla="*/ 766704 h 3333948"/>
                      <a:gd name="connsiteX2" fmla="*/ 2192568 w 3957383"/>
                      <a:gd name="connsiteY2" fmla="*/ 663040 h 3333948"/>
                      <a:gd name="connsiteX3" fmla="*/ 2670695 w 3957383"/>
                      <a:gd name="connsiteY3" fmla="*/ 1198086 h 3333948"/>
                      <a:gd name="connsiteX4" fmla="*/ 2554689 w 3957383"/>
                      <a:gd name="connsiteY4" fmla="*/ 1301750 h 3333948"/>
                      <a:gd name="connsiteX5" fmla="*/ 2313209 w 3957383"/>
                      <a:gd name="connsiteY5" fmla="*/ 1517542 h 3333948"/>
                      <a:gd name="connsiteX6" fmla="*/ 1835082 w 3957383"/>
                      <a:gd name="connsiteY6" fmla="*/ 982495 h 3333948"/>
                      <a:gd name="connsiteX7" fmla="*/ 1951088 w 3957383"/>
                      <a:gd name="connsiteY7" fmla="*/ 878831 h 3333948"/>
                      <a:gd name="connsiteX8" fmla="*/ 2429214 w 3957383"/>
                      <a:gd name="connsiteY8" fmla="*/ 1413877 h 3333948"/>
                      <a:gd name="connsiteX9" fmla="*/ 2313209 w 3957383"/>
                      <a:gd name="connsiteY9" fmla="*/ 1517542 h 3333948"/>
                      <a:gd name="connsiteX10" fmla="*/ 2071728 w 3957383"/>
                      <a:gd name="connsiteY10" fmla="*/ 1733333 h 3333948"/>
                      <a:gd name="connsiteX11" fmla="*/ 1593602 w 3957383"/>
                      <a:gd name="connsiteY11" fmla="*/ 1198287 h 3333948"/>
                      <a:gd name="connsiteX12" fmla="*/ 1709607 w 3957383"/>
                      <a:gd name="connsiteY12" fmla="*/ 1094622 h 3333948"/>
                      <a:gd name="connsiteX13" fmla="*/ 2187733 w 3957383"/>
                      <a:gd name="connsiteY13" fmla="*/ 1629669 h 3333948"/>
                      <a:gd name="connsiteX14" fmla="*/ 2071728 w 3957383"/>
                      <a:gd name="connsiteY14" fmla="*/ 1733333 h 3333948"/>
                      <a:gd name="connsiteX15" fmla="*/ 1830247 w 3957383"/>
                      <a:gd name="connsiteY15" fmla="*/ 1949124 h 3333948"/>
                      <a:gd name="connsiteX16" fmla="*/ 1352121 w 3957383"/>
                      <a:gd name="connsiteY16" fmla="*/ 1414078 h 3333948"/>
                      <a:gd name="connsiteX17" fmla="*/ 1468126 w 3957383"/>
                      <a:gd name="connsiteY17" fmla="*/ 1310414 h 3333948"/>
                      <a:gd name="connsiteX18" fmla="*/ 1946253 w 3957383"/>
                      <a:gd name="connsiteY18" fmla="*/ 1845460 h 3333948"/>
                      <a:gd name="connsiteX19" fmla="*/ 1830247 w 3957383"/>
                      <a:gd name="connsiteY19" fmla="*/ 1949124 h 3333948"/>
                      <a:gd name="connsiteX20" fmla="*/ 2235688 w 3957383"/>
                      <a:gd name="connsiteY20" fmla="*/ 2426694 h 3333948"/>
                      <a:gd name="connsiteX21" fmla="*/ 2170798 w 3957383"/>
                      <a:gd name="connsiteY21" fmla="*/ 2354079 h 3333948"/>
                      <a:gd name="connsiteX22" fmla="*/ 2269891 w 3957383"/>
                      <a:gd name="connsiteY22" fmla="*/ 2265529 h 3333948"/>
                      <a:gd name="connsiteX23" fmla="*/ 2214207 w 3957383"/>
                      <a:gd name="connsiteY23" fmla="*/ 2179465 h 3333948"/>
                      <a:gd name="connsiteX24" fmla="*/ 2189005 w 3957383"/>
                      <a:gd name="connsiteY24" fmla="*/ 2105585 h 3333948"/>
                      <a:gd name="connsiteX25" fmla="*/ 2288944 w 3957383"/>
                      <a:gd name="connsiteY25" fmla="*/ 2062009 h 3333948"/>
                      <a:gd name="connsiteX26" fmla="*/ 2312178 w 3957383"/>
                      <a:gd name="connsiteY26" fmla="*/ 2132161 h 3333948"/>
                      <a:gd name="connsiteX27" fmla="*/ 2365813 w 3957383"/>
                      <a:gd name="connsiteY27" fmla="*/ 2215743 h 3333948"/>
                      <a:gd name="connsiteX28" fmla="*/ 2460824 w 3957383"/>
                      <a:gd name="connsiteY28" fmla="*/ 2266932 h 3333948"/>
                      <a:gd name="connsiteX29" fmla="*/ 2541483 w 3957383"/>
                      <a:gd name="connsiteY29" fmla="*/ 2240293 h 3333948"/>
                      <a:gd name="connsiteX30" fmla="*/ 2577492 w 3957383"/>
                      <a:gd name="connsiteY30" fmla="*/ 2154082 h 3333948"/>
                      <a:gd name="connsiteX31" fmla="*/ 2552161 w 3957383"/>
                      <a:gd name="connsiteY31" fmla="*/ 2019817 h 3333948"/>
                      <a:gd name="connsiteX32" fmla="*/ 2525364 w 3957383"/>
                      <a:gd name="connsiteY32" fmla="*/ 1834037 h 3333948"/>
                      <a:gd name="connsiteX33" fmla="*/ 2604203 w 3957383"/>
                      <a:gd name="connsiteY33" fmla="*/ 1693724 h 3333948"/>
                      <a:gd name="connsiteX34" fmla="*/ 2758523 w 3957383"/>
                      <a:gd name="connsiteY34" fmla="*/ 1629971 h 3333948"/>
                      <a:gd name="connsiteX35" fmla="*/ 2927299 w 3957383"/>
                      <a:gd name="connsiteY35" fmla="*/ 1689503 h 3333948"/>
                      <a:gd name="connsiteX36" fmla="*/ 3037293 w 3957383"/>
                      <a:gd name="connsiteY36" fmla="*/ 1591210 h 3333948"/>
                      <a:gd name="connsiteX37" fmla="*/ 3102183 w 3957383"/>
                      <a:gd name="connsiteY37" fmla="*/ 1663825 h 3333948"/>
                      <a:gd name="connsiteX38" fmla="*/ 2997636 w 3957383"/>
                      <a:gd name="connsiteY38" fmla="*/ 1757250 h 3333948"/>
                      <a:gd name="connsiteX39" fmla="*/ 3059625 w 3957383"/>
                      <a:gd name="connsiteY39" fmla="*/ 1853797 h 3333948"/>
                      <a:gd name="connsiteX40" fmla="*/ 3090638 w 3957383"/>
                      <a:gd name="connsiteY40" fmla="*/ 1947198 h 3333948"/>
                      <a:gd name="connsiteX41" fmla="*/ 2987950 w 3957383"/>
                      <a:gd name="connsiteY41" fmla="*/ 1993215 h 3333948"/>
                      <a:gd name="connsiteX42" fmla="*/ 2960779 w 3957383"/>
                      <a:gd name="connsiteY42" fmla="*/ 1903330 h 3333948"/>
                      <a:gd name="connsiteX43" fmla="*/ 2903139 w 3957383"/>
                      <a:gd name="connsiteY43" fmla="*/ 1812290 h 3333948"/>
                      <a:gd name="connsiteX44" fmla="*/ 2801865 w 3957383"/>
                      <a:gd name="connsiteY44" fmla="*/ 1755467 h 3333948"/>
                      <a:gd name="connsiteX45" fmla="*/ 2708439 w 3957383"/>
                      <a:gd name="connsiteY45" fmla="*/ 1788407 h 3333948"/>
                      <a:gd name="connsiteX46" fmla="*/ 2663628 w 3957383"/>
                      <a:gd name="connsiteY46" fmla="*/ 1877353 h 3333948"/>
                      <a:gd name="connsiteX47" fmla="*/ 2687854 w 3957383"/>
                      <a:gd name="connsiteY47" fmla="*/ 2016101 h 3333948"/>
                      <a:gd name="connsiteX48" fmla="*/ 2716388 w 3957383"/>
                      <a:gd name="connsiteY48" fmla="*/ 2190324 h 3333948"/>
                      <a:gd name="connsiteX49" fmla="*/ 2647730 w 3957383"/>
                      <a:gd name="connsiteY49" fmla="*/ 2329907 h 3333948"/>
                      <a:gd name="connsiteX50" fmla="*/ 2498805 w 3957383"/>
                      <a:gd name="connsiteY50" fmla="*/ 2389862 h 3333948"/>
                      <a:gd name="connsiteX51" fmla="*/ 2340227 w 3957383"/>
                      <a:gd name="connsiteY51" fmla="*/ 2333276 h 3333948"/>
                      <a:gd name="connsiteX52" fmla="*/ 2235688 w 3957383"/>
                      <a:gd name="connsiteY52" fmla="*/ 2426694 h 3333948"/>
                      <a:gd name="connsiteX53" fmla="*/ 1328346 w 3957383"/>
                      <a:gd name="connsiteY53" fmla="*/ 2397632 h 3333948"/>
                      <a:gd name="connsiteX54" fmla="*/ 850220 w 3957383"/>
                      <a:gd name="connsiteY54" fmla="*/ 1862585 h 3333948"/>
                      <a:gd name="connsiteX55" fmla="*/ 966225 w 3957383"/>
                      <a:gd name="connsiteY55" fmla="*/ 1758921 h 3333948"/>
                      <a:gd name="connsiteX56" fmla="*/ 1444352 w 3957383"/>
                      <a:gd name="connsiteY56" fmla="*/ 2293967 h 3333948"/>
                      <a:gd name="connsiteX57" fmla="*/ 1328346 w 3957383"/>
                      <a:gd name="connsiteY57" fmla="*/ 2397632 h 3333948"/>
                      <a:gd name="connsiteX58" fmla="*/ 632413 w 3957383"/>
                      <a:gd name="connsiteY58" fmla="*/ 2057221 h 3333948"/>
                      <a:gd name="connsiteX59" fmla="*/ 748419 w 3957383"/>
                      <a:gd name="connsiteY59" fmla="*/ 1953556 h 3333948"/>
                      <a:gd name="connsiteX60" fmla="*/ 1226545 w 3957383"/>
                      <a:gd name="connsiteY60" fmla="*/ 2488603 h 3333948"/>
                      <a:gd name="connsiteX61" fmla="*/ 1110540 w 3957383"/>
                      <a:gd name="connsiteY61" fmla="*/ 2592267 h 3333948"/>
                      <a:gd name="connsiteX62" fmla="*/ 632413 w 3957383"/>
                      <a:gd name="connsiteY62" fmla="*/ 2057221 h 3333948"/>
                      <a:gd name="connsiteX63" fmla="*/ 1181152 w 3957383"/>
                      <a:gd name="connsiteY63" fmla="*/ 3111747 h 3333948"/>
                      <a:gd name="connsiteX64" fmla="*/ 2032206 w 3957383"/>
                      <a:gd name="connsiteY64" fmla="*/ 3111747 h 3333948"/>
                      <a:gd name="connsiteX65" fmla="*/ 1649192 w 3957383"/>
                      <a:gd name="connsiteY65" fmla="*/ 2678725 h 3333948"/>
                      <a:gd name="connsiteX66" fmla="*/ 1181152 w 3957383"/>
                      <a:gd name="connsiteY66" fmla="*/ 3111747 h 3333948"/>
                      <a:gd name="connsiteX67" fmla="*/ 1013064 w 3957383"/>
                      <a:gd name="connsiteY67" fmla="*/ 3047828 h 3333948"/>
                      <a:gd name="connsiteX68" fmla="*/ 1682419 w 3957383"/>
                      <a:gd name="connsiteY68" fmla="*/ 2452442 h 3333948"/>
                      <a:gd name="connsiteX69" fmla="*/ 2267039 w 3957383"/>
                      <a:gd name="connsiteY69" fmla="*/ 3108709 h 3333948"/>
                      <a:gd name="connsiteX70" fmla="*/ 3766299 w 3957383"/>
                      <a:gd name="connsiteY70" fmla="*/ 1768945 h 3333948"/>
                      <a:gd name="connsiteX71" fmla="*/ 2357308 w 3957383"/>
                      <a:gd name="connsiteY71" fmla="*/ 192217 h 3333948"/>
                      <a:gd name="connsiteX72" fmla="*/ 191083 w 3957383"/>
                      <a:gd name="connsiteY72" fmla="*/ 2127992 h 3333948"/>
                      <a:gd name="connsiteX73" fmla="*/ 1013064 w 3957383"/>
                      <a:gd name="connsiteY73" fmla="*/ 3047828 h 3333948"/>
                      <a:gd name="connsiteX74" fmla="*/ 1072050 w 3957383"/>
                      <a:gd name="connsiteY74" fmla="*/ 3304035 h 3333948"/>
                      <a:gd name="connsiteX75" fmla="*/ 0 w 3957383"/>
                      <a:gd name="connsiteY75" fmla="*/ 2107139 h 3333948"/>
                      <a:gd name="connsiteX76" fmla="*/ 2357988 w 3957383"/>
                      <a:gd name="connsiteY76" fmla="*/ 0 h 3333948"/>
                      <a:gd name="connsiteX77" fmla="*/ 3957383 w 3957383"/>
                      <a:gd name="connsiteY77" fmla="*/ 1789799 h 3333948"/>
                      <a:gd name="connsiteX78" fmla="*/ 2229406 w 3957383"/>
                      <a:gd name="connsiteY78" fmla="*/ 3333948 h 3333948"/>
                      <a:gd name="connsiteX79" fmla="*/ 2075582 w 3957383"/>
                      <a:gd name="connsiteY79" fmla="*/ 3333888 h 3333948"/>
                      <a:gd name="connsiteX80" fmla="*/ 1072050 w 3957383"/>
                      <a:gd name="connsiteY80" fmla="*/ 3304035 h 3333948"/>
                      <a:gd name="connsiteX0" fmla="*/ 2554689 w 3957383"/>
                      <a:gd name="connsiteY0" fmla="*/ 1301750 h 3333948"/>
                      <a:gd name="connsiteX1" fmla="*/ 2076563 w 3957383"/>
                      <a:gd name="connsiteY1" fmla="*/ 766704 h 3333948"/>
                      <a:gd name="connsiteX2" fmla="*/ 2192568 w 3957383"/>
                      <a:gd name="connsiteY2" fmla="*/ 663040 h 3333948"/>
                      <a:gd name="connsiteX3" fmla="*/ 2670695 w 3957383"/>
                      <a:gd name="connsiteY3" fmla="*/ 1198086 h 3333948"/>
                      <a:gd name="connsiteX4" fmla="*/ 2554689 w 3957383"/>
                      <a:gd name="connsiteY4" fmla="*/ 1301750 h 3333948"/>
                      <a:gd name="connsiteX5" fmla="*/ 2313209 w 3957383"/>
                      <a:gd name="connsiteY5" fmla="*/ 1517542 h 3333948"/>
                      <a:gd name="connsiteX6" fmla="*/ 1835082 w 3957383"/>
                      <a:gd name="connsiteY6" fmla="*/ 982495 h 3333948"/>
                      <a:gd name="connsiteX7" fmla="*/ 1951088 w 3957383"/>
                      <a:gd name="connsiteY7" fmla="*/ 878831 h 3333948"/>
                      <a:gd name="connsiteX8" fmla="*/ 2429214 w 3957383"/>
                      <a:gd name="connsiteY8" fmla="*/ 1413877 h 3333948"/>
                      <a:gd name="connsiteX9" fmla="*/ 2313209 w 3957383"/>
                      <a:gd name="connsiteY9" fmla="*/ 1517542 h 3333948"/>
                      <a:gd name="connsiteX10" fmla="*/ 2071728 w 3957383"/>
                      <a:gd name="connsiteY10" fmla="*/ 1733333 h 3333948"/>
                      <a:gd name="connsiteX11" fmla="*/ 1593602 w 3957383"/>
                      <a:gd name="connsiteY11" fmla="*/ 1198287 h 3333948"/>
                      <a:gd name="connsiteX12" fmla="*/ 1709607 w 3957383"/>
                      <a:gd name="connsiteY12" fmla="*/ 1094622 h 3333948"/>
                      <a:gd name="connsiteX13" fmla="*/ 2187733 w 3957383"/>
                      <a:gd name="connsiteY13" fmla="*/ 1629669 h 3333948"/>
                      <a:gd name="connsiteX14" fmla="*/ 2071728 w 3957383"/>
                      <a:gd name="connsiteY14" fmla="*/ 1733333 h 3333948"/>
                      <a:gd name="connsiteX15" fmla="*/ 1830247 w 3957383"/>
                      <a:gd name="connsiteY15" fmla="*/ 1949124 h 3333948"/>
                      <a:gd name="connsiteX16" fmla="*/ 1352121 w 3957383"/>
                      <a:gd name="connsiteY16" fmla="*/ 1414078 h 3333948"/>
                      <a:gd name="connsiteX17" fmla="*/ 1468126 w 3957383"/>
                      <a:gd name="connsiteY17" fmla="*/ 1310414 h 3333948"/>
                      <a:gd name="connsiteX18" fmla="*/ 1946253 w 3957383"/>
                      <a:gd name="connsiteY18" fmla="*/ 1845460 h 3333948"/>
                      <a:gd name="connsiteX19" fmla="*/ 1830247 w 3957383"/>
                      <a:gd name="connsiteY19" fmla="*/ 1949124 h 3333948"/>
                      <a:gd name="connsiteX20" fmla="*/ 2235688 w 3957383"/>
                      <a:gd name="connsiteY20" fmla="*/ 2426694 h 3333948"/>
                      <a:gd name="connsiteX21" fmla="*/ 2170798 w 3957383"/>
                      <a:gd name="connsiteY21" fmla="*/ 2354079 h 3333948"/>
                      <a:gd name="connsiteX22" fmla="*/ 2269891 w 3957383"/>
                      <a:gd name="connsiteY22" fmla="*/ 2265529 h 3333948"/>
                      <a:gd name="connsiteX23" fmla="*/ 2214207 w 3957383"/>
                      <a:gd name="connsiteY23" fmla="*/ 2179465 h 3333948"/>
                      <a:gd name="connsiteX24" fmla="*/ 2189005 w 3957383"/>
                      <a:gd name="connsiteY24" fmla="*/ 2105585 h 3333948"/>
                      <a:gd name="connsiteX25" fmla="*/ 2288944 w 3957383"/>
                      <a:gd name="connsiteY25" fmla="*/ 2062009 h 3333948"/>
                      <a:gd name="connsiteX26" fmla="*/ 2312178 w 3957383"/>
                      <a:gd name="connsiteY26" fmla="*/ 2132161 h 3333948"/>
                      <a:gd name="connsiteX27" fmla="*/ 2365813 w 3957383"/>
                      <a:gd name="connsiteY27" fmla="*/ 2215743 h 3333948"/>
                      <a:gd name="connsiteX28" fmla="*/ 2460824 w 3957383"/>
                      <a:gd name="connsiteY28" fmla="*/ 2266932 h 3333948"/>
                      <a:gd name="connsiteX29" fmla="*/ 2541483 w 3957383"/>
                      <a:gd name="connsiteY29" fmla="*/ 2240293 h 3333948"/>
                      <a:gd name="connsiteX30" fmla="*/ 2577492 w 3957383"/>
                      <a:gd name="connsiteY30" fmla="*/ 2154082 h 3333948"/>
                      <a:gd name="connsiteX31" fmla="*/ 2552161 w 3957383"/>
                      <a:gd name="connsiteY31" fmla="*/ 2019817 h 3333948"/>
                      <a:gd name="connsiteX32" fmla="*/ 2525364 w 3957383"/>
                      <a:gd name="connsiteY32" fmla="*/ 1834037 h 3333948"/>
                      <a:gd name="connsiteX33" fmla="*/ 2604203 w 3957383"/>
                      <a:gd name="connsiteY33" fmla="*/ 1693724 h 3333948"/>
                      <a:gd name="connsiteX34" fmla="*/ 2758523 w 3957383"/>
                      <a:gd name="connsiteY34" fmla="*/ 1629971 h 3333948"/>
                      <a:gd name="connsiteX35" fmla="*/ 2927299 w 3957383"/>
                      <a:gd name="connsiteY35" fmla="*/ 1689503 h 3333948"/>
                      <a:gd name="connsiteX36" fmla="*/ 3037293 w 3957383"/>
                      <a:gd name="connsiteY36" fmla="*/ 1591210 h 3333948"/>
                      <a:gd name="connsiteX37" fmla="*/ 3102183 w 3957383"/>
                      <a:gd name="connsiteY37" fmla="*/ 1663825 h 3333948"/>
                      <a:gd name="connsiteX38" fmla="*/ 2997636 w 3957383"/>
                      <a:gd name="connsiteY38" fmla="*/ 1757250 h 3333948"/>
                      <a:gd name="connsiteX39" fmla="*/ 3059625 w 3957383"/>
                      <a:gd name="connsiteY39" fmla="*/ 1853797 h 3333948"/>
                      <a:gd name="connsiteX40" fmla="*/ 3090638 w 3957383"/>
                      <a:gd name="connsiteY40" fmla="*/ 1947198 h 3333948"/>
                      <a:gd name="connsiteX41" fmla="*/ 2987950 w 3957383"/>
                      <a:gd name="connsiteY41" fmla="*/ 1993215 h 3333948"/>
                      <a:gd name="connsiteX42" fmla="*/ 2960779 w 3957383"/>
                      <a:gd name="connsiteY42" fmla="*/ 1903330 h 3333948"/>
                      <a:gd name="connsiteX43" fmla="*/ 2903139 w 3957383"/>
                      <a:gd name="connsiteY43" fmla="*/ 1812290 h 3333948"/>
                      <a:gd name="connsiteX44" fmla="*/ 2801865 w 3957383"/>
                      <a:gd name="connsiteY44" fmla="*/ 1755467 h 3333948"/>
                      <a:gd name="connsiteX45" fmla="*/ 2708439 w 3957383"/>
                      <a:gd name="connsiteY45" fmla="*/ 1788407 h 3333948"/>
                      <a:gd name="connsiteX46" fmla="*/ 2663628 w 3957383"/>
                      <a:gd name="connsiteY46" fmla="*/ 1877353 h 3333948"/>
                      <a:gd name="connsiteX47" fmla="*/ 2687854 w 3957383"/>
                      <a:gd name="connsiteY47" fmla="*/ 2016101 h 3333948"/>
                      <a:gd name="connsiteX48" fmla="*/ 2716388 w 3957383"/>
                      <a:gd name="connsiteY48" fmla="*/ 2190324 h 3333948"/>
                      <a:gd name="connsiteX49" fmla="*/ 2647730 w 3957383"/>
                      <a:gd name="connsiteY49" fmla="*/ 2329907 h 3333948"/>
                      <a:gd name="connsiteX50" fmla="*/ 2498805 w 3957383"/>
                      <a:gd name="connsiteY50" fmla="*/ 2389862 h 3333948"/>
                      <a:gd name="connsiteX51" fmla="*/ 2340227 w 3957383"/>
                      <a:gd name="connsiteY51" fmla="*/ 2333276 h 3333948"/>
                      <a:gd name="connsiteX52" fmla="*/ 2235688 w 3957383"/>
                      <a:gd name="connsiteY52" fmla="*/ 2426694 h 3333948"/>
                      <a:gd name="connsiteX53" fmla="*/ 1328346 w 3957383"/>
                      <a:gd name="connsiteY53" fmla="*/ 2397632 h 3333948"/>
                      <a:gd name="connsiteX54" fmla="*/ 850220 w 3957383"/>
                      <a:gd name="connsiteY54" fmla="*/ 1862585 h 3333948"/>
                      <a:gd name="connsiteX55" fmla="*/ 966225 w 3957383"/>
                      <a:gd name="connsiteY55" fmla="*/ 1758921 h 3333948"/>
                      <a:gd name="connsiteX56" fmla="*/ 1444352 w 3957383"/>
                      <a:gd name="connsiteY56" fmla="*/ 2293967 h 3333948"/>
                      <a:gd name="connsiteX57" fmla="*/ 1328346 w 3957383"/>
                      <a:gd name="connsiteY57" fmla="*/ 2397632 h 3333948"/>
                      <a:gd name="connsiteX58" fmla="*/ 632413 w 3957383"/>
                      <a:gd name="connsiteY58" fmla="*/ 2057221 h 3333948"/>
                      <a:gd name="connsiteX59" fmla="*/ 748419 w 3957383"/>
                      <a:gd name="connsiteY59" fmla="*/ 1953556 h 3333948"/>
                      <a:gd name="connsiteX60" fmla="*/ 1226545 w 3957383"/>
                      <a:gd name="connsiteY60" fmla="*/ 2488603 h 3333948"/>
                      <a:gd name="connsiteX61" fmla="*/ 1110540 w 3957383"/>
                      <a:gd name="connsiteY61" fmla="*/ 2592267 h 3333948"/>
                      <a:gd name="connsiteX62" fmla="*/ 632413 w 3957383"/>
                      <a:gd name="connsiteY62" fmla="*/ 2057221 h 3333948"/>
                      <a:gd name="connsiteX63" fmla="*/ 1181152 w 3957383"/>
                      <a:gd name="connsiteY63" fmla="*/ 3111747 h 3333948"/>
                      <a:gd name="connsiteX64" fmla="*/ 2032206 w 3957383"/>
                      <a:gd name="connsiteY64" fmla="*/ 3111747 h 3333948"/>
                      <a:gd name="connsiteX65" fmla="*/ 1649192 w 3957383"/>
                      <a:gd name="connsiteY65" fmla="*/ 2678725 h 3333948"/>
                      <a:gd name="connsiteX66" fmla="*/ 1181152 w 3957383"/>
                      <a:gd name="connsiteY66" fmla="*/ 3111747 h 3333948"/>
                      <a:gd name="connsiteX67" fmla="*/ 1013064 w 3957383"/>
                      <a:gd name="connsiteY67" fmla="*/ 3047828 h 3333948"/>
                      <a:gd name="connsiteX68" fmla="*/ 1675048 w 3957383"/>
                      <a:gd name="connsiteY68" fmla="*/ 2449516 h 3333948"/>
                      <a:gd name="connsiteX69" fmla="*/ 2267039 w 3957383"/>
                      <a:gd name="connsiteY69" fmla="*/ 3108709 h 3333948"/>
                      <a:gd name="connsiteX70" fmla="*/ 3766299 w 3957383"/>
                      <a:gd name="connsiteY70" fmla="*/ 1768945 h 3333948"/>
                      <a:gd name="connsiteX71" fmla="*/ 2357308 w 3957383"/>
                      <a:gd name="connsiteY71" fmla="*/ 192217 h 3333948"/>
                      <a:gd name="connsiteX72" fmla="*/ 191083 w 3957383"/>
                      <a:gd name="connsiteY72" fmla="*/ 2127992 h 3333948"/>
                      <a:gd name="connsiteX73" fmla="*/ 1013064 w 3957383"/>
                      <a:gd name="connsiteY73" fmla="*/ 3047828 h 3333948"/>
                      <a:gd name="connsiteX74" fmla="*/ 1072050 w 3957383"/>
                      <a:gd name="connsiteY74" fmla="*/ 3304035 h 3333948"/>
                      <a:gd name="connsiteX75" fmla="*/ 0 w 3957383"/>
                      <a:gd name="connsiteY75" fmla="*/ 2107139 h 3333948"/>
                      <a:gd name="connsiteX76" fmla="*/ 2357988 w 3957383"/>
                      <a:gd name="connsiteY76" fmla="*/ 0 h 3333948"/>
                      <a:gd name="connsiteX77" fmla="*/ 3957383 w 3957383"/>
                      <a:gd name="connsiteY77" fmla="*/ 1789799 h 3333948"/>
                      <a:gd name="connsiteX78" fmla="*/ 2229406 w 3957383"/>
                      <a:gd name="connsiteY78" fmla="*/ 3333948 h 3333948"/>
                      <a:gd name="connsiteX79" fmla="*/ 2075582 w 3957383"/>
                      <a:gd name="connsiteY79" fmla="*/ 3333888 h 3333948"/>
                      <a:gd name="connsiteX80" fmla="*/ 1072050 w 3957383"/>
                      <a:gd name="connsiteY80" fmla="*/ 3304035 h 3333948"/>
                      <a:gd name="connsiteX0" fmla="*/ 2554689 w 3957383"/>
                      <a:gd name="connsiteY0" fmla="*/ 1301750 h 3333948"/>
                      <a:gd name="connsiteX1" fmla="*/ 2076563 w 3957383"/>
                      <a:gd name="connsiteY1" fmla="*/ 766704 h 3333948"/>
                      <a:gd name="connsiteX2" fmla="*/ 2192568 w 3957383"/>
                      <a:gd name="connsiteY2" fmla="*/ 663040 h 3333948"/>
                      <a:gd name="connsiteX3" fmla="*/ 2670695 w 3957383"/>
                      <a:gd name="connsiteY3" fmla="*/ 1198086 h 3333948"/>
                      <a:gd name="connsiteX4" fmla="*/ 2554689 w 3957383"/>
                      <a:gd name="connsiteY4" fmla="*/ 1301750 h 3333948"/>
                      <a:gd name="connsiteX5" fmla="*/ 2313209 w 3957383"/>
                      <a:gd name="connsiteY5" fmla="*/ 1517542 h 3333948"/>
                      <a:gd name="connsiteX6" fmla="*/ 1835082 w 3957383"/>
                      <a:gd name="connsiteY6" fmla="*/ 982495 h 3333948"/>
                      <a:gd name="connsiteX7" fmla="*/ 1951088 w 3957383"/>
                      <a:gd name="connsiteY7" fmla="*/ 878831 h 3333948"/>
                      <a:gd name="connsiteX8" fmla="*/ 2429214 w 3957383"/>
                      <a:gd name="connsiteY8" fmla="*/ 1413877 h 3333948"/>
                      <a:gd name="connsiteX9" fmla="*/ 2313209 w 3957383"/>
                      <a:gd name="connsiteY9" fmla="*/ 1517542 h 3333948"/>
                      <a:gd name="connsiteX10" fmla="*/ 2071728 w 3957383"/>
                      <a:gd name="connsiteY10" fmla="*/ 1733333 h 3333948"/>
                      <a:gd name="connsiteX11" fmla="*/ 1593602 w 3957383"/>
                      <a:gd name="connsiteY11" fmla="*/ 1198287 h 3333948"/>
                      <a:gd name="connsiteX12" fmla="*/ 1709607 w 3957383"/>
                      <a:gd name="connsiteY12" fmla="*/ 1094622 h 3333948"/>
                      <a:gd name="connsiteX13" fmla="*/ 2187733 w 3957383"/>
                      <a:gd name="connsiteY13" fmla="*/ 1629669 h 3333948"/>
                      <a:gd name="connsiteX14" fmla="*/ 2071728 w 3957383"/>
                      <a:gd name="connsiteY14" fmla="*/ 1733333 h 3333948"/>
                      <a:gd name="connsiteX15" fmla="*/ 1830247 w 3957383"/>
                      <a:gd name="connsiteY15" fmla="*/ 1949124 h 3333948"/>
                      <a:gd name="connsiteX16" fmla="*/ 1352121 w 3957383"/>
                      <a:gd name="connsiteY16" fmla="*/ 1414078 h 3333948"/>
                      <a:gd name="connsiteX17" fmla="*/ 1468126 w 3957383"/>
                      <a:gd name="connsiteY17" fmla="*/ 1310414 h 3333948"/>
                      <a:gd name="connsiteX18" fmla="*/ 1946253 w 3957383"/>
                      <a:gd name="connsiteY18" fmla="*/ 1845460 h 3333948"/>
                      <a:gd name="connsiteX19" fmla="*/ 1830247 w 3957383"/>
                      <a:gd name="connsiteY19" fmla="*/ 1949124 h 3333948"/>
                      <a:gd name="connsiteX20" fmla="*/ 2235688 w 3957383"/>
                      <a:gd name="connsiteY20" fmla="*/ 2426694 h 3333948"/>
                      <a:gd name="connsiteX21" fmla="*/ 2170798 w 3957383"/>
                      <a:gd name="connsiteY21" fmla="*/ 2354079 h 3333948"/>
                      <a:gd name="connsiteX22" fmla="*/ 2269891 w 3957383"/>
                      <a:gd name="connsiteY22" fmla="*/ 2265529 h 3333948"/>
                      <a:gd name="connsiteX23" fmla="*/ 2214207 w 3957383"/>
                      <a:gd name="connsiteY23" fmla="*/ 2179465 h 3333948"/>
                      <a:gd name="connsiteX24" fmla="*/ 2189005 w 3957383"/>
                      <a:gd name="connsiteY24" fmla="*/ 2105585 h 3333948"/>
                      <a:gd name="connsiteX25" fmla="*/ 2288944 w 3957383"/>
                      <a:gd name="connsiteY25" fmla="*/ 2062009 h 3333948"/>
                      <a:gd name="connsiteX26" fmla="*/ 2312178 w 3957383"/>
                      <a:gd name="connsiteY26" fmla="*/ 2132161 h 3333948"/>
                      <a:gd name="connsiteX27" fmla="*/ 2365813 w 3957383"/>
                      <a:gd name="connsiteY27" fmla="*/ 2215743 h 3333948"/>
                      <a:gd name="connsiteX28" fmla="*/ 2460824 w 3957383"/>
                      <a:gd name="connsiteY28" fmla="*/ 2266932 h 3333948"/>
                      <a:gd name="connsiteX29" fmla="*/ 2541483 w 3957383"/>
                      <a:gd name="connsiteY29" fmla="*/ 2240293 h 3333948"/>
                      <a:gd name="connsiteX30" fmla="*/ 2577492 w 3957383"/>
                      <a:gd name="connsiteY30" fmla="*/ 2154082 h 3333948"/>
                      <a:gd name="connsiteX31" fmla="*/ 2552161 w 3957383"/>
                      <a:gd name="connsiteY31" fmla="*/ 2019817 h 3333948"/>
                      <a:gd name="connsiteX32" fmla="*/ 2525364 w 3957383"/>
                      <a:gd name="connsiteY32" fmla="*/ 1834037 h 3333948"/>
                      <a:gd name="connsiteX33" fmla="*/ 2604203 w 3957383"/>
                      <a:gd name="connsiteY33" fmla="*/ 1693724 h 3333948"/>
                      <a:gd name="connsiteX34" fmla="*/ 2758523 w 3957383"/>
                      <a:gd name="connsiteY34" fmla="*/ 1629971 h 3333948"/>
                      <a:gd name="connsiteX35" fmla="*/ 2927299 w 3957383"/>
                      <a:gd name="connsiteY35" fmla="*/ 1689503 h 3333948"/>
                      <a:gd name="connsiteX36" fmla="*/ 3037293 w 3957383"/>
                      <a:gd name="connsiteY36" fmla="*/ 1591210 h 3333948"/>
                      <a:gd name="connsiteX37" fmla="*/ 3102183 w 3957383"/>
                      <a:gd name="connsiteY37" fmla="*/ 1663825 h 3333948"/>
                      <a:gd name="connsiteX38" fmla="*/ 2997636 w 3957383"/>
                      <a:gd name="connsiteY38" fmla="*/ 1757250 h 3333948"/>
                      <a:gd name="connsiteX39" fmla="*/ 3059625 w 3957383"/>
                      <a:gd name="connsiteY39" fmla="*/ 1853797 h 3333948"/>
                      <a:gd name="connsiteX40" fmla="*/ 3090638 w 3957383"/>
                      <a:gd name="connsiteY40" fmla="*/ 1947198 h 3333948"/>
                      <a:gd name="connsiteX41" fmla="*/ 2987950 w 3957383"/>
                      <a:gd name="connsiteY41" fmla="*/ 1993215 h 3333948"/>
                      <a:gd name="connsiteX42" fmla="*/ 2960779 w 3957383"/>
                      <a:gd name="connsiteY42" fmla="*/ 1903330 h 3333948"/>
                      <a:gd name="connsiteX43" fmla="*/ 2903139 w 3957383"/>
                      <a:gd name="connsiteY43" fmla="*/ 1812290 h 3333948"/>
                      <a:gd name="connsiteX44" fmla="*/ 2801865 w 3957383"/>
                      <a:gd name="connsiteY44" fmla="*/ 1755467 h 3333948"/>
                      <a:gd name="connsiteX45" fmla="*/ 2708439 w 3957383"/>
                      <a:gd name="connsiteY45" fmla="*/ 1788407 h 3333948"/>
                      <a:gd name="connsiteX46" fmla="*/ 2663628 w 3957383"/>
                      <a:gd name="connsiteY46" fmla="*/ 1877353 h 3333948"/>
                      <a:gd name="connsiteX47" fmla="*/ 2687854 w 3957383"/>
                      <a:gd name="connsiteY47" fmla="*/ 2016101 h 3333948"/>
                      <a:gd name="connsiteX48" fmla="*/ 2716388 w 3957383"/>
                      <a:gd name="connsiteY48" fmla="*/ 2190324 h 3333948"/>
                      <a:gd name="connsiteX49" fmla="*/ 2647730 w 3957383"/>
                      <a:gd name="connsiteY49" fmla="*/ 2329907 h 3333948"/>
                      <a:gd name="connsiteX50" fmla="*/ 2498805 w 3957383"/>
                      <a:gd name="connsiteY50" fmla="*/ 2389862 h 3333948"/>
                      <a:gd name="connsiteX51" fmla="*/ 2340227 w 3957383"/>
                      <a:gd name="connsiteY51" fmla="*/ 2333276 h 3333948"/>
                      <a:gd name="connsiteX52" fmla="*/ 2235688 w 3957383"/>
                      <a:gd name="connsiteY52" fmla="*/ 2426694 h 3333948"/>
                      <a:gd name="connsiteX53" fmla="*/ 1328346 w 3957383"/>
                      <a:gd name="connsiteY53" fmla="*/ 2397632 h 3333948"/>
                      <a:gd name="connsiteX54" fmla="*/ 850220 w 3957383"/>
                      <a:gd name="connsiteY54" fmla="*/ 1862585 h 3333948"/>
                      <a:gd name="connsiteX55" fmla="*/ 966225 w 3957383"/>
                      <a:gd name="connsiteY55" fmla="*/ 1758921 h 3333948"/>
                      <a:gd name="connsiteX56" fmla="*/ 1444352 w 3957383"/>
                      <a:gd name="connsiteY56" fmla="*/ 2293967 h 3333948"/>
                      <a:gd name="connsiteX57" fmla="*/ 1328346 w 3957383"/>
                      <a:gd name="connsiteY57" fmla="*/ 2397632 h 3333948"/>
                      <a:gd name="connsiteX58" fmla="*/ 632413 w 3957383"/>
                      <a:gd name="connsiteY58" fmla="*/ 2057221 h 3333948"/>
                      <a:gd name="connsiteX59" fmla="*/ 748419 w 3957383"/>
                      <a:gd name="connsiteY59" fmla="*/ 1953556 h 3333948"/>
                      <a:gd name="connsiteX60" fmla="*/ 1226545 w 3957383"/>
                      <a:gd name="connsiteY60" fmla="*/ 2488603 h 3333948"/>
                      <a:gd name="connsiteX61" fmla="*/ 1110540 w 3957383"/>
                      <a:gd name="connsiteY61" fmla="*/ 2592267 h 3333948"/>
                      <a:gd name="connsiteX62" fmla="*/ 632413 w 3957383"/>
                      <a:gd name="connsiteY62" fmla="*/ 2057221 h 3333948"/>
                      <a:gd name="connsiteX63" fmla="*/ 1181152 w 3957383"/>
                      <a:gd name="connsiteY63" fmla="*/ 3111747 h 3333948"/>
                      <a:gd name="connsiteX64" fmla="*/ 2032206 w 3957383"/>
                      <a:gd name="connsiteY64" fmla="*/ 3111747 h 3333948"/>
                      <a:gd name="connsiteX65" fmla="*/ 1649192 w 3957383"/>
                      <a:gd name="connsiteY65" fmla="*/ 2678725 h 3333948"/>
                      <a:gd name="connsiteX66" fmla="*/ 1181152 w 3957383"/>
                      <a:gd name="connsiteY66" fmla="*/ 3111747 h 3333948"/>
                      <a:gd name="connsiteX67" fmla="*/ 1013064 w 3957383"/>
                      <a:gd name="connsiteY67" fmla="*/ 3047828 h 3333948"/>
                      <a:gd name="connsiteX68" fmla="*/ 1677130 w 3957383"/>
                      <a:gd name="connsiteY68" fmla="*/ 2457168 h 3333948"/>
                      <a:gd name="connsiteX69" fmla="*/ 2267039 w 3957383"/>
                      <a:gd name="connsiteY69" fmla="*/ 3108709 h 3333948"/>
                      <a:gd name="connsiteX70" fmla="*/ 3766299 w 3957383"/>
                      <a:gd name="connsiteY70" fmla="*/ 1768945 h 3333948"/>
                      <a:gd name="connsiteX71" fmla="*/ 2357308 w 3957383"/>
                      <a:gd name="connsiteY71" fmla="*/ 192217 h 3333948"/>
                      <a:gd name="connsiteX72" fmla="*/ 191083 w 3957383"/>
                      <a:gd name="connsiteY72" fmla="*/ 2127992 h 3333948"/>
                      <a:gd name="connsiteX73" fmla="*/ 1013064 w 3957383"/>
                      <a:gd name="connsiteY73" fmla="*/ 3047828 h 3333948"/>
                      <a:gd name="connsiteX74" fmla="*/ 1072050 w 3957383"/>
                      <a:gd name="connsiteY74" fmla="*/ 3304035 h 3333948"/>
                      <a:gd name="connsiteX75" fmla="*/ 0 w 3957383"/>
                      <a:gd name="connsiteY75" fmla="*/ 2107139 h 3333948"/>
                      <a:gd name="connsiteX76" fmla="*/ 2357988 w 3957383"/>
                      <a:gd name="connsiteY76" fmla="*/ 0 h 3333948"/>
                      <a:gd name="connsiteX77" fmla="*/ 3957383 w 3957383"/>
                      <a:gd name="connsiteY77" fmla="*/ 1789799 h 3333948"/>
                      <a:gd name="connsiteX78" fmla="*/ 2229406 w 3957383"/>
                      <a:gd name="connsiteY78" fmla="*/ 3333948 h 3333948"/>
                      <a:gd name="connsiteX79" fmla="*/ 2075582 w 3957383"/>
                      <a:gd name="connsiteY79" fmla="*/ 3333888 h 3333948"/>
                      <a:gd name="connsiteX80" fmla="*/ 1072050 w 3957383"/>
                      <a:gd name="connsiteY80" fmla="*/ 3304035 h 3333948"/>
                      <a:gd name="connsiteX0" fmla="*/ 2554689 w 3957383"/>
                      <a:gd name="connsiteY0" fmla="*/ 1301750 h 3333948"/>
                      <a:gd name="connsiteX1" fmla="*/ 2076563 w 3957383"/>
                      <a:gd name="connsiteY1" fmla="*/ 766704 h 3333948"/>
                      <a:gd name="connsiteX2" fmla="*/ 2192568 w 3957383"/>
                      <a:gd name="connsiteY2" fmla="*/ 663040 h 3333948"/>
                      <a:gd name="connsiteX3" fmla="*/ 2670695 w 3957383"/>
                      <a:gd name="connsiteY3" fmla="*/ 1198086 h 3333948"/>
                      <a:gd name="connsiteX4" fmla="*/ 2554689 w 3957383"/>
                      <a:gd name="connsiteY4" fmla="*/ 1301750 h 3333948"/>
                      <a:gd name="connsiteX5" fmla="*/ 2313209 w 3957383"/>
                      <a:gd name="connsiteY5" fmla="*/ 1517542 h 3333948"/>
                      <a:gd name="connsiteX6" fmla="*/ 1835082 w 3957383"/>
                      <a:gd name="connsiteY6" fmla="*/ 982495 h 3333948"/>
                      <a:gd name="connsiteX7" fmla="*/ 1951088 w 3957383"/>
                      <a:gd name="connsiteY7" fmla="*/ 878831 h 3333948"/>
                      <a:gd name="connsiteX8" fmla="*/ 2429214 w 3957383"/>
                      <a:gd name="connsiteY8" fmla="*/ 1413877 h 3333948"/>
                      <a:gd name="connsiteX9" fmla="*/ 2313209 w 3957383"/>
                      <a:gd name="connsiteY9" fmla="*/ 1517542 h 3333948"/>
                      <a:gd name="connsiteX10" fmla="*/ 2071728 w 3957383"/>
                      <a:gd name="connsiteY10" fmla="*/ 1733333 h 3333948"/>
                      <a:gd name="connsiteX11" fmla="*/ 1593602 w 3957383"/>
                      <a:gd name="connsiteY11" fmla="*/ 1198287 h 3333948"/>
                      <a:gd name="connsiteX12" fmla="*/ 1709607 w 3957383"/>
                      <a:gd name="connsiteY12" fmla="*/ 1094622 h 3333948"/>
                      <a:gd name="connsiteX13" fmla="*/ 2187733 w 3957383"/>
                      <a:gd name="connsiteY13" fmla="*/ 1629669 h 3333948"/>
                      <a:gd name="connsiteX14" fmla="*/ 2071728 w 3957383"/>
                      <a:gd name="connsiteY14" fmla="*/ 1733333 h 3333948"/>
                      <a:gd name="connsiteX15" fmla="*/ 1830247 w 3957383"/>
                      <a:gd name="connsiteY15" fmla="*/ 1949124 h 3333948"/>
                      <a:gd name="connsiteX16" fmla="*/ 1352121 w 3957383"/>
                      <a:gd name="connsiteY16" fmla="*/ 1414078 h 3333948"/>
                      <a:gd name="connsiteX17" fmla="*/ 1468126 w 3957383"/>
                      <a:gd name="connsiteY17" fmla="*/ 1310414 h 3333948"/>
                      <a:gd name="connsiteX18" fmla="*/ 1946253 w 3957383"/>
                      <a:gd name="connsiteY18" fmla="*/ 1845460 h 3333948"/>
                      <a:gd name="connsiteX19" fmla="*/ 1830247 w 3957383"/>
                      <a:gd name="connsiteY19" fmla="*/ 1949124 h 3333948"/>
                      <a:gd name="connsiteX20" fmla="*/ 2235688 w 3957383"/>
                      <a:gd name="connsiteY20" fmla="*/ 2426694 h 3333948"/>
                      <a:gd name="connsiteX21" fmla="*/ 2170798 w 3957383"/>
                      <a:gd name="connsiteY21" fmla="*/ 2354079 h 3333948"/>
                      <a:gd name="connsiteX22" fmla="*/ 2269891 w 3957383"/>
                      <a:gd name="connsiteY22" fmla="*/ 2265529 h 3333948"/>
                      <a:gd name="connsiteX23" fmla="*/ 2214207 w 3957383"/>
                      <a:gd name="connsiteY23" fmla="*/ 2179465 h 3333948"/>
                      <a:gd name="connsiteX24" fmla="*/ 2189005 w 3957383"/>
                      <a:gd name="connsiteY24" fmla="*/ 2105585 h 3333948"/>
                      <a:gd name="connsiteX25" fmla="*/ 2288944 w 3957383"/>
                      <a:gd name="connsiteY25" fmla="*/ 2062009 h 3333948"/>
                      <a:gd name="connsiteX26" fmla="*/ 2312178 w 3957383"/>
                      <a:gd name="connsiteY26" fmla="*/ 2132161 h 3333948"/>
                      <a:gd name="connsiteX27" fmla="*/ 2365813 w 3957383"/>
                      <a:gd name="connsiteY27" fmla="*/ 2215743 h 3333948"/>
                      <a:gd name="connsiteX28" fmla="*/ 2460824 w 3957383"/>
                      <a:gd name="connsiteY28" fmla="*/ 2266932 h 3333948"/>
                      <a:gd name="connsiteX29" fmla="*/ 2541483 w 3957383"/>
                      <a:gd name="connsiteY29" fmla="*/ 2240293 h 3333948"/>
                      <a:gd name="connsiteX30" fmla="*/ 2577492 w 3957383"/>
                      <a:gd name="connsiteY30" fmla="*/ 2154082 h 3333948"/>
                      <a:gd name="connsiteX31" fmla="*/ 2552161 w 3957383"/>
                      <a:gd name="connsiteY31" fmla="*/ 2019817 h 3333948"/>
                      <a:gd name="connsiteX32" fmla="*/ 2525364 w 3957383"/>
                      <a:gd name="connsiteY32" fmla="*/ 1834037 h 3333948"/>
                      <a:gd name="connsiteX33" fmla="*/ 2604203 w 3957383"/>
                      <a:gd name="connsiteY33" fmla="*/ 1693724 h 3333948"/>
                      <a:gd name="connsiteX34" fmla="*/ 2758523 w 3957383"/>
                      <a:gd name="connsiteY34" fmla="*/ 1629971 h 3333948"/>
                      <a:gd name="connsiteX35" fmla="*/ 2927299 w 3957383"/>
                      <a:gd name="connsiteY35" fmla="*/ 1689503 h 3333948"/>
                      <a:gd name="connsiteX36" fmla="*/ 3037293 w 3957383"/>
                      <a:gd name="connsiteY36" fmla="*/ 1591210 h 3333948"/>
                      <a:gd name="connsiteX37" fmla="*/ 3102183 w 3957383"/>
                      <a:gd name="connsiteY37" fmla="*/ 1663825 h 3333948"/>
                      <a:gd name="connsiteX38" fmla="*/ 2997636 w 3957383"/>
                      <a:gd name="connsiteY38" fmla="*/ 1757250 h 3333948"/>
                      <a:gd name="connsiteX39" fmla="*/ 3059625 w 3957383"/>
                      <a:gd name="connsiteY39" fmla="*/ 1853797 h 3333948"/>
                      <a:gd name="connsiteX40" fmla="*/ 3090638 w 3957383"/>
                      <a:gd name="connsiteY40" fmla="*/ 1947198 h 3333948"/>
                      <a:gd name="connsiteX41" fmla="*/ 2987950 w 3957383"/>
                      <a:gd name="connsiteY41" fmla="*/ 1993215 h 3333948"/>
                      <a:gd name="connsiteX42" fmla="*/ 2960779 w 3957383"/>
                      <a:gd name="connsiteY42" fmla="*/ 1903330 h 3333948"/>
                      <a:gd name="connsiteX43" fmla="*/ 2903139 w 3957383"/>
                      <a:gd name="connsiteY43" fmla="*/ 1812290 h 3333948"/>
                      <a:gd name="connsiteX44" fmla="*/ 2801865 w 3957383"/>
                      <a:gd name="connsiteY44" fmla="*/ 1755467 h 3333948"/>
                      <a:gd name="connsiteX45" fmla="*/ 2708439 w 3957383"/>
                      <a:gd name="connsiteY45" fmla="*/ 1788407 h 3333948"/>
                      <a:gd name="connsiteX46" fmla="*/ 2663628 w 3957383"/>
                      <a:gd name="connsiteY46" fmla="*/ 1877353 h 3333948"/>
                      <a:gd name="connsiteX47" fmla="*/ 2687854 w 3957383"/>
                      <a:gd name="connsiteY47" fmla="*/ 2016101 h 3333948"/>
                      <a:gd name="connsiteX48" fmla="*/ 2716388 w 3957383"/>
                      <a:gd name="connsiteY48" fmla="*/ 2190324 h 3333948"/>
                      <a:gd name="connsiteX49" fmla="*/ 2647730 w 3957383"/>
                      <a:gd name="connsiteY49" fmla="*/ 2329907 h 3333948"/>
                      <a:gd name="connsiteX50" fmla="*/ 2498805 w 3957383"/>
                      <a:gd name="connsiteY50" fmla="*/ 2389862 h 3333948"/>
                      <a:gd name="connsiteX51" fmla="*/ 2340227 w 3957383"/>
                      <a:gd name="connsiteY51" fmla="*/ 2333276 h 3333948"/>
                      <a:gd name="connsiteX52" fmla="*/ 2235688 w 3957383"/>
                      <a:gd name="connsiteY52" fmla="*/ 2426694 h 3333948"/>
                      <a:gd name="connsiteX53" fmla="*/ 1328346 w 3957383"/>
                      <a:gd name="connsiteY53" fmla="*/ 2397632 h 3333948"/>
                      <a:gd name="connsiteX54" fmla="*/ 850220 w 3957383"/>
                      <a:gd name="connsiteY54" fmla="*/ 1862585 h 3333948"/>
                      <a:gd name="connsiteX55" fmla="*/ 966225 w 3957383"/>
                      <a:gd name="connsiteY55" fmla="*/ 1758921 h 3333948"/>
                      <a:gd name="connsiteX56" fmla="*/ 1444352 w 3957383"/>
                      <a:gd name="connsiteY56" fmla="*/ 2293967 h 3333948"/>
                      <a:gd name="connsiteX57" fmla="*/ 1328346 w 3957383"/>
                      <a:gd name="connsiteY57" fmla="*/ 2397632 h 3333948"/>
                      <a:gd name="connsiteX58" fmla="*/ 632413 w 3957383"/>
                      <a:gd name="connsiteY58" fmla="*/ 2057221 h 3333948"/>
                      <a:gd name="connsiteX59" fmla="*/ 748419 w 3957383"/>
                      <a:gd name="connsiteY59" fmla="*/ 1953556 h 3333948"/>
                      <a:gd name="connsiteX60" fmla="*/ 1226545 w 3957383"/>
                      <a:gd name="connsiteY60" fmla="*/ 2488603 h 3333948"/>
                      <a:gd name="connsiteX61" fmla="*/ 1110540 w 3957383"/>
                      <a:gd name="connsiteY61" fmla="*/ 2592267 h 3333948"/>
                      <a:gd name="connsiteX62" fmla="*/ 632413 w 3957383"/>
                      <a:gd name="connsiteY62" fmla="*/ 2057221 h 3333948"/>
                      <a:gd name="connsiteX63" fmla="*/ 1181152 w 3957383"/>
                      <a:gd name="connsiteY63" fmla="*/ 3111747 h 3333948"/>
                      <a:gd name="connsiteX64" fmla="*/ 2032206 w 3957383"/>
                      <a:gd name="connsiteY64" fmla="*/ 3111747 h 3333948"/>
                      <a:gd name="connsiteX65" fmla="*/ 1649192 w 3957383"/>
                      <a:gd name="connsiteY65" fmla="*/ 2678725 h 3333948"/>
                      <a:gd name="connsiteX66" fmla="*/ 1181152 w 3957383"/>
                      <a:gd name="connsiteY66" fmla="*/ 3111747 h 3333948"/>
                      <a:gd name="connsiteX67" fmla="*/ 1013064 w 3957383"/>
                      <a:gd name="connsiteY67" fmla="*/ 3047828 h 3333948"/>
                      <a:gd name="connsiteX68" fmla="*/ 1684783 w 3957383"/>
                      <a:gd name="connsiteY68" fmla="*/ 2455086 h 3333948"/>
                      <a:gd name="connsiteX69" fmla="*/ 2267039 w 3957383"/>
                      <a:gd name="connsiteY69" fmla="*/ 3108709 h 3333948"/>
                      <a:gd name="connsiteX70" fmla="*/ 3766299 w 3957383"/>
                      <a:gd name="connsiteY70" fmla="*/ 1768945 h 3333948"/>
                      <a:gd name="connsiteX71" fmla="*/ 2357308 w 3957383"/>
                      <a:gd name="connsiteY71" fmla="*/ 192217 h 3333948"/>
                      <a:gd name="connsiteX72" fmla="*/ 191083 w 3957383"/>
                      <a:gd name="connsiteY72" fmla="*/ 2127992 h 3333948"/>
                      <a:gd name="connsiteX73" fmla="*/ 1013064 w 3957383"/>
                      <a:gd name="connsiteY73" fmla="*/ 3047828 h 3333948"/>
                      <a:gd name="connsiteX74" fmla="*/ 1072050 w 3957383"/>
                      <a:gd name="connsiteY74" fmla="*/ 3304035 h 3333948"/>
                      <a:gd name="connsiteX75" fmla="*/ 0 w 3957383"/>
                      <a:gd name="connsiteY75" fmla="*/ 2107139 h 3333948"/>
                      <a:gd name="connsiteX76" fmla="*/ 2357988 w 3957383"/>
                      <a:gd name="connsiteY76" fmla="*/ 0 h 3333948"/>
                      <a:gd name="connsiteX77" fmla="*/ 3957383 w 3957383"/>
                      <a:gd name="connsiteY77" fmla="*/ 1789799 h 3333948"/>
                      <a:gd name="connsiteX78" fmla="*/ 2229406 w 3957383"/>
                      <a:gd name="connsiteY78" fmla="*/ 3333948 h 3333948"/>
                      <a:gd name="connsiteX79" fmla="*/ 2075582 w 3957383"/>
                      <a:gd name="connsiteY79" fmla="*/ 3333888 h 3333948"/>
                      <a:gd name="connsiteX80" fmla="*/ 1072050 w 3957383"/>
                      <a:gd name="connsiteY80" fmla="*/ 3304035 h 3333948"/>
                      <a:gd name="connsiteX0" fmla="*/ 2554689 w 3957383"/>
                      <a:gd name="connsiteY0" fmla="*/ 1301750 h 3333948"/>
                      <a:gd name="connsiteX1" fmla="*/ 2076563 w 3957383"/>
                      <a:gd name="connsiteY1" fmla="*/ 766704 h 3333948"/>
                      <a:gd name="connsiteX2" fmla="*/ 2192568 w 3957383"/>
                      <a:gd name="connsiteY2" fmla="*/ 663040 h 3333948"/>
                      <a:gd name="connsiteX3" fmla="*/ 2670695 w 3957383"/>
                      <a:gd name="connsiteY3" fmla="*/ 1198086 h 3333948"/>
                      <a:gd name="connsiteX4" fmla="*/ 2554689 w 3957383"/>
                      <a:gd name="connsiteY4" fmla="*/ 1301750 h 3333948"/>
                      <a:gd name="connsiteX5" fmla="*/ 2313209 w 3957383"/>
                      <a:gd name="connsiteY5" fmla="*/ 1517542 h 3333948"/>
                      <a:gd name="connsiteX6" fmla="*/ 1835082 w 3957383"/>
                      <a:gd name="connsiteY6" fmla="*/ 982495 h 3333948"/>
                      <a:gd name="connsiteX7" fmla="*/ 1951088 w 3957383"/>
                      <a:gd name="connsiteY7" fmla="*/ 878831 h 3333948"/>
                      <a:gd name="connsiteX8" fmla="*/ 2429214 w 3957383"/>
                      <a:gd name="connsiteY8" fmla="*/ 1413877 h 3333948"/>
                      <a:gd name="connsiteX9" fmla="*/ 2313209 w 3957383"/>
                      <a:gd name="connsiteY9" fmla="*/ 1517542 h 3333948"/>
                      <a:gd name="connsiteX10" fmla="*/ 2071728 w 3957383"/>
                      <a:gd name="connsiteY10" fmla="*/ 1733333 h 3333948"/>
                      <a:gd name="connsiteX11" fmla="*/ 1593602 w 3957383"/>
                      <a:gd name="connsiteY11" fmla="*/ 1198287 h 3333948"/>
                      <a:gd name="connsiteX12" fmla="*/ 1709607 w 3957383"/>
                      <a:gd name="connsiteY12" fmla="*/ 1094622 h 3333948"/>
                      <a:gd name="connsiteX13" fmla="*/ 2187733 w 3957383"/>
                      <a:gd name="connsiteY13" fmla="*/ 1629669 h 3333948"/>
                      <a:gd name="connsiteX14" fmla="*/ 2071728 w 3957383"/>
                      <a:gd name="connsiteY14" fmla="*/ 1733333 h 3333948"/>
                      <a:gd name="connsiteX15" fmla="*/ 1830247 w 3957383"/>
                      <a:gd name="connsiteY15" fmla="*/ 1949124 h 3333948"/>
                      <a:gd name="connsiteX16" fmla="*/ 1352121 w 3957383"/>
                      <a:gd name="connsiteY16" fmla="*/ 1414078 h 3333948"/>
                      <a:gd name="connsiteX17" fmla="*/ 1468126 w 3957383"/>
                      <a:gd name="connsiteY17" fmla="*/ 1310414 h 3333948"/>
                      <a:gd name="connsiteX18" fmla="*/ 1946253 w 3957383"/>
                      <a:gd name="connsiteY18" fmla="*/ 1845460 h 3333948"/>
                      <a:gd name="connsiteX19" fmla="*/ 1830247 w 3957383"/>
                      <a:gd name="connsiteY19" fmla="*/ 1949124 h 3333948"/>
                      <a:gd name="connsiteX20" fmla="*/ 2235688 w 3957383"/>
                      <a:gd name="connsiteY20" fmla="*/ 2426694 h 3333948"/>
                      <a:gd name="connsiteX21" fmla="*/ 2170798 w 3957383"/>
                      <a:gd name="connsiteY21" fmla="*/ 2354079 h 3333948"/>
                      <a:gd name="connsiteX22" fmla="*/ 2269891 w 3957383"/>
                      <a:gd name="connsiteY22" fmla="*/ 2265529 h 3333948"/>
                      <a:gd name="connsiteX23" fmla="*/ 2214207 w 3957383"/>
                      <a:gd name="connsiteY23" fmla="*/ 2179465 h 3333948"/>
                      <a:gd name="connsiteX24" fmla="*/ 2189005 w 3957383"/>
                      <a:gd name="connsiteY24" fmla="*/ 2105585 h 3333948"/>
                      <a:gd name="connsiteX25" fmla="*/ 2288944 w 3957383"/>
                      <a:gd name="connsiteY25" fmla="*/ 2062009 h 3333948"/>
                      <a:gd name="connsiteX26" fmla="*/ 2312178 w 3957383"/>
                      <a:gd name="connsiteY26" fmla="*/ 2132161 h 3333948"/>
                      <a:gd name="connsiteX27" fmla="*/ 2365813 w 3957383"/>
                      <a:gd name="connsiteY27" fmla="*/ 2215743 h 3333948"/>
                      <a:gd name="connsiteX28" fmla="*/ 2460824 w 3957383"/>
                      <a:gd name="connsiteY28" fmla="*/ 2266932 h 3333948"/>
                      <a:gd name="connsiteX29" fmla="*/ 2541483 w 3957383"/>
                      <a:gd name="connsiteY29" fmla="*/ 2240293 h 3333948"/>
                      <a:gd name="connsiteX30" fmla="*/ 2577492 w 3957383"/>
                      <a:gd name="connsiteY30" fmla="*/ 2154082 h 3333948"/>
                      <a:gd name="connsiteX31" fmla="*/ 2552161 w 3957383"/>
                      <a:gd name="connsiteY31" fmla="*/ 2019817 h 3333948"/>
                      <a:gd name="connsiteX32" fmla="*/ 2525364 w 3957383"/>
                      <a:gd name="connsiteY32" fmla="*/ 1834037 h 3333948"/>
                      <a:gd name="connsiteX33" fmla="*/ 2604203 w 3957383"/>
                      <a:gd name="connsiteY33" fmla="*/ 1693724 h 3333948"/>
                      <a:gd name="connsiteX34" fmla="*/ 2758523 w 3957383"/>
                      <a:gd name="connsiteY34" fmla="*/ 1629971 h 3333948"/>
                      <a:gd name="connsiteX35" fmla="*/ 2927299 w 3957383"/>
                      <a:gd name="connsiteY35" fmla="*/ 1689503 h 3333948"/>
                      <a:gd name="connsiteX36" fmla="*/ 3037293 w 3957383"/>
                      <a:gd name="connsiteY36" fmla="*/ 1591210 h 3333948"/>
                      <a:gd name="connsiteX37" fmla="*/ 3102183 w 3957383"/>
                      <a:gd name="connsiteY37" fmla="*/ 1663825 h 3333948"/>
                      <a:gd name="connsiteX38" fmla="*/ 2997636 w 3957383"/>
                      <a:gd name="connsiteY38" fmla="*/ 1757250 h 3333948"/>
                      <a:gd name="connsiteX39" fmla="*/ 3059625 w 3957383"/>
                      <a:gd name="connsiteY39" fmla="*/ 1853797 h 3333948"/>
                      <a:gd name="connsiteX40" fmla="*/ 3090638 w 3957383"/>
                      <a:gd name="connsiteY40" fmla="*/ 1947198 h 3333948"/>
                      <a:gd name="connsiteX41" fmla="*/ 2987950 w 3957383"/>
                      <a:gd name="connsiteY41" fmla="*/ 1993215 h 3333948"/>
                      <a:gd name="connsiteX42" fmla="*/ 2960779 w 3957383"/>
                      <a:gd name="connsiteY42" fmla="*/ 1903330 h 3333948"/>
                      <a:gd name="connsiteX43" fmla="*/ 2903139 w 3957383"/>
                      <a:gd name="connsiteY43" fmla="*/ 1812290 h 3333948"/>
                      <a:gd name="connsiteX44" fmla="*/ 2801865 w 3957383"/>
                      <a:gd name="connsiteY44" fmla="*/ 1755467 h 3333948"/>
                      <a:gd name="connsiteX45" fmla="*/ 2708439 w 3957383"/>
                      <a:gd name="connsiteY45" fmla="*/ 1788407 h 3333948"/>
                      <a:gd name="connsiteX46" fmla="*/ 2663628 w 3957383"/>
                      <a:gd name="connsiteY46" fmla="*/ 1877353 h 3333948"/>
                      <a:gd name="connsiteX47" fmla="*/ 2687854 w 3957383"/>
                      <a:gd name="connsiteY47" fmla="*/ 2016101 h 3333948"/>
                      <a:gd name="connsiteX48" fmla="*/ 2716388 w 3957383"/>
                      <a:gd name="connsiteY48" fmla="*/ 2190324 h 3333948"/>
                      <a:gd name="connsiteX49" fmla="*/ 2647730 w 3957383"/>
                      <a:gd name="connsiteY49" fmla="*/ 2329907 h 3333948"/>
                      <a:gd name="connsiteX50" fmla="*/ 2498805 w 3957383"/>
                      <a:gd name="connsiteY50" fmla="*/ 2389862 h 3333948"/>
                      <a:gd name="connsiteX51" fmla="*/ 2340227 w 3957383"/>
                      <a:gd name="connsiteY51" fmla="*/ 2333276 h 3333948"/>
                      <a:gd name="connsiteX52" fmla="*/ 2235688 w 3957383"/>
                      <a:gd name="connsiteY52" fmla="*/ 2426694 h 3333948"/>
                      <a:gd name="connsiteX53" fmla="*/ 1328346 w 3957383"/>
                      <a:gd name="connsiteY53" fmla="*/ 2397632 h 3333948"/>
                      <a:gd name="connsiteX54" fmla="*/ 850220 w 3957383"/>
                      <a:gd name="connsiteY54" fmla="*/ 1862585 h 3333948"/>
                      <a:gd name="connsiteX55" fmla="*/ 966225 w 3957383"/>
                      <a:gd name="connsiteY55" fmla="*/ 1758921 h 3333948"/>
                      <a:gd name="connsiteX56" fmla="*/ 1444352 w 3957383"/>
                      <a:gd name="connsiteY56" fmla="*/ 2293967 h 3333948"/>
                      <a:gd name="connsiteX57" fmla="*/ 1328346 w 3957383"/>
                      <a:gd name="connsiteY57" fmla="*/ 2397632 h 3333948"/>
                      <a:gd name="connsiteX58" fmla="*/ 632413 w 3957383"/>
                      <a:gd name="connsiteY58" fmla="*/ 2057221 h 3333948"/>
                      <a:gd name="connsiteX59" fmla="*/ 748419 w 3957383"/>
                      <a:gd name="connsiteY59" fmla="*/ 1953556 h 3333948"/>
                      <a:gd name="connsiteX60" fmla="*/ 1226545 w 3957383"/>
                      <a:gd name="connsiteY60" fmla="*/ 2488603 h 3333948"/>
                      <a:gd name="connsiteX61" fmla="*/ 1110540 w 3957383"/>
                      <a:gd name="connsiteY61" fmla="*/ 2592267 h 3333948"/>
                      <a:gd name="connsiteX62" fmla="*/ 632413 w 3957383"/>
                      <a:gd name="connsiteY62" fmla="*/ 2057221 h 3333948"/>
                      <a:gd name="connsiteX63" fmla="*/ 1181152 w 3957383"/>
                      <a:gd name="connsiteY63" fmla="*/ 3111747 h 3333948"/>
                      <a:gd name="connsiteX64" fmla="*/ 2032206 w 3957383"/>
                      <a:gd name="connsiteY64" fmla="*/ 3111747 h 3333948"/>
                      <a:gd name="connsiteX65" fmla="*/ 1649192 w 3957383"/>
                      <a:gd name="connsiteY65" fmla="*/ 2678725 h 3333948"/>
                      <a:gd name="connsiteX66" fmla="*/ 1181152 w 3957383"/>
                      <a:gd name="connsiteY66" fmla="*/ 3111747 h 3333948"/>
                      <a:gd name="connsiteX67" fmla="*/ 1015147 w 3957383"/>
                      <a:gd name="connsiteY67" fmla="*/ 3055481 h 3333948"/>
                      <a:gd name="connsiteX68" fmla="*/ 1684783 w 3957383"/>
                      <a:gd name="connsiteY68" fmla="*/ 2455086 h 3333948"/>
                      <a:gd name="connsiteX69" fmla="*/ 2267039 w 3957383"/>
                      <a:gd name="connsiteY69" fmla="*/ 3108709 h 3333948"/>
                      <a:gd name="connsiteX70" fmla="*/ 3766299 w 3957383"/>
                      <a:gd name="connsiteY70" fmla="*/ 1768945 h 3333948"/>
                      <a:gd name="connsiteX71" fmla="*/ 2357308 w 3957383"/>
                      <a:gd name="connsiteY71" fmla="*/ 192217 h 3333948"/>
                      <a:gd name="connsiteX72" fmla="*/ 191083 w 3957383"/>
                      <a:gd name="connsiteY72" fmla="*/ 2127992 h 3333948"/>
                      <a:gd name="connsiteX73" fmla="*/ 1015147 w 3957383"/>
                      <a:gd name="connsiteY73" fmla="*/ 3055481 h 3333948"/>
                      <a:gd name="connsiteX74" fmla="*/ 1072050 w 3957383"/>
                      <a:gd name="connsiteY74" fmla="*/ 3304035 h 3333948"/>
                      <a:gd name="connsiteX75" fmla="*/ 0 w 3957383"/>
                      <a:gd name="connsiteY75" fmla="*/ 2107139 h 3333948"/>
                      <a:gd name="connsiteX76" fmla="*/ 2357988 w 3957383"/>
                      <a:gd name="connsiteY76" fmla="*/ 0 h 3333948"/>
                      <a:gd name="connsiteX77" fmla="*/ 3957383 w 3957383"/>
                      <a:gd name="connsiteY77" fmla="*/ 1789799 h 3333948"/>
                      <a:gd name="connsiteX78" fmla="*/ 2229406 w 3957383"/>
                      <a:gd name="connsiteY78" fmla="*/ 3333948 h 3333948"/>
                      <a:gd name="connsiteX79" fmla="*/ 2075582 w 3957383"/>
                      <a:gd name="connsiteY79" fmla="*/ 3333888 h 3333948"/>
                      <a:gd name="connsiteX80" fmla="*/ 1072050 w 3957383"/>
                      <a:gd name="connsiteY80" fmla="*/ 3304035 h 3333948"/>
                      <a:gd name="connsiteX0" fmla="*/ 2554689 w 3957383"/>
                      <a:gd name="connsiteY0" fmla="*/ 1301750 h 3333948"/>
                      <a:gd name="connsiteX1" fmla="*/ 2076563 w 3957383"/>
                      <a:gd name="connsiteY1" fmla="*/ 766704 h 3333948"/>
                      <a:gd name="connsiteX2" fmla="*/ 2192568 w 3957383"/>
                      <a:gd name="connsiteY2" fmla="*/ 663040 h 3333948"/>
                      <a:gd name="connsiteX3" fmla="*/ 2670695 w 3957383"/>
                      <a:gd name="connsiteY3" fmla="*/ 1198086 h 3333948"/>
                      <a:gd name="connsiteX4" fmla="*/ 2554689 w 3957383"/>
                      <a:gd name="connsiteY4" fmla="*/ 1301750 h 3333948"/>
                      <a:gd name="connsiteX5" fmla="*/ 2313209 w 3957383"/>
                      <a:gd name="connsiteY5" fmla="*/ 1517542 h 3333948"/>
                      <a:gd name="connsiteX6" fmla="*/ 1835082 w 3957383"/>
                      <a:gd name="connsiteY6" fmla="*/ 982495 h 3333948"/>
                      <a:gd name="connsiteX7" fmla="*/ 1951088 w 3957383"/>
                      <a:gd name="connsiteY7" fmla="*/ 878831 h 3333948"/>
                      <a:gd name="connsiteX8" fmla="*/ 2429214 w 3957383"/>
                      <a:gd name="connsiteY8" fmla="*/ 1413877 h 3333948"/>
                      <a:gd name="connsiteX9" fmla="*/ 2313209 w 3957383"/>
                      <a:gd name="connsiteY9" fmla="*/ 1517542 h 3333948"/>
                      <a:gd name="connsiteX10" fmla="*/ 2071728 w 3957383"/>
                      <a:gd name="connsiteY10" fmla="*/ 1733333 h 3333948"/>
                      <a:gd name="connsiteX11" fmla="*/ 1593602 w 3957383"/>
                      <a:gd name="connsiteY11" fmla="*/ 1198287 h 3333948"/>
                      <a:gd name="connsiteX12" fmla="*/ 1709607 w 3957383"/>
                      <a:gd name="connsiteY12" fmla="*/ 1094622 h 3333948"/>
                      <a:gd name="connsiteX13" fmla="*/ 2187733 w 3957383"/>
                      <a:gd name="connsiteY13" fmla="*/ 1629669 h 3333948"/>
                      <a:gd name="connsiteX14" fmla="*/ 2071728 w 3957383"/>
                      <a:gd name="connsiteY14" fmla="*/ 1733333 h 3333948"/>
                      <a:gd name="connsiteX15" fmla="*/ 1830247 w 3957383"/>
                      <a:gd name="connsiteY15" fmla="*/ 1949124 h 3333948"/>
                      <a:gd name="connsiteX16" fmla="*/ 1352121 w 3957383"/>
                      <a:gd name="connsiteY16" fmla="*/ 1414078 h 3333948"/>
                      <a:gd name="connsiteX17" fmla="*/ 1468126 w 3957383"/>
                      <a:gd name="connsiteY17" fmla="*/ 1310414 h 3333948"/>
                      <a:gd name="connsiteX18" fmla="*/ 1946253 w 3957383"/>
                      <a:gd name="connsiteY18" fmla="*/ 1845460 h 3333948"/>
                      <a:gd name="connsiteX19" fmla="*/ 1830247 w 3957383"/>
                      <a:gd name="connsiteY19" fmla="*/ 1949124 h 3333948"/>
                      <a:gd name="connsiteX20" fmla="*/ 2235688 w 3957383"/>
                      <a:gd name="connsiteY20" fmla="*/ 2426694 h 3333948"/>
                      <a:gd name="connsiteX21" fmla="*/ 2170798 w 3957383"/>
                      <a:gd name="connsiteY21" fmla="*/ 2354079 h 3333948"/>
                      <a:gd name="connsiteX22" fmla="*/ 2269891 w 3957383"/>
                      <a:gd name="connsiteY22" fmla="*/ 2265529 h 3333948"/>
                      <a:gd name="connsiteX23" fmla="*/ 2214207 w 3957383"/>
                      <a:gd name="connsiteY23" fmla="*/ 2179465 h 3333948"/>
                      <a:gd name="connsiteX24" fmla="*/ 2189005 w 3957383"/>
                      <a:gd name="connsiteY24" fmla="*/ 2105585 h 3333948"/>
                      <a:gd name="connsiteX25" fmla="*/ 2288944 w 3957383"/>
                      <a:gd name="connsiteY25" fmla="*/ 2062009 h 3333948"/>
                      <a:gd name="connsiteX26" fmla="*/ 2312178 w 3957383"/>
                      <a:gd name="connsiteY26" fmla="*/ 2132161 h 3333948"/>
                      <a:gd name="connsiteX27" fmla="*/ 2365813 w 3957383"/>
                      <a:gd name="connsiteY27" fmla="*/ 2215743 h 3333948"/>
                      <a:gd name="connsiteX28" fmla="*/ 2460824 w 3957383"/>
                      <a:gd name="connsiteY28" fmla="*/ 2266932 h 3333948"/>
                      <a:gd name="connsiteX29" fmla="*/ 2541483 w 3957383"/>
                      <a:gd name="connsiteY29" fmla="*/ 2240293 h 3333948"/>
                      <a:gd name="connsiteX30" fmla="*/ 2577492 w 3957383"/>
                      <a:gd name="connsiteY30" fmla="*/ 2154082 h 3333948"/>
                      <a:gd name="connsiteX31" fmla="*/ 2552161 w 3957383"/>
                      <a:gd name="connsiteY31" fmla="*/ 2019817 h 3333948"/>
                      <a:gd name="connsiteX32" fmla="*/ 2525364 w 3957383"/>
                      <a:gd name="connsiteY32" fmla="*/ 1834037 h 3333948"/>
                      <a:gd name="connsiteX33" fmla="*/ 2604203 w 3957383"/>
                      <a:gd name="connsiteY33" fmla="*/ 1693724 h 3333948"/>
                      <a:gd name="connsiteX34" fmla="*/ 2758523 w 3957383"/>
                      <a:gd name="connsiteY34" fmla="*/ 1629971 h 3333948"/>
                      <a:gd name="connsiteX35" fmla="*/ 2927299 w 3957383"/>
                      <a:gd name="connsiteY35" fmla="*/ 1689503 h 3333948"/>
                      <a:gd name="connsiteX36" fmla="*/ 3037293 w 3957383"/>
                      <a:gd name="connsiteY36" fmla="*/ 1591210 h 3333948"/>
                      <a:gd name="connsiteX37" fmla="*/ 3102183 w 3957383"/>
                      <a:gd name="connsiteY37" fmla="*/ 1663825 h 3333948"/>
                      <a:gd name="connsiteX38" fmla="*/ 2997636 w 3957383"/>
                      <a:gd name="connsiteY38" fmla="*/ 1757250 h 3333948"/>
                      <a:gd name="connsiteX39" fmla="*/ 3059625 w 3957383"/>
                      <a:gd name="connsiteY39" fmla="*/ 1853797 h 3333948"/>
                      <a:gd name="connsiteX40" fmla="*/ 3090638 w 3957383"/>
                      <a:gd name="connsiteY40" fmla="*/ 1947198 h 3333948"/>
                      <a:gd name="connsiteX41" fmla="*/ 2987950 w 3957383"/>
                      <a:gd name="connsiteY41" fmla="*/ 1993215 h 3333948"/>
                      <a:gd name="connsiteX42" fmla="*/ 2960779 w 3957383"/>
                      <a:gd name="connsiteY42" fmla="*/ 1903330 h 3333948"/>
                      <a:gd name="connsiteX43" fmla="*/ 2903139 w 3957383"/>
                      <a:gd name="connsiteY43" fmla="*/ 1812290 h 3333948"/>
                      <a:gd name="connsiteX44" fmla="*/ 2801865 w 3957383"/>
                      <a:gd name="connsiteY44" fmla="*/ 1755467 h 3333948"/>
                      <a:gd name="connsiteX45" fmla="*/ 2708439 w 3957383"/>
                      <a:gd name="connsiteY45" fmla="*/ 1788407 h 3333948"/>
                      <a:gd name="connsiteX46" fmla="*/ 2663628 w 3957383"/>
                      <a:gd name="connsiteY46" fmla="*/ 1877353 h 3333948"/>
                      <a:gd name="connsiteX47" fmla="*/ 2687854 w 3957383"/>
                      <a:gd name="connsiteY47" fmla="*/ 2016101 h 3333948"/>
                      <a:gd name="connsiteX48" fmla="*/ 2716388 w 3957383"/>
                      <a:gd name="connsiteY48" fmla="*/ 2190324 h 3333948"/>
                      <a:gd name="connsiteX49" fmla="*/ 2647730 w 3957383"/>
                      <a:gd name="connsiteY49" fmla="*/ 2329907 h 3333948"/>
                      <a:gd name="connsiteX50" fmla="*/ 2498805 w 3957383"/>
                      <a:gd name="connsiteY50" fmla="*/ 2389862 h 3333948"/>
                      <a:gd name="connsiteX51" fmla="*/ 2340227 w 3957383"/>
                      <a:gd name="connsiteY51" fmla="*/ 2333276 h 3333948"/>
                      <a:gd name="connsiteX52" fmla="*/ 2235688 w 3957383"/>
                      <a:gd name="connsiteY52" fmla="*/ 2426694 h 3333948"/>
                      <a:gd name="connsiteX53" fmla="*/ 1328346 w 3957383"/>
                      <a:gd name="connsiteY53" fmla="*/ 2397632 h 3333948"/>
                      <a:gd name="connsiteX54" fmla="*/ 850220 w 3957383"/>
                      <a:gd name="connsiteY54" fmla="*/ 1862585 h 3333948"/>
                      <a:gd name="connsiteX55" fmla="*/ 966225 w 3957383"/>
                      <a:gd name="connsiteY55" fmla="*/ 1758921 h 3333948"/>
                      <a:gd name="connsiteX56" fmla="*/ 1444352 w 3957383"/>
                      <a:gd name="connsiteY56" fmla="*/ 2293967 h 3333948"/>
                      <a:gd name="connsiteX57" fmla="*/ 1328346 w 3957383"/>
                      <a:gd name="connsiteY57" fmla="*/ 2397632 h 3333948"/>
                      <a:gd name="connsiteX58" fmla="*/ 632413 w 3957383"/>
                      <a:gd name="connsiteY58" fmla="*/ 2057221 h 3333948"/>
                      <a:gd name="connsiteX59" fmla="*/ 748419 w 3957383"/>
                      <a:gd name="connsiteY59" fmla="*/ 1953556 h 3333948"/>
                      <a:gd name="connsiteX60" fmla="*/ 1226545 w 3957383"/>
                      <a:gd name="connsiteY60" fmla="*/ 2488603 h 3333948"/>
                      <a:gd name="connsiteX61" fmla="*/ 1110540 w 3957383"/>
                      <a:gd name="connsiteY61" fmla="*/ 2592267 h 3333948"/>
                      <a:gd name="connsiteX62" fmla="*/ 632413 w 3957383"/>
                      <a:gd name="connsiteY62" fmla="*/ 2057221 h 3333948"/>
                      <a:gd name="connsiteX63" fmla="*/ 1181152 w 3957383"/>
                      <a:gd name="connsiteY63" fmla="*/ 3111747 h 3333948"/>
                      <a:gd name="connsiteX64" fmla="*/ 2032206 w 3957383"/>
                      <a:gd name="connsiteY64" fmla="*/ 3111747 h 3333948"/>
                      <a:gd name="connsiteX65" fmla="*/ 1649192 w 3957383"/>
                      <a:gd name="connsiteY65" fmla="*/ 2678725 h 3333948"/>
                      <a:gd name="connsiteX66" fmla="*/ 1181152 w 3957383"/>
                      <a:gd name="connsiteY66" fmla="*/ 3111747 h 3333948"/>
                      <a:gd name="connsiteX67" fmla="*/ 1020125 w 3957383"/>
                      <a:gd name="connsiteY67" fmla="*/ 3051033 h 3333948"/>
                      <a:gd name="connsiteX68" fmla="*/ 1684783 w 3957383"/>
                      <a:gd name="connsiteY68" fmla="*/ 2455086 h 3333948"/>
                      <a:gd name="connsiteX69" fmla="*/ 2267039 w 3957383"/>
                      <a:gd name="connsiteY69" fmla="*/ 3108709 h 3333948"/>
                      <a:gd name="connsiteX70" fmla="*/ 3766299 w 3957383"/>
                      <a:gd name="connsiteY70" fmla="*/ 1768945 h 3333948"/>
                      <a:gd name="connsiteX71" fmla="*/ 2357308 w 3957383"/>
                      <a:gd name="connsiteY71" fmla="*/ 192217 h 3333948"/>
                      <a:gd name="connsiteX72" fmla="*/ 191083 w 3957383"/>
                      <a:gd name="connsiteY72" fmla="*/ 2127992 h 3333948"/>
                      <a:gd name="connsiteX73" fmla="*/ 1020125 w 3957383"/>
                      <a:gd name="connsiteY73" fmla="*/ 3051033 h 3333948"/>
                      <a:gd name="connsiteX74" fmla="*/ 1072050 w 3957383"/>
                      <a:gd name="connsiteY74" fmla="*/ 3304035 h 3333948"/>
                      <a:gd name="connsiteX75" fmla="*/ 0 w 3957383"/>
                      <a:gd name="connsiteY75" fmla="*/ 2107139 h 3333948"/>
                      <a:gd name="connsiteX76" fmla="*/ 2357988 w 3957383"/>
                      <a:gd name="connsiteY76" fmla="*/ 0 h 3333948"/>
                      <a:gd name="connsiteX77" fmla="*/ 3957383 w 3957383"/>
                      <a:gd name="connsiteY77" fmla="*/ 1789799 h 3333948"/>
                      <a:gd name="connsiteX78" fmla="*/ 2229406 w 3957383"/>
                      <a:gd name="connsiteY78" fmla="*/ 3333948 h 3333948"/>
                      <a:gd name="connsiteX79" fmla="*/ 2075582 w 3957383"/>
                      <a:gd name="connsiteY79" fmla="*/ 3333888 h 3333948"/>
                      <a:gd name="connsiteX80" fmla="*/ 1072050 w 3957383"/>
                      <a:gd name="connsiteY80" fmla="*/ 3304035 h 3333948"/>
                      <a:gd name="connsiteX0" fmla="*/ 2554689 w 3957383"/>
                      <a:gd name="connsiteY0" fmla="*/ 1301750 h 3333948"/>
                      <a:gd name="connsiteX1" fmla="*/ 2076563 w 3957383"/>
                      <a:gd name="connsiteY1" fmla="*/ 766704 h 3333948"/>
                      <a:gd name="connsiteX2" fmla="*/ 2192568 w 3957383"/>
                      <a:gd name="connsiteY2" fmla="*/ 663040 h 3333948"/>
                      <a:gd name="connsiteX3" fmla="*/ 2670695 w 3957383"/>
                      <a:gd name="connsiteY3" fmla="*/ 1198086 h 3333948"/>
                      <a:gd name="connsiteX4" fmla="*/ 2554689 w 3957383"/>
                      <a:gd name="connsiteY4" fmla="*/ 1301750 h 3333948"/>
                      <a:gd name="connsiteX5" fmla="*/ 2313209 w 3957383"/>
                      <a:gd name="connsiteY5" fmla="*/ 1517542 h 3333948"/>
                      <a:gd name="connsiteX6" fmla="*/ 1835082 w 3957383"/>
                      <a:gd name="connsiteY6" fmla="*/ 982495 h 3333948"/>
                      <a:gd name="connsiteX7" fmla="*/ 1951088 w 3957383"/>
                      <a:gd name="connsiteY7" fmla="*/ 878831 h 3333948"/>
                      <a:gd name="connsiteX8" fmla="*/ 2429214 w 3957383"/>
                      <a:gd name="connsiteY8" fmla="*/ 1413877 h 3333948"/>
                      <a:gd name="connsiteX9" fmla="*/ 2313209 w 3957383"/>
                      <a:gd name="connsiteY9" fmla="*/ 1517542 h 3333948"/>
                      <a:gd name="connsiteX10" fmla="*/ 2071728 w 3957383"/>
                      <a:gd name="connsiteY10" fmla="*/ 1733333 h 3333948"/>
                      <a:gd name="connsiteX11" fmla="*/ 1593602 w 3957383"/>
                      <a:gd name="connsiteY11" fmla="*/ 1198287 h 3333948"/>
                      <a:gd name="connsiteX12" fmla="*/ 1709607 w 3957383"/>
                      <a:gd name="connsiteY12" fmla="*/ 1094622 h 3333948"/>
                      <a:gd name="connsiteX13" fmla="*/ 2187733 w 3957383"/>
                      <a:gd name="connsiteY13" fmla="*/ 1629669 h 3333948"/>
                      <a:gd name="connsiteX14" fmla="*/ 2071728 w 3957383"/>
                      <a:gd name="connsiteY14" fmla="*/ 1733333 h 3333948"/>
                      <a:gd name="connsiteX15" fmla="*/ 1830247 w 3957383"/>
                      <a:gd name="connsiteY15" fmla="*/ 1949124 h 3333948"/>
                      <a:gd name="connsiteX16" fmla="*/ 1352121 w 3957383"/>
                      <a:gd name="connsiteY16" fmla="*/ 1414078 h 3333948"/>
                      <a:gd name="connsiteX17" fmla="*/ 1468126 w 3957383"/>
                      <a:gd name="connsiteY17" fmla="*/ 1310414 h 3333948"/>
                      <a:gd name="connsiteX18" fmla="*/ 1946253 w 3957383"/>
                      <a:gd name="connsiteY18" fmla="*/ 1845460 h 3333948"/>
                      <a:gd name="connsiteX19" fmla="*/ 1830247 w 3957383"/>
                      <a:gd name="connsiteY19" fmla="*/ 1949124 h 3333948"/>
                      <a:gd name="connsiteX20" fmla="*/ 2235688 w 3957383"/>
                      <a:gd name="connsiteY20" fmla="*/ 2426694 h 3333948"/>
                      <a:gd name="connsiteX21" fmla="*/ 2170798 w 3957383"/>
                      <a:gd name="connsiteY21" fmla="*/ 2354079 h 3333948"/>
                      <a:gd name="connsiteX22" fmla="*/ 2269891 w 3957383"/>
                      <a:gd name="connsiteY22" fmla="*/ 2265529 h 3333948"/>
                      <a:gd name="connsiteX23" fmla="*/ 2214207 w 3957383"/>
                      <a:gd name="connsiteY23" fmla="*/ 2179465 h 3333948"/>
                      <a:gd name="connsiteX24" fmla="*/ 2189005 w 3957383"/>
                      <a:gd name="connsiteY24" fmla="*/ 2105585 h 3333948"/>
                      <a:gd name="connsiteX25" fmla="*/ 2288944 w 3957383"/>
                      <a:gd name="connsiteY25" fmla="*/ 2062009 h 3333948"/>
                      <a:gd name="connsiteX26" fmla="*/ 2312178 w 3957383"/>
                      <a:gd name="connsiteY26" fmla="*/ 2132161 h 3333948"/>
                      <a:gd name="connsiteX27" fmla="*/ 2365813 w 3957383"/>
                      <a:gd name="connsiteY27" fmla="*/ 2215743 h 3333948"/>
                      <a:gd name="connsiteX28" fmla="*/ 2460824 w 3957383"/>
                      <a:gd name="connsiteY28" fmla="*/ 2266932 h 3333948"/>
                      <a:gd name="connsiteX29" fmla="*/ 2541483 w 3957383"/>
                      <a:gd name="connsiteY29" fmla="*/ 2240293 h 3333948"/>
                      <a:gd name="connsiteX30" fmla="*/ 2577492 w 3957383"/>
                      <a:gd name="connsiteY30" fmla="*/ 2154082 h 3333948"/>
                      <a:gd name="connsiteX31" fmla="*/ 2552161 w 3957383"/>
                      <a:gd name="connsiteY31" fmla="*/ 2019817 h 3333948"/>
                      <a:gd name="connsiteX32" fmla="*/ 2525364 w 3957383"/>
                      <a:gd name="connsiteY32" fmla="*/ 1834037 h 3333948"/>
                      <a:gd name="connsiteX33" fmla="*/ 2604203 w 3957383"/>
                      <a:gd name="connsiteY33" fmla="*/ 1693724 h 3333948"/>
                      <a:gd name="connsiteX34" fmla="*/ 2758523 w 3957383"/>
                      <a:gd name="connsiteY34" fmla="*/ 1629971 h 3333948"/>
                      <a:gd name="connsiteX35" fmla="*/ 2927299 w 3957383"/>
                      <a:gd name="connsiteY35" fmla="*/ 1689503 h 3333948"/>
                      <a:gd name="connsiteX36" fmla="*/ 3037293 w 3957383"/>
                      <a:gd name="connsiteY36" fmla="*/ 1591210 h 3333948"/>
                      <a:gd name="connsiteX37" fmla="*/ 3102183 w 3957383"/>
                      <a:gd name="connsiteY37" fmla="*/ 1663825 h 3333948"/>
                      <a:gd name="connsiteX38" fmla="*/ 2997636 w 3957383"/>
                      <a:gd name="connsiteY38" fmla="*/ 1757250 h 3333948"/>
                      <a:gd name="connsiteX39" fmla="*/ 3059625 w 3957383"/>
                      <a:gd name="connsiteY39" fmla="*/ 1853797 h 3333948"/>
                      <a:gd name="connsiteX40" fmla="*/ 3090638 w 3957383"/>
                      <a:gd name="connsiteY40" fmla="*/ 1947198 h 3333948"/>
                      <a:gd name="connsiteX41" fmla="*/ 2987950 w 3957383"/>
                      <a:gd name="connsiteY41" fmla="*/ 1993215 h 3333948"/>
                      <a:gd name="connsiteX42" fmla="*/ 2960779 w 3957383"/>
                      <a:gd name="connsiteY42" fmla="*/ 1903330 h 3333948"/>
                      <a:gd name="connsiteX43" fmla="*/ 2903139 w 3957383"/>
                      <a:gd name="connsiteY43" fmla="*/ 1812290 h 3333948"/>
                      <a:gd name="connsiteX44" fmla="*/ 2801865 w 3957383"/>
                      <a:gd name="connsiteY44" fmla="*/ 1755467 h 3333948"/>
                      <a:gd name="connsiteX45" fmla="*/ 2708439 w 3957383"/>
                      <a:gd name="connsiteY45" fmla="*/ 1788407 h 3333948"/>
                      <a:gd name="connsiteX46" fmla="*/ 2663628 w 3957383"/>
                      <a:gd name="connsiteY46" fmla="*/ 1877353 h 3333948"/>
                      <a:gd name="connsiteX47" fmla="*/ 2687854 w 3957383"/>
                      <a:gd name="connsiteY47" fmla="*/ 2016101 h 3333948"/>
                      <a:gd name="connsiteX48" fmla="*/ 2716388 w 3957383"/>
                      <a:gd name="connsiteY48" fmla="*/ 2190324 h 3333948"/>
                      <a:gd name="connsiteX49" fmla="*/ 2647730 w 3957383"/>
                      <a:gd name="connsiteY49" fmla="*/ 2329907 h 3333948"/>
                      <a:gd name="connsiteX50" fmla="*/ 2498805 w 3957383"/>
                      <a:gd name="connsiteY50" fmla="*/ 2389862 h 3333948"/>
                      <a:gd name="connsiteX51" fmla="*/ 2340227 w 3957383"/>
                      <a:gd name="connsiteY51" fmla="*/ 2333276 h 3333948"/>
                      <a:gd name="connsiteX52" fmla="*/ 2235688 w 3957383"/>
                      <a:gd name="connsiteY52" fmla="*/ 2426694 h 3333948"/>
                      <a:gd name="connsiteX53" fmla="*/ 1328346 w 3957383"/>
                      <a:gd name="connsiteY53" fmla="*/ 2397632 h 3333948"/>
                      <a:gd name="connsiteX54" fmla="*/ 850220 w 3957383"/>
                      <a:gd name="connsiteY54" fmla="*/ 1862585 h 3333948"/>
                      <a:gd name="connsiteX55" fmla="*/ 966225 w 3957383"/>
                      <a:gd name="connsiteY55" fmla="*/ 1758921 h 3333948"/>
                      <a:gd name="connsiteX56" fmla="*/ 1444352 w 3957383"/>
                      <a:gd name="connsiteY56" fmla="*/ 2293967 h 3333948"/>
                      <a:gd name="connsiteX57" fmla="*/ 1328346 w 3957383"/>
                      <a:gd name="connsiteY57" fmla="*/ 2397632 h 3333948"/>
                      <a:gd name="connsiteX58" fmla="*/ 632413 w 3957383"/>
                      <a:gd name="connsiteY58" fmla="*/ 2057221 h 3333948"/>
                      <a:gd name="connsiteX59" fmla="*/ 748419 w 3957383"/>
                      <a:gd name="connsiteY59" fmla="*/ 1953556 h 3333948"/>
                      <a:gd name="connsiteX60" fmla="*/ 1226545 w 3957383"/>
                      <a:gd name="connsiteY60" fmla="*/ 2488603 h 3333948"/>
                      <a:gd name="connsiteX61" fmla="*/ 1110540 w 3957383"/>
                      <a:gd name="connsiteY61" fmla="*/ 2592267 h 3333948"/>
                      <a:gd name="connsiteX62" fmla="*/ 632413 w 3957383"/>
                      <a:gd name="connsiteY62" fmla="*/ 2057221 h 3333948"/>
                      <a:gd name="connsiteX63" fmla="*/ 1181152 w 3957383"/>
                      <a:gd name="connsiteY63" fmla="*/ 3111747 h 3333948"/>
                      <a:gd name="connsiteX64" fmla="*/ 2032206 w 3957383"/>
                      <a:gd name="connsiteY64" fmla="*/ 3111747 h 3333948"/>
                      <a:gd name="connsiteX65" fmla="*/ 1649192 w 3957383"/>
                      <a:gd name="connsiteY65" fmla="*/ 2678725 h 3333948"/>
                      <a:gd name="connsiteX66" fmla="*/ 1181152 w 3957383"/>
                      <a:gd name="connsiteY66" fmla="*/ 3111747 h 3333948"/>
                      <a:gd name="connsiteX67" fmla="*/ 1016807 w 3957383"/>
                      <a:gd name="connsiteY67" fmla="*/ 3053998 h 3333948"/>
                      <a:gd name="connsiteX68" fmla="*/ 1684783 w 3957383"/>
                      <a:gd name="connsiteY68" fmla="*/ 2455086 h 3333948"/>
                      <a:gd name="connsiteX69" fmla="*/ 2267039 w 3957383"/>
                      <a:gd name="connsiteY69" fmla="*/ 3108709 h 3333948"/>
                      <a:gd name="connsiteX70" fmla="*/ 3766299 w 3957383"/>
                      <a:gd name="connsiteY70" fmla="*/ 1768945 h 3333948"/>
                      <a:gd name="connsiteX71" fmla="*/ 2357308 w 3957383"/>
                      <a:gd name="connsiteY71" fmla="*/ 192217 h 3333948"/>
                      <a:gd name="connsiteX72" fmla="*/ 191083 w 3957383"/>
                      <a:gd name="connsiteY72" fmla="*/ 2127992 h 3333948"/>
                      <a:gd name="connsiteX73" fmla="*/ 1016807 w 3957383"/>
                      <a:gd name="connsiteY73" fmla="*/ 3053998 h 3333948"/>
                      <a:gd name="connsiteX74" fmla="*/ 1072050 w 3957383"/>
                      <a:gd name="connsiteY74" fmla="*/ 3304035 h 3333948"/>
                      <a:gd name="connsiteX75" fmla="*/ 0 w 3957383"/>
                      <a:gd name="connsiteY75" fmla="*/ 2107139 h 3333948"/>
                      <a:gd name="connsiteX76" fmla="*/ 2357988 w 3957383"/>
                      <a:gd name="connsiteY76" fmla="*/ 0 h 3333948"/>
                      <a:gd name="connsiteX77" fmla="*/ 3957383 w 3957383"/>
                      <a:gd name="connsiteY77" fmla="*/ 1789799 h 3333948"/>
                      <a:gd name="connsiteX78" fmla="*/ 2229406 w 3957383"/>
                      <a:gd name="connsiteY78" fmla="*/ 3333948 h 3333948"/>
                      <a:gd name="connsiteX79" fmla="*/ 2075582 w 3957383"/>
                      <a:gd name="connsiteY79" fmla="*/ 3333888 h 3333948"/>
                      <a:gd name="connsiteX80" fmla="*/ 1072050 w 3957383"/>
                      <a:gd name="connsiteY80" fmla="*/ 3304035 h 3333948"/>
                      <a:gd name="connsiteX0" fmla="*/ 2554689 w 3957383"/>
                      <a:gd name="connsiteY0" fmla="*/ 1301750 h 3333948"/>
                      <a:gd name="connsiteX1" fmla="*/ 2076563 w 3957383"/>
                      <a:gd name="connsiteY1" fmla="*/ 766704 h 3333948"/>
                      <a:gd name="connsiteX2" fmla="*/ 2192568 w 3957383"/>
                      <a:gd name="connsiteY2" fmla="*/ 663040 h 3333948"/>
                      <a:gd name="connsiteX3" fmla="*/ 2670695 w 3957383"/>
                      <a:gd name="connsiteY3" fmla="*/ 1198086 h 3333948"/>
                      <a:gd name="connsiteX4" fmla="*/ 2554689 w 3957383"/>
                      <a:gd name="connsiteY4" fmla="*/ 1301750 h 3333948"/>
                      <a:gd name="connsiteX5" fmla="*/ 2313209 w 3957383"/>
                      <a:gd name="connsiteY5" fmla="*/ 1517542 h 3333948"/>
                      <a:gd name="connsiteX6" fmla="*/ 1835082 w 3957383"/>
                      <a:gd name="connsiteY6" fmla="*/ 982495 h 3333948"/>
                      <a:gd name="connsiteX7" fmla="*/ 1951088 w 3957383"/>
                      <a:gd name="connsiteY7" fmla="*/ 878831 h 3333948"/>
                      <a:gd name="connsiteX8" fmla="*/ 2429214 w 3957383"/>
                      <a:gd name="connsiteY8" fmla="*/ 1413877 h 3333948"/>
                      <a:gd name="connsiteX9" fmla="*/ 2313209 w 3957383"/>
                      <a:gd name="connsiteY9" fmla="*/ 1517542 h 3333948"/>
                      <a:gd name="connsiteX10" fmla="*/ 2071728 w 3957383"/>
                      <a:gd name="connsiteY10" fmla="*/ 1733333 h 3333948"/>
                      <a:gd name="connsiteX11" fmla="*/ 1593602 w 3957383"/>
                      <a:gd name="connsiteY11" fmla="*/ 1198287 h 3333948"/>
                      <a:gd name="connsiteX12" fmla="*/ 1709607 w 3957383"/>
                      <a:gd name="connsiteY12" fmla="*/ 1094622 h 3333948"/>
                      <a:gd name="connsiteX13" fmla="*/ 2187733 w 3957383"/>
                      <a:gd name="connsiteY13" fmla="*/ 1629669 h 3333948"/>
                      <a:gd name="connsiteX14" fmla="*/ 2071728 w 3957383"/>
                      <a:gd name="connsiteY14" fmla="*/ 1733333 h 3333948"/>
                      <a:gd name="connsiteX15" fmla="*/ 1830247 w 3957383"/>
                      <a:gd name="connsiteY15" fmla="*/ 1949124 h 3333948"/>
                      <a:gd name="connsiteX16" fmla="*/ 1352121 w 3957383"/>
                      <a:gd name="connsiteY16" fmla="*/ 1414078 h 3333948"/>
                      <a:gd name="connsiteX17" fmla="*/ 1468126 w 3957383"/>
                      <a:gd name="connsiteY17" fmla="*/ 1310414 h 3333948"/>
                      <a:gd name="connsiteX18" fmla="*/ 1946253 w 3957383"/>
                      <a:gd name="connsiteY18" fmla="*/ 1845460 h 3333948"/>
                      <a:gd name="connsiteX19" fmla="*/ 1830247 w 3957383"/>
                      <a:gd name="connsiteY19" fmla="*/ 1949124 h 3333948"/>
                      <a:gd name="connsiteX20" fmla="*/ 2235688 w 3957383"/>
                      <a:gd name="connsiteY20" fmla="*/ 2426694 h 3333948"/>
                      <a:gd name="connsiteX21" fmla="*/ 2170798 w 3957383"/>
                      <a:gd name="connsiteY21" fmla="*/ 2354079 h 3333948"/>
                      <a:gd name="connsiteX22" fmla="*/ 2269891 w 3957383"/>
                      <a:gd name="connsiteY22" fmla="*/ 2265529 h 3333948"/>
                      <a:gd name="connsiteX23" fmla="*/ 2214207 w 3957383"/>
                      <a:gd name="connsiteY23" fmla="*/ 2179465 h 3333948"/>
                      <a:gd name="connsiteX24" fmla="*/ 2189005 w 3957383"/>
                      <a:gd name="connsiteY24" fmla="*/ 2105585 h 3333948"/>
                      <a:gd name="connsiteX25" fmla="*/ 2288944 w 3957383"/>
                      <a:gd name="connsiteY25" fmla="*/ 2062009 h 3333948"/>
                      <a:gd name="connsiteX26" fmla="*/ 2312178 w 3957383"/>
                      <a:gd name="connsiteY26" fmla="*/ 2132161 h 3333948"/>
                      <a:gd name="connsiteX27" fmla="*/ 2365813 w 3957383"/>
                      <a:gd name="connsiteY27" fmla="*/ 2215743 h 3333948"/>
                      <a:gd name="connsiteX28" fmla="*/ 2460824 w 3957383"/>
                      <a:gd name="connsiteY28" fmla="*/ 2266932 h 3333948"/>
                      <a:gd name="connsiteX29" fmla="*/ 2541483 w 3957383"/>
                      <a:gd name="connsiteY29" fmla="*/ 2240293 h 3333948"/>
                      <a:gd name="connsiteX30" fmla="*/ 2577492 w 3957383"/>
                      <a:gd name="connsiteY30" fmla="*/ 2154082 h 3333948"/>
                      <a:gd name="connsiteX31" fmla="*/ 2552161 w 3957383"/>
                      <a:gd name="connsiteY31" fmla="*/ 2019817 h 3333948"/>
                      <a:gd name="connsiteX32" fmla="*/ 2525364 w 3957383"/>
                      <a:gd name="connsiteY32" fmla="*/ 1834037 h 3333948"/>
                      <a:gd name="connsiteX33" fmla="*/ 2604203 w 3957383"/>
                      <a:gd name="connsiteY33" fmla="*/ 1693724 h 3333948"/>
                      <a:gd name="connsiteX34" fmla="*/ 2758523 w 3957383"/>
                      <a:gd name="connsiteY34" fmla="*/ 1629971 h 3333948"/>
                      <a:gd name="connsiteX35" fmla="*/ 2927299 w 3957383"/>
                      <a:gd name="connsiteY35" fmla="*/ 1689503 h 3333948"/>
                      <a:gd name="connsiteX36" fmla="*/ 3037293 w 3957383"/>
                      <a:gd name="connsiteY36" fmla="*/ 1591210 h 3333948"/>
                      <a:gd name="connsiteX37" fmla="*/ 3102183 w 3957383"/>
                      <a:gd name="connsiteY37" fmla="*/ 1663825 h 3333948"/>
                      <a:gd name="connsiteX38" fmla="*/ 2997636 w 3957383"/>
                      <a:gd name="connsiteY38" fmla="*/ 1757250 h 3333948"/>
                      <a:gd name="connsiteX39" fmla="*/ 3059625 w 3957383"/>
                      <a:gd name="connsiteY39" fmla="*/ 1853797 h 3333948"/>
                      <a:gd name="connsiteX40" fmla="*/ 3090638 w 3957383"/>
                      <a:gd name="connsiteY40" fmla="*/ 1947198 h 3333948"/>
                      <a:gd name="connsiteX41" fmla="*/ 2987950 w 3957383"/>
                      <a:gd name="connsiteY41" fmla="*/ 1993215 h 3333948"/>
                      <a:gd name="connsiteX42" fmla="*/ 2960779 w 3957383"/>
                      <a:gd name="connsiteY42" fmla="*/ 1903330 h 3333948"/>
                      <a:gd name="connsiteX43" fmla="*/ 2903139 w 3957383"/>
                      <a:gd name="connsiteY43" fmla="*/ 1812290 h 3333948"/>
                      <a:gd name="connsiteX44" fmla="*/ 2801865 w 3957383"/>
                      <a:gd name="connsiteY44" fmla="*/ 1755467 h 3333948"/>
                      <a:gd name="connsiteX45" fmla="*/ 2708439 w 3957383"/>
                      <a:gd name="connsiteY45" fmla="*/ 1788407 h 3333948"/>
                      <a:gd name="connsiteX46" fmla="*/ 2663628 w 3957383"/>
                      <a:gd name="connsiteY46" fmla="*/ 1877353 h 3333948"/>
                      <a:gd name="connsiteX47" fmla="*/ 2687854 w 3957383"/>
                      <a:gd name="connsiteY47" fmla="*/ 2016101 h 3333948"/>
                      <a:gd name="connsiteX48" fmla="*/ 2716388 w 3957383"/>
                      <a:gd name="connsiteY48" fmla="*/ 2190324 h 3333948"/>
                      <a:gd name="connsiteX49" fmla="*/ 2647730 w 3957383"/>
                      <a:gd name="connsiteY49" fmla="*/ 2329907 h 3333948"/>
                      <a:gd name="connsiteX50" fmla="*/ 2498805 w 3957383"/>
                      <a:gd name="connsiteY50" fmla="*/ 2389862 h 3333948"/>
                      <a:gd name="connsiteX51" fmla="*/ 2340227 w 3957383"/>
                      <a:gd name="connsiteY51" fmla="*/ 2333276 h 3333948"/>
                      <a:gd name="connsiteX52" fmla="*/ 2235688 w 3957383"/>
                      <a:gd name="connsiteY52" fmla="*/ 2426694 h 3333948"/>
                      <a:gd name="connsiteX53" fmla="*/ 1328346 w 3957383"/>
                      <a:gd name="connsiteY53" fmla="*/ 2397632 h 3333948"/>
                      <a:gd name="connsiteX54" fmla="*/ 850220 w 3957383"/>
                      <a:gd name="connsiteY54" fmla="*/ 1862585 h 3333948"/>
                      <a:gd name="connsiteX55" fmla="*/ 966225 w 3957383"/>
                      <a:gd name="connsiteY55" fmla="*/ 1758921 h 3333948"/>
                      <a:gd name="connsiteX56" fmla="*/ 1444352 w 3957383"/>
                      <a:gd name="connsiteY56" fmla="*/ 2293967 h 3333948"/>
                      <a:gd name="connsiteX57" fmla="*/ 1328346 w 3957383"/>
                      <a:gd name="connsiteY57" fmla="*/ 2397632 h 3333948"/>
                      <a:gd name="connsiteX58" fmla="*/ 632413 w 3957383"/>
                      <a:gd name="connsiteY58" fmla="*/ 2057221 h 3333948"/>
                      <a:gd name="connsiteX59" fmla="*/ 748419 w 3957383"/>
                      <a:gd name="connsiteY59" fmla="*/ 1953556 h 3333948"/>
                      <a:gd name="connsiteX60" fmla="*/ 1226545 w 3957383"/>
                      <a:gd name="connsiteY60" fmla="*/ 2488603 h 3333948"/>
                      <a:gd name="connsiteX61" fmla="*/ 1110540 w 3957383"/>
                      <a:gd name="connsiteY61" fmla="*/ 2592267 h 3333948"/>
                      <a:gd name="connsiteX62" fmla="*/ 632413 w 3957383"/>
                      <a:gd name="connsiteY62" fmla="*/ 2057221 h 3333948"/>
                      <a:gd name="connsiteX63" fmla="*/ 1181152 w 3957383"/>
                      <a:gd name="connsiteY63" fmla="*/ 3111747 h 3333948"/>
                      <a:gd name="connsiteX64" fmla="*/ 2032206 w 3957383"/>
                      <a:gd name="connsiteY64" fmla="*/ 3111747 h 3333948"/>
                      <a:gd name="connsiteX65" fmla="*/ 1653640 w 3957383"/>
                      <a:gd name="connsiteY65" fmla="*/ 2683702 h 3333948"/>
                      <a:gd name="connsiteX66" fmla="*/ 1181152 w 3957383"/>
                      <a:gd name="connsiteY66" fmla="*/ 3111747 h 3333948"/>
                      <a:gd name="connsiteX67" fmla="*/ 1016807 w 3957383"/>
                      <a:gd name="connsiteY67" fmla="*/ 3053998 h 3333948"/>
                      <a:gd name="connsiteX68" fmla="*/ 1684783 w 3957383"/>
                      <a:gd name="connsiteY68" fmla="*/ 2455086 h 3333948"/>
                      <a:gd name="connsiteX69" fmla="*/ 2267039 w 3957383"/>
                      <a:gd name="connsiteY69" fmla="*/ 3108709 h 3333948"/>
                      <a:gd name="connsiteX70" fmla="*/ 3766299 w 3957383"/>
                      <a:gd name="connsiteY70" fmla="*/ 1768945 h 3333948"/>
                      <a:gd name="connsiteX71" fmla="*/ 2357308 w 3957383"/>
                      <a:gd name="connsiteY71" fmla="*/ 192217 h 3333948"/>
                      <a:gd name="connsiteX72" fmla="*/ 191083 w 3957383"/>
                      <a:gd name="connsiteY72" fmla="*/ 2127992 h 3333948"/>
                      <a:gd name="connsiteX73" fmla="*/ 1016807 w 3957383"/>
                      <a:gd name="connsiteY73" fmla="*/ 3053998 h 3333948"/>
                      <a:gd name="connsiteX74" fmla="*/ 1072050 w 3957383"/>
                      <a:gd name="connsiteY74" fmla="*/ 3304035 h 3333948"/>
                      <a:gd name="connsiteX75" fmla="*/ 0 w 3957383"/>
                      <a:gd name="connsiteY75" fmla="*/ 2107139 h 3333948"/>
                      <a:gd name="connsiteX76" fmla="*/ 2357988 w 3957383"/>
                      <a:gd name="connsiteY76" fmla="*/ 0 h 3333948"/>
                      <a:gd name="connsiteX77" fmla="*/ 3957383 w 3957383"/>
                      <a:gd name="connsiteY77" fmla="*/ 1789799 h 3333948"/>
                      <a:gd name="connsiteX78" fmla="*/ 2229406 w 3957383"/>
                      <a:gd name="connsiteY78" fmla="*/ 3333948 h 3333948"/>
                      <a:gd name="connsiteX79" fmla="*/ 2075582 w 3957383"/>
                      <a:gd name="connsiteY79" fmla="*/ 3333888 h 3333948"/>
                      <a:gd name="connsiteX80" fmla="*/ 1072050 w 3957383"/>
                      <a:gd name="connsiteY80" fmla="*/ 3304035 h 3333948"/>
                      <a:gd name="connsiteX0" fmla="*/ 2554689 w 3957383"/>
                      <a:gd name="connsiteY0" fmla="*/ 1301750 h 3333948"/>
                      <a:gd name="connsiteX1" fmla="*/ 2076563 w 3957383"/>
                      <a:gd name="connsiteY1" fmla="*/ 766704 h 3333948"/>
                      <a:gd name="connsiteX2" fmla="*/ 2192568 w 3957383"/>
                      <a:gd name="connsiteY2" fmla="*/ 663040 h 3333948"/>
                      <a:gd name="connsiteX3" fmla="*/ 2670695 w 3957383"/>
                      <a:gd name="connsiteY3" fmla="*/ 1198086 h 3333948"/>
                      <a:gd name="connsiteX4" fmla="*/ 2554689 w 3957383"/>
                      <a:gd name="connsiteY4" fmla="*/ 1301750 h 3333948"/>
                      <a:gd name="connsiteX5" fmla="*/ 2313209 w 3957383"/>
                      <a:gd name="connsiteY5" fmla="*/ 1517542 h 3333948"/>
                      <a:gd name="connsiteX6" fmla="*/ 1835082 w 3957383"/>
                      <a:gd name="connsiteY6" fmla="*/ 982495 h 3333948"/>
                      <a:gd name="connsiteX7" fmla="*/ 1951088 w 3957383"/>
                      <a:gd name="connsiteY7" fmla="*/ 878831 h 3333948"/>
                      <a:gd name="connsiteX8" fmla="*/ 2429214 w 3957383"/>
                      <a:gd name="connsiteY8" fmla="*/ 1413877 h 3333948"/>
                      <a:gd name="connsiteX9" fmla="*/ 2313209 w 3957383"/>
                      <a:gd name="connsiteY9" fmla="*/ 1517542 h 3333948"/>
                      <a:gd name="connsiteX10" fmla="*/ 2071728 w 3957383"/>
                      <a:gd name="connsiteY10" fmla="*/ 1733333 h 3333948"/>
                      <a:gd name="connsiteX11" fmla="*/ 1593602 w 3957383"/>
                      <a:gd name="connsiteY11" fmla="*/ 1198287 h 3333948"/>
                      <a:gd name="connsiteX12" fmla="*/ 1709607 w 3957383"/>
                      <a:gd name="connsiteY12" fmla="*/ 1094622 h 3333948"/>
                      <a:gd name="connsiteX13" fmla="*/ 2187733 w 3957383"/>
                      <a:gd name="connsiteY13" fmla="*/ 1629669 h 3333948"/>
                      <a:gd name="connsiteX14" fmla="*/ 2071728 w 3957383"/>
                      <a:gd name="connsiteY14" fmla="*/ 1733333 h 3333948"/>
                      <a:gd name="connsiteX15" fmla="*/ 1830247 w 3957383"/>
                      <a:gd name="connsiteY15" fmla="*/ 1949124 h 3333948"/>
                      <a:gd name="connsiteX16" fmla="*/ 1352121 w 3957383"/>
                      <a:gd name="connsiteY16" fmla="*/ 1414078 h 3333948"/>
                      <a:gd name="connsiteX17" fmla="*/ 1468126 w 3957383"/>
                      <a:gd name="connsiteY17" fmla="*/ 1310414 h 3333948"/>
                      <a:gd name="connsiteX18" fmla="*/ 1946253 w 3957383"/>
                      <a:gd name="connsiteY18" fmla="*/ 1845460 h 3333948"/>
                      <a:gd name="connsiteX19" fmla="*/ 1830247 w 3957383"/>
                      <a:gd name="connsiteY19" fmla="*/ 1949124 h 3333948"/>
                      <a:gd name="connsiteX20" fmla="*/ 2235688 w 3957383"/>
                      <a:gd name="connsiteY20" fmla="*/ 2426694 h 3333948"/>
                      <a:gd name="connsiteX21" fmla="*/ 2170798 w 3957383"/>
                      <a:gd name="connsiteY21" fmla="*/ 2354079 h 3333948"/>
                      <a:gd name="connsiteX22" fmla="*/ 2269891 w 3957383"/>
                      <a:gd name="connsiteY22" fmla="*/ 2265529 h 3333948"/>
                      <a:gd name="connsiteX23" fmla="*/ 2214207 w 3957383"/>
                      <a:gd name="connsiteY23" fmla="*/ 2179465 h 3333948"/>
                      <a:gd name="connsiteX24" fmla="*/ 2189005 w 3957383"/>
                      <a:gd name="connsiteY24" fmla="*/ 2105585 h 3333948"/>
                      <a:gd name="connsiteX25" fmla="*/ 2288944 w 3957383"/>
                      <a:gd name="connsiteY25" fmla="*/ 2062009 h 3333948"/>
                      <a:gd name="connsiteX26" fmla="*/ 2312178 w 3957383"/>
                      <a:gd name="connsiteY26" fmla="*/ 2132161 h 3333948"/>
                      <a:gd name="connsiteX27" fmla="*/ 2365813 w 3957383"/>
                      <a:gd name="connsiteY27" fmla="*/ 2215743 h 3333948"/>
                      <a:gd name="connsiteX28" fmla="*/ 2460824 w 3957383"/>
                      <a:gd name="connsiteY28" fmla="*/ 2266932 h 3333948"/>
                      <a:gd name="connsiteX29" fmla="*/ 2541483 w 3957383"/>
                      <a:gd name="connsiteY29" fmla="*/ 2240293 h 3333948"/>
                      <a:gd name="connsiteX30" fmla="*/ 2577492 w 3957383"/>
                      <a:gd name="connsiteY30" fmla="*/ 2154082 h 3333948"/>
                      <a:gd name="connsiteX31" fmla="*/ 2552161 w 3957383"/>
                      <a:gd name="connsiteY31" fmla="*/ 2019817 h 3333948"/>
                      <a:gd name="connsiteX32" fmla="*/ 2525364 w 3957383"/>
                      <a:gd name="connsiteY32" fmla="*/ 1834037 h 3333948"/>
                      <a:gd name="connsiteX33" fmla="*/ 2604203 w 3957383"/>
                      <a:gd name="connsiteY33" fmla="*/ 1693724 h 3333948"/>
                      <a:gd name="connsiteX34" fmla="*/ 2758523 w 3957383"/>
                      <a:gd name="connsiteY34" fmla="*/ 1629971 h 3333948"/>
                      <a:gd name="connsiteX35" fmla="*/ 2927299 w 3957383"/>
                      <a:gd name="connsiteY35" fmla="*/ 1689503 h 3333948"/>
                      <a:gd name="connsiteX36" fmla="*/ 3037293 w 3957383"/>
                      <a:gd name="connsiteY36" fmla="*/ 1591210 h 3333948"/>
                      <a:gd name="connsiteX37" fmla="*/ 3102183 w 3957383"/>
                      <a:gd name="connsiteY37" fmla="*/ 1663825 h 3333948"/>
                      <a:gd name="connsiteX38" fmla="*/ 2997636 w 3957383"/>
                      <a:gd name="connsiteY38" fmla="*/ 1757250 h 3333948"/>
                      <a:gd name="connsiteX39" fmla="*/ 3059625 w 3957383"/>
                      <a:gd name="connsiteY39" fmla="*/ 1853797 h 3333948"/>
                      <a:gd name="connsiteX40" fmla="*/ 3090638 w 3957383"/>
                      <a:gd name="connsiteY40" fmla="*/ 1947198 h 3333948"/>
                      <a:gd name="connsiteX41" fmla="*/ 2987950 w 3957383"/>
                      <a:gd name="connsiteY41" fmla="*/ 1993215 h 3333948"/>
                      <a:gd name="connsiteX42" fmla="*/ 2960779 w 3957383"/>
                      <a:gd name="connsiteY42" fmla="*/ 1903330 h 3333948"/>
                      <a:gd name="connsiteX43" fmla="*/ 2903139 w 3957383"/>
                      <a:gd name="connsiteY43" fmla="*/ 1812290 h 3333948"/>
                      <a:gd name="connsiteX44" fmla="*/ 2801865 w 3957383"/>
                      <a:gd name="connsiteY44" fmla="*/ 1755467 h 3333948"/>
                      <a:gd name="connsiteX45" fmla="*/ 2708439 w 3957383"/>
                      <a:gd name="connsiteY45" fmla="*/ 1788407 h 3333948"/>
                      <a:gd name="connsiteX46" fmla="*/ 2663628 w 3957383"/>
                      <a:gd name="connsiteY46" fmla="*/ 1877353 h 3333948"/>
                      <a:gd name="connsiteX47" fmla="*/ 2687854 w 3957383"/>
                      <a:gd name="connsiteY47" fmla="*/ 2016101 h 3333948"/>
                      <a:gd name="connsiteX48" fmla="*/ 2716388 w 3957383"/>
                      <a:gd name="connsiteY48" fmla="*/ 2190324 h 3333948"/>
                      <a:gd name="connsiteX49" fmla="*/ 2647730 w 3957383"/>
                      <a:gd name="connsiteY49" fmla="*/ 2329907 h 3333948"/>
                      <a:gd name="connsiteX50" fmla="*/ 2498805 w 3957383"/>
                      <a:gd name="connsiteY50" fmla="*/ 2389862 h 3333948"/>
                      <a:gd name="connsiteX51" fmla="*/ 2340227 w 3957383"/>
                      <a:gd name="connsiteY51" fmla="*/ 2333276 h 3333948"/>
                      <a:gd name="connsiteX52" fmla="*/ 2235688 w 3957383"/>
                      <a:gd name="connsiteY52" fmla="*/ 2426694 h 3333948"/>
                      <a:gd name="connsiteX53" fmla="*/ 1328346 w 3957383"/>
                      <a:gd name="connsiteY53" fmla="*/ 2397632 h 3333948"/>
                      <a:gd name="connsiteX54" fmla="*/ 850220 w 3957383"/>
                      <a:gd name="connsiteY54" fmla="*/ 1862585 h 3333948"/>
                      <a:gd name="connsiteX55" fmla="*/ 966225 w 3957383"/>
                      <a:gd name="connsiteY55" fmla="*/ 1758921 h 3333948"/>
                      <a:gd name="connsiteX56" fmla="*/ 1444352 w 3957383"/>
                      <a:gd name="connsiteY56" fmla="*/ 2293967 h 3333948"/>
                      <a:gd name="connsiteX57" fmla="*/ 1328346 w 3957383"/>
                      <a:gd name="connsiteY57" fmla="*/ 2397632 h 3333948"/>
                      <a:gd name="connsiteX58" fmla="*/ 632413 w 3957383"/>
                      <a:gd name="connsiteY58" fmla="*/ 2057221 h 3333948"/>
                      <a:gd name="connsiteX59" fmla="*/ 748419 w 3957383"/>
                      <a:gd name="connsiteY59" fmla="*/ 1953556 h 3333948"/>
                      <a:gd name="connsiteX60" fmla="*/ 1226545 w 3957383"/>
                      <a:gd name="connsiteY60" fmla="*/ 2488603 h 3333948"/>
                      <a:gd name="connsiteX61" fmla="*/ 1110540 w 3957383"/>
                      <a:gd name="connsiteY61" fmla="*/ 2592267 h 3333948"/>
                      <a:gd name="connsiteX62" fmla="*/ 632413 w 3957383"/>
                      <a:gd name="connsiteY62" fmla="*/ 2057221 h 3333948"/>
                      <a:gd name="connsiteX63" fmla="*/ 1181152 w 3957383"/>
                      <a:gd name="connsiteY63" fmla="*/ 3111747 h 3333948"/>
                      <a:gd name="connsiteX64" fmla="*/ 2032206 w 3957383"/>
                      <a:gd name="connsiteY64" fmla="*/ 3111747 h 3333948"/>
                      <a:gd name="connsiteX65" fmla="*/ 1653640 w 3957383"/>
                      <a:gd name="connsiteY65" fmla="*/ 2683702 h 3333948"/>
                      <a:gd name="connsiteX66" fmla="*/ 1181152 w 3957383"/>
                      <a:gd name="connsiteY66" fmla="*/ 3111747 h 3333948"/>
                      <a:gd name="connsiteX67" fmla="*/ 1016807 w 3957383"/>
                      <a:gd name="connsiteY67" fmla="*/ 3053998 h 3333948"/>
                      <a:gd name="connsiteX68" fmla="*/ 1684783 w 3957383"/>
                      <a:gd name="connsiteY68" fmla="*/ 2455086 h 3333948"/>
                      <a:gd name="connsiteX69" fmla="*/ 2267039 w 3957383"/>
                      <a:gd name="connsiteY69" fmla="*/ 3108709 h 3333948"/>
                      <a:gd name="connsiteX70" fmla="*/ 3766299 w 3957383"/>
                      <a:gd name="connsiteY70" fmla="*/ 1768945 h 3333948"/>
                      <a:gd name="connsiteX71" fmla="*/ 2357308 w 3957383"/>
                      <a:gd name="connsiteY71" fmla="*/ 192217 h 3333948"/>
                      <a:gd name="connsiteX72" fmla="*/ 191083 w 3957383"/>
                      <a:gd name="connsiteY72" fmla="*/ 2127992 h 3333948"/>
                      <a:gd name="connsiteX73" fmla="*/ 1016807 w 3957383"/>
                      <a:gd name="connsiteY73" fmla="*/ 3053998 h 3333948"/>
                      <a:gd name="connsiteX74" fmla="*/ 1072050 w 3957383"/>
                      <a:gd name="connsiteY74" fmla="*/ 3304035 h 3333948"/>
                      <a:gd name="connsiteX75" fmla="*/ 0 w 3957383"/>
                      <a:gd name="connsiteY75" fmla="*/ 2107139 h 3333948"/>
                      <a:gd name="connsiteX76" fmla="*/ 2357988 w 3957383"/>
                      <a:gd name="connsiteY76" fmla="*/ 0 h 3333948"/>
                      <a:gd name="connsiteX77" fmla="*/ 3957383 w 3957383"/>
                      <a:gd name="connsiteY77" fmla="*/ 1789799 h 3333948"/>
                      <a:gd name="connsiteX78" fmla="*/ 2229406 w 3957383"/>
                      <a:gd name="connsiteY78" fmla="*/ 3333948 h 3333948"/>
                      <a:gd name="connsiteX79" fmla="*/ 2075582 w 3957383"/>
                      <a:gd name="connsiteY79" fmla="*/ 3333888 h 3333948"/>
                      <a:gd name="connsiteX80" fmla="*/ 1072050 w 3957383"/>
                      <a:gd name="connsiteY80" fmla="*/ 3304035 h 3333948"/>
                      <a:gd name="connsiteX0" fmla="*/ 2554689 w 3957383"/>
                      <a:gd name="connsiteY0" fmla="*/ 1301750 h 3333948"/>
                      <a:gd name="connsiteX1" fmla="*/ 2076563 w 3957383"/>
                      <a:gd name="connsiteY1" fmla="*/ 766704 h 3333948"/>
                      <a:gd name="connsiteX2" fmla="*/ 2192568 w 3957383"/>
                      <a:gd name="connsiteY2" fmla="*/ 663040 h 3333948"/>
                      <a:gd name="connsiteX3" fmla="*/ 2670695 w 3957383"/>
                      <a:gd name="connsiteY3" fmla="*/ 1198086 h 3333948"/>
                      <a:gd name="connsiteX4" fmla="*/ 2554689 w 3957383"/>
                      <a:gd name="connsiteY4" fmla="*/ 1301750 h 3333948"/>
                      <a:gd name="connsiteX5" fmla="*/ 2313209 w 3957383"/>
                      <a:gd name="connsiteY5" fmla="*/ 1517542 h 3333948"/>
                      <a:gd name="connsiteX6" fmla="*/ 1835082 w 3957383"/>
                      <a:gd name="connsiteY6" fmla="*/ 982495 h 3333948"/>
                      <a:gd name="connsiteX7" fmla="*/ 1951088 w 3957383"/>
                      <a:gd name="connsiteY7" fmla="*/ 878831 h 3333948"/>
                      <a:gd name="connsiteX8" fmla="*/ 2429214 w 3957383"/>
                      <a:gd name="connsiteY8" fmla="*/ 1413877 h 3333948"/>
                      <a:gd name="connsiteX9" fmla="*/ 2313209 w 3957383"/>
                      <a:gd name="connsiteY9" fmla="*/ 1517542 h 3333948"/>
                      <a:gd name="connsiteX10" fmla="*/ 2071728 w 3957383"/>
                      <a:gd name="connsiteY10" fmla="*/ 1733333 h 3333948"/>
                      <a:gd name="connsiteX11" fmla="*/ 1593602 w 3957383"/>
                      <a:gd name="connsiteY11" fmla="*/ 1198287 h 3333948"/>
                      <a:gd name="connsiteX12" fmla="*/ 1709607 w 3957383"/>
                      <a:gd name="connsiteY12" fmla="*/ 1094622 h 3333948"/>
                      <a:gd name="connsiteX13" fmla="*/ 2187733 w 3957383"/>
                      <a:gd name="connsiteY13" fmla="*/ 1629669 h 3333948"/>
                      <a:gd name="connsiteX14" fmla="*/ 2071728 w 3957383"/>
                      <a:gd name="connsiteY14" fmla="*/ 1733333 h 3333948"/>
                      <a:gd name="connsiteX15" fmla="*/ 1830247 w 3957383"/>
                      <a:gd name="connsiteY15" fmla="*/ 1949124 h 3333948"/>
                      <a:gd name="connsiteX16" fmla="*/ 1352121 w 3957383"/>
                      <a:gd name="connsiteY16" fmla="*/ 1414078 h 3333948"/>
                      <a:gd name="connsiteX17" fmla="*/ 1468126 w 3957383"/>
                      <a:gd name="connsiteY17" fmla="*/ 1310414 h 3333948"/>
                      <a:gd name="connsiteX18" fmla="*/ 1946253 w 3957383"/>
                      <a:gd name="connsiteY18" fmla="*/ 1845460 h 3333948"/>
                      <a:gd name="connsiteX19" fmla="*/ 1830247 w 3957383"/>
                      <a:gd name="connsiteY19" fmla="*/ 1949124 h 3333948"/>
                      <a:gd name="connsiteX20" fmla="*/ 2235688 w 3957383"/>
                      <a:gd name="connsiteY20" fmla="*/ 2426694 h 3333948"/>
                      <a:gd name="connsiteX21" fmla="*/ 2170798 w 3957383"/>
                      <a:gd name="connsiteY21" fmla="*/ 2354079 h 3333948"/>
                      <a:gd name="connsiteX22" fmla="*/ 2269891 w 3957383"/>
                      <a:gd name="connsiteY22" fmla="*/ 2265529 h 3333948"/>
                      <a:gd name="connsiteX23" fmla="*/ 2214207 w 3957383"/>
                      <a:gd name="connsiteY23" fmla="*/ 2179465 h 3333948"/>
                      <a:gd name="connsiteX24" fmla="*/ 2189005 w 3957383"/>
                      <a:gd name="connsiteY24" fmla="*/ 2105585 h 3333948"/>
                      <a:gd name="connsiteX25" fmla="*/ 2288944 w 3957383"/>
                      <a:gd name="connsiteY25" fmla="*/ 2062009 h 3333948"/>
                      <a:gd name="connsiteX26" fmla="*/ 2312178 w 3957383"/>
                      <a:gd name="connsiteY26" fmla="*/ 2132161 h 3333948"/>
                      <a:gd name="connsiteX27" fmla="*/ 2365813 w 3957383"/>
                      <a:gd name="connsiteY27" fmla="*/ 2215743 h 3333948"/>
                      <a:gd name="connsiteX28" fmla="*/ 2460824 w 3957383"/>
                      <a:gd name="connsiteY28" fmla="*/ 2266932 h 3333948"/>
                      <a:gd name="connsiteX29" fmla="*/ 2541483 w 3957383"/>
                      <a:gd name="connsiteY29" fmla="*/ 2240293 h 3333948"/>
                      <a:gd name="connsiteX30" fmla="*/ 2577492 w 3957383"/>
                      <a:gd name="connsiteY30" fmla="*/ 2154082 h 3333948"/>
                      <a:gd name="connsiteX31" fmla="*/ 2552161 w 3957383"/>
                      <a:gd name="connsiteY31" fmla="*/ 2019817 h 3333948"/>
                      <a:gd name="connsiteX32" fmla="*/ 2525364 w 3957383"/>
                      <a:gd name="connsiteY32" fmla="*/ 1834037 h 3333948"/>
                      <a:gd name="connsiteX33" fmla="*/ 2604203 w 3957383"/>
                      <a:gd name="connsiteY33" fmla="*/ 1693724 h 3333948"/>
                      <a:gd name="connsiteX34" fmla="*/ 2758523 w 3957383"/>
                      <a:gd name="connsiteY34" fmla="*/ 1629971 h 3333948"/>
                      <a:gd name="connsiteX35" fmla="*/ 2927299 w 3957383"/>
                      <a:gd name="connsiteY35" fmla="*/ 1689503 h 3333948"/>
                      <a:gd name="connsiteX36" fmla="*/ 3037293 w 3957383"/>
                      <a:gd name="connsiteY36" fmla="*/ 1591210 h 3333948"/>
                      <a:gd name="connsiteX37" fmla="*/ 3102183 w 3957383"/>
                      <a:gd name="connsiteY37" fmla="*/ 1663825 h 3333948"/>
                      <a:gd name="connsiteX38" fmla="*/ 2997636 w 3957383"/>
                      <a:gd name="connsiteY38" fmla="*/ 1757250 h 3333948"/>
                      <a:gd name="connsiteX39" fmla="*/ 3059625 w 3957383"/>
                      <a:gd name="connsiteY39" fmla="*/ 1853797 h 3333948"/>
                      <a:gd name="connsiteX40" fmla="*/ 3090638 w 3957383"/>
                      <a:gd name="connsiteY40" fmla="*/ 1947198 h 3333948"/>
                      <a:gd name="connsiteX41" fmla="*/ 2987950 w 3957383"/>
                      <a:gd name="connsiteY41" fmla="*/ 1993215 h 3333948"/>
                      <a:gd name="connsiteX42" fmla="*/ 2960779 w 3957383"/>
                      <a:gd name="connsiteY42" fmla="*/ 1903330 h 3333948"/>
                      <a:gd name="connsiteX43" fmla="*/ 2903139 w 3957383"/>
                      <a:gd name="connsiteY43" fmla="*/ 1812290 h 3333948"/>
                      <a:gd name="connsiteX44" fmla="*/ 2801865 w 3957383"/>
                      <a:gd name="connsiteY44" fmla="*/ 1755467 h 3333948"/>
                      <a:gd name="connsiteX45" fmla="*/ 2708439 w 3957383"/>
                      <a:gd name="connsiteY45" fmla="*/ 1788407 h 3333948"/>
                      <a:gd name="connsiteX46" fmla="*/ 2663628 w 3957383"/>
                      <a:gd name="connsiteY46" fmla="*/ 1877353 h 3333948"/>
                      <a:gd name="connsiteX47" fmla="*/ 2687854 w 3957383"/>
                      <a:gd name="connsiteY47" fmla="*/ 2016101 h 3333948"/>
                      <a:gd name="connsiteX48" fmla="*/ 2716388 w 3957383"/>
                      <a:gd name="connsiteY48" fmla="*/ 2190324 h 3333948"/>
                      <a:gd name="connsiteX49" fmla="*/ 2647730 w 3957383"/>
                      <a:gd name="connsiteY49" fmla="*/ 2329907 h 3333948"/>
                      <a:gd name="connsiteX50" fmla="*/ 2498805 w 3957383"/>
                      <a:gd name="connsiteY50" fmla="*/ 2389862 h 3333948"/>
                      <a:gd name="connsiteX51" fmla="*/ 2340227 w 3957383"/>
                      <a:gd name="connsiteY51" fmla="*/ 2333276 h 3333948"/>
                      <a:gd name="connsiteX52" fmla="*/ 2235688 w 3957383"/>
                      <a:gd name="connsiteY52" fmla="*/ 2426694 h 3333948"/>
                      <a:gd name="connsiteX53" fmla="*/ 1328346 w 3957383"/>
                      <a:gd name="connsiteY53" fmla="*/ 2397632 h 3333948"/>
                      <a:gd name="connsiteX54" fmla="*/ 850220 w 3957383"/>
                      <a:gd name="connsiteY54" fmla="*/ 1862585 h 3333948"/>
                      <a:gd name="connsiteX55" fmla="*/ 966225 w 3957383"/>
                      <a:gd name="connsiteY55" fmla="*/ 1758921 h 3333948"/>
                      <a:gd name="connsiteX56" fmla="*/ 1444352 w 3957383"/>
                      <a:gd name="connsiteY56" fmla="*/ 2293967 h 3333948"/>
                      <a:gd name="connsiteX57" fmla="*/ 1328346 w 3957383"/>
                      <a:gd name="connsiteY57" fmla="*/ 2397632 h 3333948"/>
                      <a:gd name="connsiteX58" fmla="*/ 632413 w 3957383"/>
                      <a:gd name="connsiteY58" fmla="*/ 2057221 h 3333948"/>
                      <a:gd name="connsiteX59" fmla="*/ 748419 w 3957383"/>
                      <a:gd name="connsiteY59" fmla="*/ 1953556 h 3333948"/>
                      <a:gd name="connsiteX60" fmla="*/ 1226545 w 3957383"/>
                      <a:gd name="connsiteY60" fmla="*/ 2488603 h 3333948"/>
                      <a:gd name="connsiteX61" fmla="*/ 1110540 w 3957383"/>
                      <a:gd name="connsiteY61" fmla="*/ 2592267 h 3333948"/>
                      <a:gd name="connsiteX62" fmla="*/ 632413 w 3957383"/>
                      <a:gd name="connsiteY62" fmla="*/ 2057221 h 3333948"/>
                      <a:gd name="connsiteX63" fmla="*/ 1181152 w 3957383"/>
                      <a:gd name="connsiteY63" fmla="*/ 3111747 h 3333948"/>
                      <a:gd name="connsiteX64" fmla="*/ 2032206 w 3957383"/>
                      <a:gd name="connsiteY64" fmla="*/ 3111747 h 3333948"/>
                      <a:gd name="connsiteX65" fmla="*/ 1656606 w 3957383"/>
                      <a:gd name="connsiteY65" fmla="*/ 2687020 h 3333948"/>
                      <a:gd name="connsiteX66" fmla="*/ 1181152 w 3957383"/>
                      <a:gd name="connsiteY66" fmla="*/ 3111747 h 3333948"/>
                      <a:gd name="connsiteX67" fmla="*/ 1016807 w 3957383"/>
                      <a:gd name="connsiteY67" fmla="*/ 3053998 h 3333948"/>
                      <a:gd name="connsiteX68" fmla="*/ 1684783 w 3957383"/>
                      <a:gd name="connsiteY68" fmla="*/ 2455086 h 3333948"/>
                      <a:gd name="connsiteX69" fmla="*/ 2267039 w 3957383"/>
                      <a:gd name="connsiteY69" fmla="*/ 3108709 h 3333948"/>
                      <a:gd name="connsiteX70" fmla="*/ 3766299 w 3957383"/>
                      <a:gd name="connsiteY70" fmla="*/ 1768945 h 3333948"/>
                      <a:gd name="connsiteX71" fmla="*/ 2357308 w 3957383"/>
                      <a:gd name="connsiteY71" fmla="*/ 192217 h 3333948"/>
                      <a:gd name="connsiteX72" fmla="*/ 191083 w 3957383"/>
                      <a:gd name="connsiteY72" fmla="*/ 2127992 h 3333948"/>
                      <a:gd name="connsiteX73" fmla="*/ 1016807 w 3957383"/>
                      <a:gd name="connsiteY73" fmla="*/ 3053998 h 3333948"/>
                      <a:gd name="connsiteX74" fmla="*/ 1072050 w 3957383"/>
                      <a:gd name="connsiteY74" fmla="*/ 3304035 h 3333948"/>
                      <a:gd name="connsiteX75" fmla="*/ 0 w 3957383"/>
                      <a:gd name="connsiteY75" fmla="*/ 2107139 h 3333948"/>
                      <a:gd name="connsiteX76" fmla="*/ 2357988 w 3957383"/>
                      <a:gd name="connsiteY76" fmla="*/ 0 h 3333948"/>
                      <a:gd name="connsiteX77" fmla="*/ 3957383 w 3957383"/>
                      <a:gd name="connsiteY77" fmla="*/ 1789799 h 3333948"/>
                      <a:gd name="connsiteX78" fmla="*/ 2229406 w 3957383"/>
                      <a:gd name="connsiteY78" fmla="*/ 3333948 h 3333948"/>
                      <a:gd name="connsiteX79" fmla="*/ 2075582 w 3957383"/>
                      <a:gd name="connsiteY79" fmla="*/ 3333888 h 3333948"/>
                      <a:gd name="connsiteX80" fmla="*/ 1072050 w 3957383"/>
                      <a:gd name="connsiteY80" fmla="*/ 3304035 h 3333948"/>
                      <a:gd name="connsiteX0" fmla="*/ 2554689 w 3957383"/>
                      <a:gd name="connsiteY0" fmla="*/ 1301750 h 3333948"/>
                      <a:gd name="connsiteX1" fmla="*/ 2076563 w 3957383"/>
                      <a:gd name="connsiteY1" fmla="*/ 766704 h 3333948"/>
                      <a:gd name="connsiteX2" fmla="*/ 2192568 w 3957383"/>
                      <a:gd name="connsiteY2" fmla="*/ 663040 h 3333948"/>
                      <a:gd name="connsiteX3" fmla="*/ 2670695 w 3957383"/>
                      <a:gd name="connsiteY3" fmla="*/ 1198086 h 3333948"/>
                      <a:gd name="connsiteX4" fmla="*/ 2554689 w 3957383"/>
                      <a:gd name="connsiteY4" fmla="*/ 1301750 h 3333948"/>
                      <a:gd name="connsiteX5" fmla="*/ 2313209 w 3957383"/>
                      <a:gd name="connsiteY5" fmla="*/ 1517542 h 3333948"/>
                      <a:gd name="connsiteX6" fmla="*/ 1835082 w 3957383"/>
                      <a:gd name="connsiteY6" fmla="*/ 982495 h 3333948"/>
                      <a:gd name="connsiteX7" fmla="*/ 1951088 w 3957383"/>
                      <a:gd name="connsiteY7" fmla="*/ 878831 h 3333948"/>
                      <a:gd name="connsiteX8" fmla="*/ 2429214 w 3957383"/>
                      <a:gd name="connsiteY8" fmla="*/ 1413877 h 3333948"/>
                      <a:gd name="connsiteX9" fmla="*/ 2313209 w 3957383"/>
                      <a:gd name="connsiteY9" fmla="*/ 1517542 h 3333948"/>
                      <a:gd name="connsiteX10" fmla="*/ 2071728 w 3957383"/>
                      <a:gd name="connsiteY10" fmla="*/ 1733333 h 3333948"/>
                      <a:gd name="connsiteX11" fmla="*/ 1593602 w 3957383"/>
                      <a:gd name="connsiteY11" fmla="*/ 1198287 h 3333948"/>
                      <a:gd name="connsiteX12" fmla="*/ 1709607 w 3957383"/>
                      <a:gd name="connsiteY12" fmla="*/ 1094622 h 3333948"/>
                      <a:gd name="connsiteX13" fmla="*/ 2187733 w 3957383"/>
                      <a:gd name="connsiteY13" fmla="*/ 1629669 h 3333948"/>
                      <a:gd name="connsiteX14" fmla="*/ 2071728 w 3957383"/>
                      <a:gd name="connsiteY14" fmla="*/ 1733333 h 3333948"/>
                      <a:gd name="connsiteX15" fmla="*/ 1830247 w 3957383"/>
                      <a:gd name="connsiteY15" fmla="*/ 1949124 h 3333948"/>
                      <a:gd name="connsiteX16" fmla="*/ 1352121 w 3957383"/>
                      <a:gd name="connsiteY16" fmla="*/ 1414078 h 3333948"/>
                      <a:gd name="connsiteX17" fmla="*/ 1468126 w 3957383"/>
                      <a:gd name="connsiteY17" fmla="*/ 1310414 h 3333948"/>
                      <a:gd name="connsiteX18" fmla="*/ 1946253 w 3957383"/>
                      <a:gd name="connsiteY18" fmla="*/ 1845460 h 3333948"/>
                      <a:gd name="connsiteX19" fmla="*/ 1830247 w 3957383"/>
                      <a:gd name="connsiteY19" fmla="*/ 1949124 h 3333948"/>
                      <a:gd name="connsiteX20" fmla="*/ 2235688 w 3957383"/>
                      <a:gd name="connsiteY20" fmla="*/ 2426694 h 3333948"/>
                      <a:gd name="connsiteX21" fmla="*/ 2170798 w 3957383"/>
                      <a:gd name="connsiteY21" fmla="*/ 2354079 h 3333948"/>
                      <a:gd name="connsiteX22" fmla="*/ 2269891 w 3957383"/>
                      <a:gd name="connsiteY22" fmla="*/ 2265529 h 3333948"/>
                      <a:gd name="connsiteX23" fmla="*/ 2214207 w 3957383"/>
                      <a:gd name="connsiteY23" fmla="*/ 2179465 h 3333948"/>
                      <a:gd name="connsiteX24" fmla="*/ 2189005 w 3957383"/>
                      <a:gd name="connsiteY24" fmla="*/ 2105585 h 3333948"/>
                      <a:gd name="connsiteX25" fmla="*/ 2288944 w 3957383"/>
                      <a:gd name="connsiteY25" fmla="*/ 2062009 h 3333948"/>
                      <a:gd name="connsiteX26" fmla="*/ 2312178 w 3957383"/>
                      <a:gd name="connsiteY26" fmla="*/ 2132161 h 3333948"/>
                      <a:gd name="connsiteX27" fmla="*/ 2365813 w 3957383"/>
                      <a:gd name="connsiteY27" fmla="*/ 2215743 h 3333948"/>
                      <a:gd name="connsiteX28" fmla="*/ 2460824 w 3957383"/>
                      <a:gd name="connsiteY28" fmla="*/ 2266932 h 3333948"/>
                      <a:gd name="connsiteX29" fmla="*/ 2541483 w 3957383"/>
                      <a:gd name="connsiteY29" fmla="*/ 2240293 h 3333948"/>
                      <a:gd name="connsiteX30" fmla="*/ 2577492 w 3957383"/>
                      <a:gd name="connsiteY30" fmla="*/ 2154082 h 3333948"/>
                      <a:gd name="connsiteX31" fmla="*/ 2552161 w 3957383"/>
                      <a:gd name="connsiteY31" fmla="*/ 2019817 h 3333948"/>
                      <a:gd name="connsiteX32" fmla="*/ 2525364 w 3957383"/>
                      <a:gd name="connsiteY32" fmla="*/ 1834037 h 3333948"/>
                      <a:gd name="connsiteX33" fmla="*/ 2604203 w 3957383"/>
                      <a:gd name="connsiteY33" fmla="*/ 1693724 h 3333948"/>
                      <a:gd name="connsiteX34" fmla="*/ 2758523 w 3957383"/>
                      <a:gd name="connsiteY34" fmla="*/ 1629971 h 3333948"/>
                      <a:gd name="connsiteX35" fmla="*/ 2927299 w 3957383"/>
                      <a:gd name="connsiteY35" fmla="*/ 1689503 h 3333948"/>
                      <a:gd name="connsiteX36" fmla="*/ 3037293 w 3957383"/>
                      <a:gd name="connsiteY36" fmla="*/ 1591210 h 3333948"/>
                      <a:gd name="connsiteX37" fmla="*/ 3102183 w 3957383"/>
                      <a:gd name="connsiteY37" fmla="*/ 1663825 h 3333948"/>
                      <a:gd name="connsiteX38" fmla="*/ 2997636 w 3957383"/>
                      <a:gd name="connsiteY38" fmla="*/ 1757250 h 3333948"/>
                      <a:gd name="connsiteX39" fmla="*/ 3059625 w 3957383"/>
                      <a:gd name="connsiteY39" fmla="*/ 1853797 h 3333948"/>
                      <a:gd name="connsiteX40" fmla="*/ 3090638 w 3957383"/>
                      <a:gd name="connsiteY40" fmla="*/ 1947198 h 3333948"/>
                      <a:gd name="connsiteX41" fmla="*/ 2987950 w 3957383"/>
                      <a:gd name="connsiteY41" fmla="*/ 1993215 h 3333948"/>
                      <a:gd name="connsiteX42" fmla="*/ 2960779 w 3957383"/>
                      <a:gd name="connsiteY42" fmla="*/ 1903330 h 3333948"/>
                      <a:gd name="connsiteX43" fmla="*/ 2903139 w 3957383"/>
                      <a:gd name="connsiteY43" fmla="*/ 1812290 h 3333948"/>
                      <a:gd name="connsiteX44" fmla="*/ 2801865 w 3957383"/>
                      <a:gd name="connsiteY44" fmla="*/ 1755467 h 3333948"/>
                      <a:gd name="connsiteX45" fmla="*/ 2708439 w 3957383"/>
                      <a:gd name="connsiteY45" fmla="*/ 1788407 h 3333948"/>
                      <a:gd name="connsiteX46" fmla="*/ 2663628 w 3957383"/>
                      <a:gd name="connsiteY46" fmla="*/ 1877353 h 3333948"/>
                      <a:gd name="connsiteX47" fmla="*/ 2687854 w 3957383"/>
                      <a:gd name="connsiteY47" fmla="*/ 2016101 h 3333948"/>
                      <a:gd name="connsiteX48" fmla="*/ 2716388 w 3957383"/>
                      <a:gd name="connsiteY48" fmla="*/ 2190324 h 3333948"/>
                      <a:gd name="connsiteX49" fmla="*/ 2647730 w 3957383"/>
                      <a:gd name="connsiteY49" fmla="*/ 2329907 h 3333948"/>
                      <a:gd name="connsiteX50" fmla="*/ 2498805 w 3957383"/>
                      <a:gd name="connsiteY50" fmla="*/ 2389862 h 3333948"/>
                      <a:gd name="connsiteX51" fmla="*/ 2340227 w 3957383"/>
                      <a:gd name="connsiteY51" fmla="*/ 2333276 h 3333948"/>
                      <a:gd name="connsiteX52" fmla="*/ 2235688 w 3957383"/>
                      <a:gd name="connsiteY52" fmla="*/ 2426694 h 3333948"/>
                      <a:gd name="connsiteX53" fmla="*/ 1328346 w 3957383"/>
                      <a:gd name="connsiteY53" fmla="*/ 2397632 h 3333948"/>
                      <a:gd name="connsiteX54" fmla="*/ 850220 w 3957383"/>
                      <a:gd name="connsiteY54" fmla="*/ 1862585 h 3333948"/>
                      <a:gd name="connsiteX55" fmla="*/ 966225 w 3957383"/>
                      <a:gd name="connsiteY55" fmla="*/ 1758921 h 3333948"/>
                      <a:gd name="connsiteX56" fmla="*/ 1444352 w 3957383"/>
                      <a:gd name="connsiteY56" fmla="*/ 2293967 h 3333948"/>
                      <a:gd name="connsiteX57" fmla="*/ 1328346 w 3957383"/>
                      <a:gd name="connsiteY57" fmla="*/ 2397632 h 3333948"/>
                      <a:gd name="connsiteX58" fmla="*/ 632413 w 3957383"/>
                      <a:gd name="connsiteY58" fmla="*/ 2057221 h 3333948"/>
                      <a:gd name="connsiteX59" fmla="*/ 748419 w 3957383"/>
                      <a:gd name="connsiteY59" fmla="*/ 1953556 h 3333948"/>
                      <a:gd name="connsiteX60" fmla="*/ 1226545 w 3957383"/>
                      <a:gd name="connsiteY60" fmla="*/ 2488603 h 3333948"/>
                      <a:gd name="connsiteX61" fmla="*/ 1110540 w 3957383"/>
                      <a:gd name="connsiteY61" fmla="*/ 2592267 h 3333948"/>
                      <a:gd name="connsiteX62" fmla="*/ 632413 w 3957383"/>
                      <a:gd name="connsiteY62" fmla="*/ 2057221 h 3333948"/>
                      <a:gd name="connsiteX63" fmla="*/ 1181152 w 3957383"/>
                      <a:gd name="connsiteY63" fmla="*/ 3111747 h 3333948"/>
                      <a:gd name="connsiteX64" fmla="*/ 2032206 w 3957383"/>
                      <a:gd name="connsiteY64" fmla="*/ 3111747 h 3333948"/>
                      <a:gd name="connsiteX65" fmla="*/ 1653288 w 3957383"/>
                      <a:gd name="connsiteY65" fmla="*/ 2689985 h 3333948"/>
                      <a:gd name="connsiteX66" fmla="*/ 1181152 w 3957383"/>
                      <a:gd name="connsiteY66" fmla="*/ 3111747 h 3333948"/>
                      <a:gd name="connsiteX67" fmla="*/ 1016807 w 3957383"/>
                      <a:gd name="connsiteY67" fmla="*/ 3053998 h 3333948"/>
                      <a:gd name="connsiteX68" fmla="*/ 1684783 w 3957383"/>
                      <a:gd name="connsiteY68" fmla="*/ 2455086 h 3333948"/>
                      <a:gd name="connsiteX69" fmla="*/ 2267039 w 3957383"/>
                      <a:gd name="connsiteY69" fmla="*/ 3108709 h 3333948"/>
                      <a:gd name="connsiteX70" fmla="*/ 3766299 w 3957383"/>
                      <a:gd name="connsiteY70" fmla="*/ 1768945 h 3333948"/>
                      <a:gd name="connsiteX71" fmla="*/ 2357308 w 3957383"/>
                      <a:gd name="connsiteY71" fmla="*/ 192217 h 3333948"/>
                      <a:gd name="connsiteX72" fmla="*/ 191083 w 3957383"/>
                      <a:gd name="connsiteY72" fmla="*/ 2127992 h 3333948"/>
                      <a:gd name="connsiteX73" fmla="*/ 1016807 w 3957383"/>
                      <a:gd name="connsiteY73" fmla="*/ 3053998 h 3333948"/>
                      <a:gd name="connsiteX74" fmla="*/ 1072050 w 3957383"/>
                      <a:gd name="connsiteY74" fmla="*/ 3304035 h 3333948"/>
                      <a:gd name="connsiteX75" fmla="*/ 0 w 3957383"/>
                      <a:gd name="connsiteY75" fmla="*/ 2107139 h 3333948"/>
                      <a:gd name="connsiteX76" fmla="*/ 2357988 w 3957383"/>
                      <a:gd name="connsiteY76" fmla="*/ 0 h 3333948"/>
                      <a:gd name="connsiteX77" fmla="*/ 3957383 w 3957383"/>
                      <a:gd name="connsiteY77" fmla="*/ 1789799 h 3333948"/>
                      <a:gd name="connsiteX78" fmla="*/ 2229406 w 3957383"/>
                      <a:gd name="connsiteY78" fmla="*/ 3333948 h 3333948"/>
                      <a:gd name="connsiteX79" fmla="*/ 2075582 w 3957383"/>
                      <a:gd name="connsiteY79" fmla="*/ 3333888 h 3333948"/>
                      <a:gd name="connsiteX80" fmla="*/ 1072050 w 3957383"/>
                      <a:gd name="connsiteY80" fmla="*/ 3304035 h 3333948"/>
                      <a:gd name="connsiteX0" fmla="*/ 2554689 w 3957383"/>
                      <a:gd name="connsiteY0" fmla="*/ 1301750 h 3333948"/>
                      <a:gd name="connsiteX1" fmla="*/ 2076563 w 3957383"/>
                      <a:gd name="connsiteY1" fmla="*/ 766704 h 3333948"/>
                      <a:gd name="connsiteX2" fmla="*/ 2192568 w 3957383"/>
                      <a:gd name="connsiteY2" fmla="*/ 663040 h 3333948"/>
                      <a:gd name="connsiteX3" fmla="*/ 2670695 w 3957383"/>
                      <a:gd name="connsiteY3" fmla="*/ 1198086 h 3333948"/>
                      <a:gd name="connsiteX4" fmla="*/ 2554689 w 3957383"/>
                      <a:gd name="connsiteY4" fmla="*/ 1301750 h 3333948"/>
                      <a:gd name="connsiteX5" fmla="*/ 2313209 w 3957383"/>
                      <a:gd name="connsiteY5" fmla="*/ 1517542 h 3333948"/>
                      <a:gd name="connsiteX6" fmla="*/ 1835082 w 3957383"/>
                      <a:gd name="connsiteY6" fmla="*/ 982495 h 3333948"/>
                      <a:gd name="connsiteX7" fmla="*/ 1951088 w 3957383"/>
                      <a:gd name="connsiteY7" fmla="*/ 878831 h 3333948"/>
                      <a:gd name="connsiteX8" fmla="*/ 2429214 w 3957383"/>
                      <a:gd name="connsiteY8" fmla="*/ 1413877 h 3333948"/>
                      <a:gd name="connsiteX9" fmla="*/ 2313209 w 3957383"/>
                      <a:gd name="connsiteY9" fmla="*/ 1517542 h 3333948"/>
                      <a:gd name="connsiteX10" fmla="*/ 2071728 w 3957383"/>
                      <a:gd name="connsiteY10" fmla="*/ 1733333 h 3333948"/>
                      <a:gd name="connsiteX11" fmla="*/ 1593602 w 3957383"/>
                      <a:gd name="connsiteY11" fmla="*/ 1198287 h 3333948"/>
                      <a:gd name="connsiteX12" fmla="*/ 1709607 w 3957383"/>
                      <a:gd name="connsiteY12" fmla="*/ 1094622 h 3333948"/>
                      <a:gd name="connsiteX13" fmla="*/ 2187733 w 3957383"/>
                      <a:gd name="connsiteY13" fmla="*/ 1629669 h 3333948"/>
                      <a:gd name="connsiteX14" fmla="*/ 2071728 w 3957383"/>
                      <a:gd name="connsiteY14" fmla="*/ 1733333 h 3333948"/>
                      <a:gd name="connsiteX15" fmla="*/ 1830247 w 3957383"/>
                      <a:gd name="connsiteY15" fmla="*/ 1949124 h 3333948"/>
                      <a:gd name="connsiteX16" fmla="*/ 1352121 w 3957383"/>
                      <a:gd name="connsiteY16" fmla="*/ 1414078 h 3333948"/>
                      <a:gd name="connsiteX17" fmla="*/ 1468126 w 3957383"/>
                      <a:gd name="connsiteY17" fmla="*/ 1310414 h 3333948"/>
                      <a:gd name="connsiteX18" fmla="*/ 1946253 w 3957383"/>
                      <a:gd name="connsiteY18" fmla="*/ 1845460 h 3333948"/>
                      <a:gd name="connsiteX19" fmla="*/ 1830247 w 3957383"/>
                      <a:gd name="connsiteY19" fmla="*/ 1949124 h 3333948"/>
                      <a:gd name="connsiteX20" fmla="*/ 2235688 w 3957383"/>
                      <a:gd name="connsiteY20" fmla="*/ 2426694 h 3333948"/>
                      <a:gd name="connsiteX21" fmla="*/ 2170798 w 3957383"/>
                      <a:gd name="connsiteY21" fmla="*/ 2354079 h 3333948"/>
                      <a:gd name="connsiteX22" fmla="*/ 2269891 w 3957383"/>
                      <a:gd name="connsiteY22" fmla="*/ 2265529 h 3333948"/>
                      <a:gd name="connsiteX23" fmla="*/ 2214207 w 3957383"/>
                      <a:gd name="connsiteY23" fmla="*/ 2179465 h 3333948"/>
                      <a:gd name="connsiteX24" fmla="*/ 2189005 w 3957383"/>
                      <a:gd name="connsiteY24" fmla="*/ 2105585 h 3333948"/>
                      <a:gd name="connsiteX25" fmla="*/ 2288944 w 3957383"/>
                      <a:gd name="connsiteY25" fmla="*/ 2062009 h 3333948"/>
                      <a:gd name="connsiteX26" fmla="*/ 2312178 w 3957383"/>
                      <a:gd name="connsiteY26" fmla="*/ 2132161 h 3333948"/>
                      <a:gd name="connsiteX27" fmla="*/ 2365813 w 3957383"/>
                      <a:gd name="connsiteY27" fmla="*/ 2215743 h 3333948"/>
                      <a:gd name="connsiteX28" fmla="*/ 2460824 w 3957383"/>
                      <a:gd name="connsiteY28" fmla="*/ 2266932 h 3333948"/>
                      <a:gd name="connsiteX29" fmla="*/ 2541483 w 3957383"/>
                      <a:gd name="connsiteY29" fmla="*/ 2240293 h 3333948"/>
                      <a:gd name="connsiteX30" fmla="*/ 2577492 w 3957383"/>
                      <a:gd name="connsiteY30" fmla="*/ 2154082 h 3333948"/>
                      <a:gd name="connsiteX31" fmla="*/ 2552161 w 3957383"/>
                      <a:gd name="connsiteY31" fmla="*/ 2019817 h 3333948"/>
                      <a:gd name="connsiteX32" fmla="*/ 2525364 w 3957383"/>
                      <a:gd name="connsiteY32" fmla="*/ 1834037 h 3333948"/>
                      <a:gd name="connsiteX33" fmla="*/ 2604203 w 3957383"/>
                      <a:gd name="connsiteY33" fmla="*/ 1693724 h 3333948"/>
                      <a:gd name="connsiteX34" fmla="*/ 2758523 w 3957383"/>
                      <a:gd name="connsiteY34" fmla="*/ 1629971 h 3333948"/>
                      <a:gd name="connsiteX35" fmla="*/ 2927299 w 3957383"/>
                      <a:gd name="connsiteY35" fmla="*/ 1689503 h 3333948"/>
                      <a:gd name="connsiteX36" fmla="*/ 3037293 w 3957383"/>
                      <a:gd name="connsiteY36" fmla="*/ 1591210 h 3333948"/>
                      <a:gd name="connsiteX37" fmla="*/ 3102183 w 3957383"/>
                      <a:gd name="connsiteY37" fmla="*/ 1663825 h 3333948"/>
                      <a:gd name="connsiteX38" fmla="*/ 2997636 w 3957383"/>
                      <a:gd name="connsiteY38" fmla="*/ 1757250 h 3333948"/>
                      <a:gd name="connsiteX39" fmla="*/ 3059625 w 3957383"/>
                      <a:gd name="connsiteY39" fmla="*/ 1853797 h 3333948"/>
                      <a:gd name="connsiteX40" fmla="*/ 3090638 w 3957383"/>
                      <a:gd name="connsiteY40" fmla="*/ 1947198 h 3333948"/>
                      <a:gd name="connsiteX41" fmla="*/ 2987950 w 3957383"/>
                      <a:gd name="connsiteY41" fmla="*/ 1993215 h 3333948"/>
                      <a:gd name="connsiteX42" fmla="*/ 2960779 w 3957383"/>
                      <a:gd name="connsiteY42" fmla="*/ 1903330 h 3333948"/>
                      <a:gd name="connsiteX43" fmla="*/ 2903139 w 3957383"/>
                      <a:gd name="connsiteY43" fmla="*/ 1812290 h 3333948"/>
                      <a:gd name="connsiteX44" fmla="*/ 2801865 w 3957383"/>
                      <a:gd name="connsiteY44" fmla="*/ 1755467 h 3333948"/>
                      <a:gd name="connsiteX45" fmla="*/ 2708439 w 3957383"/>
                      <a:gd name="connsiteY45" fmla="*/ 1788407 h 3333948"/>
                      <a:gd name="connsiteX46" fmla="*/ 2663628 w 3957383"/>
                      <a:gd name="connsiteY46" fmla="*/ 1877353 h 3333948"/>
                      <a:gd name="connsiteX47" fmla="*/ 2687854 w 3957383"/>
                      <a:gd name="connsiteY47" fmla="*/ 2016101 h 3333948"/>
                      <a:gd name="connsiteX48" fmla="*/ 2716388 w 3957383"/>
                      <a:gd name="connsiteY48" fmla="*/ 2190324 h 3333948"/>
                      <a:gd name="connsiteX49" fmla="*/ 2647730 w 3957383"/>
                      <a:gd name="connsiteY49" fmla="*/ 2329907 h 3333948"/>
                      <a:gd name="connsiteX50" fmla="*/ 2498805 w 3957383"/>
                      <a:gd name="connsiteY50" fmla="*/ 2389862 h 3333948"/>
                      <a:gd name="connsiteX51" fmla="*/ 2340227 w 3957383"/>
                      <a:gd name="connsiteY51" fmla="*/ 2333276 h 3333948"/>
                      <a:gd name="connsiteX52" fmla="*/ 2235688 w 3957383"/>
                      <a:gd name="connsiteY52" fmla="*/ 2426694 h 3333948"/>
                      <a:gd name="connsiteX53" fmla="*/ 1328346 w 3957383"/>
                      <a:gd name="connsiteY53" fmla="*/ 2397632 h 3333948"/>
                      <a:gd name="connsiteX54" fmla="*/ 850220 w 3957383"/>
                      <a:gd name="connsiteY54" fmla="*/ 1862585 h 3333948"/>
                      <a:gd name="connsiteX55" fmla="*/ 966225 w 3957383"/>
                      <a:gd name="connsiteY55" fmla="*/ 1758921 h 3333948"/>
                      <a:gd name="connsiteX56" fmla="*/ 1444352 w 3957383"/>
                      <a:gd name="connsiteY56" fmla="*/ 2293967 h 3333948"/>
                      <a:gd name="connsiteX57" fmla="*/ 1328346 w 3957383"/>
                      <a:gd name="connsiteY57" fmla="*/ 2397632 h 3333948"/>
                      <a:gd name="connsiteX58" fmla="*/ 632413 w 3957383"/>
                      <a:gd name="connsiteY58" fmla="*/ 2057221 h 3333948"/>
                      <a:gd name="connsiteX59" fmla="*/ 748419 w 3957383"/>
                      <a:gd name="connsiteY59" fmla="*/ 1953556 h 3333948"/>
                      <a:gd name="connsiteX60" fmla="*/ 1226545 w 3957383"/>
                      <a:gd name="connsiteY60" fmla="*/ 2488603 h 3333948"/>
                      <a:gd name="connsiteX61" fmla="*/ 1110540 w 3957383"/>
                      <a:gd name="connsiteY61" fmla="*/ 2592267 h 3333948"/>
                      <a:gd name="connsiteX62" fmla="*/ 632413 w 3957383"/>
                      <a:gd name="connsiteY62" fmla="*/ 2057221 h 3333948"/>
                      <a:gd name="connsiteX63" fmla="*/ 1181152 w 3957383"/>
                      <a:gd name="connsiteY63" fmla="*/ 3111747 h 3333948"/>
                      <a:gd name="connsiteX64" fmla="*/ 2032206 w 3957383"/>
                      <a:gd name="connsiteY64" fmla="*/ 3111747 h 3333948"/>
                      <a:gd name="connsiteX65" fmla="*/ 1656606 w 3957383"/>
                      <a:gd name="connsiteY65" fmla="*/ 2687020 h 3333948"/>
                      <a:gd name="connsiteX66" fmla="*/ 1181152 w 3957383"/>
                      <a:gd name="connsiteY66" fmla="*/ 3111747 h 3333948"/>
                      <a:gd name="connsiteX67" fmla="*/ 1016807 w 3957383"/>
                      <a:gd name="connsiteY67" fmla="*/ 3053998 h 3333948"/>
                      <a:gd name="connsiteX68" fmla="*/ 1684783 w 3957383"/>
                      <a:gd name="connsiteY68" fmla="*/ 2455086 h 3333948"/>
                      <a:gd name="connsiteX69" fmla="*/ 2267039 w 3957383"/>
                      <a:gd name="connsiteY69" fmla="*/ 3108709 h 3333948"/>
                      <a:gd name="connsiteX70" fmla="*/ 3766299 w 3957383"/>
                      <a:gd name="connsiteY70" fmla="*/ 1768945 h 3333948"/>
                      <a:gd name="connsiteX71" fmla="*/ 2357308 w 3957383"/>
                      <a:gd name="connsiteY71" fmla="*/ 192217 h 3333948"/>
                      <a:gd name="connsiteX72" fmla="*/ 191083 w 3957383"/>
                      <a:gd name="connsiteY72" fmla="*/ 2127992 h 3333948"/>
                      <a:gd name="connsiteX73" fmla="*/ 1016807 w 3957383"/>
                      <a:gd name="connsiteY73" fmla="*/ 3053998 h 3333948"/>
                      <a:gd name="connsiteX74" fmla="*/ 1072050 w 3957383"/>
                      <a:gd name="connsiteY74" fmla="*/ 3304035 h 3333948"/>
                      <a:gd name="connsiteX75" fmla="*/ 0 w 3957383"/>
                      <a:gd name="connsiteY75" fmla="*/ 2107139 h 3333948"/>
                      <a:gd name="connsiteX76" fmla="*/ 2357988 w 3957383"/>
                      <a:gd name="connsiteY76" fmla="*/ 0 h 3333948"/>
                      <a:gd name="connsiteX77" fmla="*/ 3957383 w 3957383"/>
                      <a:gd name="connsiteY77" fmla="*/ 1789799 h 3333948"/>
                      <a:gd name="connsiteX78" fmla="*/ 2229406 w 3957383"/>
                      <a:gd name="connsiteY78" fmla="*/ 3333948 h 3333948"/>
                      <a:gd name="connsiteX79" fmla="*/ 2075582 w 3957383"/>
                      <a:gd name="connsiteY79" fmla="*/ 3333888 h 3333948"/>
                      <a:gd name="connsiteX80" fmla="*/ 1072050 w 3957383"/>
                      <a:gd name="connsiteY80" fmla="*/ 3304035 h 3333948"/>
                      <a:gd name="connsiteX0" fmla="*/ 2554689 w 3957383"/>
                      <a:gd name="connsiteY0" fmla="*/ 1301750 h 3333948"/>
                      <a:gd name="connsiteX1" fmla="*/ 2076563 w 3957383"/>
                      <a:gd name="connsiteY1" fmla="*/ 766704 h 3333948"/>
                      <a:gd name="connsiteX2" fmla="*/ 2192568 w 3957383"/>
                      <a:gd name="connsiteY2" fmla="*/ 663040 h 3333948"/>
                      <a:gd name="connsiteX3" fmla="*/ 2670695 w 3957383"/>
                      <a:gd name="connsiteY3" fmla="*/ 1198086 h 3333948"/>
                      <a:gd name="connsiteX4" fmla="*/ 2554689 w 3957383"/>
                      <a:gd name="connsiteY4" fmla="*/ 1301750 h 3333948"/>
                      <a:gd name="connsiteX5" fmla="*/ 2313209 w 3957383"/>
                      <a:gd name="connsiteY5" fmla="*/ 1517542 h 3333948"/>
                      <a:gd name="connsiteX6" fmla="*/ 1835082 w 3957383"/>
                      <a:gd name="connsiteY6" fmla="*/ 982495 h 3333948"/>
                      <a:gd name="connsiteX7" fmla="*/ 1951088 w 3957383"/>
                      <a:gd name="connsiteY7" fmla="*/ 878831 h 3333948"/>
                      <a:gd name="connsiteX8" fmla="*/ 2429214 w 3957383"/>
                      <a:gd name="connsiteY8" fmla="*/ 1413877 h 3333948"/>
                      <a:gd name="connsiteX9" fmla="*/ 2313209 w 3957383"/>
                      <a:gd name="connsiteY9" fmla="*/ 1517542 h 3333948"/>
                      <a:gd name="connsiteX10" fmla="*/ 2071728 w 3957383"/>
                      <a:gd name="connsiteY10" fmla="*/ 1733333 h 3333948"/>
                      <a:gd name="connsiteX11" fmla="*/ 1593602 w 3957383"/>
                      <a:gd name="connsiteY11" fmla="*/ 1198287 h 3333948"/>
                      <a:gd name="connsiteX12" fmla="*/ 1709607 w 3957383"/>
                      <a:gd name="connsiteY12" fmla="*/ 1094622 h 3333948"/>
                      <a:gd name="connsiteX13" fmla="*/ 2187733 w 3957383"/>
                      <a:gd name="connsiteY13" fmla="*/ 1629669 h 3333948"/>
                      <a:gd name="connsiteX14" fmla="*/ 2071728 w 3957383"/>
                      <a:gd name="connsiteY14" fmla="*/ 1733333 h 3333948"/>
                      <a:gd name="connsiteX15" fmla="*/ 1830247 w 3957383"/>
                      <a:gd name="connsiteY15" fmla="*/ 1949124 h 3333948"/>
                      <a:gd name="connsiteX16" fmla="*/ 1352121 w 3957383"/>
                      <a:gd name="connsiteY16" fmla="*/ 1414078 h 3333948"/>
                      <a:gd name="connsiteX17" fmla="*/ 1468126 w 3957383"/>
                      <a:gd name="connsiteY17" fmla="*/ 1310414 h 3333948"/>
                      <a:gd name="connsiteX18" fmla="*/ 1946253 w 3957383"/>
                      <a:gd name="connsiteY18" fmla="*/ 1845460 h 3333948"/>
                      <a:gd name="connsiteX19" fmla="*/ 1830247 w 3957383"/>
                      <a:gd name="connsiteY19" fmla="*/ 1949124 h 3333948"/>
                      <a:gd name="connsiteX20" fmla="*/ 2235688 w 3957383"/>
                      <a:gd name="connsiteY20" fmla="*/ 2426694 h 3333948"/>
                      <a:gd name="connsiteX21" fmla="*/ 2170798 w 3957383"/>
                      <a:gd name="connsiteY21" fmla="*/ 2354079 h 3333948"/>
                      <a:gd name="connsiteX22" fmla="*/ 2269891 w 3957383"/>
                      <a:gd name="connsiteY22" fmla="*/ 2265529 h 3333948"/>
                      <a:gd name="connsiteX23" fmla="*/ 2214207 w 3957383"/>
                      <a:gd name="connsiteY23" fmla="*/ 2179465 h 3333948"/>
                      <a:gd name="connsiteX24" fmla="*/ 2189005 w 3957383"/>
                      <a:gd name="connsiteY24" fmla="*/ 2105585 h 3333948"/>
                      <a:gd name="connsiteX25" fmla="*/ 2288944 w 3957383"/>
                      <a:gd name="connsiteY25" fmla="*/ 2062009 h 3333948"/>
                      <a:gd name="connsiteX26" fmla="*/ 2312178 w 3957383"/>
                      <a:gd name="connsiteY26" fmla="*/ 2132161 h 3333948"/>
                      <a:gd name="connsiteX27" fmla="*/ 2365813 w 3957383"/>
                      <a:gd name="connsiteY27" fmla="*/ 2215743 h 3333948"/>
                      <a:gd name="connsiteX28" fmla="*/ 2460824 w 3957383"/>
                      <a:gd name="connsiteY28" fmla="*/ 2266932 h 3333948"/>
                      <a:gd name="connsiteX29" fmla="*/ 2541483 w 3957383"/>
                      <a:gd name="connsiteY29" fmla="*/ 2240293 h 3333948"/>
                      <a:gd name="connsiteX30" fmla="*/ 2577492 w 3957383"/>
                      <a:gd name="connsiteY30" fmla="*/ 2154082 h 3333948"/>
                      <a:gd name="connsiteX31" fmla="*/ 2552161 w 3957383"/>
                      <a:gd name="connsiteY31" fmla="*/ 2019817 h 3333948"/>
                      <a:gd name="connsiteX32" fmla="*/ 2525364 w 3957383"/>
                      <a:gd name="connsiteY32" fmla="*/ 1834037 h 3333948"/>
                      <a:gd name="connsiteX33" fmla="*/ 2604203 w 3957383"/>
                      <a:gd name="connsiteY33" fmla="*/ 1693724 h 3333948"/>
                      <a:gd name="connsiteX34" fmla="*/ 2758523 w 3957383"/>
                      <a:gd name="connsiteY34" fmla="*/ 1629971 h 3333948"/>
                      <a:gd name="connsiteX35" fmla="*/ 2927299 w 3957383"/>
                      <a:gd name="connsiteY35" fmla="*/ 1689503 h 3333948"/>
                      <a:gd name="connsiteX36" fmla="*/ 3037293 w 3957383"/>
                      <a:gd name="connsiteY36" fmla="*/ 1591210 h 3333948"/>
                      <a:gd name="connsiteX37" fmla="*/ 3102183 w 3957383"/>
                      <a:gd name="connsiteY37" fmla="*/ 1663825 h 3333948"/>
                      <a:gd name="connsiteX38" fmla="*/ 2997636 w 3957383"/>
                      <a:gd name="connsiteY38" fmla="*/ 1757250 h 3333948"/>
                      <a:gd name="connsiteX39" fmla="*/ 3059625 w 3957383"/>
                      <a:gd name="connsiteY39" fmla="*/ 1853797 h 3333948"/>
                      <a:gd name="connsiteX40" fmla="*/ 3090638 w 3957383"/>
                      <a:gd name="connsiteY40" fmla="*/ 1947198 h 3333948"/>
                      <a:gd name="connsiteX41" fmla="*/ 2987950 w 3957383"/>
                      <a:gd name="connsiteY41" fmla="*/ 1993215 h 3333948"/>
                      <a:gd name="connsiteX42" fmla="*/ 2960779 w 3957383"/>
                      <a:gd name="connsiteY42" fmla="*/ 1903330 h 3333948"/>
                      <a:gd name="connsiteX43" fmla="*/ 2903139 w 3957383"/>
                      <a:gd name="connsiteY43" fmla="*/ 1812290 h 3333948"/>
                      <a:gd name="connsiteX44" fmla="*/ 2801865 w 3957383"/>
                      <a:gd name="connsiteY44" fmla="*/ 1755467 h 3333948"/>
                      <a:gd name="connsiteX45" fmla="*/ 2708439 w 3957383"/>
                      <a:gd name="connsiteY45" fmla="*/ 1788407 h 3333948"/>
                      <a:gd name="connsiteX46" fmla="*/ 2663628 w 3957383"/>
                      <a:gd name="connsiteY46" fmla="*/ 1877353 h 3333948"/>
                      <a:gd name="connsiteX47" fmla="*/ 2687854 w 3957383"/>
                      <a:gd name="connsiteY47" fmla="*/ 2016101 h 3333948"/>
                      <a:gd name="connsiteX48" fmla="*/ 2716388 w 3957383"/>
                      <a:gd name="connsiteY48" fmla="*/ 2190324 h 3333948"/>
                      <a:gd name="connsiteX49" fmla="*/ 2647730 w 3957383"/>
                      <a:gd name="connsiteY49" fmla="*/ 2329907 h 3333948"/>
                      <a:gd name="connsiteX50" fmla="*/ 2498805 w 3957383"/>
                      <a:gd name="connsiteY50" fmla="*/ 2389862 h 3333948"/>
                      <a:gd name="connsiteX51" fmla="*/ 2340227 w 3957383"/>
                      <a:gd name="connsiteY51" fmla="*/ 2333276 h 3333948"/>
                      <a:gd name="connsiteX52" fmla="*/ 2235688 w 3957383"/>
                      <a:gd name="connsiteY52" fmla="*/ 2426694 h 3333948"/>
                      <a:gd name="connsiteX53" fmla="*/ 1328346 w 3957383"/>
                      <a:gd name="connsiteY53" fmla="*/ 2397632 h 3333948"/>
                      <a:gd name="connsiteX54" fmla="*/ 850220 w 3957383"/>
                      <a:gd name="connsiteY54" fmla="*/ 1862585 h 3333948"/>
                      <a:gd name="connsiteX55" fmla="*/ 966225 w 3957383"/>
                      <a:gd name="connsiteY55" fmla="*/ 1758921 h 3333948"/>
                      <a:gd name="connsiteX56" fmla="*/ 1444352 w 3957383"/>
                      <a:gd name="connsiteY56" fmla="*/ 2293967 h 3333948"/>
                      <a:gd name="connsiteX57" fmla="*/ 1328346 w 3957383"/>
                      <a:gd name="connsiteY57" fmla="*/ 2397632 h 3333948"/>
                      <a:gd name="connsiteX58" fmla="*/ 632413 w 3957383"/>
                      <a:gd name="connsiteY58" fmla="*/ 2057221 h 3333948"/>
                      <a:gd name="connsiteX59" fmla="*/ 748419 w 3957383"/>
                      <a:gd name="connsiteY59" fmla="*/ 1953556 h 3333948"/>
                      <a:gd name="connsiteX60" fmla="*/ 1226545 w 3957383"/>
                      <a:gd name="connsiteY60" fmla="*/ 2488603 h 3333948"/>
                      <a:gd name="connsiteX61" fmla="*/ 1110540 w 3957383"/>
                      <a:gd name="connsiteY61" fmla="*/ 2592267 h 3333948"/>
                      <a:gd name="connsiteX62" fmla="*/ 632413 w 3957383"/>
                      <a:gd name="connsiteY62" fmla="*/ 2057221 h 3333948"/>
                      <a:gd name="connsiteX63" fmla="*/ 1181152 w 3957383"/>
                      <a:gd name="connsiteY63" fmla="*/ 3111747 h 3333948"/>
                      <a:gd name="connsiteX64" fmla="*/ 2032206 w 3957383"/>
                      <a:gd name="connsiteY64" fmla="*/ 3111747 h 3333948"/>
                      <a:gd name="connsiteX65" fmla="*/ 1654947 w 3957383"/>
                      <a:gd name="connsiteY65" fmla="*/ 2688503 h 3333948"/>
                      <a:gd name="connsiteX66" fmla="*/ 1181152 w 3957383"/>
                      <a:gd name="connsiteY66" fmla="*/ 3111747 h 3333948"/>
                      <a:gd name="connsiteX67" fmla="*/ 1016807 w 3957383"/>
                      <a:gd name="connsiteY67" fmla="*/ 3053998 h 3333948"/>
                      <a:gd name="connsiteX68" fmla="*/ 1684783 w 3957383"/>
                      <a:gd name="connsiteY68" fmla="*/ 2455086 h 3333948"/>
                      <a:gd name="connsiteX69" fmla="*/ 2267039 w 3957383"/>
                      <a:gd name="connsiteY69" fmla="*/ 3108709 h 3333948"/>
                      <a:gd name="connsiteX70" fmla="*/ 3766299 w 3957383"/>
                      <a:gd name="connsiteY70" fmla="*/ 1768945 h 3333948"/>
                      <a:gd name="connsiteX71" fmla="*/ 2357308 w 3957383"/>
                      <a:gd name="connsiteY71" fmla="*/ 192217 h 3333948"/>
                      <a:gd name="connsiteX72" fmla="*/ 191083 w 3957383"/>
                      <a:gd name="connsiteY72" fmla="*/ 2127992 h 3333948"/>
                      <a:gd name="connsiteX73" fmla="*/ 1016807 w 3957383"/>
                      <a:gd name="connsiteY73" fmla="*/ 3053998 h 3333948"/>
                      <a:gd name="connsiteX74" fmla="*/ 1072050 w 3957383"/>
                      <a:gd name="connsiteY74" fmla="*/ 3304035 h 3333948"/>
                      <a:gd name="connsiteX75" fmla="*/ 0 w 3957383"/>
                      <a:gd name="connsiteY75" fmla="*/ 2107139 h 3333948"/>
                      <a:gd name="connsiteX76" fmla="*/ 2357988 w 3957383"/>
                      <a:gd name="connsiteY76" fmla="*/ 0 h 3333948"/>
                      <a:gd name="connsiteX77" fmla="*/ 3957383 w 3957383"/>
                      <a:gd name="connsiteY77" fmla="*/ 1789799 h 3333948"/>
                      <a:gd name="connsiteX78" fmla="*/ 2229406 w 3957383"/>
                      <a:gd name="connsiteY78" fmla="*/ 3333948 h 3333948"/>
                      <a:gd name="connsiteX79" fmla="*/ 2075582 w 3957383"/>
                      <a:gd name="connsiteY79" fmla="*/ 3333888 h 3333948"/>
                      <a:gd name="connsiteX80" fmla="*/ 1072050 w 3957383"/>
                      <a:gd name="connsiteY80" fmla="*/ 3304035 h 3333948"/>
                      <a:gd name="connsiteX0" fmla="*/ 2554689 w 3957383"/>
                      <a:gd name="connsiteY0" fmla="*/ 1301750 h 3333948"/>
                      <a:gd name="connsiteX1" fmla="*/ 2076563 w 3957383"/>
                      <a:gd name="connsiteY1" fmla="*/ 766704 h 3333948"/>
                      <a:gd name="connsiteX2" fmla="*/ 2192568 w 3957383"/>
                      <a:gd name="connsiteY2" fmla="*/ 663040 h 3333948"/>
                      <a:gd name="connsiteX3" fmla="*/ 2670695 w 3957383"/>
                      <a:gd name="connsiteY3" fmla="*/ 1198086 h 3333948"/>
                      <a:gd name="connsiteX4" fmla="*/ 2554689 w 3957383"/>
                      <a:gd name="connsiteY4" fmla="*/ 1301750 h 3333948"/>
                      <a:gd name="connsiteX5" fmla="*/ 2313209 w 3957383"/>
                      <a:gd name="connsiteY5" fmla="*/ 1517542 h 3333948"/>
                      <a:gd name="connsiteX6" fmla="*/ 1835082 w 3957383"/>
                      <a:gd name="connsiteY6" fmla="*/ 982495 h 3333948"/>
                      <a:gd name="connsiteX7" fmla="*/ 1951088 w 3957383"/>
                      <a:gd name="connsiteY7" fmla="*/ 878831 h 3333948"/>
                      <a:gd name="connsiteX8" fmla="*/ 2429214 w 3957383"/>
                      <a:gd name="connsiteY8" fmla="*/ 1413877 h 3333948"/>
                      <a:gd name="connsiteX9" fmla="*/ 2313209 w 3957383"/>
                      <a:gd name="connsiteY9" fmla="*/ 1517542 h 3333948"/>
                      <a:gd name="connsiteX10" fmla="*/ 2071728 w 3957383"/>
                      <a:gd name="connsiteY10" fmla="*/ 1733333 h 3333948"/>
                      <a:gd name="connsiteX11" fmla="*/ 1593602 w 3957383"/>
                      <a:gd name="connsiteY11" fmla="*/ 1198287 h 3333948"/>
                      <a:gd name="connsiteX12" fmla="*/ 1709607 w 3957383"/>
                      <a:gd name="connsiteY12" fmla="*/ 1094622 h 3333948"/>
                      <a:gd name="connsiteX13" fmla="*/ 2187733 w 3957383"/>
                      <a:gd name="connsiteY13" fmla="*/ 1629669 h 3333948"/>
                      <a:gd name="connsiteX14" fmla="*/ 2071728 w 3957383"/>
                      <a:gd name="connsiteY14" fmla="*/ 1733333 h 3333948"/>
                      <a:gd name="connsiteX15" fmla="*/ 1830247 w 3957383"/>
                      <a:gd name="connsiteY15" fmla="*/ 1949124 h 3333948"/>
                      <a:gd name="connsiteX16" fmla="*/ 1352121 w 3957383"/>
                      <a:gd name="connsiteY16" fmla="*/ 1414078 h 3333948"/>
                      <a:gd name="connsiteX17" fmla="*/ 1468126 w 3957383"/>
                      <a:gd name="connsiteY17" fmla="*/ 1310414 h 3333948"/>
                      <a:gd name="connsiteX18" fmla="*/ 1946253 w 3957383"/>
                      <a:gd name="connsiteY18" fmla="*/ 1845460 h 3333948"/>
                      <a:gd name="connsiteX19" fmla="*/ 1830247 w 3957383"/>
                      <a:gd name="connsiteY19" fmla="*/ 1949124 h 3333948"/>
                      <a:gd name="connsiteX20" fmla="*/ 2235688 w 3957383"/>
                      <a:gd name="connsiteY20" fmla="*/ 2426694 h 3333948"/>
                      <a:gd name="connsiteX21" fmla="*/ 2170798 w 3957383"/>
                      <a:gd name="connsiteY21" fmla="*/ 2354079 h 3333948"/>
                      <a:gd name="connsiteX22" fmla="*/ 2269891 w 3957383"/>
                      <a:gd name="connsiteY22" fmla="*/ 2265529 h 3333948"/>
                      <a:gd name="connsiteX23" fmla="*/ 2214207 w 3957383"/>
                      <a:gd name="connsiteY23" fmla="*/ 2179465 h 3333948"/>
                      <a:gd name="connsiteX24" fmla="*/ 2189005 w 3957383"/>
                      <a:gd name="connsiteY24" fmla="*/ 2105585 h 3333948"/>
                      <a:gd name="connsiteX25" fmla="*/ 2288944 w 3957383"/>
                      <a:gd name="connsiteY25" fmla="*/ 2062009 h 3333948"/>
                      <a:gd name="connsiteX26" fmla="*/ 2312178 w 3957383"/>
                      <a:gd name="connsiteY26" fmla="*/ 2132161 h 3333948"/>
                      <a:gd name="connsiteX27" fmla="*/ 2365813 w 3957383"/>
                      <a:gd name="connsiteY27" fmla="*/ 2215743 h 3333948"/>
                      <a:gd name="connsiteX28" fmla="*/ 2460824 w 3957383"/>
                      <a:gd name="connsiteY28" fmla="*/ 2266932 h 3333948"/>
                      <a:gd name="connsiteX29" fmla="*/ 2541483 w 3957383"/>
                      <a:gd name="connsiteY29" fmla="*/ 2240293 h 3333948"/>
                      <a:gd name="connsiteX30" fmla="*/ 2577492 w 3957383"/>
                      <a:gd name="connsiteY30" fmla="*/ 2154082 h 3333948"/>
                      <a:gd name="connsiteX31" fmla="*/ 2552161 w 3957383"/>
                      <a:gd name="connsiteY31" fmla="*/ 2019817 h 3333948"/>
                      <a:gd name="connsiteX32" fmla="*/ 2525364 w 3957383"/>
                      <a:gd name="connsiteY32" fmla="*/ 1834037 h 3333948"/>
                      <a:gd name="connsiteX33" fmla="*/ 2604203 w 3957383"/>
                      <a:gd name="connsiteY33" fmla="*/ 1693724 h 3333948"/>
                      <a:gd name="connsiteX34" fmla="*/ 2758523 w 3957383"/>
                      <a:gd name="connsiteY34" fmla="*/ 1629971 h 3333948"/>
                      <a:gd name="connsiteX35" fmla="*/ 2927299 w 3957383"/>
                      <a:gd name="connsiteY35" fmla="*/ 1689503 h 3333948"/>
                      <a:gd name="connsiteX36" fmla="*/ 3037293 w 3957383"/>
                      <a:gd name="connsiteY36" fmla="*/ 1591210 h 3333948"/>
                      <a:gd name="connsiteX37" fmla="*/ 3102183 w 3957383"/>
                      <a:gd name="connsiteY37" fmla="*/ 1663825 h 3333948"/>
                      <a:gd name="connsiteX38" fmla="*/ 2997636 w 3957383"/>
                      <a:gd name="connsiteY38" fmla="*/ 1757250 h 3333948"/>
                      <a:gd name="connsiteX39" fmla="*/ 3059625 w 3957383"/>
                      <a:gd name="connsiteY39" fmla="*/ 1853797 h 3333948"/>
                      <a:gd name="connsiteX40" fmla="*/ 3090638 w 3957383"/>
                      <a:gd name="connsiteY40" fmla="*/ 1947198 h 3333948"/>
                      <a:gd name="connsiteX41" fmla="*/ 2987950 w 3957383"/>
                      <a:gd name="connsiteY41" fmla="*/ 1993215 h 3333948"/>
                      <a:gd name="connsiteX42" fmla="*/ 2960779 w 3957383"/>
                      <a:gd name="connsiteY42" fmla="*/ 1903330 h 3333948"/>
                      <a:gd name="connsiteX43" fmla="*/ 2903139 w 3957383"/>
                      <a:gd name="connsiteY43" fmla="*/ 1812290 h 3333948"/>
                      <a:gd name="connsiteX44" fmla="*/ 2801865 w 3957383"/>
                      <a:gd name="connsiteY44" fmla="*/ 1755467 h 3333948"/>
                      <a:gd name="connsiteX45" fmla="*/ 2708439 w 3957383"/>
                      <a:gd name="connsiteY45" fmla="*/ 1788407 h 3333948"/>
                      <a:gd name="connsiteX46" fmla="*/ 2663628 w 3957383"/>
                      <a:gd name="connsiteY46" fmla="*/ 1877353 h 3333948"/>
                      <a:gd name="connsiteX47" fmla="*/ 2687854 w 3957383"/>
                      <a:gd name="connsiteY47" fmla="*/ 2016101 h 3333948"/>
                      <a:gd name="connsiteX48" fmla="*/ 2716388 w 3957383"/>
                      <a:gd name="connsiteY48" fmla="*/ 2190324 h 3333948"/>
                      <a:gd name="connsiteX49" fmla="*/ 2647730 w 3957383"/>
                      <a:gd name="connsiteY49" fmla="*/ 2329907 h 3333948"/>
                      <a:gd name="connsiteX50" fmla="*/ 2498805 w 3957383"/>
                      <a:gd name="connsiteY50" fmla="*/ 2389862 h 3333948"/>
                      <a:gd name="connsiteX51" fmla="*/ 2340227 w 3957383"/>
                      <a:gd name="connsiteY51" fmla="*/ 2333276 h 3333948"/>
                      <a:gd name="connsiteX52" fmla="*/ 2235688 w 3957383"/>
                      <a:gd name="connsiteY52" fmla="*/ 2426694 h 3333948"/>
                      <a:gd name="connsiteX53" fmla="*/ 1328346 w 3957383"/>
                      <a:gd name="connsiteY53" fmla="*/ 2397632 h 3333948"/>
                      <a:gd name="connsiteX54" fmla="*/ 850220 w 3957383"/>
                      <a:gd name="connsiteY54" fmla="*/ 1862585 h 3333948"/>
                      <a:gd name="connsiteX55" fmla="*/ 966225 w 3957383"/>
                      <a:gd name="connsiteY55" fmla="*/ 1758921 h 3333948"/>
                      <a:gd name="connsiteX56" fmla="*/ 1444352 w 3957383"/>
                      <a:gd name="connsiteY56" fmla="*/ 2293967 h 3333948"/>
                      <a:gd name="connsiteX57" fmla="*/ 1328346 w 3957383"/>
                      <a:gd name="connsiteY57" fmla="*/ 2397632 h 3333948"/>
                      <a:gd name="connsiteX58" fmla="*/ 632413 w 3957383"/>
                      <a:gd name="connsiteY58" fmla="*/ 2057221 h 3333948"/>
                      <a:gd name="connsiteX59" fmla="*/ 748419 w 3957383"/>
                      <a:gd name="connsiteY59" fmla="*/ 1953556 h 3333948"/>
                      <a:gd name="connsiteX60" fmla="*/ 1226545 w 3957383"/>
                      <a:gd name="connsiteY60" fmla="*/ 2488603 h 3333948"/>
                      <a:gd name="connsiteX61" fmla="*/ 1110540 w 3957383"/>
                      <a:gd name="connsiteY61" fmla="*/ 2592267 h 3333948"/>
                      <a:gd name="connsiteX62" fmla="*/ 632413 w 3957383"/>
                      <a:gd name="connsiteY62" fmla="*/ 2057221 h 3333948"/>
                      <a:gd name="connsiteX63" fmla="*/ 1181152 w 3957383"/>
                      <a:gd name="connsiteY63" fmla="*/ 3111747 h 3333948"/>
                      <a:gd name="connsiteX64" fmla="*/ 2032206 w 3957383"/>
                      <a:gd name="connsiteY64" fmla="*/ 3111747 h 3333948"/>
                      <a:gd name="connsiteX65" fmla="*/ 1654947 w 3957383"/>
                      <a:gd name="connsiteY65" fmla="*/ 2688503 h 3333948"/>
                      <a:gd name="connsiteX66" fmla="*/ 1181152 w 3957383"/>
                      <a:gd name="connsiteY66" fmla="*/ 3111747 h 3333948"/>
                      <a:gd name="connsiteX67" fmla="*/ 1016807 w 3957383"/>
                      <a:gd name="connsiteY67" fmla="*/ 3053998 h 3333948"/>
                      <a:gd name="connsiteX68" fmla="*/ 1684783 w 3957383"/>
                      <a:gd name="connsiteY68" fmla="*/ 2455086 h 3333948"/>
                      <a:gd name="connsiteX69" fmla="*/ 2267039 w 3957383"/>
                      <a:gd name="connsiteY69" fmla="*/ 3108709 h 3333948"/>
                      <a:gd name="connsiteX70" fmla="*/ 3766299 w 3957383"/>
                      <a:gd name="connsiteY70" fmla="*/ 1768945 h 3333948"/>
                      <a:gd name="connsiteX71" fmla="*/ 2357308 w 3957383"/>
                      <a:gd name="connsiteY71" fmla="*/ 192217 h 3333948"/>
                      <a:gd name="connsiteX72" fmla="*/ 191083 w 3957383"/>
                      <a:gd name="connsiteY72" fmla="*/ 2127992 h 3333948"/>
                      <a:gd name="connsiteX73" fmla="*/ 1016807 w 3957383"/>
                      <a:gd name="connsiteY73" fmla="*/ 3053998 h 3333948"/>
                      <a:gd name="connsiteX74" fmla="*/ 1072050 w 3957383"/>
                      <a:gd name="connsiteY74" fmla="*/ 3304035 h 3333948"/>
                      <a:gd name="connsiteX75" fmla="*/ 0 w 3957383"/>
                      <a:gd name="connsiteY75" fmla="*/ 2107139 h 3333948"/>
                      <a:gd name="connsiteX76" fmla="*/ 2357988 w 3957383"/>
                      <a:gd name="connsiteY76" fmla="*/ 0 h 3333948"/>
                      <a:gd name="connsiteX77" fmla="*/ 3957383 w 3957383"/>
                      <a:gd name="connsiteY77" fmla="*/ 1789799 h 3333948"/>
                      <a:gd name="connsiteX78" fmla="*/ 2229406 w 3957383"/>
                      <a:gd name="connsiteY78" fmla="*/ 3333948 h 3333948"/>
                      <a:gd name="connsiteX79" fmla="*/ 2075582 w 3957383"/>
                      <a:gd name="connsiteY79" fmla="*/ 3333888 h 3333948"/>
                      <a:gd name="connsiteX80" fmla="*/ 1072050 w 3957383"/>
                      <a:gd name="connsiteY80" fmla="*/ 3304035 h 3333948"/>
                      <a:gd name="connsiteX0" fmla="*/ 2554689 w 3957383"/>
                      <a:gd name="connsiteY0" fmla="*/ 1301750 h 3333948"/>
                      <a:gd name="connsiteX1" fmla="*/ 2076563 w 3957383"/>
                      <a:gd name="connsiteY1" fmla="*/ 766704 h 3333948"/>
                      <a:gd name="connsiteX2" fmla="*/ 2192568 w 3957383"/>
                      <a:gd name="connsiteY2" fmla="*/ 663040 h 3333948"/>
                      <a:gd name="connsiteX3" fmla="*/ 2670695 w 3957383"/>
                      <a:gd name="connsiteY3" fmla="*/ 1198086 h 3333948"/>
                      <a:gd name="connsiteX4" fmla="*/ 2554689 w 3957383"/>
                      <a:gd name="connsiteY4" fmla="*/ 1301750 h 3333948"/>
                      <a:gd name="connsiteX5" fmla="*/ 2313209 w 3957383"/>
                      <a:gd name="connsiteY5" fmla="*/ 1517542 h 3333948"/>
                      <a:gd name="connsiteX6" fmla="*/ 1835082 w 3957383"/>
                      <a:gd name="connsiteY6" fmla="*/ 982495 h 3333948"/>
                      <a:gd name="connsiteX7" fmla="*/ 1951088 w 3957383"/>
                      <a:gd name="connsiteY7" fmla="*/ 878831 h 3333948"/>
                      <a:gd name="connsiteX8" fmla="*/ 2429214 w 3957383"/>
                      <a:gd name="connsiteY8" fmla="*/ 1413877 h 3333948"/>
                      <a:gd name="connsiteX9" fmla="*/ 2313209 w 3957383"/>
                      <a:gd name="connsiteY9" fmla="*/ 1517542 h 3333948"/>
                      <a:gd name="connsiteX10" fmla="*/ 2071728 w 3957383"/>
                      <a:gd name="connsiteY10" fmla="*/ 1733333 h 3333948"/>
                      <a:gd name="connsiteX11" fmla="*/ 1593602 w 3957383"/>
                      <a:gd name="connsiteY11" fmla="*/ 1198287 h 3333948"/>
                      <a:gd name="connsiteX12" fmla="*/ 1709607 w 3957383"/>
                      <a:gd name="connsiteY12" fmla="*/ 1094622 h 3333948"/>
                      <a:gd name="connsiteX13" fmla="*/ 2187733 w 3957383"/>
                      <a:gd name="connsiteY13" fmla="*/ 1629669 h 3333948"/>
                      <a:gd name="connsiteX14" fmla="*/ 2071728 w 3957383"/>
                      <a:gd name="connsiteY14" fmla="*/ 1733333 h 3333948"/>
                      <a:gd name="connsiteX15" fmla="*/ 1830247 w 3957383"/>
                      <a:gd name="connsiteY15" fmla="*/ 1949124 h 3333948"/>
                      <a:gd name="connsiteX16" fmla="*/ 1352121 w 3957383"/>
                      <a:gd name="connsiteY16" fmla="*/ 1414078 h 3333948"/>
                      <a:gd name="connsiteX17" fmla="*/ 1468126 w 3957383"/>
                      <a:gd name="connsiteY17" fmla="*/ 1310414 h 3333948"/>
                      <a:gd name="connsiteX18" fmla="*/ 1946253 w 3957383"/>
                      <a:gd name="connsiteY18" fmla="*/ 1845460 h 3333948"/>
                      <a:gd name="connsiteX19" fmla="*/ 1830247 w 3957383"/>
                      <a:gd name="connsiteY19" fmla="*/ 1949124 h 3333948"/>
                      <a:gd name="connsiteX20" fmla="*/ 2235688 w 3957383"/>
                      <a:gd name="connsiteY20" fmla="*/ 2426694 h 3333948"/>
                      <a:gd name="connsiteX21" fmla="*/ 2170798 w 3957383"/>
                      <a:gd name="connsiteY21" fmla="*/ 2354079 h 3333948"/>
                      <a:gd name="connsiteX22" fmla="*/ 2269891 w 3957383"/>
                      <a:gd name="connsiteY22" fmla="*/ 2265529 h 3333948"/>
                      <a:gd name="connsiteX23" fmla="*/ 2214207 w 3957383"/>
                      <a:gd name="connsiteY23" fmla="*/ 2179465 h 3333948"/>
                      <a:gd name="connsiteX24" fmla="*/ 2189005 w 3957383"/>
                      <a:gd name="connsiteY24" fmla="*/ 2105585 h 3333948"/>
                      <a:gd name="connsiteX25" fmla="*/ 2288944 w 3957383"/>
                      <a:gd name="connsiteY25" fmla="*/ 2062009 h 3333948"/>
                      <a:gd name="connsiteX26" fmla="*/ 2312178 w 3957383"/>
                      <a:gd name="connsiteY26" fmla="*/ 2132161 h 3333948"/>
                      <a:gd name="connsiteX27" fmla="*/ 2365813 w 3957383"/>
                      <a:gd name="connsiteY27" fmla="*/ 2215743 h 3333948"/>
                      <a:gd name="connsiteX28" fmla="*/ 2460824 w 3957383"/>
                      <a:gd name="connsiteY28" fmla="*/ 2266932 h 3333948"/>
                      <a:gd name="connsiteX29" fmla="*/ 2541483 w 3957383"/>
                      <a:gd name="connsiteY29" fmla="*/ 2240293 h 3333948"/>
                      <a:gd name="connsiteX30" fmla="*/ 2577492 w 3957383"/>
                      <a:gd name="connsiteY30" fmla="*/ 2154082 h 3333948"/>
                      <a:gd name="connsiteX31" fmla="*/ 2552161 w 3957383"/>
                      <a:gd name="connsiteY31" fmla="*/ 2019817 h 3333948"/>
                      <a:gd name="connsiteX32" fmla="*/ 2525364 w 3957383"/>
                      <a:gd name="connsiteY32" fmla="*/ 1834037 h 3333948"/>
                      <a:gd name="connsiteX33" fmla="*/ 2604203 w 3957383"/>
                      <a:gd name="connsiteY33" fmla="*/ 1693724 h 3333948"/>
                      <a:gd name="connsiteX34" fmla="*/ 2758523 w 3957383"/>
                      <a:gd name="connsiteY34" fmla="*/ 1629971 h 3333948"/>
                      <a:gd name="connsiteX35" fmla="*/ 2927299 w 3957383"/>
                      <a:gd name="connsiteY35" fmla="*/ 1689503 h 3333948"/>
                      <a:gd name="connsiteX36" fmla="*/ 3037293 w 3957383"/>
                      <a:gd name="connsiteY36" fmla="*/ 1591210 h 3333948"/>
                      <a:gd name="connsiteX37" fmla="*/ 3102183 w 3957383"/>
                      <a:gd name="connsiteY37" fmla="*/ 1663825 h 3333948"/>
                      <a:gd name="connsiteX38" fmla="*/ 2997636 w 3957383"/>
                      <a:gd name="connsiteY38" fmla="*/ 1757250 h 3333948"/>
                      <a:gd name="connsiteX39" fmla="*/ 3059625 w 3957383"/>
                      <a:gd name="connsiteY39" fmla="*/ 1853797 h 3333948"/>
                      <a:gd name="connsiteX40" fmla="*/ 3090638 w 3957383"/>
                      <a:gd name="connsiteY40" fmla="*/ 1947198 h 3333948"/>
                      <a:gd name="connsiteX41" fmla="*/ 2987950 w 3957383"/>
                      <a:gd name="connsiteY41" fmla="*/ 1993215 h 3333948"/>
                      <a:gd name="connsiteX42" fmla="*/ 2960779 w 3957383"/>
                      <a:gd name="connsiteY42" fmla="*/ 1903330 h 3333948"/>
                      <a:gd name="connsiteX43" fmla="*/ 2903139 w 3957383"/>
                      <a:gd name="connsiteY43" fmla="*/ 1812290 h 3333948"/>
                      <a:gd name="connsiteX44" fmla="*/ 2801865 w 3957383"/>
                      <a:gd name="connsiteY44" fmla="*/ 1755467 h 3333948"/>
                      <a:gd name="connsiteX45" fmla="*/ 2708439 w 3957383"/>
                      <a:gd name="connsiteY45" fmla="*/ 1788407 h 3333948"/>
                      <a:gd name="connsiteX46" fmla="*/ 2663628 w 3957383"/>
                      <a:gd name="connsiteY46" fmla="*/ 1877353 h 3333948"/>
                      <a:gd name="connsiteX47" fmla="*/ 2687854 w 3957383"/>
                      <a:gd name="connsiteY47" fmla="*/ 2016101 h 3333948"/>
                      <a:gd name="connsiteX48" fmla="*/ 2716388 w 3957383"/>
                      <a:gd name="connsiteY48" fmla="*/ 2190324 h 3333948"/>
                      <a:gd name="connsiteX49" fmla="*/ 2647730 w 3957383"/>
                      <a:gd name="connsiteY49" fmla="*/ 2329907 h 3333948"/>
                      <a:gd name="connsiteX50" fmla="*/ 2498805 w 3957383"/>
                      <a:gd name="connsiteY50" fmla="*/ 2389862 h 3333948"/>
                      <a:gd name="connsiteX51" fmla="*/ 2340227 w 3957383"/>
                      <a:gd name="connsiteY51" fmla="*/ 2333276 h 3333948"/>
                      <a:gd name="connsiteX52" fmla="*/ 2235688 w 3957383"/>
                      <a:gd name="connsiteY52" fmla="*/ 2426694 h 3333948"/>
                      <a:gd name="connsiteX53" fmla="*/ 1328346 w 3957383"/>
                      <a:gd name="connsiteY53" fmla="*/ 2397632 h 3333948"/>
                      <a:gd name="connsiteX54" fmla="*/ 850220 w 3957383"/>
                      <a:gd name="connsiteY54" fmla="*/ 1862585 h 3333948"/>
                      <a:gd name="connsiteX55" fmla="*/ 966225 w 3957383"/>
                      <a:gd name="connsiteY55" fmla="*/ 1758921 h 3333948"/>
                      <a:gd name="connsiteX56" fmla="*/ 1444352 w 3957383"/>
                      <a:gd name="connsiteY56" fmla="*/ 2293967 h 3333948"/>
                      <a:gd name="connsiteX57" fmla="*/ 1328346 w 3957383"/>
                      <a:gd name="connsiteY57" fmla="*/ 2397632 h 3333948"/>
                      <a:gd name="connsiteX58" fmla="*/ 632413 w 3957383"/>
                      <a:gd name="connsiteY58" fmla="*/ 2057221 h 3333948"/>
                      <a:gd name="connsiteX59" fmla="*/ 748419 w 3957383"/>
                      <a:gd name="connsiteY59" fmla="*/ 1953556 h 3333948"/>
                      <a:gd name="connsiteX60" fmla="*/ 1226545 w 3957383"/>
                      <a:gd name="connsiteY60" fmla="*/ 2488603 h 3333948"/>
                      <a:gd name="connsiteX61" fmla="*/ 1110540 w 3957383"/>
                      <a:gd name="connsiteY61" fmla="*/ 2592267 h 3333948"/>
                      <a:gd name="connsiteX62" fmla="*/ 632413 w 3957383"/>
                      <a:gd name="connsiteY62" fmla="*/ 2057221 h 3333948"/>
                      <a:gd name="connsiteX63" fmla="*/ 1181152 w 3957383"/>
                      <a:gd name="connsiteY63" fmla="*/ 3111747 h 3333948"/>
                      <a:gd name="connsiteX64" fmla="*/ 2032206 w 3957383"/>
                      <a:gd name="connsiteY64" fmla="*/ 3111747 h 3333948"/>
                      <a:gd name="connsiteX65" fmla="*/ 1654947 w 3957383"/>
                      <a:gd name="connsiteY65" fmla="*/ 2688503 h 3333948"/>
                      <a:gd name="connsiteX66" fmla="*/ 1181152 w 3957383"/>
                      <a:gd name="connsiteY66" fmla="*/ 3111747 h 3333948"/>
                      <a:gd name="connsiteX67" fmla="*/ 1016807 w 3957383"/>
                      <a:gd name="connsiteY67" fmla="*/ 3053998 h 3333948"/>
                      <a:gd name="connsiteX68" fmla="*/ 1684783 w 3957383"/>
                      <a:gd name="connsiteY68" fmla="*/ 2455086 h 3333948"/>
                      <a:gd name="connsiteX69" fmla="*/ 2267039 w 3957383"/>
                      <a:gd name="connsiteY69" fmla="*/ 3108709 h 3333948"/>
                      <a:gd name="connsiteX70" fmla="*/ 3766299 w 3957383"/>
                      <a:gd name="connsiteY70" fmla="*/ 1768945 h 3333948"/>
                      <a:gd name="connsiteX71" fmla="*/ 2357308 w 3957383"/>
                      <a:gd name="connsiteY71" fmla="*/ 192217 h 3333948"/>
                      <a:gd name="connsiteX72" fmla="*/ 191083 w 3957383"/>
                      <a:gd name="connsiteY72" fmla="*/ 2127992 h 3333948"/>
                      <a:gd name="connsiteX73" fmla="*/ 1016807 w 3957383"/>
                      <a:gd name="connsiteY73" fmla="*/ 3053998 h 3333948"/>
                      <a:gd name="connsiteX74" fmla="*/ 1072050 w 3957383"/>
                      <a:gd name="connsiteY74" fmla="*/ 3304035 h 3333948"/>
                      <a:gd name="connsiteX75" fmla="*/ 0 w 3957383"/>
                      <a:gd name="connsiteY75" fmla="*/ 2107139 h 3333948"/>
                      <a:gd name="connsiteX76" fmla="*/ 2357988 w 3957383"/>
                      <a:gd name="connsiteY76" fmla="*/ 0 h 3333948"/>
                      <a:gd name="connsiteX77" fmla="*/ 3957383 w 3957383"/>
                      <a:gd name="connsiteY77" fmla="*/ 1789799 h 3333948"/>
                      <a:gd name="connsiteX78" fmla="*/ 2229406 w 3957383"/>
                      <a:gd name="connsiteY78" fmla="*/ 3333948 h 3333948"/>
                      <a:gd name="connsiteX79" fmla="*/ 1072050 w 3957383"/>
                      <a:gd name="connsiteY79" fmla="*/ 3304035 h 3333948"/>
                      <a:gd name="connsiteX0" fmla="*/ 2554689 w 3957383"/>
                      <a:gd name="connsiteY0" fmla="*/ 1301750 h 3333948"/>
                      <a:gd name="connsiteX1" fmla="*/ 2076563 w 3957383"/>
                      <a:gd name="connsiteY1" fmla="*/ 766704 h 3333948"/>
                      <a:gd name="connsiteX2" fmla="*/ 2192568 w 3957383"/>
                      <a:gd name="connsiteY2" fmla="*/ 663040 h 3333948"/>
                      <a:gd name="connsiteX3" fmla="*/ 2670695 w 3957383"/>
                      <a:gd name="connsiteY3" fmla="*/ 1198086 h 3333948"/>
                      <a:gd name="connsiteX4" fmla="*/ 2554689 w 3957383"/>
                      <a:gd name="connsiteY4" fmla="*/ 1301750 h 3333948"/>
                      <a:gd name="connsiteX5" fmla="*/ 2313209 w 3957383"/>
                      <a:gd name="connsiteY5" fmla="*/ 1517542 h 3333948"/>
                      <a:gd name="connsiteX6" fmla="*/ 1835082 w 3957383"/>
                      <a:gd name="connsiteY6" fmla="*/ 982495 h 3333948"/>
                      <a:gd name="connsiteX7" fmla="*/ 1951088 w 3957383"/>
                      <a:gd name="connsiteY7" fmla="*/ 878831 h 3333948"/>
                      <a:gd name="connsiteX8" fmla="*/ 2429214 w 3957383"/>
                      <a:gd name="connsiteY8" fmla="*/ 1413877 h 3333948"/>
                      <a:gd name="connsiteX9" fmla="*/ 2313209 w 3957383"/>
                      <a:gd name="connsiteY9" fmla="*/ 1517542 h 3333948"/>
                      <a:gd name="connsiteX10" fmla="*/ 2071728 w 3957383"/>
                      <a:gd name="connsiteY10" fmla="*/ 1733333 h 3333948"/>
                      <a:gd name="connsiteX11" fmla="*/ 1593602 w 3957383"/>
                      <a:gd name="connsiteY11" fmla="*/ 1198287 h 3333948"/>
                      <a:gd name="connsiteX12" fmla="*/ 1709607 w 3957383"/>
                      <a:gd name="connsiteY12" fmla="*/ 1094622 h 3333948"/>
                      <a:gd name="connsiteX13" fmla="*/ 2187733 w 3957383"/>
                      <a:gd name="connsiteY13" fmla="*/ 1629669 h 3333948"/>
                      <a:gd name="connsiteX14" fmla="*/ 2071728 w 3957383"/>
                      <a:gd name="connsiteY14" fmla="*/ 1733333 h 3333948"/>
                      <a:gd name="connsiteX15" fmla="*/ 1830247 w 3957383"/>
                      <a:gd name="connsiteY15" fmla="*/ 1949124 h 3333948"/>
                      <a:gd name="connsiteX16" fmla="*/ 1352121 w 3957383"/>
                      <a:gd name="connsiteY16" fmla="*/ 1414078 h 3333948"/>
                      <a:gd name="connsiteX17" fmla="*/ 1468126 w 3957383"/>
                      <a:gd name="connsiteY17" fmla="*/ 1310414 h 3333948"/>
                      <a:gd name="connsiteX18" fmla="*/ 1946253 w 3957383"/>
                      <a:gd name="connsiteY18" fmla="*/ 1845460 h 3333948"/>
                      <a:gd name="connsiteX19" fmla="*/ 1830247 w 3957383"/>
                      <a:gd name="connsiteY19" fmla="*/ 1949124 h 3333948"/>
                      <a:gd name="connsiteX20" fmla="*/ 2235688 w 3957383"/>
                      <a:gd name="connsiteY20" fmla="*/ 2426694 h 3333948"/>
                      <a:gd name="connsiteX21" fmla="*/ 2170798 w 3957383"/>
                      <a:gd name="connsiteY21" fmla="*/ 2354079 h 3333948"/>
                      <a:gd name="connsiteX22" fmla="*/ 2269891 w 3957383"/>
                      <a:gd name="connsiteY22" fmla="*/ 2265529 h 3333948"/>
                      <a:gd name="connsiteX23" fmla="*/ 2214207 w 3957383"/>
                      <a:gd name="connsiteY23" fmla="*/ 2179465 h 3333948"/>
                      <a:gd name="connsiteX24" fmla="*/ 2189005 w 3957383"/>
                      <a:gd name="connsiteY24" fmla="*/ 2105585 h 3333948"/>
                      <a:gd name="connsiteX25" fmla="*/ 2288944 w 3957383"/>
                      <a:gd name="connsiteY25" fmla="*/ 2062009 h 3333948"/>
                      <a:gd name="connsiteX26" fmla="*/ 2312178 w 3957383"/>
                      <a:gd name="connsiteY26" fmla="*/ 2132161 h 3333948"/>
                      <a:gd name="connsiteX27" fmla="*/ 2365813 w 3957383"/>
                      <a:gd name="connsiteY27" fmla="*/ 2215743 h 3333948"/>
                      <a:gd name="connsiteX28" fmla="*/ 2460824 w 3957383"/>
                      <a:gd name="connsiteY28" fmla="*/ 2266932 h 3333948"/>
                      <a:gd name="connsiteX29" fmla="*/ 2541483 w 3957383"/>
                      <a:gd name="connsiteY29" fmla="*/ 2240293 h 3333948"/>
                      <a:gd name="connsiteX30" fmla="*/ 2577492 w 3957383"/>
                      <a:gd name="connsiteY30" fmla="*/ 2154082 h 3333948"/>
                      <a:gd name="connsiteX31" fmla="*/ 2552161 w 3957383"/>
                      <a:gd name="connsiteY31" fmla="*/ 2019817 h 3333948"/>
                      <a:gd name="connsiteX32" fmla="*/ 2525364 w 3957383"/>
                      <a:gd name="connsiteY32" fmla="*/ 1834037 h 3333948"/>
                      <a:gd name="connsiteX33" fmla="*/ 2604203 w 3957383"/>
                      <a:gd name="connsiteY33" fmla="*/ 1693724 h 3333948"/>
                      <a:gd name="connsiteX34" fmla="*/ 2758523 w 3957383"/>
                      <a:gd name="connsiteY34" fmla="*/ 1629971 h 3333948"/>
                      <a:gd name="connsiteX35" fmla="*/ 2927299 w 3957383"/>
                      <a:gd name="connsiteY35" fmla="*/ 1689503 h 3333948"/>
                      <a:gd name="connsiteX36" fmla="*/ 3037293 w 3957383"/>
                      <a:gd name="connsiteY36" fmla="*/ 1591210 h 3333948"/>
                      <a:gd name="connsiteX37" fmla="*/ 3102183 w 3957383"/>
                      <a:gd name="connsiteY37" fmla="*/ 1663825 h 3333948"/>
                      <a:gd name="connsiteX38" fmla="*/ 2997636 w 3957383"/>
                      <a:gd name="connsiteY38" fmla="*/ 1757250 h 3333948"/>
                      <a:gd name="connsiteX39" fmla="*/ 3059625 w 3957383"/>
                      <a:gd name="connsiteY39" fmla="*/ 1853797 h 3333948"/>
                      <a:gd name="connsiteX40" fmla="*/ 3090638 w 3957383"/>
                      <a:gd name="connsiteY40" fmla="*/ 1947198 h 3333948"/>
                      <a:gd name="connsiteX41" fmla="*/ 2987950 w 3957383"/>
                      <a:gd name="connsiteY41" fmla="*/ 1993215 h 3333948"/>
                      <a:gd name="connsiteX42" fmla="*/ 2960779 w 3957383"/>
                      <a:gd name="connsiteY42" fmla="*/ 1903330 h 3333948"/>
                      <a:gd name="connsiteX43" fmla="*/ 2903139 w 3957383"/>
                      <a:gd name="connsiteY43" fmla="*/ 1812290 h 3333948"/>
                      <a:gd name="connsiteX44" fmla="*/ 2801865 w 3957383"/>
                      <a:gd name="connsiteY44" fmla="*/ 1755467 h 3333948"/>
                      <a:gd name="connsiteX45" fmla="*/ 2708439 w 3957383"/>
                      <a:gd name="connsiteY45" fmla="*/ 1788407 h 3333948"/>
                      <a:gd name="connsiteX46" fmla="*/ 2663628 w 3957383"/>
                      <a:gd name="connsiteY46" fmla="*/ 1877353 h 3333948"/>
                      <a:gd name="connsiteX47" fmla="*/ 2687854 w 3957383"/>
                      <a:gd name="connsiteY47" fmla="*/ 2016101 h 3333948"/>
                      <a:gd name="connsiteX48" fmla="*/ 2716388 w 3957383"/>
                      <a:gd name="connsiteY48" fmla="*/ 2190324 h 3333948"/>
                      <a:gd name="connsiteX49" fmla="*/ 2647730 w 3957383"/>
                      <a:gd name="connsiteY49" fmla="*/ 2329907 h 3333948"/>
                      <a:gd name="connsiteX50" fmla="*/ 2498805 w 3957383"/>
                      <a:gd name="connsiteY50" fmla="*/ 2389862 h 3333948"/>
                      <a:gd name="connsiteX51" fmla="*/ 2340227 w 3957383"/>
                      <a:gd name="connsiteY51" fmla="*/ 2333276 h 3333948"/>
                      <a:gd name="connsiteX52" fmla="*/ 2235688 w 3957383"/>
                      <a:gd name="connsiteY52" fmla="*/ 2426694 h 3333948"/>
                      <a:gd name="connsiteX53" fmla="*/ 1328346 w 3957383"/>
                      <a:gd name="connsiteY53" fmla="*/ 2397632 h 3333948"/>
                      <a:gd name="connsiteX54" fmla="*/ 850220 w 3957383"/>
                      <a:gd name="connsiteY54" fmla="*/ 1862585 h 3333948"/>
                      <a:gd name="connsiteX55" fmla="*/ 966225 w 3957383"/>
                      <a:gd name="connsiteY55" fmla="*/ 1758921 h 3333948"/>
                      <a:gd name="connsiteX56" fmla="*/ 1444352 w 3957383"/>
                      <a:gd name="connsiteY56" fmla="*/ 2293967 h 3333948"/>
                      <a:gd name="connsiteX57" fmla="*/ 1328346 w 3957383"/>
                      <a:gd name="connsiteY57" fmla="*/ 2397632 h 3333948"/>
                      <a:gd name="connsiteX58" fmla="*/ 632413 w 3957383"/>
                      <a:gd name="connsiteY58" fmla="*/ 2057221 h 3333948"/>
                      <a:gd name="connsiteX59" fmla="*/ 748419 w 3957383"/>
                      <a:gd name="connsiteY59" fmla="*/ 1953556 h 3333948"/>
                      <a:gd name="connsiteX60" fmla="*/ 1226545 w 3957383"/>
                      <a:gd name="connsiteY60" fmla="*/ 2488603 h 3333948"/>
                      <a:gd name="connsiteX61" fmla="*/ 1110540 w 3957383"/>
                      <a:gd name="connsiteY61" fmla="*/ 2592267 h 3333948"/>
                      <a:gd name="connsiteX62" fmla="*/ 632413 w 3957383"/>
                      <a:gd name="connsiteY62" fmla="*/ 2057221 h 3333948"/>
                      <a:gd name="connsiteX63" fmla="*/ 1181152 w 3957383"/>
                      <a:gd name="connsiteY63" fmla="*/ 3111747 h 3333948"/>
                      <a:gd name="connsiteX64" fmla="*/ 2032206 w 3957383"/>
                      <a:gd name="connsiteY64" fmla="*/ 3111747 h 3333948"/>
                      <a:gd name="connsiteX65" fmla="*/ 1654947 w 3957383"/>
                      <a:gd name="connsiteY65" fmla="*/ 2688503 h 3333948"/>
                      <a:gd name="connsiteX66" fmla="*/ 1181152 w 3957383"/>
                      <a:gd name="connsiteY66" fmla="*/ 3111747 h 3333948"/>
                      <a:gd name="connsiteX67" fmla="*/ 1016807 w 3957383"/>
                      <a:gd name="connsiteY67" fmla="*/ 3053998 h 3333948"/>
                      <a:gd name="connsiteX68" fmla="*/ 1684783 w 3957383"/>
                      <a:gd name="connsiteY68" fmla="*/ 2455086 h 3333948"/>
                      <a:gd name="connsiteX69" fmla="*/ 2268699 w 3957383"/>
                      <a:gd name="connsiteY69" fmla="*/ 3107226 h 3333948"/>
                      <a:gd name="connsiteX70" fmla="*/ 3766299 w 3957383"/>
                      <a:gd name="connsiteY70" fmla="*/ 1768945 h 3333948"/>
                      <a:gd name="connsiteX71" fmla="*/ 2357308 w 3957383"/>
                      <a:gd name="connsiteY71" fmla="*/ 192217 h 3333948"/>
                      <a:gd name="connsiteX72" fmla="*/ 191083 w 3957383"/>
                      <a:gd name="connsiteY72" fmla="*/ 2127992 h 3333948"/>
                      <a:gd name="connsiteX73" fmla="*/ 1016807 w 3957383"/>
                      <a:gd name="connsiteY73" fmla="*/ 3053998 h 3333948"/>
                      <a:gd name="connsiteX74" fmla="*/ 1072050 w 3957383"/>
                      <a:gd name="connsiteY74" fmla="*/ 3304035 h 3333948"/>
                      <a:gd name="connsiteX75" fmla="*/ 0 w 3957383"/>
                      <a:gd name="connsiteY75" fmla="*/ 2107139 h 3333948"/>
                      <a:gd name="connsiteX76" fmla="*/ 2357988 w 3957383"/>
                      <a:gd name="connsiteY76" fmla="*/ 0 h 3333948"/>
                      <a:gd name="connsiteX77" fmla="*/ 3957383 w 3957383"/>
                      <a:gd name="connsiteY77" fmla="*/ 1789799 h 3333948"/>
                      <a:gd name="connsiteX78" fmla="*/ 2229406 w 3957383"/>
                      <a:gd name="connsiteY78" fmla="*/ 3333948 h 3333948"/>
                      <a:gd name="connsiteX79" fmla="*/ 1072050 w 3957383"/>
                      <a:gd name="connsiteY79" fmla="*/ 3304035 h 3333948"/>
                      <a:gd name="connsiteX0" fmla="*/ 2554689 w 3957383"/>
                      <a:gd name="connsiteY0" fmla="*/ 1301750 h 3333948"/>
                      <a:gd name="connsiteX1" fmla="*/ 2076563 w 3957383"/>
                      <a:gd name="connsiteY1" fmla="*/ 766704 h 3333948"/>
                      <a:gd name="connsiteX2" fmla="*/ 2192568 w 3957383"/>
                      <a:gd name="connsiteY2" fmla="*/ 663040 h 3333948"/>
                      <a:gd name="connsiteX3" fmla="*/ 2670695 w 3957383"/>
                      <a:gd name="connsiteY3" fmla="*/ 1198086 h 3333948"/>
                      <a:gd name="connsiteX4" fmla="*/ 2554689 w 3957383"/>
                      <a:gd name="connsiteY4" fmla="*/ 1301750 h 3333948"/>
                      <a:gd name="connsiteX5" fmla="*/ 2313209 w 3957383"/>
                      <a:gd name="connsiteY5" fmla="*/ 1517542 h 3333948"/>
                      <a:gd name="connsiteX6" fmla="*/ 1835082 w 3957383"/>
                      <a:gd name="connsiteY6" fmla="*/ 982495 h 3333948"/>
                      <a:gd name="connsiteX7" fmla="*/ 1951088 w 3957383"/>
                      <a:gd name="connsiteY7" fmla="*/ 878831 h 3333948"/>
                      <a:gd name="connsiteX8" fmla="*/ 2429214 w 3957383"/>
                      <a:gd name="connsiteY8" fmla="*/ 1413877 h 3333948"/>
                      <a:gd name="connsiteX9" fmla="*/ 2313209 w 3957383"/>
                      <a:gd name="connsiteY9" fmla="*/ 1517542 h 3333948"/>
                      <a:gd name="connsiteX10" fmla="*/ 2071728 w 3957383"/>
                      <a:gd name="connsiteY10" fmla="*/ 1733333 h 3333948"/>
                      <a:gd name="connsiteX11" fmla="*/ 1593602 w 3957383"/>
                      <a:gd name="connsiteY11" fmla="*/ 1198287 h 3333948"/>
                      <a:gd name="connsiteX12" fmla="*/ 1709607 w 3957383"/>
                      <a:gd name="connsiteY12" fmla="*/ 1094622 h 3333948"/>
                      <a:gd name="connsiteX13" fmla="*/ 2187733 w 3957383"/>
                      <a:gd name="connsiteY13" fmla="*/ 1629669 h 3333948"/>
                      <a:gd name="connsiteX14" fmla="*/ 2071728 w 3957383"/>
                      <a:gd name="connsiteY14" fmla="*/ 1733333 h 3333948"/>
                      <a:gd name="connsiteX15" fmla="*/ 1830247 w 3957383"/>
                      <a:gd name="connsiteY15" fmla="*/ 1949124 h 3333948"/>
                      <a:gd name="connsiteX16" fmla="*/ 1352121 w 3957383"/>
                      <a:gd name="connsiteY16" fmla="*/ 1414078 h 3333948"/>
                      <a:gd name="connsiteX17" fmla="*/ 1468126 w 3957383"/>
                      <a:gd name="connsiteY17" fmla="*/ 1310414 h 3333948"/>
                      <a:gd name="connsiteX18" fmla="*/ 1946253 w 3957383"/>
                      <a:gd name="connsiteY18" fmla="*/ 1845460 h 3333948"/>
                      <a:gd name="connsiteX19" fmla="*/ 1830247 w 3957383"/>
                      <a:gd name="connsiteY19" fmla="*/ 1949124 h 3333948"/>
                      <a:gd name="connsiteX20" fmla="*/ 2235688 w 3957383"/>
                      <a:gd name="connsiteY20" fmla="*/ 2426694 h 3333948"/>
                      <a:gd name="connsiteX21" fmla="*/ 2170798 w 3957383"/>
                      <a:gd name="connsiteY21" fmla="*/ 2354079 h 3333948"/>
                      <a:gd name="connsiteX22" fmla="*/ 2269891 w 3957383"/>
                      <a:gd name="connsiteY22" fmla="*/ 2265529 h 3333948"/>
                      <a:gd name="connsiteX23" fmla="*/ 2214207 w 3957383"/>
                      <a:gd name="connsiteY23" fmla="*/ 2179465 h 3333948"/>
                      <a:gd name="connsiteX24" fmla="*/ 2189005 w 3957383"/>
                      <a:gd name="connsiteY24" fmla="*/ 2105585 h 3333948"/>
                      <a:gd name="connsiteX25" fmla="*/ 2288944 w 3957383"/>
                      <a:gd name="connsiteY25" fmla="*/ 2062009 h 3333948"/>
                      <a:gd name="connsiteX26" fmla="*/ 2312178 w 3957383"/>
                      <a:gd name="connsiteY26" fmla="*/ 2132161 h 3333948"/>
                      <a:gd name="connsiteX27" fmla="*/ 2365813 w 3957383"/>
                      <a:gd name="connsiteY27" fmla="*/ 2215743 h 3333948"/>
                      <a:gd name="connsiteX28" fmla="*/ 2460824 w 3957383"/>
                      <a:gd name="connsiteY28" fmla="*/ 2266932 h 3333948"/>
                      <a:gd name="connsiteX29" fmla="*/ 2541483 w 3957383"/>
                      <a:gd name="connsiteY29" fmla="*/ 2240293 h 3333948"/>
                      <a:gd name="connsiteX30" fmla="*/ 2577492 w 3957383"/>
                      <a:gd name="connsiteY30" fmla="*/ 2154082 h 3333948"/>
                      <a:gd name="connsiteX31" fmla="*/ 2552161 w 3957383"/>
                      <a:gd name="connsiteY31" fmla="*/ 2019817 h 3333948"/>
                      <a:gd name="connsiteX32" fmla="*/ 2525364 w 3957383"/>
                      <a:gd name="connsiteY32" fmla="*/ 1834037 h 3333948"/>
                      <a:gd name="connsiteX33" fmla="*/ 2604203 w 3957383"/>
                      <a:gd name="connsiteY33" fmla="*/ 1693724 h 3333948"/>
                      <a:gd name="connsiteX34" fmla="*/ 2758523 w 3957383"/>
                      <a:gd name="connsiteY34" fmla="*/ 1629971 h 3333948"/>
                      <a:gd name="connsiteX35" fmla="*/ 2927299 w 3957383"/>
                      <a:gd name="connsiteY35" fmla="*/ 1689503 h 3333948"/>
                      <a:gd name="connsiteX36" fmla="*/ 3037293 w 3957383"/>
                      <a:gd name="connsiteY36" fmla="*/ 1591210 h 3333948"/>
                      <a:gd name="connsiteX37" fmla="*/ 3102183 w 3957383"/>
                      <a:gd name="connsiteY37" fmla="*/ 1663825 h 3333948"/>
                      <a:gd name="connsiteX38" fmla="*/ 2997636 w 3957383"/>
                      <a:gd name="connsiteY38" fmla="*/ 1757250 h 3333948"/>
                      <a:gd name="connsiteX39" fmla="*/ 3059625 w 3957383"/>
                      <a:gd name="connsiteY39" fmla="*/ 1853797 h 3333948"/>
                      <a:gd name="connsiteX40" fmla="*/ 3090638 w 3957383"/>
                      <a:gd name="connsiteY40" fmla="*/ 1947198 h 3333948"/>
                      <a:gd name="connsiteX41" fmla="*/ 2987950 w 3957383"/>
                      <a:gd name="connsiteY41" fmla="*/ 1993215 h 3333948"/>
                      <a:gd name="connsiteX42" fmla="*/ 2960779 w 3957383"/>
                      <a:gd name="connsiteY42" fmla="*/ 1903330 h 3333948"/>
                      <a:gd name="connsiteX43" fmla="*/ 2903139 w 3957383"/>
                      <a:gd name="connsiteY43" fmla="*/ 1812290 h 3333948"/>
                      <a:gd name="connsiteX44" fmla="*/ 2801865 w 3957383"/>
                      <a:gd name="connsiteY44" fmla="*/ 1755467 h 3333948"/>
                      <a:gd name="connsiteX45" fmla="*/ 2708439 w 3957383"/>
                      <a:gd name="connsiteY45" fmla="*/ 1788407 h 3333948"/>
                      <a:gd name="connsiteX46" fmla="*/ 2663628 w 3957383"/>
                      <a:gd name="connsiteY46" fmla="*/ 1877353 h 3333948"/>
                      <a:gd name="connsiteX47" fmla="*/ 2687854 w 3957383"/>
                      <a:gd name="connsiteY47" fmla="*/ 2016101 h 3333948"/>
                      <a:gd name="connsiteX48" fmla="*/ 2716388 w 3957383"/>
                      <a:gd name="connsiteY48" fmla="*/ 2190324 h 3333948"/>
                      <a:gd name="connsiteX49" fmla="*/ 2647730 w 3957383"/>
                      <a:gd name="connsiteY49" fmla="*/ 2329907 h 3333948"/>
                      <a:gd name="connsiteX50" fmla="*/ 2498805 w 3957383"/>
                      <a:gd name="connsiteY50" fmla="*/ 2389862 h 3333948"/>
                      <a:gd name="connsiteX51" fmla="*/ 2340227 w 3957383"/>
                      <a:gd name="connsiteY51" fmla="*/ 2333276 h 3333948"/>
                      <a:gd name="connsiteX52" fmla="*/ 2235688 w 3957383"/>
                      <a:gd name="connsiteY52" fmla="*/ 2426694 h 3333948"/>
                      <a:gd name="connsiteX53" fmla="*/ 1328346 w 3957383"/>
                      <a:gd name="connsiteY53" fmla="*/ 2397632 h 3333948"/>
                      <a:gd name="connsiteX54" fmla="*/ 850220 w 3957383"/>
                      <a:gd name="connsiteY54" fmla="*/ 1862585 h 3333948"/>
                      <a:gd name="connsiteX55" fmla="*/ 966225 w 3957383"/>
                      <a:gd name="connsiteY55" fmla="*/ 1758921 h 3333948"/>
                      <a:gd name="connsiteX56" fmla="*/ 1444352 w 3957383"/>
                      <a:gd name="connsiteY56" fmla="*/ 2293967 h 3333948"/>
                      <a:gd name="connsiteX57" fmla="*/ 1328346 w 3957383"/>
                      <a:gd name="connsiteY57" fmla="*/ 2397632 h 3333948"/>
                      <a:gd name="connsiteX58" fmla="*/ 632413 w 3957383"/>
                      <a:gd name="connsiteY58" fmla="*/ 2057221 h 3333948"/>
                      <a:gd name="connsiteX59" fmla="*/ 748419 w 3957383"/>
                      <a:gd name="connsiteY59" fmla="*/ 1953556 h 3333948"/>
                      <a:gd name="connsiteX60" fmla="*/ 1226545 w 3957383"/>
                      <a:gd name="connsiteY60" fmla="*/ 2488603 h 3333948"/>
                      <a:gd name="connsiteX61" fmla="*/ 1110540 w 3957383"/>
                      <a:gd name="connsiteY61" fmla="*/ 2592267 h 3333948"/>
                      <a:gd name="connsiteX62" fmla="*/ 632413 w 3957383"/>
                      <a:gd name="connsiteY62" fmla="*/ 2057221 h 3333948"/>
                      <a:gd name="connsiteX63" fmla="*/ 1181152 w 3957383"/>
                      <a:gd name="connsiteY63" fmla="*/ 3111747 h 3333948"/>
                      <a:gd name="connsiteX64" fmla="*/ 2032206 w 3957383"/>
                      <a:gd name="connsiteY64" fmla="*/ 3111747 h 3333948"/>
                      <a:gd name="connsiteX65" fmla="*/ 1654947 w 3957383"/>
                      <a:gd name="connsiteY65" fmla="*/ 2688503 h 3333948"/>
                      <a:gd name="connsiteX66" fmla="*/ 1181152 w 3957383"/>
                      <a:gd name="connsiteY66" fmla="*/ 3111747 h 3333948"/>
                      <a:gd name="connsiteX67" fmla="*/ 1016807 w 3957383"/>
                      <a:gd name="connsiteY67" fmla="*/ 3053998 h 3333948"/>
                      <a:gd name="connsiteX68" fmla="*/ 1684783 w 3957383"/>
                      <a:gd name="connsiteY68" fmla="*/ 2455086 h 3333948"/>
                      <a:gd name="connsiteX69" fmla="*/ 2268699 w 3957383"/>
                      <a:gd name="connsiteY69" fmla="*/ 3107226 h 3333948"/>
                      <a:gd name="connsiteX70" fmla="*/ 3766299 w 3957383"/>
                      <a:gd name="connsiteY70" fmla="*/ 1768945 h 3333948"/>
                      <a:gd name="connsiteX71" fmla="*/ 2357308 w 3957383"/>
                      <a:gd name="connsiteY71" fmla="*/ 192217 h 3333948"/>
                      <a:gd name="connsiteX72" fmla="*/ 191083 w 3957383"/>
                      <a:gd name="connsiteY72" fmla="*/ 2127992 h 3333948"/>
                      <a:gd name="connsiteX73" fmla="*/ 1016807 w 3957383"/>
                      <a:gd name="connsiteY73" fmla="*/ 3053998 h 3333948"/>
                      <a:gd name="connsiteX74" fmla="*/ 1066886 w 3957383"/>
                      <a:gd name="connsiteY74" fmla="*/ 3303745 h 3333948"/>
                      <a:gd name="connsiteX75" fmla="*/ 0 w 3957383"/>
                      <a:gd name="connsiteY75" fmla="*/ 2107139 h 3333948"/>
                      <a:gd name="connsiteX76" fmla="*/ 2357988 w 3957383"/>
                      <a:gd name="connsiteY76" fmla="*/ 0 h 3333948"/>
                      <a:gd name="connsiteX77" fmla="*/ 3957383 w 3957383"/>
                      <a:gd name="connsiteY77" fmla="*/ 1789799 h 3333948"/>
                      <a:gd name="connsiteX78" fmla="*/ 2229406 w 3957383"/>
                      <a:gd name="connsiteY78" fmla="*/ 3333948 h 3333948"/>
                      <a:gd name="connsiteX79" fmla="*/ 1066886 w 3957383"/>
                      <a:gd name="connsiteY79" fmla="*/ 3303745 h 3333948"/>
                      <a:gd name="connsiteX0" fmla="*/ 2554689 w 3957383"/>
                      <a:gd name="connsiteY0" fmla="*/ 1301750 h 3333948"/>
                      <a:gd name="connsiteX1" fmla="*/ 2076563 w 3957383"/>
                      <a:gd name="connsiteY1" fmla="*/ 766704 h 3333948"/>
                      <a:gd name="connsiteX2" fmla="*/ 2192568 w 3957383"/>
                      <a:gd name="connsiteY2" fmla="*/ 663040 h 3333948"/>
                      <a:gd name="connsiteX3" fmla="*/ 2670695 w 3957383"/>
                      <a:gd name="connsiteY3" fmla="*/ 1198086 h 3333948"/>
                      <a:gd name="connsiteX4" fmla="*/ 2554689 w 3957383"/>
                      <a:gd name="connsiteY4" fmla="*/ 1301750 h 3333948"/>
                      <a:gd name="connsiteX5" fmla="*/ 2313209 w 3957383"/>
                      <a:gd name="connsiteY5" fmla="*/ 1517542 h 3333948"/>
                      <a:gd name="connsiteX6" fmla="*/ 1835082 w 3957383"/>
                      <a:gd name="connsiteY6" fmla="*/ 982495 h 3333948"/>
                      <a:gd name="connsiteX7" fmla="*/ 1951088 w 3957383"/>
                      <a:gd name="connsiteY7" fmla="*/ 878831 h 3333948"/>
                      <a:gd name="connsiteX8" fmla="*/ 2429214 w 3957383"/>
                      <a:gd name="connsiteY8" fmla="*/ 1413877 h 3333948"/>
                      <a:gd name="connsiteX9" fmla="*/ 2313209 w 3957383"/>
                      <a:gd name="connsiteY9" fmla="*/ 1517542 h 3333948"/>
                      <a:gd name="connsiteX10" fmla="*/ 2071728 w 3957383"/>
                      <a:gd name="connsiteY10" fmla="*/ 1733333 h 3333948"/>
                      <a:gd name="connsiteX11" fmla="*/ 1593602 w 3957383"/>
                      <a:gd name="connsiteY11" fmla="*/ 1198287 h 3333948"/>
                      <a:gd name="connsiteX12" fmla="*/ 1709607 w 3957383"/>
                      <a:gd name="connsiteY12" fmla="*/ 1094622 h 3333948"/>
                      <a:gd name="connsiteX13" fmla="*/ 2187733 w 3957383"/>
                      <a:gd name="connsiteY13" fmla="*/ 1629669 h 3333948"/>
                      <a:gd name="connsiteX14" fmla="*/ 2071728 w 3957383"/>
                      <a:gd name="connsiteY14" fmla="*/ 1733333 h 3333948"/>
                      <a:gd name="connsiteX15" fmla="*/ 1830247 w 3957383"/>
                      <a:gd name="connsiteY15" fmla="*/ 1949124 h 3333948"/>
                      <a:gd name="connsiteX16" fmla="*/ 1352121 w 3957383"/>
                      <a:gd name="connsiteY16" fmla="*/ 1414078 h 3333948"/>
                      <a:gd name="connsiteX17" fmla="*/ 1468126 w 3957383"/>
                      <a:gd name="connsiteY17" fmla="*/ 1310414 h 3333948"/>
                      <a:gd name="connsiteX18" fmla="*/ 1946253 w 3957383"/>
                      <a:gd name="connsiteY18" fmla="*/ 1845460 h 3333948"/>
                      <a:gd name="connsiteX19" fmla="*/ 1830247 w 3957383"/>
                      <a:gd name="connsiteY19" fmla="*/ 1949124 h 3333948"/>
                      <a:gd name="connsiteX20" fmla="*/ 2235688 w 3957383"/>
                      <a:gd name="connsiteY20" fmla="*/ 2426694 h 3333948"/>
                      <a:gd name="connsiteX21" fmla="*/ 2170798 w 3957383"/>
                      <a:gd name="connsiteY21" fmla="*/ 2354079 h 3333948"/>
                      <a:gd name="connsiteX22" fmla="*/ 2269891 w 3957383"/>
                      <a:gd name="connsiteY22" fmla="*/ 2265529 h 3333948"/>
                      <a:gd name="connsiteX23" fmla="*/ 2214207 w 3957383"/>
                      <a:gd name="connsiteY23" fmla="*/ 2179465 h 3333948"/>
                      <a:gd name="connsiteX24" fmla="*/ 2189005 w 3957383"/>
                      <a:gd name="connsiteY24" fmla="*/ 2105585 h 3333948"/>
                      <a:gd name="connsiteX25" fmla="*/ 2288944 w 3957383"/>
                      <a:gd name="connsiteY25" fmla="*/ 2062009 h 3333948"/>
                      <a:gd name="connsiteX26" fmla="*/ 2312178 w 3957383"/>
                      <a:gd name="connsiteY26" fmla="*/ 2132161 h 3333948"/>
                      <a:gd name="connsiteX27" fmla="*/ 2365813 w 3957383"/>
                      <a:gd name="connsiteY27" fmla="*/ 2215743 h 3333948"/>
                      <a:gd name="connsiteX28" fmla="*/ 2460824 w 3957383"/>
                      <a:gd name="connsiteY28" fmla="*/ 2266932 h 3333948"/>
                      <a:gd name="connsiteX29" fmla="*/ 2541483 w 3957383"/>
                      <a:gd name="connsiteY29" fmla="*/ 2240293 h 3333948"/>
                      <a:gd name="connsiteX30" fmla="*/ 2577492 w 3957383"/>
                      <a:gd name="connsiteY30" fmla="*/ 2154082 h 3333948"/>
                      <a:gd name="connsiteX31" fmla="*/ 2552161 w 3957383"/>
                      <a:gd name="connsiteY31" fmla="*/ 2019817 h 3333948"/>
                      <a:gd name="connsiteX32" fmla="*/ 2525364 w 3957383"/>
                      <a:gd name="connsiteY32" fmla="*/ 1834037 h 3333948"/>
                      <a:gd name="connsiteX33" fmla="*/ 2604203 w 3957383"/>
                      <a:gd name="connsiteY33" fmla="*/ 1693724 h 3333948"/>
                      <a:gd name="connsiteX34" fmla="*/ 2758523 w 3957383"/>
                      <a:gd name="connsiteY34" fmla="*/ 1629971 h 3333948"/>
                      <a:gd name="connsiteX35" fmla="*/ 2927299 w 3957383"/>
                      <a:gd name="connsiteY35" fmla="*/ 1689503 h 3333948"/>
                      <a:gd name="connsiteX36" fmla="*/ 3037293 w 3957383"/>
                      <a:gd name="connsiteY36" fmla="*/ 1591210 h 3333948"/>
                      <a:gd name="connsiteX37" fmla="*/ 3102183 w 3957383"/>
                      <a:gd name="connsiteY37" fmla="*/ 1663825 h 3333948"/>
                      <a:gd name="connsiteX38" fmla="*/ 2997636 w 3957383"/>
                      <a:gd name="connsiteY38" fmla="*/ 1757250 h 3333948"/>
                      <a:gd name="connsiteX39" fmla="*/ 3059625 w 3957383"/>
                      <a:gd name="connsiteY39" fmla="*/ 1853797 h 3333948"/>
                      <a:gd name="connsiteX40" fmla="*/ 3090638 w 3957383"/>
                      <a:gd name="connsiteY40" fmla="*/ 1947198 h 3333948"/>
                      <a:gd name="connsiteX41" fmla="*/ 2987950 w 3957383"/>
                      <a:gd name="connsiteY41" fmla="*/ 1993215 h 3333948"/>
                      <a:gd name="connsiteX42" fmla="*/ 2960779 w 3957383"/>
                      <a:gd name="connsiteY42" fmla="*/ 1903330 h 3333948"/>
                      <a:gd name="connsiteX43" fmla="*/ 2903139 w 3957383"/>
                      <a:gd name="connsiteY43" fmla="*/ 1812290 h 3333948"/>
                      <a:gd name="connsiteX44" fmla="*/ 2801865 w 3957383"/>
                      <a:gd name="connsiteY44" fmla="*/ 1755467 h 3333948"/>
                      <a:gd name="connsiteX45" fmla="*/ 2708439 w 3957383"/>
                      <a:gd name="connsiteY45" fmla="*/ 1788407 h 3333948"/>
                      <a:gd name="connsiteX46" fmla="*/ 2663628 w 3957383"/>
                      <a:gd name="connsiteY46" fmla="*/ 1877353 h 3333948"/>
                      <a:gd name="connsiteX47" fmla="*/ 2687854 w 3957383"/>
                      <a:gd name="connsiteY47" fmla="*/ 2016101 h 3333948"/>
                      <a:gd name="connsiteX48" fmla="*/ 2716388 w 3957383"/>
                      <a:gd name="connsiteY48" fmla="*/ 2190324 h 3333948"/>
                      <a:gd name="connsiteX49" fmla="*/ 2647730 w 3957383"/>
                      <a:gd name="connsiteY49" fmla="*/ 2329907 h 3333948"/>
                      <a:gd name="connsiteX50" fmla="*/ 2498805 w 3957383"/>
                      <a:gd name="connsiteY50" fmla="*/ 2389862 h 3333948"/>
                      <a:gd name="connsiteX51" fmla="*/ 2340227 w 3957383"/>
                      <a:gd name="connsiteY51" fmla="*/ 2333276 h 3333948"/>
                      <a:gd name="connsiteX52" fmla="*/ 2235688 w 3957383"/>
                      <a:gd name="connsiteY52" fmla="*/ 2426694 h 3333948"/>
                      <a:gd name="connsiteX53" fmla="*/ 1328346 w 3957383"/>
                      <a:gd name="connsiteY53" fmla="*/ 2397632 h 3333948"/>
                      <a:gd name="connsiteX54" fmla="*/ 850220 w 3957383"/>
                      <a:gd name="connsiteY54" fmla="*/ 1862585 h 3333948"/>
                      <a:gd name="connsiteX55" fmla="*/ 966225 w 3957383"/>
                      <a:gd name="connsiteY55" fmla="*/ 1758921 h 3333948"/>
                      <a:gd name="connsiteX56" fmla="*/ 1444352 w 3957383"/>
                      <a:gd name="connsiteY56" fmla="*/ 2293967 h 3333948"/>
                      <a:gd name="connsiteX57" fmla="*/ 1328346 w 3957383"/>
                      <a:gd name="connsiteY57" fmla="*/ 2397632 h 3333948"/>
                      <a:gd name="connsiteX58" fmla="*/ 632413 w 3957383"/>
                      <a:gd name="connsiteY58" fmla="*/ 2057221 h 3333948"/>
                      <a:gd name="connsiteX59" fmla="*/ 748419 w 3957383"/>
                      <a:gd name="connsiteY59" fmla="*/ 1953556 h 3333948"/>
                      <a:gd name="connsiteX60" fmla="*/ 1226545 w 3957383"/>
                      <a:gd name="connsiteY60" fmla="*/ 2488603 h 3333948"/>
                      <a:gd name="connsiteX61" fmla="*/ 1110540 w 3957383"/>
                      <a:gd name="connsiteY61" fmla="*/ 2592267 h 3333948"/>
                      <a:gd name="connsiteX62" fmla="*/ 632413 w 3957383"/>
                      <a:gd name="connsiteY62" fmla="*/ 2057221 h 3333948"/>
                      <a:gd name="connsiteX63" fmla="*/ 1181152 w 3957383"/>
                      <a:gd name="connsiteY63" fmla="*/ 3111747 h 3333948"/>
                      <a:gd name="connsiteX64" fmla="*/ 2032206 w 3957383"/>
                      <a:gd name="connsiteY64" fmla="*/ 3111747 h 3333948"/>
                      <a:gd name="connsiteX65" fmla="*/ 1654947 w 3957383"/>
                      <a:gd name="connsiteY65" fmla="*/ 2688503 h 3333948"/>
                      <a:gd name="connsiteX66" fmla="*/ 1181152 w 3957383"/>
                      <a:gd name="connsiteY66" fmla="*/ 3111747 h 3333948"/>
                      <a:gd name="connsiteX67" fmla="*/ 1016807 w 3957383"/>
                      <a:gd name="connsiteY67" fmla="*/ 3053998 h 3333948"/>
                      <a:gd name="connsiteX68" fmla="*/ 1684783 w 3957383"/>
                      <a:gd name="connsiteY68" fmla="*/ 2455086 h 3333948"/>
                      <a:gd name="connsiteX69" fmla="*/ 2268699 w 3957383"/>
                      <a:gd name="connsiteY69" fmla="*/ 3107226 h 3333948"/>
                      <a:gd name="connsiteX70" fmla="*/ 3766299 w 3957383"/>
                      <a:gd name="connsiteY70" fmla="*/ 1768945 h 3333948"/>
                      <a:gd name="connsiteX71" fmla="*/ 2357308 w 3957383"/>
                      <a:gd name="connsiteY71" fmla="*/ 192217 h 3333948"/>
                      <a:gd name="connsiteX72" fmla="*/ 191083 w 3957383"/>
                      <a:gd name="connsiteY72" fmla="*/ 2127992 h 3333948"/>
                      <a:gd name="connsiteX73" fmla="*/ 1016807 w 3957383"/>
                      <a:gd name="connsiteY73" fmla="*/ 3053998 h 3333948"/>
                      <a:gd name="connsiteX74" fmla="*/ 1066886 w 3957383"/>
                      <a:gd name="connsiteY74" fmla="*/ 3303745 h 3333948"/>
                      <a:gd name="connsiteX75" fmla="*/ 0 w 3957383"/>
                      <a:gd name="connsiteY75" fmla="*/ 2107139 h 3333948"/>
                      <a:gd name="connsiteX76" fmla="*/ 2357988 w 3957383"/>
                      <a:gd name="connsiteY76" fmla="*/ 0 h 3333948"/>
                      <a:gd name="connsiteX77" fmla="*/ 3957383 w 3957383"/>
                      <a:gd name="connsiteY77" fmla="*/ 1789799 h 3333948"/>
                      <a:gd name="connsiteX78" fmla="*/ 2229406 w 3957383"/>
                      <a:gd name="connsiteY78" fmla="*/ 3333948 h 3333948"/>
                      <a:gd name="connsiteX79" fmla="*/ 1066886 w 3957383"/>
                      <a:gd name="connsiteY79" fmla="*/ 3303745 h 3333948"/>
                      <a:gd name="connsiteX0" fmla="*/ 2554689 w 3957383"/>
                      <a:gd name="connsiteY0" fmla="*/ 1301750 h 3333948"/>
                      <a:gd name="connsiteX1" fmla="*/ 2076563 w 3957383"/>
                      <a:gd name="connsiteY1" fmla="*/ 766704 h 3333948"/>
                      <a:gd name="connsiteX2" fmla="*/ 2192568 w 3957383"/>
                      <a:gd name="connsiteY2" fmla="*/ 663040 h 3333948"/>
                      <a:gd name="connsiteX3" fmla="*/ 2670695 w 3957383"/>
                      <a:gd name="connsiteY3" fmla="*/ 1198086 h 3333948"/>
                      <a:gd name="connsiteX4" fmla="*/ 2554689 w 3957383"/>
                      <a:gd name="connsiteY4" fmla="*/ 1301750 h 3333948"/>
                      <a:gd name="connsiteX5" fmla="*/ 2313209 w 3957383"/>
                      <a:gd name="connsiteY5" fmla="*/ 1517542 h 3333948"/>
                      <a:gd name="connsiteX6" fmla="*/ 1835082 w 3957383"/>
                      <a:gd name="connsiteY6" fmla="*/ 982495 h 3333948"/>
                      <a:gd name="connsiteX7" fmla="*/ 1951088 w 3957383"/>
                      <a:gd name="connsiteY7" fmla="*/ 878831 h 3333948"/>
                      <a:gd name="connsiteX8" fmla="*/ 2429214 w 3957383"/>
                      <a:gd name="connsiteY8" fmla="*/ 1413877 h 3333948"/>
                      <a:gd name="connsiteX9" fmla="*/ 2313209 w 3957383"/>
                      <a:gd name="connsiteY9" fmla="*/ 1517542 h 3333948"/>
                      <a:gd name="connsiteX10" fmla="*/ 2071728 w 3957383"/>
                      <a:gd name="connsiteY10" fmla="*/ 1733333 h 3333948"/>
                      <a:gd name="connsiteX11" fmla="*/ 1593602 w 3957383"/>
                      <a:gd name="connsiteY11" fmla="*/ 1198287 h 3333948"/>
                      <a:gd name="connsiteX12" fmla="*/ 1709607 w 3957383"/>
                      <a:gd name="connsiteY12" fmla="*/ 1094622 h 3333948"/>
                      <a:gd name="connsiteX13" fmla="*/ 2187733 w 3957383"/>
                      <a:gd name="connsiteY13" fmla="*/ 1629669 h 3333948"/>
                      <a:gd name="connsiteX14" fmla="*/ 2071728 w 3957383"/>
                      <a:gd name="connsiteY14" fmla="*/ 1733333 h 3333948"/>
                      <a:gd name="connsiteX15" fmla="*/ 1830247 w 3957383"/>
                      <a:gd name="connsiteY15" fmla="*/ 1949124 h 3333948"/>
                      <a:gd name="connsiteX16" fmla="*/ 1352121 w 3957383"/>
                      <a:gd name="connsiteY16" fmla="*/ 1414078 h 3333948"/>
                      <a:gd name="connsiteX17" fmla="*/ 1468126 w 3957383"/>
                      <a:gd name="connsiteY17" fmla="*/ 1310414 h 3333948"/>
                      <a:gd name="connsiteX18" fmla="*/ 1946253 w 3957383"/>
                      <a:gd name="connsiteY18" fmla="*/ 1845460 h 3333948"/>
                      <a:gd name="connsiteX19" fmla="*/ 1830247 w 3957383"/>
                      <a:gd name="connsiteY19" fmla="*/ 1949124 h 3333948"/>
                      <a:gd name="connsiteX20" fmla="*/ 2235688 w 3957383"/>
                      <a:gd name="connsiteY20" fmla="*/ 2426694 h 3333948"/>
                      <a:gd name="connsiteX21" fmla="*/ 2170798 w 3957383"/>
                      <a:gd name="connsiteY21" fmla="*/ 2354079 h 3333948"/>
                      <a:gd name="connsiteX22" fmla="*/ 2269891 w 3957383"/>
                      <a:gd name="connsiteY22" fmla="*/ 2265529 h 3333948"/>
                      <a:gd name="connsiteX23" fmla="*/ 2214207 w 3957383"/>
                      <a:gd name="connsiteY23" fmla="*/ 2179465 h 3333948"/>
                      <a:gd name="connsiteX24" fmla="*/ 2189005 w 3957383"/>
                      <a:gd name="connsiteY24" fmla="*/ 2105585 h 3333948"/>
                      <a:gd name="connsiteX25" fmla="*/ 2288944 w 3957383"/>
                      <a:gd name="connsiteY25" fmla="*/ 2062009 h 3333948"/>
                      <a:gd name="connsiteX26" fmla="*/ 2312178 w 3957383"/>
                      <a:gd name="connsiteY26" fmla="*/ 2132161 h 3333948"/>
                      <a:gd name="connsiteX27" fmla="*/ 2365813 w 3957383"/>
                      <a:gd name="connsiteY27" fmla="*/ 2215743 h 3333948"/>
                      <a:gd name="connsiteX28" fmla="*/ 2460824 w 3957383"/>
                      <a:gd name="connsiteY28" fmla="*/ 2266932 h 3333948"/>
                      <a:gd name="connsiteX29" fmla="*/ 2541483 w 3957383"/>
                      <a:gd name="connsiteY29" fmla="*/ 2240293 h 3333948"/>
                      <a:gd name="connsiteX30" fmla="*/ 2577492 w 3957383"/>
                      <a:gd name="connsiteY30" fmla="*/ 2154082 h 3333948"/>
                      <a:gd name="connsiteX31" fmla="*/ 2552161 w 3957383"/>
                      <a:gd name="connsiteY31" fmla="*/ 2019817 h 3333948"/>
                      <a:gd name="connsiteX32" fmla="*/ 2525364 w 3957383"/>
                      <a:gd name="connsiteY32" fmla="*/ 1834037 h 3333948"/>
                      <a:gd name="connsiteX33" fmla="*/ 2604203 w 3957383"/>
                      <a:gd name="connsiteY33" fmla="*/ 1693724 h 3333948"/>
                      <a:gd name="connsiteX34" fmla="*/ 2758523 w 3957383"/>
                      <a:gd name="connsiteY34" fmla="*/ 1629971 h 3333948"/>
                      <a:gd name="connsiteX35" fmla="*/ 2927299 w 3957383"/>
                      <a:gd name="connsiteY35" fmla="*/ 1689503 h 3333948"/>
                      <a:gd name="connsiteX36" fmla="*/ 3037293 w 3957383"/>
                      <a:gd name="connsiteY36" fmla="*/ 1591210 h 3333948"/>
                      <a:gd name="connsiteX37" fmla="*/ 3102183 w 3957383"/>
                      <a:gd name="connsiteY37" fmla="*/ 1663825 h 3333948"/>
                      <a:gd name="connsiteX38" fmla="*/ 2997636 w 3957383"/>
                      <a:gd name="connsiteY38" fmla="*/ 1757250 h 3333948"/>
                      <a:gd name="connsiteX39" fmla="*/ 3059625 w 3957383"/>
                      <a:gd name="connsiteY39" fmla="*/ 1853797 h 3333948"/>
                      <a:gd name="connsiteX40" fmla="*/ 3090638 w 3957383"/>
                      <a:gd name="connsiteY40" fmla="*/ 1947198 h 3333948"/>
                      <a:gd name="connsiteX41" fmla="*/ 2987950 w 3957383"/>
                      <a:gd name="connsiteY41" fmla="*/ 1993215 h 3333948"/>
                      <a:gd name="connsiteX42" fmla="*/ 2960779 w 3957383"/>
                      <a:gd name="connsiteY42" fmla="*/ 1903330 h 3333948"/>
                      <a:gd name="connsiteX43" fmla="*/ 2903139 w 3957383"/>
                      <a:gd name="connsiteY43" fmla="*/ 1812290 h 3333948"/>
                      <a:gd name="connsiteX44" fmla="*/ 2801865 w 3957383"/>
                      <a:gd name="connsiteY44" fmla="*/ 1755467 h 3333948"/>
                      <a:gd name="connsiteX45" fmla="*/ 2708439 w 3957383"/>
                      <a:gd name="connsiteY45" fmla="*/ 1788407 h 3333948"/>
                      <a:gd name="connsiteX46" fmla="*/ 2663628 w 3957383"/>
                      <a:gd name="connsiteY46" fmla="*/ 1877353 h 3333948"/>
                      <a:gd name="connsiteX47" fmla="*/ 2687854 w 3957383"/>
                      <a:gd name="connsiteY47" fmla="*/ 2016101 h 3333948"/>
                      <a:gd name="connsiteX48" fmla="*/ 2716388 w 3957383"/>
                      <a:gd name="connsiteY48" fmla="*/ 2190324 h 3333948"/>
                      <a:gd name="connsiteX49" fmla="*/ 2647730 w 3957383"/>
                      <a:gd name="connsiteY49" fmla="*/ 2329907 h 3333948"/>
                      <a:gd name="connsiteX50" fmla="*/ 2498805 w 3957383"/>
                      <a:gd name="connsiteY50" fmla="*/ 2389862 h 3333948"/>
                      <a:gd name="connsiteX51" fmla="*/ 2340227 w 3957383"/>
                      <a:gd name="connsiteY51" fmla="*/ 2333276 h 3333948"/>
                      <a:gd name="connsiteX52" fmla="*/ 2235688 w 3957383"/>
                      <a:gd name="connsiteY52" fmla="*/ 2426694 h 3333948"/>
                      <a:gd name="connsiteX53" fmla="*/ 1328346 w 3957383"/>
                      <a:gd name="connsiteY53" fmla="*/ 2397632 h 3333948"/>
                      <a:gd name="connsiteX54" fmla="*/ 850220 w 3957383"/>
                      <a:gd name="connsiteY54" fmla="*/ 1862585 h 3333948"/>
                      <a:gd name="connsiteX55" fmla="*/ 966225 w 3957383"/>
                      <a:gd name="connsiteY55" fmla="*/ 1758921 h 3333948"/>
                      <a:gd name="connsiteX56" fmla="*/ 1444352 w 3957383"/>
                      <a:gd name="connsiteY56" fmla="*/ 2293967 h 3333948"/>
                      <a:gd name="connsiteX57" fmla="*/ 1328346 w 3957383"/>
                      <a:gd name="connsiteY57" fmla="*/ 2397632 h 3333948"/>
                      <a:gd name="connsiteX58" fmla="*/ 632413 w 3957383"/>
                      <a:gd name="connsiteY58" fmla="*/ 2057221 h 3333948"/>
                      <a:gd name="connsiteX59" fmla="*/ 748419 w 3957383"/>
                      <a:gd name="connsiteY59" fmla="*/ 1953556 h 3333948"/>
                      <a:gd name="connsiteX60" fmla="*/ 1226545 w 3957383"/>
                      <a:gd name="connsiteY60" fmla="*/ 2488603 h 3333948"/>
                      <a:gd name="connsiteX61" fmla="*/ 1110540 w 3957383"/>
                      <a:gd name="connsiteY61" fmla="*/ 2592267 h 3333948"/>
                      <a:gd name="connsiteX62" fmla="*/ 632413 w 3957383"/>
                      <a:gd name="connsiteY62" fmla="*/ 2057221 h 3333948"/>
                      <a:gd name="connsiteX63" fmla="*/ 1181152 w 3957383"/>
                      <a:gd name="connsiteY63" fmla="*/ 3111747 h 3333948"/>
                      <a:gd name="connsiteX64" fmla="*/ 2032206 w 3957383"/>
                      <a:gd name="connsiteY64" fmla="*/ 3111747 h 3333948"/>
                      <a:gd name="connsiteX65" fmla="*/ 1654947 w 3957383"/>
                      <a:gd name="connsiteY65" fmla="*/ 2688503 h 3333948"/>
                      <a:gd name="connsiteX66" fmla="*/ 1181152 w 3957383"/>
                      <a:gd name="connsiteY66" fmla="*/ 3111747 h 3333948"/>
                      <a:gd name="connsiteX67" fmla="*/ 1016807 w 3957383"/>
                      <a:gd name="connsiteY67" fmla="*/ 3053998 h 3333948"/>
                      <a:gd name="connsiteX68" fmla="*/ 1684783 w 3957383"/>
                      <a:gd name="connsiteY68" fmla="*/ 2455086 h 3333948"/>
                      <a:gd name="connsiteX69" fmla="*/ 2268699 w 3957383"/>
                      <a:gd name="connsiteY69" fmla="*/ 3107226 h 3333948"/>
                      <a:gd name="connsiteX70" fmla="*/ 3766299 w 3957383"/>
                      <a:gd name="connsiteY70" fmla="*/ 1768945 h 3333948"/>
                      <a:gd name="connsiteX71" fmla="*/ 2357308 w 3957383"/>
                      <a:gd name="connsiteY71" fmla="*/ 192217 h 3333948"/>
                      <a:gd name="connsiteX72" fmla="*/ 191083 w 3957383"/>
                      <a:gd name="connsiteY72" fmla="*/ 2127992 h 3333948"/>
                      <a:gd name="connsiteX73" fmla="*/ 1016807 w 3957383"/>
                      <a:gd name="connsiteY73" fmla="*/ 3053998 h 3333948"/>
                      <a:gd name="connsiteX74" fmla="*/ 1069613 w 3957383"/>
                      <a:gd name="connsiteY74" fmla="*/ 3301308 h 3333948"/>
                      <a:gd name="connsiteX75" fmla="*/ 0 w 3957383"/>
                      <a:gd name="connsiteY75" fmla="*/ 2107139 h 3333948"/>
                      <a:gd name="connsiteX76" fmla="*/ 2357988 w 3957383"/>
                      <a:gd name="connsiteY76" fmla="*/ 0 h 3333948"/>
                      <a:gd name="connsiteX77" fmla="*/ 3957383 w 3957383"/>
                      <a:gd name="connsiteY77" fmla="*/ 1789799 h 3333948"/>
                      <a:gd name="connsiteX78" fmla="*/ 2229406 w 3957383"/>
                      <a:gd name="connsiteY78" fmla="*/ 3333948 h 3333948"/>
                      <a:gd name="connsiteX79" fmla="*/ 1069613 w 3957383"/>
                      <a:gd name="connsiteY79" fmla="*/ 3301308 h 3333948"/>
                      <a:gd name="connsiteX0" fmla="*/ 2554689 w 3957383"/>
                      <a:gd name="connsiteY0" fmla="*/ 1301750 h 3333948"/>
                      <a:gd name="connsiteX1" fmla="*/ 2076563 w 3957383"/>
                      <a:gd name="connsiteY1" fmla="*/ 766704 h 3333948"/>
                      <a:gd name="connsiteX2" fmla="*/ 2192568 w 3957383"/>
                      <a:gd name="connsiteY2" fmla="*/ 663040 h 3333948"/>
                      <a:gd name="connsiteX3" fmla="*/ 2670695 w 3957383"/>
                      <a:gd name="connsiteY3" fmla="*/ 1198086 h 3333948"/>
                      <a:gd name="connsiteX4" fmla="*/ 2554689 w 3957383"/>
                      <a:gd name="connsiteY4" fmla="*/ 1301750 h 3333948"/>
                      <a:gd name="connsiteX5" fmla="*/ 2313209 w 3957383"/>
                      <a:gd name="connsiteY5" fmla="*/ 1517542 h 3333948"/>
                      <a:gd name="connsiteX6" fmla="*/ 1835082 w 3957383"/>
                      <a:gd name="connsiteY6" fmla="*/ 982495 h 3333948"/>
                      <a:gd name="connsiteX7" fmla="*/ 1951088 w 3957383"/>
                      <a:gd name="connsiteY7" fmla="*/ 878831 h 3333948"/>
                      <a:gd name="connsiteX8" fmla="*/ 2429214 w 3957383"/>
                      <a:gd name="connsiteY8" fmla="*/ 1413877 h 3333948"/>
                      <a:gd name="connsiteX9" fmla="*/ 2313209 w 3957383"/>
                      <a:gd name="connsiteY9" fmla="*/ 1517542 h 3333948"/>
                      <a:gd name="connsiteX10" fmla="*/ 2071728 w 3957383"/>
                      <a:gd name="connsiteY10" fmla="*/ 1733333 h 3333948"/>
                      <a:gd name="connsiteX11" fmla="*/ 1593602 w 3957383"/>
                      <a:gd name="connsiteY11" fmla="*/ 1198287 h 3333948"/>
                      <a:gd name="connsiteX12" fmla="*/ 1709607 w 3957383"/>
                      <a:gd name="connsiteY12" fmla="*/ 1094622 h 3333948"/>
                      <a:gd name="connsiteX13" fmla="*/ 2187733 w 3957383"/>
                      <a:gd name="connsiteY13" fmla="*/ 1629669 h 3333948"/>
                      <a:gd name="connsiteX14" fmla="*/ 2071728 w 3957383"/>
                      <a:gd name="connsiteY14" fmla="*/ 1733333 h 3333948"/>
                      <a:gd name="connsiteX15" fmla="*/ 1830247 w 3957383"/>
                      <a:gd name="connsiteY15" fmla="*/ 1949124 h 3333948"/>
                      <a:gd name="connsiteX16" fmla="*/ 1352121 w 3957383"/>
                      <a:gd name="connsiteY16" fmla="*/ 1414078 h 3333948"/>
                      <a:gd name="connsiteX17" fmla="*/ 1468126 w 3957383"/>
                      <a:gd name="connsiteY17" fmla="*/ 1310414 h 3333948"/>
                      <a:gd name="connsiteX18" fmla="*/ 1946253 w 3957383"/>
                      <a:gd name="connsiteY18" fmla="*/ 1845460 h 3333948"/>
                      <a:gd name="connsiteX19" fmla="*/ 1830247 w 3957383"/>
                      <a:gd name="connsiteY19" fmla="*/ 1949124 h 3333948"/>
                      <a:gd name="connsiteX20" fmla="*/ 2235688 w 3957383"/>
                      <a:gd name="connsiteY20" fmla="*/ 2426694 h 3333948"/>
                      <a:gd name="connsiteX21" fmla="*/ 2170798 w 3957383"/>
                      <a:gd name="connsiteY21" fmla="*/ 2354079 h 3333948"/>
                      <a:gd name="connsiteX22" fmla="*/ 2269891 w 3957383"/>
                      <a:gd name="connsiteY22" fmla="*/ 2265529 h 3333948"/>
                      <a:gd name="connsiteX23" fmla="*/ 2214207 w 3957383"/>
                      <a:gd name="connsiteY23" fmla="*/ 2179465 h 3333948"/>
                      <a:gd name="connsiteX24" fmla="*/ 2189005 w 3957383"/>
                      <a:gd name="connsiteY24" fmla="*/ 2105585 h 3333948"/>
                      <a:gd name="connsiteX25" fmla="*/ 2288944 w 3957383"/>
                      <a:gd name="connsiteY25" fmla="*/ 2062009 h 3333948"/>
                      <a:gd name="connsiteX26" fmla="*/ 2312178 w 3957383"/>
                      <a:gd name="connsiteY26" fmla="*/ 2132161 h 3333948"/>
                      <a:gd name="connsiteX27" fmla="*/ 2365813 w 3957383"/>
                      <a:gd name="connsiteY27" fmla="*/ 2215743 h 3333948"/>
                      <a:gd name="connsiteX28" fmla="*/ 2460824 w 3957383"/>
                      <a:gd name="connsiteY28" fmla="*/ 2266932 h 3333948"/>
                      <a:gd name="connsiteX29" fmla="*/ 2541483 w 3957383"/>
                      <a:gd name="connsiteY29" fmla="*/ 2240293 h 3333948"/>
                      <a:gd name="connsiteX30" fmla="*/ 2577492 w 3957383"/>
                      <a:gd name="connsiteY30" fmla="*/ 2154082 h 3333948"/>
                      <a:gd name="connsiteX31" fmla="*/ 2552161 w 3957383"/>
                      <a:gd name="connsiteY31" fmla="*/ 2019817 h 3333948"/>
                      <a:gd name="connsiteX32" fmla="*/ 2525364 w 3957383"/>
                      <a:gd name="connsiteY32" fmla="*/ 1834037 h 3333948"/>
                      <a:gd name="connsiteX33" fmla="*/ 2604203 w 3957383"/>
                      <a:gd name="connsiteY33" fmla="*/ 1693724 h 3333948"/>
                      <a:gd name="connsiteX34" fmla="*/ 2758523 w 3957383"/>
                      <a:gd name="connsiteY34" fmla="*/ 1629971 h 3333948"/>
                      <a:gd name="connsiteX35" fmla="*/ 2927299 w 3957383"/>
                      <a:gd name="connsiteY35" fmla="*/ 1689503 h 3333948"/>
                      <a:gd name="connsiteX36" fmla="*/ 3037293 w 3957383"/>
                      <a:gd name="connsiteY36" fmla="*/ 1591210 h 3333948"/>
                      <a:gd name="connsiteX37" fmla="*/ 3102183 w 3957383"/>
                      <a:gd name="connsiteY37" fmla="*/ 1663825 h 3333948"/>
                      <a:gd name="connsiteX38" fmla="*/ 2997636 w 3957383"/>
                      <a:gd name="connsiteY38" fmla="*/ 1757250 h 3333948"/>
                      <a:gd name="connsiteX39" fmla="*/ 3059625 w 3957383"/>
                      <a:gd name="connsiteY39" fmla="*/ 1853797 h 3333948"/>
                      <a:gd name="connsiteX40" fmla="*/ 3090638 w 3957383"/>
                      <a:gd name="connsiteY40" fmla="*/ 1947198 h 3333948"/>
                      <a:gd name="connsiteX41" fmla="*/ 2987950 w 3957383"/>
                      <a:gd name="connsiteY41" fmla="*/ 1993215 h 3333948"/>
                      <a:gd name="connsiteX42" fmla="*/ 2960779 w 3957383"/>
                      <a:gd name="connsiteY42" fmla="*/ 1903330 h 3333948"/>
                      <a:gd name="connsiteX43" fmla="*/ 2903139 w 3957383"/>
                      <a:gd name="connsiteY43" fmla="*/ 1812290 h 3333948"/>
                      <a:gd name="connsiteX44" fmla="*/ 2801865 w 3957383"/>
                      <a:gd name="connsiteY44" fmla="*/ 1755467 h 3333948"/>
                      <a:gd name="connsiteX45" fmla="*/ 2708439 w 3957383"/>
                      <a:gd name="connsiteY45" fmla="*/ 1788407 h 3333948"/>
                      <a:gd name="connsiteX46" fmla="*/ 2663628 w 3957383"/>
                      <a:gd name="connsiteY46" fmla="*/ 1877353 h 3333948"/>
                      <a:gd name="connsiteX47" fmla="*/ 2687854 w 3957383"/>
                      <a:gd name="connsiteY47" fmla="*/ 2016101 h 3333948"/>
                      <a:gd name="connsiteX48" fmla="*/ 2716388 w 3957383"/>
                      <a:gd name="connsiteY48" fmla="*/ 2190324 h 3333948"/>
                      <a:gd name="connsiteX49" fmla="*/ 2647730 w 3957383"/>
                      <a:gd name="connsiteY49" fmla="*/ 2329907 h 3333948"/>
                      <a:gd name="connsiteX50" fmla="*/ 2498805 w 3957383"/>
                      <a:gd name="connsiteY50" fmla="*/ 2389862 h 3333948"/>
                      <a:gd name="connsiteX51" fmla="*/ 2340227 w 3957383"/>
                      <a:gd name="connsiteY51" fmla="*/ 2333276 h 3333948"/>
                      <a:gd name="connsiteX52" fmla="*/ 2235688 w 3957383"/>
                      <a:gd name="connsiteY52" fmla="*/ 2426694 h 3333948"/>
                      <a:gd name="connsiteX53" fmla="*/ 1328346 w 3957383"/>
                      <a:gd name="connsiteY53" fmla="*/ 2397632 h 3333948"/>
                      <a:gd name="connsiteX54" fmla="*/ 850220 w 3957383"/>
                      <a:gd name="connsiteY54" fmla="*/ 1862585 h 3333948"/>
                      <a:gd name="connsiteX55" fmla="*/ 966225 w 3957383"/>
                      <a:gd name="connsiteY55" fmla="*/ 1758921 h 3333948"/>
                      <a:gd name="connsiteX56" fmla="*/ 1444352 w 3957383"/>
                      <a:gd name="connsiteY56" fmla="*/ 2293967 h 3333948"/>
                      <a:gd name="connsiteX57" fmla="*/ 1328346 w 3957383"/>
                      <a:gd name="connsiteY57" fmla="*/ 2397632 h 3333948"/>
                      <a:gd name="connsiteX58" fmla="*/ 632413 w 3957383"/>
                      <a:gd name="connsiteY58" fmla="*/ 2057221 h 3333948"/>
                      <a:gd name="connsiteX59" fmla="*/ 748419 w 3957383"/>
                      <a:gd name="connsiteY59" fmla="*/ 1953556 h 3333948"/>
                      <a:gd name="connsiteX60" fmla="*/ 1226545 w 3957383"/>
                      <a:gd name="connsiteY60" fmla="*/ 2488603 h 3333948"/>
                      <a:gd name="connsiteX61" fmla="*/ 1110540 w 3957383"/>
                      <a:gd name="connsiteY61" fmla="*/ 2592267 h 3333948"/>
                      <a:gd name="connsiteX62" fmla="*/ 632413 w 3957383"/>
                      <a:gd name="connsiteY62" fmla="*/ 2057221 h 3333948"/>
                      <a:gd name="connsiteX63" fmla="*/ 1181152 w 3957383"/>
                      <a:gd name="connsiteY63" fmla="*/ 3111747 h 3333948"/>
                      <a:gd name="connsiteX64" fmla="*/ 2032206 w 3957383"/>
                      <a:gd name="connsiteY64" fmla="*/ 3111747 h 3333948"/>
                      <a:gd name="connsiteX65" fmla="*/ 1654947 w 3957383"/>
                      <a:gd name="connsiteY65" fmla="*/ 2688503 h 3333948"/>
                      <a:gd name="connsiteX66" fmla="*/ 1181152 w 3957383"/>
                      <a:gd name="connsiteY66" fmla="*/ 3111747 h 3333948"/>
                      <a:gd name="connsiteX67" fmla="*/ 1016807 w 3957383"/>
                      <a:gd name="connsiteY67" fmla="*/ 3053998 h 3333948"/>
                      <a:gd name="connsiteX68" fmla="*/ 1684783 w 3957383"/>
                      <a:gd name="connsiteY68" fmla="*/ 2455086 h 3333948"/>
                      <a:gd name="connsiteX69" fmla="*/ 2268699 w 3957383"/>
                      <a:gd name="connsiteY69" fmla="*/ 3107226 h 3333948"/>
                      <a:gd name="connsiteX70" fmla="*/ 3766299 w 3957383"/>
                      <a:gd name="connsiteY70" fmla="*/ 1768945 h 3333948"/>
                      <a:gd name="connsiteX71" fmla="*/ 2357308 w 3957383"/>
                      <a:gd name="connsiteY71" fmla="*/ 192217 h 3333948"/>
                      <a:gd name="connsiteX72" fmla="*/ 191083 w 3957383"/>
                      <a:gd name="connsiteY72" fmla="*/ 2127992 h 3333948"/>
                      <a:gd name="connsiteX73" fmla="*/ 1016807 w 3957383"/>
                      <a:gd name="connsiteY73" fmla="*/ 3053998 h 3333948"/>
                      <a:gd name="connsiteX74" fmla="*/ 1067030 w 3957383"/>
                      <a:gd name="connsiteY74" fmla="*/ 3301163 h 3333948"/>
                      <a:gd name="connsiteX75" fmla="*/ 0 w 3957383"/>
                      <a:gd name="connsiteY75" fmla="*/ 2107139 h 3333948"/>
                      <a:gd name="connsiteX76" fmla="*/ 2357988 w 3957383"/>
                      <a:gd name="connsiteY76" fmla="*/ 0 h 3333948"/>
                      <a:gd name="connsiteX77" fmla="*/ 3957383 w 3957383"/>
                      <a:gd name="connsiteY77" fmla="*/ 1789799 h 3333948"/>
                      <a:gd name="connsiteX78" fmla="*/ 2229406 w 3957383"/>
                      <a:gd name="connsiteY78" fmla="*/ 3333948 h 3333948"/>
                      <a:gd name="connsiteX79" fmla="*/ 1067030 w 3957383"/>
                      <a:gd name="connsiteY79" fmla="*/ 3301163 h 3333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3957383" h="3333948">
                        <a:moveTo>
                          <a:pt x="2554689" y="1301750"/>
                        </a:moveTo>
                        <a:lnTo>
                          <a:pt x="2076563" y="766704"/>
                        </a:lnTo>
                        <a:lnTo>
                          <a:pt x="2192568" y="663040"/>
                        </a:lnTo>
                        <a:lnTo>
                          <a:pt x="2670695" y="1198086"/>
                        </a:lnTo>
                        <a:lnTo>
                          <a:pt x="2554689" y="1301750"/>
                        </a:lnTo>
                        <a:close/>
                        <a:moveTo>
                          <a:pt x="2313209" y="1517542"/>
                        </a:moveTo>
                        <a:lnTo>
                          <a:pt x="1835082" y="982495"/>
                        </a:lnTo>
                        <a:lnTo>
                          <a:pt x="1951088" y="878831"/>
                        </a:lnTo>
                        <a:lnTo>
                          <a:pt x="2429214" y="1413877"/>
                        </a:lnTo>
                        <a:lnTo>
                          <a:pt x="2313209" y="1517542"/>
                        </a:lnTo>
                        <a:close/>
                        <a:moveTo>
                          <a:pt x="2071728" y="1733333"/>
                        </a:moveTo>
                        <a:lnTo>
                          <a:pt x="1593602" y="1198287"/>
                        </a:lnTo>
                        <a:lnTo>
                          <a:pt x="1709607" y="1094622"/>
                        </a:lnTo>
                        <a:lnTo>
                          <a:pt x="2187733" y="1629669"/>
                        </a:lnTo>
                        <a:lnTo>
                          <a:pt x="2071728" y="1733333"/>
                        </a:lnTo>
                        <a:close/>
                        <a:moveTo>
                          <a:pt x="1830247" y="1949124"/>
                        </a:moveTo>
                        <a:lnTo>
                          <a:pt x="1352121" y="1414078"/>
                        </a:lnTo>
                        <a:lnTo>
                          <a:pt x="1468126" y="1310414"/>
                        </a:lnTo>
                        <a:lnTo>
                          <a:pt x="1946253" y="1845460"/>
                        </a:lnTo>
                        <a:lnTo>
                          <a:pt x="1830247" y="1949124"/>
                        </a:lnTo>
                        <a:close/>
                        <a:moveTo>
                          <a:pt x="2235688" y="2426694"/>
                        </a:moveTo>
                        <a:lnTo>
                          <a:pt x="2170798" y="2354079"/>
                        </a:lnTo>
                        <a:lnTo>
                          <a:pt x="2269891" y="2265529"/>
                        </a:lnTo>
                        <a:cubicBezTo>
                          <a:pt x="2245130" y="2235384"/>
                          <a:pt x="2226568" y="2206696"/>
                          <a:pt x="2214207" y="2179465"/>
                        </a:cubicBezTo>
                        <a:cubicBezTo>
                          <a:pt x="2201847" y="2152234"/>
                          <a:pt x="2193445" y="2127607"/>
                          <a:pt x="2189005" y="2105585"/>
                        </a:cubicBezTo>
                        <a:lnTo>
                          <a:pt x="2288944" y="2062009"/>
                        </a:lnTo>
                        <a:cubicBezTo>
                          <a:pt x="2293019" y="2081402"/>
                          <a:pt x="2300764" y="2104786"/>
                          <a:pt x="2312178" y="2132161"/>
                        </a:cubicBezTo>
                        <a:cubicBezTo>
                          <a:pt x="2323593" y="2159537"/>
                          <a:pt x="2341471" y="2187398"/>
                          <a:pt x="2365813" y="2215743"/>
                        </a:cubicBezTo>
                        <a:cubicBezTo>
                          <a:pt x="2396849" y="2248453"/>
                          <a:pt x="2428519" y="2265517"/>
                          <a:pt x="2460824" y="2266932"/>
                        </a:cubicBezTo>
                        <a:cubicBezTo>
                          <a:pt x="2493128" y="2268348"/>
                          <a:pt x="2520014" y="2259468"/>
                          <a:pt x="2541483" y="2240293"/>
                        </a:cubicBezTo>
                        <a:cubicBezTo>
                          <a:pt x="2566135" y="2218048"/>
                          <a:pt x="2578138" y="2189310"/>
                          <a:pt x="2577492" y="2154082"/>
                        </a:cubicBezTo>
                        <a:cubicBezTo>
                          <a:pt x="2576846" y="2118853"/>
                          <a:pt x="2568402" y="2074098"/>
                          <a:pt x="2552161" y="2019817"/>
                        </a:cubicBezTo>
                        <a:cubicBezTo>
                          <a:pt x="2528171" y="1948017"/>
                          <a:pt x="2519238" y="1886090"/>
                          <a:pt x="2525364" y="1834037"/>
                        </a:cubicBezTo>
                        <a:cubicBezTo>
                          <a:pt x="2531488" y="1781983"/>
                          <a:pt x="2557768" y="1735213"/>
                          <a:pt x="2604203" y="1693724"/>
                        </a:cubicBezTo>
                        <a:cubicBezTo>
                          <a:pt x="2649878" y="1653412"/>
                          <a:pt x="2701318" y="1632161"/>
                          <a:pt x="2758523" y="1629971"/>
                        </a:cubicBezTo>
                        <a:cubicBezTo>
                          <a:pt x="2815728" y="1627780"/>
                          <a:pt x="2871987" y="1647624"/>
                          <a:pt x="2927299" y="1689503"/>
                        </a:cubicBezTo>
                        <a:lnTo>
                          <a:pt x="3037293" y="1591210"/>
                        </a:lnTo>
                        <a:lnTo>
                          <a:pt x="3102183" y="1663825"/>
                        </a:lnTo>
                        <a:lnTo>
                          <a:pt x="2997636" y="1757250"/>
                        </a:lnTo>
                        <a:cubicBezTo>
                          <a:pt x="3022636" y="1787549"/>
                          <a:pt x="3043299" y="1819731"/>
                          <a:pt x="3059625" y="1853797"/>
                        </a:cubicBezTo>
                        <a:cubicBezTo>
                          <a:pt x="3075950" y="1887863"/>
                          <a:pt x="3086288" y="1918997"/>
                          <a:pt x="3090638" y="1947198"/>
                        </a:cubicBezTo>
                        <a:lnTo>
                          <a:pt x="2987950" y="1993215"/>
                        </a:lnTo>
                        <a:cubicBezTo>
                          <a:pt x="2983575" y="1965519"/>
                          <a:pt x="2974519" y="1935557"/>
                          <a:pt x="2960779" y="1903330"/>
                        </a:cubicBezTo>
                        <a:cubicBezTo>
                          <a:pt x="2947040" y="1871101"/>
                          <a:pt x="2927826" y="1840755"/>
                          <a:pt x="2903139" y="1812290"/>
                        </a:cubicBezTo>
                        <a:cubicBezTo>
                          <a:pt x="2870330" y="1776911"/>
                          <a:pt x="2836573" y="1757970"/>
                          <a:pt x="2801865" y="1755467"/>
                        </a:cubicBezTo>
                        <a:cubicBezTo>
                          <a:pt x="2767158" y="1752964"/>
                          <a:pt x="2736016" y="1763943"/>
                          <a:pt x="2708439" y="1788407"/>
                        </a:cubicBezTo>
                        <a:cubicBezTo>
                          <a:pt x="2681369" y="1812027"/>
                          <a:pt x="2666432" y="1841675"/>
                          <a:pt x="2663628" y="1877353"/>
                        </a:cubicBezTo>
                        <a:cubicBezTo>
                          <a:pt x="2660825" y="1913030"/>
                          <a:pt x="2668900" y="1959280"/>
                          <a:pt x="2687854" y="2016101"/>
                        </a:cubicBezTo>
                        <a:cubicBezTo>
                          <a:pt x="2709119" y="2079550"/>
                          <a:pt x="2718629" y="2137625"/>
                          <a:pt x="2716388" y="2190324"/>
                        </a:cubicBezTo>
                        <a:cubicBezTo>
                          <a:pt x="2714145" y="2243025"/>
                          <a:pt x="2691259" y="2289552"/>
                          <a:pt x="2647730" y="2329907"/>
                        </a:cubicBezTo>
                        <a:cubicBezTo>
                          <a:pt x="2602645" y="2369317"/>
                          <a:pt x="2553004" y="2389302"/>
                          <a:pt x="2498805" y="2389862"/>
                        </a:cubicBezTo>
                        <a:cubicBezTo>
                          <a:pt x="2444607" y="2390423"/>
                          <a:pt x="2391748" y="2371560"/>
                          <a:pt x="2340227" y="2333276"/>
                        </a:cubicBezTo>
                        <a:lnTo>
                          <a:pt x="2235688" y="2426694"/>
                        </a:lnTo>
                        <a:close/>
                        <a:moveTo>
                          <a:pt x="1328346" y="2397632"/>
                        </a:moveTo>
                        <a:lnTo>
                          <a:pt x="850220" y="1862585"/>
                        </a:lnTo>
                        <a:lnTo>
                          <a:pt x="966225" y="1758921"/>
                        </a:lnTo>
                        <a:lnTo>
                          <a:pt x="1444352" y="2293967"/>
                        </a:lnTo>
                        <a:lnTo>
                          <a:pt x="1328346" y="2397632"/>
                        </a:lnTo>
                        <a:close/>
                        <a:moveTo>
                          <a:pt x="632413" y="2057221"/>
                        </a:moveTo>
                        <a:lnTo>
                          <a:pt x="748419" y="1953556"/>
                        </a:lnTo>
                        <a:lnTo>
                          <a:pt x="1226545" y="2488603"/>
                        </a:lnTo>
                        <a:lnTo>
                          <a:pt x="1110540" y="2592267"/>
                        </a:lnTo>
                        <a:lnTo>
                          <a:pt x="632413" y="2057221"/>
                        </a:lnTo>
                        <a:close/>
                        <a:moveTo>
                          <a:pt x="1181152" y="3111747"/>
                        </a:moveTo>
                        <a:lnTo>
                          <a:pt x="2032206" y="3111747"/>
                        </a:lnTo>
                        <a:lnTo>
                          <a:pt x="1654947" y="2688503"/>
                        </a:lnTo>
                        <a:lnTo>
                          <a:pt x="1181152" y="3111747"/>
                        </a:lnTo>
                        <a:close/>
                        <a:moveTo>
                          <a:pt x="1016807" y="3053998"/>
                        </a:moveTo>
                        <a:lnTo>
                          <a:pt x="1684783" y="2455086"/>
                        </a:lnTo>
                        <a:lnTo>
                          <a:pt x="2268699" y="3107226"/>
                        </a:lnTo>
                        <a:lnTo>
                          <a:pt x="3766299" y="1768945"/>
                        </a:lnTo>
                        <a:lnTo>
                          <a:pt x="2357308" y="192217"/>
                        </a:lnTo>
                        <a:lnTo>
                          <a:pt x="191083" y="2127992"/>
                        </a:lnTo>
                        <a:lnTo>
                          <a:pt x="1016807" y="3053998"/>
                        </a:lnTo>
                        <a:close/>
                        <a:moveTo>
                          <a:pt x="1067030" y="3301163"/>
                        </a:moveTo>
                        <a:cubicBezTo>
                          <a:pt x="1004802" y="3233211"/>
                          <a:pt x="137770" y="2260792"/>
                          <a:pt x="0" y="2107139"/>
                        </a:cubicBezTo>
                        <a:lnTo>
                          <a:pt x="2357988" y="0"/>
                        </a:lnTo>
                        <a:lnTo>
                          <a:pt x="3957383" y="1789799"/>
                        </a:lnTo>
                        <a:lnTo>
                          <a:pt x="2229406" y="3333948"/>
                        </a:lnTo>
                        <a:lnTo>
                          <a:pt x="1067030" y="3301163"/>
                        </a:lnTo>
                        <a:close/>
                      </a:path>
                    </a:pathLst>
                  </a:cu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76" name="Freeform 34">
                    <a:extLst>
                      <a:ext uri="{FF2B5EF4-FFF2-40B4-BE49-F238E27FC236}">
                        <a16:creationId xmlns:a16="http://schemas.microsoft.com/office/drawing/2014/main" xmlns="" id="{E1B5DFEF-F169-4E76-BD3F-24FFBA1568B2}"/>
                      </a:ext>
                    </a:extLst>
                  </p:cNvPr>
                  <p:cNvSpPr/>
                  <p:nvPr/>
                </p:nvSpPr>
                <p:spPr>
                  <a:xfrm>
                    <a:off x="1494692" y="685800"/>
                    <a:ext cx="4044462" cy="5240215"/>
                  </a:xfrm>
                  <a:custGeom>
                    <a:avLst/>
                    <a:gdLst>
                      <a:gd name="connsiteX0" fmla="*/ 3898994 w 4044462"/>
                      <a:gd name="connsiteY0" fmla="*/ 0 h 5240215"/>
                      <a:gd name="connsiteX1" fmla="*/ 4044462 w 4044462"/>
                      <a:gd name="connsiteY1" fmla="*/ 0 h 5240215"/>
                      <a:gd name="connsiteX2" fmla="*/ 4044462 w 4044462"/>
                      <a:gd name="connsiteY2" fmla="*/ 5240215 h 5240215"/>
                      <a:gd name="connsiteX3" fmla="*/ 0 w 4044462"/>
                      <a:gd name="connsiteY3" fmla="*/ 5240215 h 5240215"/>
                      <a:gd name="connsiteX4" fmla="*/ 0 w 4044462"/>
                      <a:gd name="connsiteY4" fmla="*/ 5079160 h 5240215"/>
                      <a:gd name="connsiteX5" fmla="*/ 3898994 w 4044462"/>
                      <a:gd name="connsiteY5" fmla="*/ 5079160 h 5240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44462" h="5240215">
                        <a:moveTo>
                          <a:pt x="3898994" y="0"/>
                        </a:moveTo>
                        <a:lnTo>
                          <a:pt x="4044462" y="0"/>
                        </a:lnTo>
                        <a:lnTo>
                          <a:pt x="4044462" y="5240215"/>
                        </a:lnTo>
                        <a:lnTo>
                          <a:pt x="0" y="5240215"/>
                        </a:lnTo>
                        <a:lnTo>
                          <a:pt x="0" y="5079160"/>
                        </a:lnTo>
                        <a:lnTo>
                          <a:pt x="3898994" y="5079160"/>
                        </a:lnTo>
                        <a:close/>
                      </a:path>
                    </a:pathLst>
                  </a:cu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grpSp>
          <p:grpSp>
            <p:nvGrpSpPr>
              <p:cNvPr id="270" name="Group 269">
                <a:extLst>
                  <a:ext uri="{FF2B5EF4-FFF2-40B4-BE49-F238E27FC236}">
                    <a16:creationId xmlns:a16="http://schemas.microsoft.com/office/drawing/2014/main" xmlns="" id="{8BAD8787-A15F-4ACE-BE35-4BB388B0A405}"/>
                  </a:ext>
                </a:extLst>
              </p:cNvPr>
              <p:cNvGrpSpPr/>
              <p:nvPr/>
            </p:nvGrpSpPr>
            <p:grpSpPr>
              <a:xfrm>
                <a:off x="1547273" y="3954784"/>
                <a:ext cx="4396086" cy="520883"/>
                <a:chOff x="6269476" y="1296002"/>
                <a:chExt cx="5253860" cy="622519"/>
              </a:xfrm>
            </p:grpSpPr>
            <p:sp>
              <p:nvSpPr>
                <p:cNvPr id="271" name="Rectangle 270">
                  <a:extLst>
                    <a:ext uri="{FF2B5EF4-FFF2-40B4-BE49-F238E27FC236}">
                      <a16:creationId xmlns:a16="http://schemas.microsoft.com/office/drawing/2014/main" xmlns="" id="{5AC150EF-5D7B-4149-9669-3930693AD427}"/>
                    </a:ext>
                  </a:extLst>
                </p:cNvPr>
                <p:cNvSpPr/>
                <p:nvPr/>
              </p:nvSpPr>
              <p:spPr>
                <a:xfrm>
                  <a:off x="6269476" y="1550690"/>
                  <a:ext cx="5253860" cy="367831"/>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entury Gothic"/>
                      <a:ea typeface="+mn-ea"/>
                      <a:cs typeface="+mn-cs"/>
                    </a:rPr>
                    <a:t>Protecting Data and Information</a:t>
                  </a:r>
                </a:p>
              </p:txBody>
            </p:sp>
            <p:sp>
              <p:nvSpPr>
                <p:cNvPr id="272" name="TextBox 271">
                  <a:extLst>
                    <a:ext uri="{FF2B5EF4-FFF2-40B4-BE49-F238E27FC236}">
                      <a16:creationId xmlns:a16="http://schemas.microsoft.com/office/drawing/2014/main" xmlns="" id="{7392E397-6151-4603-B35A-019F4B4D56FD}"/>
                    </a:ext>
                  </a:extLst>
                </p:cNvPr>
                <p:cNvSpPr txBox="1"/>
                <p:nvPr/>
              </p:nvSpPr>
              <p:spPr>
                <a:xfrm>
                  <a:off x="6968938" y="1296002"/>
                  <a:ext cx="220776" cy="44139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1" i="0" u="none" strike="noStrike" kern="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grpSp>
        </p:grpSp>
        <p:grpSp>
          <p:nvGrpSpPr>
            <p:cNvPr id="222" name="Group 221">
              <a:extLst>
                <a:ext uri="{FF2B5EF4-FFF2-40B4-BE49-F238E27FC236}">
                  <a16:creationId xmlns:a16="http://schemas.microsoft.com/office/drawing/2014/main" xmlns="" id="{0DCF17C4-5E95-4015-A032-42E1CB4F5A7B}"/>
                </a:ext>
              </a:extLst>
            </p:cNvPr>
            <p:cNvGrpSpPr/>
            <p:nvPr/>
          </p:nvGrpSpPr>
          <p:grpSpPr>
            <a:xfrm>
              <a:off x="1228292" y="4760796"/>
              <a:ext cx="5329994" cy="780770"/>
              <a:chOff x="1198627" y="4850735"/>
              <a:chExt cx="5329994" cy="780770"/>
            </a:xfrm>
          </p:grpSpPr>
          <p:grpSp>
            <p:nvGrpSpPr>
              <p:cNvPr id="247" name="Group 246">
                <a:extLst>
                  <a:ext uri="{FF2B5EF4-FFF2-40B4-BE49-F238E27FC236}">
                    <a16:creationId xmlns:a16="http://schemas.microsoft.com/office/drawing/2014/main" xmlns="" id="{9427D570-C39E-421F-9285-B43E89E0F2F8}"/>
                  </a:ext>
                </a:extLst>
              </p:cNvPr>
              <p:cNvGrpSpPr/>
              <p:nvPr/>
            </p:nvGrpSpPr>
            <p:grpSpPr>
              <a:xfrm>
                <a:off x="1198627" y="4850735"/>
                <a:ext cx="766747" cy="780770"/>
                <a:chOff x="5568263" y="4605837"/>
                <a:chExt cx="916356" cy="933115"/>
              </a:xfrm>
            </p:grpSpPr>
            <p:grpSp>
              <p:nvGrpSpPr>
                <p:cNvPr id="251" name="Group 250">
                  <a:extLst>
                    <a:ext uri="{FF2B5EF4-FFF2-40B4-BE49-F238E27FC236}">
                      <a16:creationId xmlns:a16="http://schemas.microsoft.com/office/drawing/2014/main" xmlns="" id="{F5D7E191-4C2D-431E-9E50-A959CDCAC834}"/>
                    </a:ext>
                  </a:extLst>
                </p:cNvPr>
                <p:cNvGrpSpPr/>
                <p:nvPr/>
              </p:nvGrpSpPr>
              <p:grpSpPr>
                <a:xfrm>
                  <a:off x="5568263" y="4605837"/>
                  <a:ext cx="916356" cy="933115"/>
                  <a:chOff x="4067674" y="611974"/>
                  <a:chExt cx="1357922" cy="1382760"/>
                </a:xfrm>
              </p:grpSpPr>
              <p:sp>
                <p:nvSpPr>
                  <p:cNvPr id="266" name="Oval 265">
                    <a:extLst>
                      <a:ext uri="{FF2B5EF4-FFF2-40B4-BE49-F238E27FC236}">
                        <a16:creationId xmlns:a16="http://schemas.microsoft.com/office/drawing/2014/main" xmlns="" id="{55562B71-C93A-43DC-A9A0-757B8C69B791}"/>
                      </a:ext>
                    </a:extLst>
                  </p:cNvPr>
                  <p:cNvSpPr/>
                  <p:nvPr/>
                </p:nvSpPr>
                <p:spPr>
                  <a:xfrm>
                    <a:off x="4067674" y="611974"/>
                    <a:ext cx="1357922" cy="1357922"/>
                  </a:xfrm>
                  <a:prstGeom prst="ellipse">
                    <a:avLst/>
                  </a:prstGeom>
                  <a:solidFill>
                    <a:srgbClr val="64AAEA"/>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67" name="Oval 266">
                    <a:extLst>
                      <a:ext uri="{FF2B5EF4-FFF2-40B4-BE49-F238E27FC236}">
                        <a16:creationId xmlns:a16="http://schemas.microsoft.com/office/drawing/2014/main" xmlns="" id="{311E41FC-E2D5-42E6-9AD7-2B5DFDD9E237}"/>
                      </a:ext>
                    </a:extLst>
                  </p:cNvPr>
                  <p:cNvSpPr/>
                  <p:nvPr/>
                </p:nvSpPr>
                <p:spPr>
                  <a:xfrm>
                    <a:off x="4067674" y="636812"/>
                    <a:ext cx="1357922" cy="1357922"/>
                  </a:xfrm>
                  <a:prstGeom prst="ellipse">
                    <a:avLst/>
                  </a:prstGeom>
                  <a:solidFill>
                    <a:srgbClr val="17A086"/>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68" name="Oval 267">
                    <a:extLst>
                      <a:ext uri="{FF2B5EF4-FFF2-40B4-BE49-F238E27FC236}">
                        <a16:creationId xmlns:a16="http://schemas.microsoft.com/office/drawing/2014/main" xmlns="" id="{212D0CFE-FAA2-45F1-823E-7F81DCB52352}"/>
                      </a:ext>
                    </a:extLst>
                  </p:cNvPr>
                  <p:cNvSpPr/>
                  <p:nvPr/>
                </p:nvSpPr>
                <p:spPr>
                  <a:xfrm>
                    <a:off x="4178886" y="723187"/>
                    <a:ext cx="1135498" cy="1135497"/>
                  </a:xfrm>
                  <a:prstGeom prst="ellipse">
                    <a:avLst/>
                  </a:prstGeom>
                  <a:solidFill>
                    <a:srgbClr val="FFFFFF">
                      <a:lumMod val="95000"/>
                    </a:srgbClr>
                  </a:solidFill>
                  <a:ln w="12700" cap="flat" cmpd="sng" algn="ctr">
                    <a:noFill/>
                    <a:prstDash val="solid"/>
                    <a:miter lim="800000"/>
                  </a:ln>
                  <a:effectLst>
                    <a:outerShdw blurRad="25400" dist="38100" dir="5400000" algn="t" rotWithShape="0">
                      <a:prstClr val="black">
                        <a:alpha val="16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grpSp>
              <p:nvGrpSpPr>
                <p:cNvPr id="252" name="Group 251">
                  <a:extLst>
                    <a:ext uri="{FF2B5EF4-FFF2-40B4-BE49-F238E27FC236}">
                      <a16:creationId xmlns:a16="http://schemas.microsoft.com/office/drawing/2014/main" xmlns="" id="{F30C1BEE-03F8-4C98-9E55-5A29D26A1623}"/>
                    </a:ext>
                  </a:extLst>
                </p:cNvPr>
                <p:cNvGrpSpPr/>
                <p:nvPr/>
              </p:nvGrpSpPr>
              <p:grpSpPr>
                <a:xfrm>
                  <a:off x="5905304" y="5042198"/>
                  <a:ext cx="263284" cy="141163"/>
                  <a:chOff x="5434013" y="2327275"/>
                  <a:chExt cx="1273175" cy="682625"/>
                </a:xfrm>
                <a:solidFill>
                  <a:srgbClr val="2C2C2C"/>
                </a:solidFill>
              </p:grpSpPr>
              <p:sp>
                <p:nvSpPr>
                  <p:cNvPr id="254" name="Rectangle 9">
                    <a:extLst>
                      <a:ext uri="{FF2B5EF4-FFF2-40B4-BE49-F238E27FC236}">
                        <a16:creationId xmlns:a16="http://schemas.microsoft.com/office/drawing/2014/main" xmlns="" id="{FA0C4C34-54A0-48C2-8F53-AE98A1F35A41}"/>
                      </a:ext>
                    </a:extLst>
                  </p:cNvPr>
                  <p:cNvSpPr>
                    <a:spLocks noChangeArrowheads="1"/>
                  </p:cNvSpPr>
                  <p:nvPr/>
                </p:nvSpPr>
                <p:spPr bwMode="auto">
                  <a:xfrm>
                    <a:off x="5734051" y="2584450"/>
                    <a:ext cx="168275" cy="1682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255" name="Rectangle 10">
                    <a:extLst>
                      <a:ext uri="{FF2B5EF4-FFF2-40B4-BE49-F238E27FC236}">
                        <a16:creationId xmlns:a16="http://schemas.microsoft.com/office/drawing/2014/main" xmlns="" id="{ECDD1D92-DB37-43FD-B563-C4ED61BFDA4C}"/>
                      </a:ext>
                    </a:extLst>
                  </p:cNvPr>
                  <p:cNvSpPr>
                    <a:spLocks noChangeArrowheads="1"/>
                  </p:cNvSpPr>
                  <p:nvPr/>
                </p:nvSpPr>
                <p:spPr bwMode="auto">
                  <a:xfrm>
                    <a:off x="5734051" y="2841625"/>
                    <a:ext cx="168275" cy="1682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257" name="Rectangle 12">
                    <a:extLst>
                      <a:ext uri="{FF2B5EF4-FFF2-40B4-BE49-F238E27FC236}">
                        <a16:creationId xmlns:a16="http://schemas.microsoft.com/office/drawing/2014/main" xmlns="" id="{9458F51A-3144-4373-B359-7BF65CB72987}"/>
                      </a:ext>
                    </a:extLst>
                  </p:cNvPr>
                  <p:cNvSpPr>
                    <a:spLocks noChangeArrowheads="1"/>
                  </p:cNvSpPr>
                  <p:nvPr/>
                </p:nvSpPr>
                <p:spPr bwMode="auto">
                  <a:xfrm>
                    <a:off x="5434013" y="2841625"/>
                    <a:ext cx="166688" cy="1682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261" name="Freeform 16">
                    <a:extLst>
                      <a:ext uri="{FF2B5EF4-FFF2-40B4-BE49-F238E27FC236}">
                        <a16:creationId xmlns:a16="http://schemas.microsoft.com/office/drawing/2014/main" xmlns="" id="{C0A8D6F0-48D5-4271-ABEC-88956D4DFEB3}"/>
                      </a:ext>
                    </a:extLst>
                  </p:cNvPr>
                  <p:cNvSpPr>
                    <a:spLocks/>
                  </p:cNvSpPr>
                  <p:nvPr/>
                </p:nvSpPr>
                <p:spPr bwMode="auto">
                  <a:xfrm>
                    <a:off x="6383338" y="2749550"/>
                    <a:ext cx="323850" cy="207963"/>
                  </a:xfrm>
                  <a:custGeom>
                    <a:avLst/>
                    <a:gdLst>
                      <a:gd name="T0" fmla="*/ 197 w 1081"/>
                      <a:gd name="T1" fmla="*/ 655 h 686"/>
                      <a:gd name="T2" fmla="*/ 31 w 1081"/>
                      <a:gd name="T3" fmla="*/ 600 h 686"/>
                      <a:gd name="T4" fmla="*/ 31 w 1081"/>
                      <a:gd name="T5" fmla="*/ 600 h 686"/>
                      <a:gd name="T6" fmla="*/ 85 w 1081"/>
                      <a:gd name="T7" fmla="*/ 434 h 686"/>
                      <a:gd name="T8" fmla="*/ 884 w 1081"/>
                      <a:gd name="T9" fmla="*/ 31 h 686"/>
                      <a:gd name="T10" fmla="*/ 1050 w 1081"/>
                      <a:gd name="T11" fmla="*/ 86 h 686"/>
                      <a:gd name="T12" fmla="*/ 1050 w 1081"/>
                      <a:gd name="T13" fmla="*/ 86 h 686"/>
                      <a:gd name="T14" fmla="*/ 995 w 1081"/>
                      <a:gd name="T15" fmla="*/ 252 h 686"/>
                      <a:gd name="T16" fmla="*/ 197 w 1081"/>
                      <a:gd name="T17" fmla="*/ 655 h 6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81" h="686">
                        <a:moveTo>
                          <a:pt x="197" y="655"/>
                        </a:moveTo>
                        <a:cubicBezTo>
                          <a:pt x="136" y="686"/>
                          <a:pt x="62" y="661"/>
                          <a:pt x="31" y="600"/>
                        </a:cubicBezTo>
                        <a:lnTo>
                          <a:pt x="31" y="600"/>
                        </a:lnTo>
                        <a:cubicBezTo>
                          <a:pt x="0" y="539"/>
                          <a:pt x="24" y="465"/>
                          <a:pt x="85" y="434"/>
                        </a:cubicBezTo>
                        <a:lnTo>
                          <a:pt x="884" y="31"/>
                        </a:lnTo>
                        <a:cubicBezTo>
                          <a:pt x="944" y="0"/>
                          <a:pt x="1019" y="25"/>
                          <a:pt x="1050" y="86"/>
                        </a:cubicBezTo>
                        <a:lnTo>
                          <a:pt x="1050" y="86"/>
                        </a:lnTo>
                        <a:cubicBezTo>
                          <a:pt x="1081" y="147"/>
                          <a:pt x="1057" y="221"/>
                          <a:pt x="995" y="252"/>
                        </a:cubicBezTo>
                        <a:lnTo>
                          <a:pt x="197" y="65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262" name="Freeform 17">
                    <a:extLst>
                      <a:ext uri="{FF2B5EF4-FFF2-40B4-BE49-F238E27FC236}">
                        <a16:creationId xmlns:a16="http://schemas.microsoft.com/office/drawing/2014/main" xmlns="" id="{1FC934D2-8E56-4089-93D2-B092716CF114}"/>
                      </a:ext>
                    </a:extLst>
                  </p:cNvPr>
                  <p:cNvSpPr>
                    <a:spLocks/>
                  </p:cNvSpPr>
                  <p:nvPr/>
                </p:nvSpPr>
                <p:spPr bwMode="auto">
                  <a:xfrm>
                    <a:off x="6370638" y="2851150"/>
                    <a:ext cx="119063" cy="120650"/>
                  </a:xfrm>
                  <a:custGeom>
                    <a:avLst/>
                    <a:gdLst>
                      <a:gd name="T0" fmla="*/ 8 w 398"/>
                      <a:gd name="T1" fmla="*/ 185 h 399"/>
                      <a:gd name="T2" fmla="*/ 214 w 398"/>
                      <a:gd name="T3" fmla="*/ 8 h 399"/>
                      <a:gd name="T4" fmla="*/ 389 w 398"/>
                      <a:gd name="T5" fmla="*/ 214 h 399"/>
                      <a:gd name="T6" fmla="*/ 183 w 398"/>
                      <a:gd name="T7" fmla="*/ 391 h 399"/>
                      <a:gd name="T8" fmla="*/ 8 w 398"/>
                      <a:gd name="T9" fmla="*/ 185 h 399"/>
                    </a:gdLst>
                    <a:ahLst/>
                    <a:cxnLst>
                      <a:cxn ang="0">
                        <a:pos x="T0" y="T1"/>
                      </a:cxn>
                      <a:cxn ang="0">
                        <a:pos x="T2" y="T3"/>
                      </a:cxn>
                      <a:cxn ang="0">
                        <a:pos x="T4" y="T5"/>
                      </a:cxn>
                      <a:cxn ang="0">
                        <a:pos x="T6" y="T7"/>
                      </a:cxn>
                      <a:cxn ang="0">
                        <a:pos x="T8" y="T9"/>
                      </a:cxn>
                    </a:cxnLst>
                    <a:rect l="0" t="0" r="r" b="b"/>
                    <a:pathLst>
                      <a:path w="398" h="399">
                        <a:moveTo>
                          <a:pt x="8" y="185"/>
                        </a:moveTo>
                        <a:cubicBezTo>
                          <a:pt x="16" y="79"/>
                          <a:pt x="108" y="0"/>
                          <a:pt x="214" y="8"/>
                        </a:cubicBezTo>
                        <a:cubicBezTo>
                          <a:pt x="319" y="17"/>
                          <a:pt x="398" y="109"/>
                          <a:pt x="389" y="214"/>
                        </a:cubicBezTo>
                        <a:cubicBezTo>
                          <a:pt x="381" y="320"/>
                          <a:pt x="289" y="399"/>
                          <a:pt x="183" y="391"/>
                        </a:cubicBezTo>
                        <a:cubicBezTo>
                          <a:pt x="78" y="382"/>
                          <a:pt x="0" y="290"/>
                          <a:pt x="8" y="1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263" name="Freeform 18">
                    <a:extLst>
                      <a:ext uri="{FF2B5EF4-FFF2-40B4-BE49-F238E27FC236}">
                        <a16:creationId xmlns:a16="http://schemas.microsoft.com/office/drawing/2014/main" xmlns="" id="{35D8118D-F219-4B71-8B08-5165F458F7DE}"/>
                      </a:ext>
                    </a:extLst>
                  </p:cNvPr>
                  <p:cNvSpPr>
                    <a:spLocks/>
                  </p:cNvSpPr>
                  <p:nvPr/>
                </p:nvSpPr>
                <p:spPr bwMode="auto">
                  <a:xfrm>
                    <a:off x="6335713" y="2327275"/>
                    <a:ext cx="166688" cy="66675"/>
                  </a:xfrm>
                  <a:custGeom>
                    <a:avLst/>
                    <a:gdLst>
                      <a:gd name="T0" fmla="*/ 338 w 556"/>
                      <a:gd name="T1" fmla="*/ 187 h 221"/>
                      <a:gd name="T2" fmla="*/ 556 w 556"/>
                      <a:gd name="T3" fmla="*/ 202 h 221"/>
                      <a:gd name="T4" fmla="*/ 556 w 556"/>
                      <a:gd name="T5" fmla="*/ 0 h 221"/>
                      <a:gd name="T6" fmla="*/ 0 w 556"/>
                      <a:gd name="T7" fmla="*/ 0 h 221"/>
                      <a:gd name="T8" fmla="*/ 0 w 556"/>
                      <a:gd name="T9" fmla="*/ 221 h 221"/>
                      <a:gd name="T10" fmla="*/ 338 w 556"/>
                      <a:gd name="T11" fmla="*/ 187 h 221"/>
                    </a:gdLst>
                    <a:ahLst/>
                    <a:cxnLst>
                      <a:cxn ang="0">
                        <a:pos x="T0" y="T1"/>
                      </a:cxn>
                      <a:cxn ang="0">
                        <a:pos x="T2" y="T3"/>
                      </a:cxn>
                      <a:cxn ang="0">
                        <a:pos x="T4" y="T5"/>
                      </a:cxn>
                      <a:cxn ang="0">
                        <a:pos x="T6" y="T7"/>
                      </a:cxn>
                      <a:cxn ang="0">
                        <a:pos x="T8" y="T9"/>
                      </a:cxn>
                      <a:cxn ang="0">
                        <a:pos x="T10" y="T11"/>
                      </a:cxn>
                    </a:cxnLst>
                    <a:rect l="0" t="0" r="r" b="b"/>
                    <a:pathLst>
                      <a:path w="556" h="221">
                        <a:moveTo>
                          <a:pt x="338" y="187"/>
                        </a:moveTo>
                        <a:cubicBezTo>
                          <a:pt x="412" y="187"/>
                          <a:pt x="485" y="193"/>
                          <a:pt x="556" y="202"/>
                        </a:cubicBezTo>
                        <a:lnTo>
                          <a:pt x="556" y="0"/>
                        </a:lnTo>
                        <a:lnTo>
                          <a:pt x="0" y="0"/>
                        </a:lnTo>
                        <a:lnTo>
                          <a:pt x="0" y="221"/>
                        </a:lnTo>
                        <a:cubicBezTo>
                          <a:pt x="109" y="199"/>
                          <a:pt x="223" y="187"/>
                          <a:pt x="338" y="18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264" name="Freeform 19">
                    <a:extLst>
                      <a:ext uri="{FF2B5EF4-FFF2-40B4-BE49-F238E27FC236}">
                        <a16:creationId xmlns:a16="http://schemas.microsoft.com/office/drawing/2014/main" xmlns="" id="{C663F25B-F04F-4BDF-8AAE-236CA10C0501}"/>
                      </a:ext>
                    </a:extLst>
                  </p:cNvPr>
                  <p:cNvSpPr>
                    <a:spLocks/>
                  </p:cNvSpPr>
                  <p:nvPr/>
                </p:nvSpPr>
                <p:spPr bwMode="auto">
                  <a:xfrm>
                    <a:off x="6035676" y="2327275"/>
                    <a:ext cx="166688" cy="166688"/>
                  </a:xfrm>
                  <a:custGeom>
                    <a:avLst/>
                    <a:gdLst>
                      <a:gd name="T0" fmla="*/ 556 w 556"/>
                      <a:gd name="T1" fmla="*/ 378 h 556"/>
                      <a:gd name="T2" fmla="*/ 556 w 556"/>
                      <a:gd name="T3" fmla="*/ 0 h 556"/>
                      <a:gd name="T4" fmla="*/ 0 w 556"/>
                      <a:gd name="T5" fmla="*/ 0 h 556"/>
                      <a:gd name="T6" fmla="*/ 0 w 556"/>
                      <a:gd name="T7" fmla="*/ 556 h 556"/>
                      <a:gd name="T8" fmla="*/ 283 w 556"/>
                      <a:gd name="T9" fmla="*/ 556 h 556"/>
                      <a:gd name="T10" fmla="*/ 556 w 556"/>
                      <a:gd name="T11" fmla="*/ 378 h 556"/>
                    </a:gdLst>
                    <a:ahLst/>
                    <a:cxnLst>
                      <a:cxn ang="0">
                        <a:pos x="T0" y="T1"/>
                      </a:cxn>
                      <a:cxn ang="0">
                        <a:pos x="T2" y="T3"/>
                      </a:cxn>
                      <a:cxn ang="0">
                        <a:pos x="T4" y="T5"/>
                      </a:cxn>
                      <a:cxn ang="0">
                        <a:pos x="T6" y="T7"/>
                      </a:cxn>
                      <a:cxn ang="0">
                        <a:pos x="T8" y="T9"/>
                      </a:cxn>
                      <a:cxn ang="0">
                        <a:pos x="T10" y="T11"/>
                      </a:cxn>
                    </a:cxnLst>
                    <a:rect l="0" t="0" r="r" b="b"/>
                    <a:pathLst>
                      <a:path w="556" h="556">
                        <a:moveTo>
                          <a:pt x="556" y="378"/>
                        </a:moveTo>
                        <a:lnTo>
                          <a:pt x="556" y="0"/>
                        </a:lnTo>
                        <a:lnTo>
                          <a:pt x="0" y="0"/>
                        </a:lnTo>
                        <a:lnTo>
                          <a:pt x="0" y="556"/>
                        </a:lnTo>
                        <a:lnTo>
                          <a:pt x="283" y="556"/>
                        </a:lnTo>
                        <a:cubicBezTo>
                          <a:pt x="368" y="488"/>
                          <a:pt x="459" y="429"/>
                          <a:pt x="556" y="37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grpSp>
          </p:grpSp>
          <p:grpSp>
            <p:nvGrpSpPr>
              <p:cNvPr id="248" name="Group 247">
                <a:extLst>
                  <a:ext uri="{FF2B5EF4-FFF2-40B4-BE49-F238E27FC236}">
                    <a16:creationId xmlns:a16="http://schemas.microsoft.com/office/drawing/2014/main" xmlns="" id="{0464479D-5FBE-4A01-9B80-71D64072D9D2}"/>
                  </a:ext>
                </a:extLst>
              </p:cNvPr>
              <p:cNvGrpSpPr/>
              <p:nvPr/>
            </p:nvGrpSpPr>
            <p:grpSpPr>
              <a:xfrm>
                <a:off x="1547116" y="5088524"/>
                <a:ext cx="4981505" cy="350241"/>
                <a:chOff x="6269290" y="1570543"/>
                <a:chExt cx="5953508" cy="418581"/>
              </a:xfrm>
            </p:grpSpPr>
            <p:sp>
              <p:nvSpPr>
                <p:cNvPr id="249" name="Rectangle 248">
                  <a:extLst>
                    <a:ext uri="{FF2B5EF4-FFF2-40B4-BE49-F238E27FC236}">
                      <a16:creationId xmlns:a16="http://schemas.microsoft.com/office/drawing/2014/main" xmlns="" id="{FB6EA708-6DED-47AB-83DC-C0622B2A0A3D}"/>
                    </a:ext>
                  </a:extLst>
                </p:cNvPr>
                <p:cNvSpPr/>
                <p:nvPr/>
              </p:nvSpPr>
              <p:spPr>
                <a:xfrm>
                  <a:off x="6968938" y="1658076"/>
                  <a:ext cx="5253860" cy="33104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2C2C2C"/>
                    </a:solidFill>
                    <a:effectLst/>
                    <a:uLnTx/>
                    <a:uFillTx/>
                    <a:latin typeface="Arial" panose="020B0604020202020204" pitchFamily="34" charset="0"/>
                    <a:ea typeface="+mn-ea"/>
                    <a:cs typeface="Arial" panose="020B0604020202020204" pitchFamily="34" charset="0"/>
                  </a:endParaRPr>
                </a:p>
              </p:txBody>
            </p:sp>
            <p:sp>
              <p:nvSpPr>
                <p:cNvPr id="250" name="TextBox 249">
                  <a:extLst>
                    <a:ext uri="{FF2B5EF4-FFF2-40B4-BE49-F238E27FC236}">
                      <a16:creationId xmlns:a16="http://schemas.microsoft.com/office/drawing/2014/main" xmlns="" id="{84030D63-AF94-4901-8976-629DA32A024B}"/>
                    </a:ext>
                  </a:extLst>
                </p:cNvPr>
                <p:cNvSpPr txBox="1"/>
                <p:nvPr/>
              </p:nvSpPr>
              <p:spPr>
                <a:xfrm>
                  <a:off x="6269290" y="1570543"/>
                  <a:ext cx="5167002" cy="367831"/>
                </a:xfrm>
                <a:prstGeom prst="rect">
                  <a:avLst/>
                </a:prstGeom>
                <a:noFill/>
              </p:spPr>
              <p:txBody>
                <a:bodyPr wrap="square" rtlCol="0">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entury Gothic"/>
                      <a:ea typeface="+mn-ea"/>
                      <a:cs typeface="+mn-cs"/>
                    </a:rPr>
                    <a:t>Enhancing Resilience and Preparedness</a:t>
                  </a:r>
                </a:p>
              </p:txBody>
            </p:sp>
          </p:grpSp>
        </p:grpSp>
        <p:grpSp>
          <p:nvGrpSpPr>
            <p:cNvPr id="223" name="Group 222">
              <a:extLst>
                <a:ext uri="{FF2B5EF4-FFF2-40B4-BE49-F238E27FC236}">
                  <a16:creationId xmlns:a16="http://schemas.microsoft.com/office/drawing/2014/main" xmlns="" id="{1A500E67-1EF7-4760-91E6-03DA6116C0D8}"/>
                </a:ext>
              </a:extLst>
            </p:cNvPr>
            <p:cNvGrpSpPr/>
            <p:nvPr/>
          </p:nvGrpSpPr>
          <p:grpSpPr>
            <a:xfrm>
              <a:off x="1228449" y="2952750"/>
              <a:ext cx="5329996" cy="780770"/>
              <a:chOff x="1198627" y="3042690"/>
              <a:chExt cx="5329996" cy="780770"/>
            </a:xfrm>
          </p:grpSpPr>
          <p:grpSp>
            <p:nvGrpSpPr>
              <p:cNvPr id="234" name="Group 233">
                <a:extLst>
                  <a:ext uri="{FF2B5EF4-FFF2-40B4-BE49-F238E27FC236}">
                    <a16:creationId xmlns:a16="http://schemas.microsoft.com/office/drawing/2014/main" xmlns="" id="{DE475DED-987B-454F-91E2-6A70B4DE02B6}"/>
                  </a:ext>
                </a:extLst>
              </p:cNvPr>
              <p:cNvGrpSpPr/>
              <p:nvPr/>
            </p:nvGrpSpPr>
            <p:grpSpPr>
              <a:xfrm>
                <a:off x="1198627" y="3042690"/>
                <a:ext cx="766747" cy="780770"/>
                <a:chOff x="5568262" y="2445004"/>
                <a:chExt cx="916356" cy="933116"/>
              </a:xfrm>
            </p:grpSpPr>
            <p:grpSp>
              <p:nvGrpSpPr>
                <p:cNvPr id="238" name="Group 237">
                  <a:extLst>
                    <a:ext uri="{FF2B5EF4-FFF2-40B4-BE49-F238E27FC236}">
                      <a16:creationId xmlns:a16="http://schemas.microsoft.com/office/drawing/2014/main" xmlns="" id="{330CAB2F-A03D-48A3-A4E9-2EEAFF969962}"/>
                    </a:ext>
                  </a:extLst>
                </p:cNvPr>
                <p:cNvGrpSpPr/>
                <p:nvPr/>
              </p:nvGrpSpPr>
              <p:grpSpPr>
                <a:xfrm>
                  <a:off x="5568262" y="2445004"/>
                  <a:ext cx="916356" cy="933116"/>
                  <a:chOff x="4067674" y="611974"/>
                  <a:chExt cx="1357922" cy="1382760"/>
                </a:xfrm>
              </p:grpSpPr>
              <p:sp>
                <p:nvSpPr>
                  <p:cNvPr id="244" name="Oval 243">
                    <a:extLst>
                      <a:ext uri="{FF2B5EF4-FFF2-40B4-BE49-F238E27FC236}">
                        <a16:creationId xmlns:a16="http://schemas.microsoft.com/office/drawing/2014/main" xmlns="" id="{99D31E23-869F-404F-ACBE-A2B54314B261}"/>
                      </a:ext>
                    </a:extLst>
                  </p:cNvPr>
                  <p:cNvSpPr/>
                  <p:nvPr/>
                </p:nvSpPr>
                <p:spPr>
                  <a:xfrm>
                    <a:off x="4067674" y="611974"/>
                    <a:ext cx="1357922" cy="1357922"/>
                  </a:xfrm>
                  <a:prstGeom prst="ellipse">
                    <a:avLst/>
                  </a:prstGeom>
                  <a:solidFill>
                    <a:srgbClr val="3CAA61">
                      <a:lumMod val="75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45" name="Oval 244">
                    <a:extLst>
                      <a:ext uri="{FF2B5EF4-FFF2-40B4-BE49-F238E27FC236}">
                        <a16:creationId xmlns:a16="http://schemas.microsoft.com/office/drawing/2014/main" xmlns="" id="{0DCDD4D2-B35D-4EF3-AE7C-E948450CF2F0}"/>
                      </a:ext>
                    </a:extLst>
                  </p:cNvPr>
                  <p:cNvSpPr/>
                  <p:nvPr/>
                </p:nvSpPr>
                <p:spPr>
                  <a:xfrm>
                    <a:off x="4067674" y="636812"/>
                    <a:ext cx="1357922" cy="1357922"/>
                  </a:xfrm>
                  <a:prstGeom prst="ellipse">
                    <a:avLst/>
                  </a:prstGeom>
                  <a:solidFill>
                    <a:srgbClr val="3CAA6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46" name="Oval 245">
                    <a:extLst>
                      <a:ext uri="{FF2B5EF4-FFF2-40B4-BE49-F238E27FC236}">
                        <a16:creationId xmlns:a16="http://schemas.microsoft.com/office/drawing/2014/main" xmlns="" id="{B38E8BCE-1BC0-45BC-9593-B1380A66045B}"/>
                      </a:ext>
                    </a:extLst>
                  </p:cNvPr>
                  <p:cNvSpPr/>
                  <p:nvPr/>
                </p:nvSpPr>
                <p:spPr>
                  <a:xfrm>
                    <a:off x="4178886" y="723187"/>
                    <a:ext cx="1135498" cy="1135497"/>
                  </a:xfrm>
                  <a:prstGeom prst="ellipse">
                    <a:avLst/>
                  </a:prstGeom>
                  <a:solidFill>
                    <a:srgbClr val="FFFFFF">
                      <a:lumMod val="95000"/>
                    </a:srgbClr>
                  </a:solidFill>
                  <a:ln w="12700" cap="flat" cmpd="sng" algn="ctr">
                    <a:noFill/>
                    <a:prstDash val="solid"/>
                    <a:miter lim="800000"/>
                  </a:ln>
                  <a:effectLst>
                    <a:outerShdw blurRad="25400" dist="38100" dir="5400000" algn="t" rotWithShape="0">
                      <a:prstClr val="black">
                        <a:alpha val="16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grpSp>
              <p:nvGrpSpPr>
                <p:cNvPr id="239" name="Group 238">
                  <a:extLst>
                    <a:ext uri="{FF2B5EF4-FFF2-40B4-BE49-F238E27FC236}">
                      <a16:creationId xmlns:a16="http://schemas.microsoft.com/office/drawing/2014/main" xmlns="" id="{5A1657F2-F917-43FA-9FB0-9BC790CB728C}"/>
                    </a:ext>
                  </a:extLst>
                </p:cNvPr>
                <p:cNvGrpSpPr/>
                <p:nvPr/>
              </p:nvGrpSpPr>
              <p:grpSpPr>
                <a:xfrm>
                  <a:off x="5852560" y="2734560"/>
                  <a:ext cx="347766" cy="354005"/>
                  <a:chOff x="429950" y="2862737"/>
                  <a:chExt cx="1261363" cy="1283992"/>
                </a:xfrm>
                <a:solidFill>
                  <a:srgbClr val="2C2C2C"/>
                </a:solidFill>
              </p:grpSpPr>
              <p:sp>
                <p:nvSpPr>
                  <p:cNvPr id="240" name="Freeform 23">
                    <a:extLst>
                      <a:ext uri="{FF2B5EF4-FFF2-40B4-BE49-F238E27FC236}">
                        <a16:creationId xmlns:a16="http://schemas.microsoft.com/office/drawing/2014/main" xmlns="" id="{FDEC90CD-1F21-4925-A453-F508A3064386}"/>
                      </a:ext>
                    </a:extLst>
                  </p:cNvPr>
                  <p:cNvSpPr>
                    <a:spLocks/>
                  </p:cNvSpPr>
                  <p:nvPr/>
                </p:nvSpPr>
                <p:spPr bwMode="auto">
                  <a:xfrm>
                    <a:off x="429950" y="2862737"/>
                    <a:ext cx="1261363" cy="713045"/>
                  </a:xfrm>
                  <a:custGeom>
                    <a:avLst/>
                    <a:gdLst>
                      <a:gd name="T0" fmla="*/ 10515 w 13851"/>
                      <a:gd name="T1" fmla="*/ 3714 h 7838"/>
                      <a:gd name="T2" fmla="*/ 10712 w 13851"/>
                      <a:gd name="T3" fmla="*/ 3556 h 7838"/>
                      <a:gd name="T4" fmla="*/ 12648 w 13851"/>
                      <a:gd name="T5" fmla="*/ 1823 h 7838"/>
                      <a:gd name="T6" fmla="*/ 13628 w 13851"/>
                      <a:gd name="T7" fmla="*/ 1462 h 7838"/>
                      <a:gd name="T8" fmla="*/ 13605 w 13851"/>
                      <a:gd name="T9" fmla="*/ 449 h 7838"/>
                      <a:gd name="T10" fmla="*/ 12201 w 13851"/>
                      <a:gd name="T11" fmla="*/ 1168 h 7838"/>
                      <a:gd name="T12" fmla="*/ 11947 w 13851"/>
                      <a:gd name="T13" fmla="*/ 1370 h 7838"/>
                      <a:gd name="T14" fmla="*/ 11223 w 13851"/>
                      <a:gd name="T15" fmla="*/ 2021 h 7838"/>
                      <a:gd name="T16" fmla="*/ 10730 w 13851"/>
                      <a:gd name="T17" fmla="*/ 2449 h 7838"/>
                      <a:gd name="T18" fmla="*/ 10273 w 13851"/>
                      <a:gd name="T19" fmla="*/ 2870 h 7838"/>
                      <a:gd name="T20" fmla="*/ 10021 w 13851"/>
                      <a:gd name="T21" fmla="*/ 3078 h 7838"/>
                      <a:gd name="T22" fmla="*/ 9299 w 13851"/>
                      <a:gd name="T23" fmla="*/ 3732 h 7838"/>
                      <a:gd name="T24" fmla="*/ 8581 w 13851"/>
                      <a:gd name="T25" fmla="*/ 3861 h 7838"/>
                      <a:gd name="T26" fmla="*/ 8259 w 13851"/>
                      <a:gd name="T27" fmla="*/ 3893 h 7838"/>
                      <a:gd name="T28" fmla="*/ 5823 w 13851"/>
                      <a:gd name="T29" fmla="*/ 3152 h 7838"/>
                      <a:gd name="T30" fmla="*/ 5429 w 13851"/>
                      <a:gd name="T31" fmla="*/ 2663 h 7838"/>
                      <a:gd name="T32" fmla="*/ 4245 w 13851"/>
                      <a:gd name="T33" fmla="*/ 3122 h 7838"/>
                      <a:gd name="T34" fmla="*/ 4171 w 13851"/>
                      <a:gd name="T35" fmla="*/ 3508 h 7838"/>
                      <a:gd name="T36" fmla="*/ 3921 w 13851"/>
                      <a:gd name="T37" fmla="*/ 3716 h 7838"/>
                      <a:gd name="T38" fmla="*/ 2490 w 13851"/>
                      <a:gd name="T39" fmla="*/ 5001 h 7838"/>
                      <a:gd name="T40" fmla="*/ 1540 w 13851"/>
                      <a:gd name="T41" fmla="*/ 5850 h 7838"/>
                      <a:gd name="T42" fmla="*/ 337 w 13851"/>
                      <a:gd name="T43" fmla="*/ 6412 h 7838"/>
                      <a:gd name="T44" fmla="*/ 1612 w 13851"/>
                      <a:gd name="T45" fmla="*/ 7298 h 7838"/>
                      <a:gd name="T46" fmla="*/ 1888 w 13851"/>
                      <a:gd name="T47" fmla="*/ 6663 h 7838"/>
                      <a:gd name="T48" fmla="*/ 2349 w 13851"/>
                      <a:gd name="T49" fmla="*/ 6200 h 7838"/>
                      <a:gd name="T50" fmla="*/ 2809 w 13851"/>
                      <a:gd name="T51" fmla="*/ 5780 h 7838"/>
                      <a:gd name="T52" fmla="*/ 3303 w 13851"/>
                      <a:gd name="T53" fmla="*/ 5354 h 7838"/>
                      <a:gd name="T54" fmla="*/ 4705 w 13851"/>
                      <a:gd name="T55" fmla="*/ 4089 h 7838"/>
                      <a:gd name="T56" fmla="*/ 5518 w 13851"/>
                      <a:gd name="T57" fmla="*/ 3968 h 7838"/>
                      <a:gd name="T58" fmla="*/ 7725 w 13851"/>
                      <a:gd name="T59" fmla="*/ 4566 h 7838"/>
                      <a:gd name="T60" fmla="*/ 8313 w 13851"/>
                      <a:gd name="T61" fmla="*/ 4930 h 7838"/>
                      <a:gd name="T62" fmla="*/ 9585 w 13851"/>
                      <a:gd name="T63" fmla="*/ 5076 h 7838"/>
                      <a:gd name="T64" fmla="*/ 9813 w 13851"/>
                      <a:gd name="T65" fmla="*/ 4351 h 7838"/>
                      <a:gd name="T66" fmla="*/ 10515 w 13851"/>
                      <a:gd name="T67" fmla="*/ 3714 h 78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3851" h="7838">
                        <a:moveTo>
                          <a:pt x="10515" y="3714"/>
                        </a:moveTo>
                        <a:cubicBezTo>
                          <a:pt x="10588" y="3651"/>
                          <a:pt x="10642" y="3619"/>
                          <a:pt x="10712" y="3556"/>
                        </a:cubicBezTo>
                        <a:cubicBezTo>
                          <a:pt x="11192" y="3124"/>
                          <a:pt x="12211" y="2172"/>
                          <a:pt x="12648" y="1823"/>
                        </a:cubicBezTo>
                        <a:cubicBezTo>
                          <a:pt x="12880" y="1638"/>
                          <a:pt x="13290" y="1915"/>
                          <a:pt x="13628" y="1462"/>
                        </a:cubicBezTo>
                        <a:cubicBezTo>
                          <a:pt x="13851" y="1163"/>
                          <a:pt x="13822" y="711"/>
                          <a:pt x="13605" y="449"/>
                        </a:cubicBezTo>
                        <a:cubicBezTo>
                          <a:pt x="13263" y="37"/>
                          <a:pt x="12151" y="0"/>
                          <a:pt x="12201" y="1168"/>
                        </a:cubicBezTo>
                        <a:cubicBezTo>
                          <a:pt x="12100" y="1223"/>
                          <a:pt x="12032" y="1282"/>
                          <a:pt x="11947" y="1370"/>
                        </a:cubicBezTo>
                        <a:lnTo>
                          <a:pt x="11223" y="2021"/>
                        </a:lnTo>
                        <a:cubicBezTo>
                          <a:pt x="11078" y="2158"/>
                          <a:pt x="10888" y="2310"/>
                          <a:pt x="10730" y="2449"/>
                        </a:cubicBezTo>
                        <a:cubicBezTo>
                          <a:pt x="10544" y="2613"/>
                          <a:pt x="10440" y="2711"/>
                          <a:pt x="10273" y="2870"/>
                        </a:cubicBezTo>
                        <a:cubicBezTo>
                          <a:pt x="10188" y="2950"/>
                          <a:pt x="10105" y="2997"/>
                          <a:pt x="10021" y="3078"/>
                        </a:cubicBezTo>
                        <a:lnTo>
                          <a:pt x="9299" y="3732"/>
                        </a:lnTo>
                        <a:cubicBezTo>
                          <a:pt x="9184" y="3802"/>
                          <a:pt x="8864" y="3683"/>
                          <a:pt x="8581" y="3861"/>
                        </a:cubicBezTo>
                        <a:cubicBezTo>
                          <a:pt x="8439" y="3951"/>
                          <a:pt x="8461" y="3956"/>
                          <a:pt x="8259" y="3893"/>
                        </a:cubicBezTo>
                        <a:lnTo>
                          <a:pt x="5823" y="3152"/>
                        </a:lnTo>
                        <a:cubicBezTo>
                          <a:pt x="5677" y="3023"/>
                          <a:pt x="5750" y="2854"/>
                          <a:pt x="5429" y="2663"/>
                        </a:cubicBezTo>
                        <a:cubicBezTo>
                          <a:pt x="4930" y="2366"/>
                          <a:pt x="4358" y="2694"/>
                          <a:pt x="4245" y="3122"/>
                        </a:cubicBezTo>
                        <a:cubicBezTo>
                          <a:pt x="4202" y="3286"/>
                          <a:pt x="4257" y="3400"/>
                          <a:pt x="4171" y="3508"/>
                        </a:cubicBezTo>
                        <a:cubicBezTo>
                          <a:pt x="4136" y="3553"/>
                          <a:pt x="3983" y="3652"/>
                          <a:pt x="3921" y="3716"/>
                        </a:cubicBezTo>
                        <a:lnTo>
                          <a:pt x="2490" y="5001"/>
                        </a:lnTo>
                        <a:cubicBezTo>
                          <a:pt x="2161" y="5271"/>
                          <a:pt x="1861" y="5549"/>
                          <a:pt x="1540" y="5850"/>
                        </a:cubicBezTo>
                        <a:cubicBezTo>
                          <a:pt x="1277" y="6096"/>
                          <a:pt x="663" y="5639"/>
                          <a:pt x="337" y="6412"/>
                        </a:cubicBezTo>
                        <a:cubicBezTo>
                          <a:pt x="0" y="7211"/>
                          <a:pt x="1015" y="7838"/>
                          <a:pt x="1612" y="7298"/>
                        </a:cubicBezTo>
                        <a:cubicBezTo>
                          <a:pt x="1879" y="7057"/>
                          <a:pt x="1795" y="7016"/>
                          <a:pt x="1888" y="6663"/>
                        </a:cubicBezTo>
                        <a:cubicBezTo>
                          <a:pt x="1931" y="6498"/>
                          <a:pt x="2226" y="6321"/>
                          <a:pt x="2349" y="6200"/>
                        </a:cubicBezTo>
                        <a:lnTo>
                          <a:pt x="2809" y="5780"/>
                        </a:lnTo>
                        <a:cubicBezTo>
                          <a:pt x="2964" y="5641"/>
                          <a:pt x="3148" y="5494"/>
                          <a:pt x="3303" y="5354"/>
                        </a:cubicBezTo>
                        <a:lnTo>
                          <a:pt x="4705" y="4089"/>
                        </a:lnTo>
                        <a:cubicBezTo>
                          <a:pt x="5283" y="4214"/>
                          <a:pt x="5273" y="4072"/>
                          <a:pt x="5518" y="3968"/>
                        </a:cubicBezTo>
                        <a:cubicBezTo>
                          <a:pt x="5693" y="3894"/>
                          <a:pt x="7492" y="4493"/>
                          <a:pt x="7725" y="4566"/>
                        </a:cubicBezTo>
                        <a:cubicBezTo>
                          <a:pt x="8313" y="4749"/>
                          <a:pt x="8154" y="4627"/>
                          <a:pt x="8313" y="4930"/>
                        </a:cubicBezTo>
                        <a:cubicBezTo>
                          <a:pt x="8545" y="5372"/>
                          <a:pt x="9201" y="5464"/>
                          <a:pt x="9585" y="5076"/>
                        </a:cubicBezTo>
                        <a:cubicBezTo>
                          <a:pt x="9853" y="4805"/>
                          <a:pt x="9748" y="4686"/>
                          <a:pt x="9813" y="4351"/>
                        </a:cubicBezTo>
                        <a:lnTo>
                          <a:pt x="10515" y="3714"/>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241" name="Rectangle 24">
                    <a:extLst>
                      <a:ext uri="{FF2B5EF4-FFF2-40B4-BE49-F238E27FC236}">
                        <a16:creationId xmlns:a16="http://schemas.microsoft.com/office/drawing/2014/main" xmlns="" id="{970D2CA1-31FB-419C-A2EF-3612CCAE2343}"/>
                      </a:ext>
                    </a:extLst>
                  </p:cNvPr>
                  <p:cNvSpPr>
                    <a:spLocks noChangeArrowheads="1"/>
                  </p:cNvSpPr>
                  <p:nvPr/>
                </p:nvSpPr>
                <p:spPr bwMode="auto">
                  <a:xfrm>
                    <a:off x="1394098" y="3348528"/>
                    <a:ext cx="261081" cy="796330"/>
                  </a:xfrm>
                  <a:prstGeom prst="rect">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242" name="Freeform 25">
                    <a:extLst>
                      <a:ext uri="{FF2B5EF4-FFF2-40B4-BE49-F238E27FC236}">
                        <a16:creationId xmlns:a16="http://schemas.microsoft.com/office/drawing/2014/main" xmlns="" id="{69EE574C-7BD0-44B7-99D2-2A9463F590C1}"/>
                      </a:ext>
                    </a:extLst>
                  </p:cNvPr>
                  <p:cNvSpPr>
                    <a:spLocks/>
                  </p:cNvSpPr>
                  <p:nvPr/>
                </p:nvSpPr>
                <p:spPr bwMode="auto">
                  <a:xfrm>
                    <a:off x="517277" y="3624567"/>
                    <a:ext cx="261081" cy="522162"/>
                  </a:xfrm>
                  <a:custGeom>
                    <a:avLst/>
                    <a:gdLst>
                      <a:gd name="T0" fmla="*/ 2364 w 2364"/>
                      <a:gd name="T1" fmla="*/ 0 h 4742"/>
                      <a:gd name="T2" fmla="*/ 0 w 2364"/>
                      <a:gd name="T3" fmla="*/ 7 h 4742"/>
                      <a:gd name="T4" fmla="*/ 0 w 2364"/>
                      <a:gd name="T5" fmla="*/ 4742 h 4742"/>
                      <a:gd name="T6" fmla="*/ 2352 w 2364"/>
                      <a:gd name="T7" fmla="*/ 4742 h 4742"/>
                      <a:gd name="T8" fmla="*/ 2364 w 2364"/>
                      <a:gd name="T9" fmla="*/ 0 h 4742"/>
                    </a:gdLst>
                    <a:ahLst/>
                    <a:cxnLst>
                      <a:cxn ang="0">
                        <a:pos x="T0" y="T1"/>
                      </a:cxn>
                      <a:cxn ang="0">
                        <a:pos x="T2" y="T3"/>
                      </a:cxn>
                      <a:cxn ang="0">
                        <a:pos x="T4" y="T5"/>
                      </a:cxn>
                      <a:cxn ang="0">
                        <a:pos x="T6" y="T7"/>
                      </a:cxn>
                      <a:cxn ang="0">
                        <a:pos x="T8" y="T9"/>
                      </a:cxn>
                    </a:cxnLst>
                    <a:rect l="0" t="0" r="r" b="b"/>
                    <a:pathLst>
                      <a:path w="2364" h="4742">
                        <a:moveTo>
                          <a:pt x="2364" y="0"/>
                        </a:moveTo>
                        <a:lnTo>
                          <a:pt x="0" y="7"/>
                        </a:lnTo>
                        <a:lnTo>
                          <a:pt x="0" y="4742"/>
                        </a:lnTo>
                        <a:lnTo>
                          <a:pt x="2352" y="4742"/>
                        </a:lnTo>
                        <a:lnTo>
                          <a:pt x="2364" y="0"/>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243" name="Rectangle 26">
                    <a:extLst>
                      <a:ext uri="{FF2B5EF4-FFF2-40B4-BE49-F238E27FC236}">
                        <a16:creationId xmlns:a16="http://schemas.microsoft.com/office/drawing/2014/main" xmlns="" id="{DE5BFD11-5AA0-49B9-9EAE-CA095F59442F}"/>
                      </a:ext>
                    </a:extLst>
                  </p:cNvPr>
                  <p:cNvSpPr>
                    <a:spLocks noChangeArrowheads="1"/>
                  </p:cNvSpPr>
                  <p:nvPr/>
                </p:nvSpPr>
                <p:spPr bwMode="auto">
                  <a:xfrm>
                    <a:off x="954283" y="3535681"/>
                    <a:ext cx="262017" cy="609178"/>
                  </a:xfrm>
                  <a:prstGeom prst="rect">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grpSp>
          </p:grpSp>
          <p:sp>
            <p:nvSpPr>
              <p:cNvPr id="236" name="Rectangle 235">
                <a:extLst>
                  <a:ext uri="{FF2B5EF4-FFF2-40B4-BE49-F238E27FC236}">
                    <a16:creationId xmlns:a16="http://schemas.microsoft.com/office/drawing/2014/main" xmlns="" id="{22557A67-0C7F-4A8F-ACB7-4C0789897A84}"/>
                  </a:ext>
                </a:extLst>
              </p:cNvPr>
              <p:cNvSpPr/>
              <p:nvPr/>
            </p:nvSpPr>
            <p:spPr>
              <a:xfrm>
                <a:off x="1621400" y="3241467"/>
                <a:ext cx="4907223" cy="307777"/>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ZA" sz="1400" b="1" i="0" u="none" strike="noStrike" kern="1200" cap="none" spc="0" normalizeH="0" baseline="0" noProof="0" dirty="0">
                    <a:ln>
                      <a:noFill/>
                    </a:ln>
                    <a:solidFill>
                      <a:prstClr val="black"/>
                    </a:solidFill>
                    <a:effectLst/>
                    <a:uLnTx/>
                    <a:uFillTx/>
                    <a:latin typeface="Century Gothic"/>
                    <a:ea typeface="+mn-ea"/>
                    <a:cs typeface="+mn-cs"/>
                  </a:rPr>
                  <a:t>Maintaining business continuity</a:t>
                </a:r>
              </a:p>
            </p:txBody>
          </p:sp>
        </p:grpSp>
        <p:grpSp>
          <p:nvGrpSpPr>
            <p:cNvPr id="224" name="Group 223">
              <a:extLst>
                <a:ext uri="{FF2B5EF4-FFF2-40B4-BE49-F238E27FC236}">
                  <a16:creationId xmlns:a16="http://schemas.microsoft.com/office/drawing/2014/main" xmlns="" id="{D44927E2-BC3F-44C0-867D-FC0884EDDCBF}"/>
                </a:ext>
              </a:extLst>
            </p:cNvPr>
            <p:cNvGrpSpPr/>
            <p:nvPr/>
          </p:nvGrpSpPr>
          <p:grpSpPr>
            <a:xfrm>
              <a:off x="1228607" y="5664818"/>
              <a:ext cx="4838460" cy="780770"/>
              <a:chOff x="1198627" y="5754758"/>
              <a:chExt cx="4838460" cy="780770"/>
            </a:xfrm>
          </p:grpSpPr>
          <p:sp>
            <p:nvSpPr>
              <p:cNvPr id="232" name="Rectangle 231">
                <a:extLst>
                  <a:ext uri="{FF2B5EF4-FFF2-40B4-BE49-F238E27FC236}">
                    <a16:creationId xmlns:a16="http://schemas.microsoft.com/office/drawing/2014/main" xmlns="" id="{04903030-E0A2-48FF-BBC6-CC72F9C9613C}"/>
                  </a:ext>
                </a:extLst>
              </p:cNvPr>
              <p:cNvSpPr/>
              <p:nvPr/>
            </p:nvSpPr>
            <p:spPr>
              <a:xfrm>
                <a:off x="1516727" y="5913142"/>
                <a:ext cx="4520360" cy="307777"/>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entury Gothic"/>
                    <a:ea typeface="+mn-ea"/>
                    <a:cs typeface="+mn-cs"/>
                  </a:rPr>
                  <a:t>Facilitating Collaboration and Coordination</a:t>
                </a:r>
                <a:endParaRPr kumimoji="0" lang="en-ZA" sz="1400" b="1" i="0" u="none" strike="noStrike" kern="1200" cap="none" spc="0" normalizeH="0" baseline="0" noProof="0" dirty="0">
                  <a:ln>
                    <a:noFill/>
                  </a:ln>
                  <a:solidFill>
                    <a:prstClr val="black"/>
                  </a:solidFill>
                  <a:effectLst/>
                  <a:uLnTx/>
                  <a:uFillTx/>
                  <a:latin typeface="Century Gothic"/>
                  <a:ea typeface="+mn-ea"/>
                  <a:cs typeface="+mn-cs"/>
                </a:endParaRPr>
              </a:p>
            </p:txBody>
          </p:sp>
          <p:grpSp>
            <p:nvGrpSpPr>
              <p:cNvPr id="227" name="Group 226">
                <a:extLst>
                  <a:ext uri="{FF2B5EF4-FFF2-40B4-BE49-F238E27FC236}">
                    <a16:creationId xmlns:a16="http://schemas.microsoft.com/office/drawing/2014/main" xmlns="" id="{ED9B2FA3-A176-4CC1-A71C-9D4A259FAE27}"/>
                  </a:ext>
                </a:extLst>
              </p:cNvPr>
              <p:cNvGrpSpPr/>
              <p:nvPr/>
            </p:nvGrpSpPr>
            <p:grpSpPr>
              <a:xfrm>
                <a:off x="1198627" y="5754758"/>
                <a:ext cx="766747" cy="780770"/>
                <a:chOff x="4067674" y="611974"/>
                <a:chExt cx="1357922" cy="1382760"/>
              </a:xfrm>
            </p:grpSpPr>
            <p:sp>
              <p:nvSpPr>
                <p:cNvPr id="229" name="Oval 228">
                  <a:extLst>
                    <a:ext uri="{FF2B5EF4-FFF2-40B4-BE49-F238E27FC236}">
                      <a16:creationId xmlns:a16="http://schemas.microsoft.com/office/drawing/2014/main" xmlns="" id="{9E774E11-1A09-45A3-9629-FEE8758BC67D}"/>
                    </a:ext>
                  </a:extLst>
                </p:cNvPr>
                <p:cNvSpPr/>
                <p:nvPr/>
              </p:nvSpPr>
              <p:spPr>
                <a:xfrm>
                  <a:off x="4067674" y="611974"/>
                  <a:ext cx="1357922" cy="1357922"/>
                </a:xfrm>
                <a:prstGeom prst="ellipse">
                  <a:avLst/>
                </a:prstGeom>
                <a:solidFill>
                  <a:srgbClr val="70B1EC"/>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30" name="Oval 229">
                  <a:extLst>
                    <a:ext uri="{FF2B5EF4-FFF2-40B4-BE49-F238E27FC236}">
                      <a16:creationId xmlns:a16="http://schemas.microsoft.com/office/drawing/2014/main" xmlns="" id="{5696AC47-1EC5-4F21-A4F3-657C845214FD}"/>
                    </a:ext>
                  </a:extLst>
                </p:cNvPr>
                <p:cNvSpPr/>
                <p:nvPr/>
              </p:nvSpPr>
              <p:spPr>
                <a:xfrm>
                  <a:off x="4067674" y="636812"/>
                  <a:ext cx="1357922" cy="1357922"/>
                </a:xfrm>
                <a:prstGeom prst="ellipse">
                  <a:avLst/>
                </a:prstGeom>
                <a:solidFill>
                  <a:srgbClr val="3CAA6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31" name="Oval 230">
                  <a:extLst>
                    <a:ext uri="{FF2B5EF4-FFF2-40B4-BE49-F238E27FC236}">
                      <a16:creationId xmlns:a16="http://schemas.microsoft.com/office/drawing/2014/main" xmlns="" id="{27BFB654-A424-4C3F-9C8E-A154845A54E4}"/>
                    </a:ext>
                  </a:extLst>
                </p:cNvPr>
                <p:cNvSpPr/>
                <p:nvPr/>
              </p:nvSpPr>
              <p:spPr>
                <a:xfrm>
                  <a:off x="4178886" y="723187"/>
                  <a:ext cx="1135498" cy="1135497"/>
                </a:xfrm>
                <a:prstGeom prst="ellipse">
                  <a:avLst/>
                </a:prstGeom>
                <a:solidFill>
                  <a:srgbClr val="FFFFFF">
                    <a:lumMod val="95000"/>
                  </a:srgbClr>
                </a:solidFill>
                <a:ln w="12700" cap="flat" cmpd="sng" algn="ctr">
                  <a:noFill/>
                  <a:prstDash val="solid"/>
                  <a:miter lim="800000"/>
                </a:ln>
                <a:effectLst>
                  <a:outerShdw blurRad="25400" dist="38100" dir="5400000" algn="t" rotWithShape="0">
                    <a:prstClr val="black">
                      <a:alpha val="16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grpSp>
      </p:grpSp>
      <p:pic>
        <p:nvPicPr>
          <p:cNvPr id="113" name="Picture 112"/>
          <p:cNvPicPr>
            <a:picLocks noChangeAspect="1"/>
          </p:cNvPicPr>
          <p:nvPr/>
        </p:nvPicPr>
        <p:blipFill>
          <a:blip r:embed="rId2"/>
          <a:stretch>
            <a:fillRect/>
          </a:stretch>
        </p:blipFill>
        <p:spPr>
          <a:xfrm rot="16200000">
            <a:off x="854448" y="3737677"/>
            <a:ext cx="524605" cy="507648"/>
          </a:xfrm>
          <a:prstGeom prst="ellipse">
            <a:avLst/>
          </a:prstGeom>
          <a:ln>
            <a:noFill/>
          </a:ln>
          <a:effectLst>
            <a:softEdge rad="112500"/>
          </a:effectLst>
        </p:spPr>
      </p:pic>
      <p:pic>
        <p:nvPicPr>
          <p:cNvPr id="115" name="Picture 4" descr="5 Steps to Preserve Business Continuity &amp; Enterprise Resilien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7273" y="2726360"/>
            <a:ext cx="757511" cy="738942"/>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p:nvPicPr>
        <p:blipFill>
          <a:blip r:embed="rId4"/>
          <a:stretch>
            <a:fillRect/>
          </a:stretch>
        </p:blipFill>
        <p:spPr>
          <a:xfrm>
            <a:off x="783243" y="5466140"/>
            <a:ext cx="587332" cy="634610"/>
          </a:xfrm>
          <a:prstGeom prst="ellipse">
            <a:avLst/>
          </a:prstGeom>
          <a:ln>
            <a:noFill/>
          </a:ln>
          <a:effectLst>
            <a:softEdge rad="112500"/>
          </a:effectLst>
        </p:spPr>
      </p:pic>
      <p:pic>
        <p:nvPicPr>
          <p:cNvPr id="11" name="Picture 10"/>
          <p:cNvPicPr>
            <a:picLocks noChangeAspect="1"/>
          </p:cNvPicPr>
          <p:nvPr/>
        </p:nvPicPr>
        <p:blipFill>
          <a:blip r:embed="rId5"/>
          <a:stretch>
            <a:fillRect/>
          </a:stretch>
        </p:blipFill>
        <p:spPr>
          <a:xfrm>
            <a:off x="862926" y="4668158"/>
            <a:ext cx="565553" cy="444616"/>
          </a:xfrm>
          <a:prstGeom prst="ellipse">
            <a:avLst/>
          </a:prstGeom>
          <a:ln>
            <a:noFill/>
          </a:ln>
          <a:effectLst>
            <a:softEdge rad="112500"/>
          </a:effectLst>
        </p:spPr>
      </p:pic>
      <p:pic>
        <p:nvPicPr>
          <p:cNvPr id="13" name="Picture 12"/>
          <p:cNvPicPr>
            <a:picLocks noChangeAspect="1"/>
          </p:cNvPicPr>
          <p:nvPr/>
        </p:nvPicPr>
        <p:blipFill>
          <a:blip r:embed="rId6"/>
          <a:stretch>
            <a:fillRect/>
          </a:stretch>
        </p:blipFill>
        <p:spPr>
          <a:xfrm>
            <a:off x="723654" y="958785"/>
            <a:ext cx="711856" cy="536548"/>
          </a:xfrm>
          <a:prstGeom prst="ellipse">
            <a:avLst/>
          </a:prstGeom>
          <a:ln>
            <a:noFill/>
          </a:ln>
          <a:effectLst>
            <a:softEdge rad="112500"/>
          </a:effectLst>
        </p:spPr>
      </p:pic>
      <p:pic>
        <p:nvPicPr>
          <p:cNvPr id="15" name="Picture 14"/>
          <p:cNvPicPr>
            <a:picLocks noChangeAspect="1"/>
          </p:cNvPicPr>
          <p:nvPr/>
        </p:nvPicPr>
        <p:blipFill>
          <a:blip r:embed="rId7"/>
          <a:stretch>
            <a:fillRect/>
          </a:stretch>
        </p:blipFill>
        <p:spPr>
          <a:xfrm>
            <a:off x="6950374" y="1224122"/>
            <a:ext cx="4447498" cy="440975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2091816148"/>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eelOff"/>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9" name="Group 58">
            <a:extLst>
              <a:ext uri="{FF2B5EF4-FFF2-40B4-BE49-F238E27FC236}">
                <a16:creationId xmlns:a16="http://schemas.microsoft.com/office/drawing/2014/main" xmlns="" id="{A9D6F200-0DB6-4035-90C1-906F0C2600F1}"/>
              </a:ext>
            </a:extLst>
          </p:cNvPr>
          <p:cNvGrpSpPr/>
          <p:nvPr/>
        </p:nvGrpSpPr>
        <p:grpSpPr>
          <a:xfrm>
            <a:off x="336440" y="1436427"/>
            <a:ext cx="11460918" cy="5194693"/>
            <a:chOff x="336440" y="1436427"/>
            <a:chExt cx="11460918" cy="5194693"/>
          </a:xfrm>
        </p:grpSpPr>
        <p:grpSp>
          <p:nvGrpSpPr>
            <p:cNvPr id="60" name="Group 59">
              <a:extLst>
                <a:ext uri="{FF2B5EF4-FFF2-40B4-BE49-F238E27FC236}">
                  <a16:creationId xmlns:a16="http://schemas.microsoft.com/office/drawing/2014/main" xmlns="" id="{851A0F6F-3022-4FDB-BB8D-33084860F5B1}"/>
                </a:ext>
              </a:extLst>
            </p:cNvPr>
            <p:cNvGrpSpPr/>
            <p:nvPr/>
          </p:nvGrpSpPr>
          <p:grpSpPr>
            <a:xfrm>
              <a:off x="3795950" y="1885337"/>
              <a:ext cx="4544370" cy="3260391"/>
              <a:chOff x="3795950" y="1885337"/>
              <a:chExt cx="4544370" cy="3260391"/>
            </a:xfrm>
          </p:grpSpPr>
          <p:grpSp>
            <p:nvGrpSpPr>
              <p:cNvPr id="96" name="Group 95">
                <a:extLst>
                  <a:ext uri="{FF2B5EF4-FFF2-40B4-BE49-F238E27FC236}">
                    <a16:creationId xmlns:a16="http://schemas.microsoft.com/office/drawing/2014/main" xmlns="" id="{0A3F8602-E6EE-4B07-AB5C-407F7D65DDE6}"/>
                  </a:ext>
                </a:extLst>
              </p:cNvPr>
              <p:cNvGrpSpPr/>
              <p:nvPr/>
            </p:nvGrpSpPr>
            <p:grpSpPr>
              <a:xfrm>
                <a:off x="3795950" y="1885337"/>
                <a:ext cx="4544370" cy="1945615"/>
                <a:chOff x="3795950" y="1885337"/>
                <a:chExt cx="4544370" cy="1945615"/>
              </a:xfrm>
            </p:grpSpPr>
            <p:grpSp>
              <p:nvGrpSpPr>
                <p:cNvPr id="100" name="Group 99">
                  <a:extLst>
                    <a:ext uri="{FF2B5EF4-FFF2-40B4-BE49-F238E27FC236}">
                      <a16:creationId xmlns:a16="http://schemas.microsoft.com/office/drawing/2014/main" xmlns="" id="{BECFE88C-AA7E-49F6-8F57-3A476D29840D}"/>
                    </a:ext>
                  </a:extLst>
                </p:cNvPr>
                <p:cNvGrpSpPr/>
                <p:nvPr/>
              </p:nvGrpSpPr>
              <p:grpSpPr>
                <a:xfrm>
                  <a:off x="7348558" y="1885337"/>
                  <a:ext cx="991762" cy="1945615"/>
                  <a:chOff x="7348558" y="1885337"/>
                  <a:chExt cx="991762" cy="1945615"/>
                </a:xfrm>
              </p:grpSpPr>
              <p:grpSp>
                <p:nvGrpSpPr>
                  <p:cNvPr id="107" name="Group 106">
                    <a:extLst>
                      <a:ext uri="{FF2B5EF4-FFF2-40B4-BE49-F238E27FC236}">
                        <a16:creationId xmlns:a16="http://schemas.microsoft.com/office/drawing/2014/main" xmlns="" id="{05518F24-D1F6-409F-A61B-65675D39BFB4}"/>
                      </a:ext>
                    </a:extLst>
                  </p:cNvPr>
                  <p:cNvGrpSpPr/>
                  <p:nvPr/>
                </p:nvGrpSpPr>
                <p:grpSpPr>
                  <a:xfrm>
                    <a:off x="7348558" y="1941942"/>
                    <a:ext cx="928209" cy="1889010"/>
                    <a:chOff x="7348558" y="1941942"/>
                    <a:chExt cx="928209" cy="1889010"/>
                  </a:xfrm>
                </p:grpSpPr>
                <p:cxnSp>
                  <p:nvCxnSpPr>
                    <p:cNvPr id="109" name="Straight Connector 108">
                      <a:extLst>
                        <a:ext uri="{FF2B5EF4-FFF2-40B4-BE49-F238E27FC236}">
                          <a16:creationId xmlns:a16="http://schemas.microsoft.com/office/drawing/2014/main" xmlns="" id="{506CF935-772D-4CB1-ACC2-1754A8D92616}"/>
                        </a:ext>
                      </a:extLst>
                    </p:cNvPr>
                    <p:cNvCxnSpPr/>
                    <p:nvPr/>
                  </p:nvCxnSpPr>
                  <p:spPr>
                    <a:xfrm>
                      <a:off x="7879098" y="1941943"/>
                      <a:ext cx="397669" cy="0"/>
                    </a:xfrm>
                    <a:prstGeom prst="line">
                      <a:avLst/>
                    </a:prstGeom>
                    <a:noFill/>
                    <a:ln w="6350" cap="flat" cmpd="sng" algn="ctr">
                      <a:solidFill>
                        <a:srgbClr val="FFFFFF">
                          <a:lumMod val="85000"/>
                        </a:srgbClr>
                      </a:solidFill>
                      <a:prstDash val="solid"/>
                      <a:miter lim="800000"/>
                    </a:ln>
                    <a:effectLst/>
                  </p:spPr>
                </p:cxnSp>
                <p:cxnSp>
                  <p:nvCxnSpPr>
                    <p:cNvPr id="110" name="Straight Connector 109">
                      <a:extLst>
                        <a:ext uri="{FF2B5EF4-FFF2-40B4-BE49-F238E27FC236}">
                          <a16:creationId xmlns:a16="http://schemas.microsoft.com/office/drawing/2014/main" xmlns="" id="{EBFFDA9C-F520-434F-84CF-A04732D7A4F6}"/>
                        </a:ext>
                      </a:extLst>
                    </p:cNvPr>
                    <p:cNvCxnSpPr/>
                    <p:nvPr/>
                  </p:nvCxnSpPr>
                  <p:spPr>
                    <a:xfrm>
                      <a:off x="7348558" y="3830952"/>
                      <a:ext cx="530540" cy="0"/>
                    </a:xfrm>
                    <a:prstGeom prst="line">
                      <a:avLst/>
                    </a:prstGeom>
                    <a:noFill/>
                    <a:ln w="6350" cap="sq" cmpd="sng" algn="ctr">
                      <a:solidFill>
                        <a:srgbClr val="FFFFFF">
                          <a:lumMod val="85000"/>
                        </a:srgbClr>
                      </a:solidFill>
                      <a:prstDash val="solid"/>
                      <a:miter lim="800000"/>
                    </a:ln>
                    <a:effectLst/>
                  </p:spPr>
                </p:cxnSp>
                <p:cxnSp>
                  <p:nvCxnSpPr>
                    <p:cNvPr id="111" name="Straight Connector 110">
                      <a:extLst>
                        <a:ext uri="{FF2B5EF4-FFF2-40B4-BE49-F238E27FC236}">
                          <a16:creationId xmlns:a16="http://schemas.microsoft.com/office/drawing/2014/main" xmlns="" id="{89804942-24E9-4CB4-9863-E7C3FEE2CD81}"/>
                        </a:ext>
                      </a:extLst>
                    </p:cNvPr>
                    <p:cNvCxnSpPr>
                      <a:cxnSpLocks/>
                    </p:cNvCxnSpPr>
                    <p:nvPr/>
                  </p:nvCxnSpPr>
                  <p:spPr>
                    <a:xfrm>
                      <a:off x="7879098" y="1941942"/>
                      <a:ext cx="0" cy="1886629"/>
                    </a:xfrm>
                    <a:prstGeom prst="line">
                      <a:avLst/>
                    </a:prstGeom>
                    <a:noFill/>
                    <a:ln w="6350" cap="sq" cmpd="sng" algn="ctr">
                      <a:solidFill>
                        <a:srgbClr val="FFFFFF">
                          <a:lumMod val="85000"/>
                        </a:srgbClr>
                      </a:solidFill>
                      <a:prstDash val="solid"/>
                      <a:miter lim="800000"/>
                    </a:ln>
                    <a:effectLst/>
                  </p:spPr>
                </p:cxnSp>
              </p:grpSp>
              <p:sp>
                <p:nvSpPr>
                  <p:cNvPr id="108" name="Oval 107">
                    <a:extLst>
                      <a:ext uri="{FF2B5EF4-FFF2-40B4-BE49-F238E27FC236}">
                        <a16:creationId xmlns:a16="http://schemas.microsoft.com/office/drawing/2014/main" xmlns="" id="{0796EEDA-A303-4EBC-8F32-76E8A58CD001}"/>
                      </a:ext>
                    </a:extLst>
                  </p:cNvPr>
                  <p:cNvSpPr/>
                  <p:nvPr/>
                </p:nvSpPr>
                <p:spPr>
                  <a:xfrm>
                    <a:off x="8226496" y="1885337"/>
                    <a:ext cx="113824" cy="113213"/>
                  </a:xfrm>
                  <a:prstGeom prst="ellipse">
                    <a:avLst/>
                  </a:prstGeom>
                  <a:solidFill>
                    <a:srgbClr val="1664B9"/>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101" name="Group 100">
                  <a:extLst>
                    <a:ext uri="{FF2B5EF4-FFF2-40B4-BE49-F238E27FC236}">
                      <a16:creationId xmlns:a16="http://schemas.microsoft.com/office/drawing/2014/main" xmlns="" id="{0D372C1E-911D-472F-BAA3-BEDE36FE7599}"/>
                    </a:ext>
                  </a:extLst>
                </p:cNvPr>
                <p:cNvGrpSpPr/>
                <p:nvPr/>
              </p:nvGrpSpPr>
              <p:grpSpPr>
                <a:xfrm>
                  <a:off x="3795950" y="1909747"/>
                  <a:ext cx="975264" cy="1918824"/>
                  <a:chOff x="3795950" y="1909747"/>
                  <a:chExt cx="975264" cy="1918824"/>
                </a:xfrm>
              </p:grpSpPr>
              <p:grpSp>
                <p:nvGrpSpPr>
                  <p:cNvPr id="102" name="Group 101">
                    <a:extLst>
                      <a:ext uri="{FF2B5EF4-FFF2-40B4-BE49-F238E27FC236}">
                        <a16:creationId xmlns:a16="http://schemas.microsoft.com/office/drawing/2014/main" xmlns="" id="{BF6A443D-8D77-401B-A57E-24449A90E146}"/>
                      </a:ext>
                    </a:extLst>
                  </p:cNvPr>
                  <p:cNvGrpSpPr/>
                  <p:nvPr/>
                </p:nvGrpSpPr>
                <p:grpSpPr>
                  <a:xfrm>
                    <a:off x="3909775" y="1965209"/>
                    <a:ext cx="861439" cy="1863362"/>
                    <a:chOff x="3909775" y="1965209"/>
                    <a:chExt cx="861439" cy="1863362"/>
                  </a:xfrm>
                </p:grpSpPr>
                <p:cxnSp>
                  <p:nvCxnSpPr>
                    <p:cNvPr id="104" name="Straight Connector 103">
                      <a:extLst>
                        <a:ext uri="{FF2B5EF4-FFF2-40B4-BE49-F238E27FC236}">
                          <a16:creationId xmlns:a16="http://schemas.microsoft.com/office/drawing/2014/main" xmlns="" id="{36329608-8F42-42E8-B5C6-F7027D4AEDB0}"/>
                        </a:ext>
                      </a:extLst>
                    </p:cNvPr>
                    <p:cNvCxnSpPr/>
                    <p:nvPr/>
                  </p:nvCxnSpPr>
                  <p:spPr>
                    <a:xfrm>
                      <a:off x="4256864" y="3828571"/>
                      <a:ext cx="514350" cy="0"/>
                    </a:xfrm>
                    <a:prstGeom prst="line">
                      <a:avLst/>
                    </a:prstGeom>
                    <a:noFill/>
                    <a:ln w="6350" cap="sq" cmpd="sng" algn="ctr">
                      <a:solidFill>
                        <a:srgbClr val="FFFFFF">
                          <a:lumMod val="85000"/>
                        </a:srgbClr>
                      </a:solidFill>
                      <a:prstDash val="solid"/>
                      <a:miter lim="800000"/>
                    </a:ln>
                    <a:effectLst/>
                  </p:spPr>
                </p:cxnSp>
                <p:cxnSp>
                  <p:nvCxnSpPr>
                    <p:cNvPr id="105" name="Straight Connector 104">
                      <a:extLst>
                        <a:ext uri="{FF2B5EF4-FFF2-40B4-BE49-F238E27FC236}">
                          <a16:creationId xmlns:a16="http://schemas.microsoft.com/office/drawing/2014/main" xmlns="" id="{A3F021DE-A0F3-4D06-B16E-79A5010D7109}"/>
                        </a:ext>
                      </a:extLst>
                    </p:cNvPr>
                    <p:cNvCxnSpPr>
                      <a:cxnSpLocks/>
                    </p:cNvCxnSpPr>
                    <p:nvPr/>
                  </p:nvCxnSpPr>
                  <p:spPr>
                    <a:xfrm>
                      <a:off x="4256864" y="1965209"/>
                      <a:ext cx="0" cy="1863362"/>
                    </a:xfrm>
                    <a:prstGeom prst="line">
                      <a:avLst/>
                    </a:prstGeom>
                    <a:noFill/>
                    <a:ln w="6350" cap="sq" cmpd="sng" algn="ctr">
                      <a:solidFill>
                        <a:srgbClr val="FFFFFF">
                          <a:lumMod val="85000"/>
                        </a:srgbClr>
                      </a:solidFill>
                      <a:prstDash val="solid"/>
                      <a:miter lim="800000"/>
                    </a:ln>
                    <a:effectLst/>
                  </p:spPr>
                </p:cxnSp>
                <p:cxnSp>
                  <p:nvCxnSpPr>
                    <p:cNvPr id="106" name="Straight Connector 105">
                      <a:extLst>
                        <a:ext uri="{FF2B5EF4-FFF2-40B4-BE49-F238E27FC236}">
                          <a16:creationId xmlns:a16="http://schemas.microsoft.com/office/drawing/2014/main" xmlns="" id="{D8ACD134-22AF-4FA0-90FC-059FDCAAF4EE}"/>
                        </a:ext>
                      </a:extLst>
                    </p:cNvPr>
                    <p:cNvCxnSpPr>
                      <a:cxnSpLocks/>
                    </p:cNvCxnSpPr>
                    <p:nvPr/>
                  </p:nvCxnSpPr>
                  <p:spPr>
                    <a:xfrm>
                      <a:off x="3909775" y="1965210"/>
                      <a:ext cx="347089" cy="0"/>
                    </a:xfrm>
                    <a:prstGeom prst="line">
                      <a:avLst/>
                    </a:prstGeom>
                    <a:noFill/>
                    <a:ln w="6350" cap="sq" cmpd="sng" algn="ctr">
                      <a:solidFill>
                        <a:srgbClr val="FFFFFF">
                          <a:lumMod val="85000"/>
                        </a:srgbClr>
                      </a:solidFill>
                      <a:prstDash val="solid"/>
                      <a:miter lim="800000"/>
                    </a:ln>
                    <a:effectLst/>
                  </p:spPr>
                </p:cxnSp>
              </p:grpSp>
              <p:sp>
                <p:nvSpPr>
                  <p:cNvPr id="103" name="Oval 102">
                    <a:extLst>
                      <a:ext uri="{FF2B5EF4-FFF2-40B4-BE49-F238E27FC236}">
                        <a16:creationId xmlns:a16="http://schemas.microsoft.com/office/drawing/2014/main" xmlns="" id="{49A5F902-DD17-4232-BE47-CBEB532BEAAB}"/>
                      </a:ext>
                    </a:extLst>
                  </p:cNvPr>
                  <p:cNvSpPr/>
                  <p:nvPr/>
                </p:nvSpPr>
                <p:spPr>
                  <a:xfrm flipH="1">
                    <a:off x="3795950" y="1909747"/>
                    <a:ext cx="113825" cy="110927"/>
                  </a:xfrm>
                  <a:prstGeom prst="ellipse">
                    <a:avLst/>
                  </a:prstGeom>
                  <a:solidFill>
                    <a:srgbClr val="7030A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grpSp>
          </p:grpSp>
          <p:grpSp>
            <p:nvGrpSpPr>
              <p:cNvPr id="97" name="Group 96">
                <a:extLst>
                  <a:ext uri="{FF2B5EF4-FFF2-40B4-BE49-F238E27FC236}">
                    <a16:creationId xmlns:a16="http://schemas.microsoft.com/office/drawing/2014/main" xmlns="" id="{8FC1478F-200A-4A46-A617-5A223D6F2AE2}"/>
                  </a:ext>
                </a:extLst>
              </p:cNvPr>
              <p:cNvGrpSpPr/>
              <p:nvPr/>
            </p:nvGrpSpPr>
            <p:grpSpPr>
              <a:xfrm>
                <a:off x="4749649" y="2511414"/>
                <a:ext cx="2636881" cy="2634314"/>
                <a:chOff x="4814364" y="2511414"/>
                <a:chExt cx="2636881" cy="2634314"/>
              </a:xfrm>
            </p:grpSpPr>
            <p:sp>
              <p:nvSpPr>
                <p:cNvPr id="98" name="Freeform: Shape 67">
                  <a:extLst>
                    <a:ext uri="{FF2B5EF4-FFF2-40B4-BE49-F238E27FC236}">
                      <a16:creationId xmlns:a16="http://schemas.microsoft.com/office/drawing/2014/main" xmlns="" id="{BF968850-B26F-4625-98E1-580FDB40DAE5}"/>
                    </a:ext>
                  </a:extLst>
                </p:cNvPr>
                <p:cNvSpPr/>
                <p:nvPr/>
              </p:nvSpPr>
              <p:spPr>
                <a:xfrm>
                  <a:off x="4814364" y="2511414"/>
                  <a:ext cx="1293096" cy="2634314"/>
                </a:xfrm>
                <a:custGeom>
                  <a:avLst/>
                  <a:gdLst>
                    <a:gd name="connsiteX0" fmla="*/ 1166237 w 1166237"/>
                    <a:gd name="connsiteY0" fmla="*/ 0 h 2375876"/>
                    <a:gd name="connsiteX1" fmla="*/ 1166237 w 1166237"/>
                    <a:gd name="connsiteY1" fmla="*/ 2375876 h 2375876"/>
                    <a:gd name="connsiteX2" fmla="*/ 1067518 w 1166237"/>
                    <a:gd name="connsiteY2" fmla="*/ 2370891 h 2375876"/>
                    <a:gd name="connsiteX3" fmla="*/ 0 w 1166237"/>
                    <a:gd name="connsiteY3" fmla="*/ 1187938 h 2375876"/>
                    <a:gd name="connsiteX4" fmla="*/ 1067518 w 1166237"/>
                    <a:gd name="connsiteY4" fmla="*/ 4985 h 2375876"/>
                    <a:gd name="connsiteX5" fmla="*/ 1166237 w 1166237"/>
                    <a:gd name="connsiteY5" fmla="*/ 0 h 2375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66237" h="2375876">
                      <a:moveTo>
                        <a:pt x="1166237" y="0"/>
                      </a:moveTo>
                      <a:lnTo>
                        <a:pt x="1166237" y="2375876"/>
                      </a:lnTo>
                      <a:lnTo>
                        <a:pt x="1067518" y="2370891"/>
                      </a:lnTo>
                      <a:cubicBezTo>
                        <a:pt x="467908" y="2309998"/>
                        <a:pt x="0" y="1803610"/>
                        <a:pt x="0" y="1187938"/>
                      </a:cubicBezTo>
                      <a:cubicBezTo>
                        <a:pt x="0" y="572266"/>
                        <a:pt x="467908" y="65879"/>
                        <a:pt x="1067518" y="4985"/>
                      </a:cubicBezTo>
                      <a:lnTo>
                        <a:pt x="1166237" y="0"/>
                      </a:lnTo>
                      <a:close/>
                    </a:path>
                  </a:pathLst>
                </a:custGeom>
                <a:solidFill>
                  <a:srgbClr val="7030A0"/>
                </a:solidFill>
                <a:ln w="12700" cap="flat" cmpd="sng" algn="ctr">
                  <a:noFill/>
                  <a:prstDash val="solid"/>
                  <a:miter lim="800000"/>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99" name="Freeform: Shape 68">
                  <a:extLst>
                    <a:ext uri="{FF2B5EF4-FFF2-40B4-BE49-F238E27FC236}">
                      <a16:creationId xmlns:a16="http://schemas.microsoft.com/office/drawing/2014/main" xmlns="" id="{415E7FE7-EB89-4C17-ACB0-F0C7348335D2}"/>
                    </a:ext>
                  </a:extLst>
                </p:cNvPr>
                <p:cNvSpPr/>
                <p:nvPr/>
              </p:nvSpPr>
              <p:spPr>
                <a:xfrm>
                  <a:off x="6158151" y="2511414"/>
                  <a:ext cx="1293094" cy="2634314"/>
                </a:xfrm>
                <a:custGeom>
                  <a:avLst/>
                  <a:gdLst>
                    <a:gd name="connsiteX0" fmla="*/ 0 w 1166236"/>
                    <a:gd name="connsiteY0" fmla="*/ 0 h 2375876"/>
                    <a:gd name="connsiteX1" fmla="*/ 98718 w 1166236"/>
                    <a:gd name="connsiteY1" fmla="*/ 4985 h 2375876"/>
                    <a:gd name="connsiteX2" fmla="*/ 1166236 w 1166236"/>
                    <a:gd name="connsiteY2" fmla="*/ 1187938 h 2375876"/>
                    <a:gd name="connsiteX3" fmla="*/ 98718 w 1166236"/>
                    <a:gd name="connsiteY3" fmla="*/ 2370891 h 2375876"/>
                    <a:gd name="connsiteX4" fmla="*/ 0 w 1166236"/>
                    <a:gd name="connsiteY4" fmla="*/ 2375876 h 2375876"/>
                    <a:gd name="connsiteX5" fmla="*/ 0 w 1166236"/>
                    <a:gd name="connsiteY5" fmla="*/ 0 h 2375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66236" h="2375876">
                      <a:moveTo>
                        <a:pt x="0" y="0"/>
                      </a:moveTo>
                      <a:lnTo>
                        <a:pt x="98718" y="4985"/>
                      </a:lnTo>
                      <a:cubicBezTo>
                        <a:pt x="698328" y="65879"/>
                        <a:pt x="1166236" y="572266"/>
                        <a:pt x="1166236" y="1187938"/>
                      </a:cubicBezTo>
                      <a:cubicBezTo>
                        <a:pt x="1166236" y="1803610"/>
                        <a:pt x="698328" y="2309998"/>
                        <a:pt x="98718" y="2370891"/>
                      </a:cubicBezTo>
                      <a:lnTo>
                        <a:pt x="0" y="2375876"/>
                      </a:lnTo>
                      <a:lnTo>
                        <a:pt x="0" y="0"/>
                      </a:lnTo>
                      <a:close/>
                    </a:path>
                  </a:pathLst>
                </a:custGeom>
                <a:solidFill>
                  <a:srgbClr val="1664B9"/>
                </a:solidFill>
                <a:ln w="12700" cap="flat" cmpd="sng" algn="ctr">
                  <a:noFill/>
                  <a:prstDash val="solid"/>
                  <a:miter lim="800000"/>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Calibri" panose="020F0502020204030204"/>
                    <a:ea typeface="+mn-ea"/>
                    <a:cs typeface="+mn-cs"/>
                  </a:endParaRPr>
                </a:p>
              </p:txBody>
            </p:sp>
          </p:grpSp>
        </p:grpSp>
        <p:grpSp>
          <p:nvGrpSpPr>
            <p:cNvPr id="61" name="Group 60">
              <a:extLst>
                <a:ext uri="{FF2B5EF4-FFF2-40B4-BE49-F238E27FC236}">
                  <a16:creationId xmlns:a16="http://schemas.microsoft.com/office/drawing/2014/main" xmlns="" id="{58A035F2-DEF8-428D-AC0E-2545C5B37BB1}"/>
                </a:ext>
              </a:extLst>
            </p:cNvPr>
            <p:cNvGrpSpPr/>
            <p:nvPr/>
          </p:nvGrpSpPr>
          <p:grpSpPr>
            <a:xfrm>
              <a:off x="336440" y="1436427"/>
              <a:ext cx="11460918" cy="5194693"/>
              <a:chOff x="336440" y="1436427"/>
              <a:chExt cx="11460918" cy="5194693"/>
            </a:xfrm>
          </p:grpSpPr>
          <p:grpSp>
            <p:nvGrpSpPr>
              <p:cNvPr id="62" name="Group 61">
                <a:extLst>
                  <a:ext uri="{FF2B5EF4-FFF2-40B4-BE49-F238E27FC236}">
                    <a16:creationId xmlns:a16="http://schemas.microsoft.com/office/drawing/2014/main" xmlns="" id="{6009D6C8-1686-4055-83B8-F50A0E254BE4}"/>
                  </a:ext>
                </a:extLst>
              </p:cNvPr>
              <p:cNvGrpSpPr/>
              <p:nvPr/>
            </p:nvGrpSpPr>
            <p:grpSpPr>
              <a:xfrm>
                <a:off x="336440" y="1459694"/>
                <a:ext cx="3400484" cy="5171426"/>
                <a:chOff x="336440" y="1459694"/>
                <a:chExt cx="3400484" cy="5171426"/>
              </a:xfrm>
            </p:grpSpPr>
            <p:grpSp>
              <p:nvGrpSpPr>
                <p:cNvPr id="80" name="Group 79">
                  <a:extLst>
                    <a:ext uri="{FF2B5EF4-FFF2-40B4-BE49-F238E27FC236}">
                      <a16:creationId xmlns:a16="http://schemas.microsoft.com/office/drawing/2014/main" xmlns="" id="{EB6BCDCE-0A52-4199-A639-93D17CB4107E}"/>
                    </a:ext>
                  </a:extLst>
                </p:cNvPr>
                <p:cNvGrpSpPr/>
                <p:nvPr/>
              </p:nvGrpSpPr>
              <p:grpSpPr>
                <a:xfrm>
                  <a:off x="336440" y="2196498"/>
                  <a:ext cx="3398273" cy="4434622"/>
                  <a:chOff x="412640" y="2492833"/>
                  <a:chExt cx="3398273" cy="4434622"/>
                </a:xfrm>
              </p:grpSpPr>
              <p:grpSp>
                <p:nvGrpSpPr>
                  <p:cNvPr id="88" name="Group 87">
                    <a:extLst>
                      <a:ext uri="{FF2B5EF4-FFF2-40B4-BE49-F238E27FC236}">
                        <a16:creationId xmlns:a16="http://schemas.microsoft.com/office/drawing/2014/main" xmlns="" id="{A9EA1682-0C80-4FDB-B055-6FD04D1E2AE1}"/>
                      </a:ext>
                    </a:extLst>
                  </p:cNvPr>
                  <p:cNvGrpSpPr/>
                  <p:nvPr/>
                </p:nvGrpSpPr>
                <p:grpSpPr>
                  <a:xfrm>
                    <a:off x="412640" y="2498113"/>
                    <a:ext cx="3398273" cy="178898"/>
                    <a:chOff x="412640" y="2498113"/>
                    <a:chExt cx="3398273" cy="178898"/>
                  </a:xfrm>
                </p:grpSpPr>
                <p:sp>
                  <p:nvSpPr>
                    <p:cNvPr id="94" name="Freeform: Shape 96">
                      <a:extLst>
                        <a:ext uri="{FF2B5EF4-FFF2-40B4-BE49-F238E27FC236}">
                          <a16:creationId xmlns:a16="http://schemas.microsoft.com/office/drawing/2014/main" xmlns="" id="{C4ABAB74-1AF3-45E5-8D91-E61EFC398E0D}"/>
                        </a:ext>
                      </a:extLst>
                    </p:cNvPr>
                    <p:cNvSpPr/>
                    <p:nvPr/>
                  </p:nvSpPr>
                  <p:spPr>
                    <a:xfrm>
                      <a:off x="412640" y="2499699"/>
                      <a:ext cx="331742" cy="177312"/>
                    </a:xfrm>
                    <a:custGeom>
                      <a:avLst/>
                      <a:gdLst>
                        <a:gd name="connsiteX0" fmla="*/ 0 w 331742"/>
                        <a:gd name="connsiteY0" fmla="*/ 0 h 224440"/>
                        <a:gd name="connsiteX1" fmla="*/ 331742 w 331742"/>
                        <a:gd name="connsiteY1" fmla="*/ 0 h 224440"/>
                        <a:gd name="connsiteX2" fmla="*/ 331742 w 331742"/>
                        <a:gd name="connsiteY2" fmla="*/ 224440 h 224440"/>
                        <a:gd name="connsiteX3" fmla="*/ 0 w 331742"/>
                        <a:gd name="connsiteY3" fmla="*/ 0 h 224440"/>
                      </a:gdLst>
                      <a:ahLst/>
                      <a:cxnLst>
                        <a:cxn ang="0">
                          <a:pos x="connsiteX0" y="connsiteY0"/>
                        </a:cxn>
                        <a:cxn ang="0">
                          <a:pos x="connsiteX1" y="connsiteY1"/>
                        </a:cxn>
                        <a:cxn ang="0">
                          <a:pos x="connsiteX2" y="connsiteY2"/>
                        </a:cxn>
                        <a:cxn ang="0">
                          <a:pos x="connsiteX3" y="connsiteY3"/>
                        </a:cxn>
                      </a:cxnLst>
                      <a:rect l="l" t="t" r="r" b="b"/>
                      <a:pathLst>
                        <a:path w="331742" h="224440">
                          <a:moveTo>
                            <a:pt x="0" y="0"/>
                          </a:moveTo>
                          <a:lnTo>
                            <a:pt x="331742" y="0"/>
                          </a:lnTo>
                          <a:lnTo>
                            <a:pt x="331742" y="224440"/>
                          </a:lnTo>
                          <a:lnTo>
                            <a:pt x="0" y="0"/>
                          </a:lnTo>
                          <a:close/>
                        </a:path>
                      </a:pathLst>
                    </a:custGeom>
                    <a:solidFill>
                      <a:srgbClr val="7030A0">
                        <a:lumMod val="75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95" name="Freeform: Shape 97">
                      <a:extLst>
                        <a:ext uri="{FF2B5EF4-FFF2-40B4-BE49-F238E27FC236}">
                          <a16:creationId xmlns:a16="http://schemas.microsoft.com/office/drawing/2014/main" xmlns="" id="{6AC2A72B-7099-45D4-9D9F-D3DC1DB73BBF}"/>
                        </a:ext>
                      </a:extLst>
                    </p:cNvPr>
                    <p:cNvSpPr/>
                    <p:nvPr/>
                  </p:nvSpPr>
                  <p:spPr>
                    <a:xfrm>
                      <a:off x="3571590" y="2498113"/>
                      <a:ext cx="239323" cy="122322"/>
                    </a:xfrm>
                    <a:custGeom>
                      <a:avLst/>
                      <a:gdLst>
                        <a:gd name="connsiteX0" fmla="*/ 0 w 239323"/>
                        <a:gd name="connsiteY0" fmla="*/ 0 h 224440"/>
                        <a:gd name="connsiteX1" fmla="*/ 239323 w 239323"/>
                        <a:gd name="connsiteY1" fmla="*/ 0 h 224440"/>
                        <a:gd name="connsiteX2" fmla="*/ 0 w 239323"/>
                        <a:gd name="connsiteY2" fmla="*/ 224440 h 224440"/>
                        <a:gd name="connsiteX3" fmla="*/ 0 w 239323"/>
                        <a:gd name="connsiteY3" fmla="*/ 0 h 224440"/>
                      </a:gdLst>
                      <a:ahLst/>
                      <a:cxnLst>
                        <a:cxn ang="0">
                          <a:pos x="connsiteX0" y="connsiteY0"/>
                        </a:cxn>
                        <a:cxn ang="0">
                          <a:pos x="connsiteX1" y="connsiteY1"/>
                        </a:cxn>
                        <a:cxn ang="0">
                          <a:pos x="connsiteX2" y="connsiteY2"/>
                        </a:cxn>
                        <a:cxn ang="0">
                          <a:pos x="connsiteX3" y="connsiteY3"/>
                        </a:cxn>
                      </a:cxnLst>
                      <a:rect l="l" t="t" r="r" b="b"/>
                      <a:pathLst>
                        <a:path w="239323" h="224440">
                          <a:moveTo>
                            <a:pt x="0" y="0"/>
                          </a:moveTo>
                          <a:lnTo>
                            <a:pt x="239323" y="0"/>
                          </a:lnTo>
                          <a:lnTo>
                            <a:pt x="0" y="224440"/>
                          </a:lnTo>
                          <a:lnTo>
                            <a:pt x="0" y="0"/>
                          </a:lnTo>
                          <a:close/>
                        </a:path>
                      </a:pathLst>
                    </a:custGeom>
                    <a:solidFill>
                      <a:srgbClr val="7030A0">
                        <a:lumMod val="75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grpSp>
                <p:nvGrpSpPr>
                  <p:cNvPr id="89" name="Group 88">
                    <a:extLst>
                      <a:ext uri="{FF2B5EF4-FFF2-40B4-BE49-F238E27FC236}">
                        <a16:creationId xmlns:a16="http://schemas.microsoft.com/office/drawing/2014/main" xmlns="" id="{70E68366-0826-42E8-8757-49701D7730B7}"/>
                      </a:ext>
                    </a:extLst>
                  </p:cNvPr>
                  <p:cNvGrpSpPr/>
                  <p:nvPr/>
                </p:nvGrpSpPr>
                <p:grpSpPr>
                  <a:xfrm>
                    <a:off x="460353" y="2492833"/>
                    <a:ext cx="3305054" cy="4434622"/>
                    <a:chOff x="460353" y="2492833"/>
                    <a:chExt cx="3305054" cy="4434622"/>
                  </a:xfrm>
                </p:grpSpPr>
                <p:grpSp>
                  <p:nvGrpSpPr>
                    <p:cNvPr id="90" name="Group 89">
                      <a:extLst>
                        <a:ext uri="{FF2B5EF4-FFF2-40B4-BE49-F238E27FC236}">
                          <a16:creationId xmlns:a16="http://schemas.microsoft.com/office/drawing/2014/main" xmlns="" id="{3AE1CF7C-2287-4E04-AD2B-BCEDE15C6E34}"/>
                        </a:ext>
                      </a:extLst>
                    </p:cNvPr>
                    <p:cNvGrpSpPr/>
                    <p:nvPr/>
                  </p:nvGrpSpPr>
                  <p:grpSpPr>
                    <a:xfrm>
                      <a:off x="460353" y="2492833"/>
                      <a:ext cx="3273845" cy="3786581"/>
                      <a:chOff x="460353" y="2492833"/>
                      <a:chExt cx="3273845" cy="3786581"/>
                    </a:xfrm>
                  </p:grpSpPr>
                  <p:sp>
                    <p:nvSpPr>
                      <p:cNvPr id="92" name="Rectangle 91">
                        <a:extLst>
                          <a:ext uri="{FF2B5EF4-FFF2-40B4-BE49-F238E27FC236}">
                            <a16:creationId xmlns:a16="http://schemas.microsoft.com/office/drawing/2014/main" xmlns="" id="{F1D35879-0EA8-496F-AD9C-BE2E0B9193C1}"/>
                          </a:ext>
                        </a:extLst>
                      </p:cNvPr>
                      <p:cNvSpPr/>
                      <p:nvPr/>
                    </p:nvSpPr>
                    <p:spPr>
                      <a:xfrm>
                        <a:off x="460353" y="2492833"/>
                        <a:ext cx="3273845" cy="3786581"/>
                      </a:xfrm>
                      <a:prstGeom prst="rect">
                        <a:avLst/>
                      </a:prstGeom>
                      <a:solidFill>
                        <a:srgbClr val="FFFFFF"/>
                      </a:solidFill>
                      <a:ln w="12700" cap="flat" cmpd="sng" algn="ctr">
                        <a:noFill/>
                        <a:prstDash val="solid"/>
                        <a:miter lim="800000"/>
                      </a:ln>
                      <a:effectLst>
                        <a:outerShdw blurRad="63500" sx="102000" sy="102000" algn="ctr" rotWithShape="0">
                          <a:prstClr val="black">
                            <a:alpha val="5000"/>
                          </a:prstClr>
                        </a:outerShdw>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a:ea typeface="+mn-ea"/>
                          <a:cs typeface="+mn-cs"/>
                        </a:endParaRPr>
                      </a:p>
                    </p:txBody>
                  </p:sp>
                  <p:sp>
                    <p:nvSpPr>
                      <p:cNvPr id="93" name="Google Shape;8035;p519">
                        <a:extLst>
                          <a:ext uri="{FF2B5EF4-FFF2-40B4-BE49-F238E27FC236}">
                            <a16:creationId xmlns:a16="http://schemas.microsoft.com/office/drawing/2014/main" xmlns="" id="{C313890F-5F07-446E-9E26-5F143C20787A}"/>
                          </a:ext>
                        </a:extLst>
                      </p:cNvPr>
                      <p:cNvSpPr txBox="1"/>
                      <p:nvPr/>
                    </p:nvSpPr>
                    <p:spPr>
                      <a:xfrm>
                        <a:off x="591447" y="6222727"/>
                        <a:ext cx="3045127" cy="56687"/>
                      </a:xfrm>
                      <a:prstGeom prst="roundRect">
                        <a:avLst>
                          <a:gd name="adj" fmla="val 14094"/>
                        </a:avLst>
                      </a:prstGeom>
                      <a:solidFill>
                        <a:srgbClr val="7030A0"/>
                      </a:solidFill>
                      <a:ln>
                        <a:noFill/>
                      </a:ln>
                    </p:spPr>
                    <p:txBody>
                      <a:bodyPr spcFirstLastPara="1" wrap="square" lIns="68575" tIns="34275" rIns="68575" bIns="34275" anchor="ctr" anchorCtr="0">
                        <a:noAutofit/>
                      </a:bodyPr>
                      <a:lstStyle/>
                      <a:p>
                        <a:pPr marL="0" marR="0" lvl="0" indent="0" algn="l" defTabSz="914400" rtl="0" eaLnBrk="1" fontAlgn="auto" latinLnBrk="0" hangingPunct="1">
                          <a:lnSpc>
                            <a:spcPct val="100000"/>
                          </a:lnSpc>
                          <a:spcBef>
                            <a:spcPts val="0"/>
                          </a:spcBef>
                          <a:spcAft>
                            <a:spcPts val="0"/>
                          </a:spcAft>
                          <a:buClr>
                            <a:srgbClr val="FFFFFF"/>
                          </a:buClr>
                          <a:buSzPts val="1100"/>
                          <a:buFont typeface="Avenir"/>
                          <a:buNone/>
                          <a:tabLst/>
                          <a:defRPr/>
                        </a:pPr>
                        <a:endParaRPr kumimoji="0" sz="1100" b="0" i="0" u="none" strike="noStrike" kern="0" cap="none" spc="0" normalizeH="0" baseline="0" noProof="0" dirty="0">
                          <a:ln>
                            <a:noFill/>
                          </a:ln>
                          <a:solidFill>
                            <a:srgbClr val="000000"/>
                          </a:solidFill>
                          <a:effectLst/>
                          <a:uLnTx/>
                          <a:uFillTx/>
                          <a:latin typeface="Arial"/>
                          <a:ea typeface="+mn-ea"/>
                          <a:cs typeface="Arial"/>
                          <a:sym typeface="Arial"/>
                        </a:endParaRPr>
                      </a:p>
                    </p:txBody>
                  </p:sp>
                </p:grpSp>
                <p:sp>
                  <p:nvSpPr>
                    <p:cNvPr id="91" name="TextBox 90">
                      <a:extLst>
                        <a:ext uri="{FF2B5EF4-FFF2-40B4-BE49-F238E27FC236}">
                          <a16:creationId xmlns:a16="http://schemas.microsoft.com/office/drawing/2014/main" xmlns="" id="{0A02EA2B-8241-429E-BECE-A8424E512F3E}"/>
                        </a:ext>
                      </a:extLst>
                    </p:cNvPr>
                    <p:cNvSpPr txBox="1"/>
                    <p:nvPr/>
                  </p:nvSpPr>
                  <p:spPr>
                    <a:xfrm>
                      <a:off x="515404" y="2772471"/>
                      <a:ext cx="3250003" cy="4154984"/>
                    </a:xfrm>
                    <a:prstGeom prst="rect">
                      <a:avLst/>
                    </a:prstGeom>
                    <a:noFill/>
                  </p:spPr>
                  <p:txBody>
                    <a:bodyPr wrap="square" rtlCol="0">
                      <a:spAutoFit/>
                    </a:bodyPr>
                    <a:lstStyle/>
                    <a:p>
                      <a:pPr marL="182880" marR="0" lvl="0" indent="-18288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0" cap="none" spc="0" normalizeH="0" baseline="0" noProof="0" dirty="0">
                          <a:ln>
                            <a:noFill/>
                          </a:ln>
                          <a:solidFill>
                            <a:srgbClr val="0070C0"/>
                          </a:solidFill>
                          <a:effectLst/>
                          <a:uLnTx/>
                          <a:uFillTx/>
                          <a:latin typeface="Century Gothic" panose="020B0502020202020204" pitchFamily="34" charset="0"/>
                          <a:ea typeface="+mn-ea"/>
                          <a:cs typeface="Arial" panose="020B0604020202020204" pitchFamily="34" charset="0"/>
                        </a:rPr>
                        <a:t>Establishment of a National Cybersecurity Strategy</a:t>
                      </a:r>
                      <a:endParaRPr kumimoji="0" lang="en-US" sz="1200" b="0" i="0" u="none" strike="noStrike" kern="0" cap="none" spc="0" normalizeH="0" baseline="0" noProof="0" dirty="0">
                        <a:ln>
                          <a:noFill/>
                        </a:ln>
                        <a:solidFill>
                          <a:srgbClr val="0070C0"/>
                        </a:solidFill>
                        <a:effectLst/>
                        <a:uLnTx/>
                        <a:uFillTx/>
                        <a:latin typeface="Century Gothic" panose="020B0502020202020204" pitchFamily="34" charset="0"/>
                        <a:ea typeface="+mn-ea"/>
                        <a:cs typeface="Arial" panose="020B0604020202020204" pitchFamily="34" charset="0"/>
                      </a:endParaRPr>
                    </a:p>
                    <a:p>
                      <a:pPr marL="182880" marR="0" lvl="0" indent="-18288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200" b="0" i="0" u="none" strike="noStrike" kern="0" cap="none" spc="0" normalizeH="0" baseline="0" noProof="0" dirty="0">
                        <a:ln>
                          <a:noFill/>
                        </a:ln>
                        <a:solidFill>
                          <a:srgbClr val="0070C0"/>
                        </a:solidFill>
                        <a:effectLst/>
                        <a:uLnTx/>
                        <a:uFillTx/>
                        <a:latin typeface="Century Gothic" panose="020B0502020202020204" pitchFamily="34" charset="0"/>
                        <a:ea typeface="+mn-ea"/>
                        <a:cs typeface="Arial" panose="020B0604020202020204" pitchFamily="34" charset="0"/>
                      </a:endParaRPr>
                    </a:p>
                    <a:p>
                      <a:pPr marL="182880" marR="0" lvl="0" indent="-18288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0" cap="none" spc="0" normalizeH="0" baseline="0" noProof="0" dirty="0">
                          <a:ln>
                            <a:noFill/>
                          </a:ln>
                          <a:solidFill>
                            <a:srgbClr val="0070C0"/>
                          </a:solidFill>
                          <a:effectLst/>
                          <a:uLnTx/>
                          <a:uFillTx/>
                          <a:latin typeface="Century Gothic" panose="020B0502020202020204" pitchFamily="34" charset="0"/>
                          <a:ea typeface="+mn-ea"/>
                          <a:cs typeface="Arial" panose="020B0604020202020204" pitchFamily="34" charset="0"/>
                        </a:rPr>
                        <a:t>Centralized Coordination</a:t>
                      </a:r>
                    </a:p>
                    <a:p>
                      <a:pPr marL="182880" marR="0" lvl="0" indent="-18288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200" b="0" i="0" u="none" strike="noStrike" kern="0" cap="none" spc="0" normalizeH="0" baseline="0" noProof="0" dirty="0">
                        <a:ln>
                          <a:noFill/>
                        </a:ln>
                        <a:solidFill>
                          <a:srgbClr val="0070C0"/>
                        </a:solidFill>
                        <a:effectLst/>
                        <a:uLnTx/>
                        <a:uFillTx/>
                        <a:latin typeface="Century Gothic" panose="020B0502020202020204" pitchFamily="34" charset="0"/>
                        <a:ea typeface="+mn-ea"/>
                        <a:cs typeface="Arial" panose="020B0604020202020204" pitchFamily="34" charset="0"/>
                      </a:endParaRPr>
                    </a:p>
                    <a:p>
                      <a:pPr marL="182880" marR="0" lvl="0" indent="-18288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0" cap="none" spc="0" normalizeH="0" baseline="0" noProof="0" dirty="0">
                          <a:ln>
                            <a:noFill/>
                          </a:ln>
                          <a:solidFill>
                            <a:srgbClr val="0070C0"/>
                          </a:solidFill>
                          <a:effectLst/>
                          <a:uLnTx/>
                          <a:uFillTx/>
                          <a:latin typeface="Century Gothic" panose="020B0502020202020204" pitchFamily="34" charset="0"/>
                          <a:ea typeface="+mn-ea"/>
                          <a:cs typeface="Arial" panose="020B0604020202020204" pitchFamily="34" charset="0"/>
                        </a:rPr>
                        <a:t>Creation of a National Incident Response Team </a:t>
                      </a:r>
                    </a:p>
                    <a:p>
                      <a:pPr marL="182880" marR="0" lvl="0" indent="-18288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200" b="0" i="0" u="none" strike="noStrike" kern="0" cap="none" spc="0" normalizeH="0" baseline="0" noProof="0" dirty="0">
                        <a:ln>
                          <a:noFill/>
                        </a:ln>
                        <a:solidFill>
                          <a:srgbClr val="0070C0"/>
                        </a:solidFill>
                        <a:effectLst/>
                        <a:uLnTx/>
                        <a:uFillTx/>
                        <a:latin typeface="Century Gothic" panose="020B0502020202020204" pitchFamily="34" charset="0"/>
                        <a:ea typeface="+mn-ea"/>
                        <a:cs typeface="Arial" panose="020B0604020202020204" pitchFamily="34" charset="0"/>
                      </a:endParaRPr>
                    </a:p>
                    <a:p>
                      <a:pPr marL="182880" marR="0" lvl="0" indent="-18288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0" cap="none" spc="0" normalizeH="0" baseline="0" noProof="0" dirty="0">
                          <a:ln>
                            <a:noFill/>
                          </a:ln>
                          <a:solidFill>
                            <a:srgbClr val="0070C0"/>
                          </a:solidFill>
                          <a:effectLst/>
                          <a:uLnTx/>
                          <a:uFillTx/>
                          <a:latin typeface="Century Gothic" panose="020B0502020202020204" pitchFamily="34" charset="0"/>
                          <a:ea typeface="+mn-ea"/>
                          <a:cs typeface="Arial" panose="020B0604020202020204" pitchFamily="34" charset="0"/>
                        </a:rPr>
                        <a:t>Sector-Specific Response Plans</a:t>
                      </a:r>
                    </a:p>
                    <a:p>
                      <a:pPr marL="182880" marR="0" lvl="0" indent="-18288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200" b="0" i="0" u="none" strike="noStrike" kern="0" cap="none" spc="0" normalizeH="0" baseline="0" noProof="0" dirty="0">
                        <a:ln>
                          <a:noFill/>
                        </a:ln>
                        <a:solidFill>
                          <a:srgbClr val="0070C0"/>
                        </a:solidFill>
                        <a:effectLst/>
                        <a:uLnTx/>
                        <a:uFillTx/>
                        <a:latin typeface="Century Gothic" panose="020B0502020202020204" pitchFamily="34" charset="0"/>
                        <a:ea typeface="+mn-ea"/>
                        <a:cs typeface="Arial" panose="020B0604020202020204" pitchFamily="34" charset="0"/>
                      </a:endParaRPr>
                    </a:p>
                    <a:p>
                      <a:pPr marL="182880" marR="0" lvl="0" indent="-18288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0" cap="none" spc="0" normalizeH="0" baseline="0" noProof="0" dirty="0">
                          <a:ln>
                            <a:noFill/>
                          </a:ln>
                          <a:solidFill>
                            <a:srgbClr val="0070C0"/>
                          </a:solidFill>
                          <a:effectLst/>
                          <a:uLnTx/>
                          <a:uFillTx/>
                          <a:latin typeface="Century Gothic" panose="020B0502020202020204" pitchFamily="34" charset="0"/>
                          <a:ea typeface="+mn-ea"/>
                          <a:cs typeface="Arial" panose="020B0604020202020204" pitchFamily="34" charset="0"/>
                        </a:rPr>
                        <a:t>National Threat Intelligence Sharing</a:t>
                      </a:r>
                    </a:p>
                    <a:p>
                      <a:pPr marL="182880" marR="0" lvl="0" indent="-18288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200" b="0" i="0" u="none" strike="noStrike" kern="0" cap="none" spc="0" normalizeH="0" baseline="0" noProof="0" dirty="0">
                        <a:ln>
                          <a:noFill/>
                        </a:ln>
                        <a:solidFill>
                          <a:srgbClr val="0070C0"/>
                        </a:solidFill>
                        <a:effectLst/>
                        <a:uLnTx/>
                        <a:uFillTx/>
                        <a:latin typeface="Century Gothic" panose="020B0502020202020204" pitchFamily="34" charset="0"/>
                        <a:ea typeface="+mn-ea"/>
                        <a:cs typeface="Arial" panose="020B0604020202020204" pitchFamily="34" charset="0"/>
                      </a:endParaRPr>
                    </a:p>
                    <a:p>
                      <a:pPr marL="182880" marR="0" lvl="0" indent="-18288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0" cap="none" spc="0" normalizeH="0" baseline="0" noProof="0" dirty="0">
                          <a:ln>
                            <a:noFill/>
                          </a:ln>
                          <a:solidFill>
                            <a:srgbClr val="0070C0"/>
                          </a:solidFill>
                          <a:effectLst/>
                          <a:uLnTx/>
                          <a:uFillTx/>
                          <a:latin typeface="Century Gothic" panose="020B0502020202020204" pitchFamily="34" charset="0"/>
                          <a:ea typeface="+mn-ea"/>
                          <a:cs typeface="Arial" panose="020B0604020202020204" pitchFamily="34" charset="0"/>
                        </a:rPr>
                        <a:t>Public-Private Partnerships</a:t>
                      </a:r>
                    </a:p>
                    <a:p>
                      <a:pPr marL="182880" marR="0" lvl="0" indent="-18288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200" b="0" i="0" u="none" strike="noStrike" kern="0" cap="none" spc="0" normalizeH="0" baseline="0" noProof="0" dirty="0">
                        <a:ln>
                          <a:noFill/>
                        </a:ln>
                        <a:solidFill>
                          <a:srgbClr val="0070C0"/>
                        </a:solidFill>
                        <a:effectLst/>
                        <a:uLnTx/>
                        <a:uFillTx/>
                        <a:latin typeface="Century Gothic" panose="020B0502020202020204" pitchFamily="34" charset="0"/>
                        <a:ea typeface="+mn-ea"/>
                        <a:cs typeface="Arial" panose="020B0604020202020204" pitchFamily="34" charset="0"/>
                      </a:endParaRPr>
                    </a:p>
                    <a:p>
                      <a:pPr marL="182880" marR="0" lvl="0" indent="-18288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0" cap="none" spc="0" normalizeH="0" baseline="0" noProof="0" dirty="0">
                          <a:ln>
                            <a:noFill/>
                          </a:ln>
                          <a:solidFill>
                            <a:srgbClr val="0070C0"/>
                          </a:solidFill>
                          <a:effectLst/>
                          <a:uLnTx/>
                          <a:uFillTx/>
                          <a:latin typeface="Century Gothic" panose="020B0502020202020204" pitchFamily="34" charset="0"/>
                          <a:ea typeface="+mn-ea"/>
                          <a:cs typeface="Arial" panose="020B0604020202020204" pitchFamily="34" charset="0"/>
                        </a:rPr>
                        <a:t>Enactment of Cybersecurity Laws and Regulations</a:t>
                      </a:r>
                    </a:p>
                    <a:p>
                      <a:pPr marL="182880" marR="0" lvl="0" indent="-18288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200" b="0" i="0" u="none" strike="noStrike" kern="0" cap="none" spc="0" normalizeH="0" baseline="0" noProof="0" dirty="0">
                        <a:ln>
                          <a:noFill/>
                        </a:ln>
                        <a:solidFill>
                          <a:srgbClr val="0070C0"/>
                        </a:solidFill>
                        <a:effectLst/>
                        <a:uLnTx/>
                        <a:uFillTx/>
                        <a:latin typeface="Century Gothic" panose="020B0502020202020204" pitchFamily="34" charset="0"/>
                        <a:ea typeface="+mn-ea"/>
                        <a:cs typeface="Arial" panose="020B0604020202020204" pitchFamily="34" charset="0"/>
                      </a:endParaRPr>
                    </a:p>
                    <a:p>
                      <a:pPr marL="182880" marR="0" lvl="0" indent="-18288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0" cap="none" spc="0" normalizeH="0" baseline="0" noProof="0" dirty="0">
                          <a:ln>
                            <a:noFill/>
                          </a:ln>
                          <a:solidFill>
                            <a:srgbClr val="0070C0"/>
                          </a:solidFill>
                          <a:effectLst/>
                          <a:uLnTx/>
                          <a:uFillTx/>
                          <a:latin typeface="Century Gothic" panose="020B0502020202020204" pitchFamily="34" charset="0"/>
                          <a:ea typeface="+mn-ea"/>
                          <a:cs typeface="Arial" panose="020B0604020202020204" pitchFamily="34" charset="0"/>
                        </a:rPr>
                        <a:t>Training and Skill Development</a:t>
                      </a:r>
                    </a:p>
                    <a:p>
                      <a:pPr marL="182880" marR="0" lvl="0" indent="-18288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200" b="0" i="0" u="none" strike="noStrike" kern="0" cap="none" spc="0" normalizeH="0" baseline="0" noProof="0" dirty="0">
                        <a:ln>
                          <a:noFill/>
                        </a:ln>
                        <a:solidFill>
                          <a:srgbClr val="0070C0"/>
                        </a:solidFill>
                        <a:effectLst/>
                        <a:uLnTx/>
                        <a:uFillTx/>
                        <a:latin typeface="Century Gothic" panose="020B0502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dirty="0">
                        <a:ln>
                          <a:noFill/>
                        </a:ln>
                        <a:solidFill>
                          <a:srgbClr val="0070C0"/>
                        </a:solidFill>
                        <a:effectLst/>
                        <a:uLnTx/>
                        <a:uFillTx/>
                        <a:latin typeface="Century Gothic" panose="020B0502020202020204" pitchFamily="34" charset="0"/>
                        <a:ea typeface="+mn-ea"/>
                        <a:cs typeface="Arial" panose="020B0604020202020204" pitchFamily="34" charset="0"/>
                      </a:endParaRPr>
                    </a:p>
                    <a:p>
                      <a:pPr marL="182880" marR="0" lvl="0" indent="-18288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200" b="0" i="0" u="none" strike="noStrike" kern="0" cap="none" spc="0" normalizeH="0" baseline="0" noProof="0" dirty="0">
                        <a:ln>
                          <a:noFill/>
                        </a:ln>
                        <a:solidFill>
                          <a:srgbClr val="0070C0"/>
                        </a:solidFill>
                        <a:effectLst/>
                        <a:uLnTx/>
                        <a:uFillTx/>
                        <a:latin typeface="Century Gothic" panose="020B0502020202020204" pitchFamily="34" charset="0"/>
                        <a:ea typeface="+mn-ea"/>
                        <a:cs typeface="Arial" panose="020B0604020202020204" pitchFamily="34" charset="0"/>
                      </a:endParaRPr>
                    </a:p>
                    <a:p>
                      <a:pPr marL="182880" marR="0" lvl="0" indent="-18288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200" b="0" i="0" u="none" strike="noStrike" kern="0" cap="none" spc="0" normalizeH="0" baseline="0" noProof="0" dirty="0">
                        <a:ln>
                          <a:noFill/>
                        </a:ln>
                        <a:solidFill>
                          <a:srgbClr val="0070C0"/>
                        </a:solidFill>
                        <a:effectLst/>
                        <a:uLnTx/>
                        <a:uFillTx/>
                        <a:latin typeface="Century Gothic" panose="020B0502020202020204" pitchFamily="34" charset="0"/>
                        <a:ea typeface="+mn-ea"/>
                        <a:cs typeface="Arial" panose="020B0604020202020204" pitchFamily="34" charset="0"/>
                      </a:endParaRPr>
                    </a:p>
                  </p:txBody>
                </p:sp>
              </p:grpSp>
            </p:grpSp>
            <p:grpSp>
              <p:nvGrpSpPr>
                <p:cNvPr id="81" name="Group 80">
                  <a:extLst>
                    <a:ext uri="{FF2B5EF4-FFF2-40B4-BE49-F238E27FC236}">
                      <a16:creationId xmlns:a16="http://schemas.microsoft.com/office/drawing/2014/main" xmlns="" id="{DC57C8E7-818E-4867-A63C-5877CFA0A984}"/>
                    </a:ext>
                  </a:extLst>
                </p:cNvPr>
                <p:cNvGrpSpPr/>
                <p:nvPr/>
              </p:nvGrpSpPr>
              <p:grpSpPr>
                <a:xfrm>
                  <a:off x="336440" y="1459694"/>
                  <a:ext cx="3400484" cy="1011032"/>
                  <a:chOff x="336440" y="1459694"/>
                  <a:chExt cx="3400484" cy="1011032"/>
                </a:xfrm>
              </p:grpSpPr>
              <p:sp>
                <p:nvSpPr>
                  <p:cNvPr id="82" name="Rectangle 81">
                    <a:extLst>
                      <a:ext uri="{FF2B5EF4-FFF2-40B4-BE49-F238E27FC236}">
                        <a16:creationId xmlns:a16="http://schemas.microsoft.com/office/drawing/2014/main" xmlns="" id="{B18BDDD8-9859-4A0A-B23F-031D4DD410DF}"/>
                      </a:ext>
                    </a:extLst>
                  </p:cNvPr>
                  <p:cNvSpPr/>
                  <p:nvPr/>
                </p:nvSpPr>
                <p:spPr>
                  <a:xfrm>
                    <a:off x="336440" y="1727329"/>
                    <a:ext cx="3400484" cy="475763"/>
                  </a:xfrm>
                  <a:prstGeom prst="rect">
                    <a:avLst/>
                  </a:prstGeom>
                  <a:solidFill>
                    <a:srgbClr val="7030A0"/>
                  </a:solidFill>
                  <a:ln w="12700" cap="flat" cmpd="sng" algn="ctr">
                    <a:no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a:ea typeface="+mn-ea"/>
                      <a:cs typeface="+mn-cs"/>
                    </a:endParaRPr>
                  </a:p>
                </p:txBody>
              </p:sp>
              <p:grpSp>
                <p:nvGrpSpPr>
                  <p:cNvPr id="84" name="Group 83">
                    <a:extLst>
                      <a:ext uri="{FF2B5EF4-FFF2-40B4-BE49-F238E27FC236}">
                        <a16:creationId xmlns:a16="http://schemas.microsoft.com/office/drawing/2014/main" xmlns="" id="{90DE79CC-F46E-4E87-A833-81BD8AD4D6CE}"/>
                      </a:ext>
                    </a:extLst>
                  </p:cNvPr>
                  <p:cNvGrpSpPr/>
                  <p:nvPr/>
                </p:nvGrpSpPr>
                <p:grpSpPr>
                  <a:xfrm>
                    <a:off x="1531166" y="1459694"/>
                    <a:ext cx="1011032" cy="1011032"/>
                    <a:chOff x="1600504" y="1820036"/>
                    <a:chExt cx="835564" cy="835564"/>
                  </a:xfrm>
                </p:grpSpPr>
                <p:sp>
                  <p:nvSpPr>
                    <p:cNvPr id="86" name="Rectangle: Rounded Corners 88">
                      <a:extLst>
                        <a:ext uri="{FF2B5EF4-FFF2-40B4-BE49-F238E27FC236}">
                          <a16:creationId xmlns:a16="http://schemas.microsoft.com/office/drawing/2014/main" xmlns="" id="{42CCDDC0-F665-47C5-ADDE-60495EE3A11A}"/>
                        </a:ext>
                      </a:extLst>
                    </p:cNvPr>
                    <p:cNvSpPr/>
                    <p:nvPr/>
                  </p:nvSpPr>
                  <p:spPr>
                    <a:xfrm>
                      <a:off x="1600504" y="1820036"/>
                      <a:ext cx="835564" cy="835564"/>
                    </a:xfrm>
                    <a:prstGeom prst="roundRect">
                      <a:avLst>
                        <a:gd name="adj" fmla="val 965"/>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87" name="Rectangle: Rounded Corners 89">
                      <a:extLst>
                        <a:ext uri="{FF2B5EF4-FFF2-40B4-BE49-F238E27FC236}">
                          <a16:creationId xmlns:a16="http://schemas.microsoft.com/office/drawing/2014/main" xmlns="" id="{743CB687-840E-4555-9815-240CD83BC989}"/>
                        </a:ext>
                      </a:extLst>
                    </p:cNvPr>
                    <p:cNvSpPr/>
                    <p:nvPr/>
                  </p:nvSpPr>
                  <p:spPr>
                    <a:xfrm>
                      <a:off x="1665535" y="1885067"/>
                      <a:ext cx="705502" cy="705502"/>
                    </a:xfrm>
                    <a:prstGeom prst="roundRect">
                      <a:avLst>
                        <a:gd name="adj" fmla="val 4765"/>
                      </a:avLst>
                    </a:prstGeom>
                    <a:solidFill>
                      <a:srgbClr val="7030A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grpSp>
            </p:grpSp>
          </p:grpSp>
          <p:grpSp>
            <p:nvGrpSpPr>
              <p:cNvPr id="63" name="Group 62">
                <a:extLst>
                  <a:ext uri="{FF2B5EF4-FFF2-40B4-BE49-F238E27FC236}">
                    <a16:creationId xmlns:a16="http://schemas.microsoft.com/office/drawing/2014/main" xmlns="" id="{80EEE872-EC15-4394-B544-B98081C1C5E7}"/>
                  </a:ext>
                </a:extLst>
              </p:cNvPr>
              <p:cNvGrpSpPr/>
              <p:nvPr/>
            </p:nvGrpSpPr>
            <p:grpSpPr>
              <a:xfrm>
                <a:off x="8392280" y="1436427"/>
                <a:ext cx="3405078" cy="4569918"/>
                <a:chOff x="8392280" y="1436427"/>
                <a:chExt cx="3405078" cy="4569918"/>
              </a:xfrm>
            </p:grpSpPr>
            <p:grpSp>
              <p:nvGrpSpPr>
                <p:cNvPr id="64" name="Group 63">
                  <a:extLst>
                    <a:ext uri="{FF2B5EF4-FFF2-40B4-BE49-F238E27FC236}">
                      <a16:creationId xmlns:a16="http://schemas.microsoft.com/office/drawing/2014/main" xmlns="" id="{B8E741C7-D057-4AC9-A3BA-EFFF4733CBBF}"/>
                    </a:ext>
                  </a:extLst>
                </p:cNvPr>
                <p:cNvGrpSpPr/>
                <p:nvPr/>
              </p:nvGrpSpPr>
              <p:grpSpPr>
                <a:xfrm>
                  <a:off x="8392280" y="2131073"/>
                  <a:ext cx="3405078" cy="3875272"/>
                  <a:chOff x="8328780" y="2448573"/>
                  <a:chExt cx="3405078" cy="3875272"/>
                </a:xfrm>
              </p:grpSpPr>
              <p:grpSp>
                <p:nvGrpSpPr>
                  <p:cNvPr id="72" name="Group 71">
                    <a:extLst>
                      <a:ext uri="{FF2B5EF4-FFF2-40B4-BE49-F238E27FC236}">
                        <a16:creationId xmlns:a16="http://schemas.microsoft.com/office/drawing/2014/main" xmlns="" id="{2EA1124A-94C3-44DF-9241-A89BABD6EF17}"/>
                      </a:ext>
                    </a:extLst>
                  </p:cNvPr>
                  <p:cNvGrpSpPr/>
                  <p:nvPr/>
                </p:nvGrpSpPr>
                <p:grpSpPr>
                  <a:xfrm>
                    <a:off x="8328780" y="2495002"/>
                    <a:ext cx="3405078" cy="214457"/>
                    <a:chOff x="8328780" y="2495002"/>
                    <a:chExt cx="3405078" cy="214457"/>
                  </a:xfrm>
                </p:grpSpPr>
                <p:sp>
                  <p:nvSpPr>
                    <p:cNvPr id="78" name="Freeform: Shape 113">
                      <a:extLst>
                        <a:ext uri="{FF2B5EF4-FFF2-40B4-BE49-F238E27FC236}">
                          <a16:creationId xmlns:a16="http://schemas.microsoft.com/office/drawing/2014/main" xmlns="" id="{99AF28B4-7905-4599-B945-A78B010F4186}"/>
                        </a:ext>
                      </a:extLst>
                    </p:cNvPr>
                    <p:cNvSpPr/>
                    <p:nvPr/>
                  </p:nvSpPr>
                  <p:spPr>
                    <a:xfrm>
                      <a:off x="8328780" y="2495002"/>
                      <a:ext cx="319666" cy="214457"/>
                    </a:xfrm>
                    <a:custGeom>
                      <a:avLst/>
                      <a:gdLst>
                        <a:gd name="connsiteX0" fmla="*/ 0 w 331742"/>
                        <a:gd name="connsiteY0" fmla="*/ 0 h 224440"/>
                        <a:gd name="connsiteX1" fmla="*/ 331742 w 331742"/>
                        <a:gd name="connsiteY1" fmla="*/ 0 h 224440"/>
                        <a:gd name="connsiteX2" fmla="*/ 331742 w 331742"/>
                        <a:gd name="connsiteY2" fmla="*/ 224440 h 224440"/>
                        <a:gd name="connsiteX3" fmla="*/ 0 w 331742"/>
                        <a:gd name="connsiteY3" fmla="*/ 0 h 224440"/>
                      </a:gdLst>
                      <a:ahLst/>
                      <a:cxnLst>
                        <a:cxn ang="0">
                          <a:pos x="connsiteX0" y="connsiteY0"/>
                        </a:cxn>
                        <a:cxn ang="0">
                          <a:pos x="connsiteX1" y="connsiteY1"/>
                        </a:cxn>
                        <a:cxn ang="0">
                          <a:pos x="connsiteX2" y="connsiteY2"/>
                        </a:cxn>
                        <a:cxn ang="0">
                          <a:pos x="connsiteX3" y="connsiteY3"/>
                        </a:cxn>
                      </a:cxnLst>
                      <a:rect l="l" t="t" r="r" b="b"/>
                      <a:pathLst>
                        <a:path w="331742" h="224440">
                          <a:moveTo>
                            <a:pt x="0" y="0"/>
                          </a:moveTo>
                          <a:lnTo>
                            <a:pt x="331742" y="0"/>
                          </a:lnTo>
                          <a:lnTo>
                            <a:pt x="331742" y="224440"/>
                          </a:lnTo>
                          <a:lnTo>
                            <a:pt x="0" y="0"/>
                          </a:lnTo>
                          <a:close/>
                        </a:path>
                      </a:pathLst>
                    </a:custGeom>
                    <a:solidFill>
                      <a:srgbClr val="1664B9">
                        <a:lumMod val="5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79" name="Freeform: Shape 114">
                      <a:extLst>
                        <a:ext uri="{FF2B5EF4-FFF2-40B4-BE49-F238E27FC236}">
                          <a16:creationId xmlns:a16="http://schemas.microsoft.com/office/drawing/2014/main" xmlns="" id="{87D84A73-BBED-4F75-B31B-477C8109B48D}"/>
                        </a:ext>
                      </a:extLst>
                    </p:cNvPr>
                    <p:cNvSpPr/>
                    <p:nvPr/>
                  </p:nvSpPr>
                  <p:spPr>
                    <a:xfrm>
                      <a:off x="11501851" y="2495002"/>
                      <a:ext cx="232007" cy="148979"/>
                    </a:xfrm>
                    <a:custGeom>
                      <a:avLst/>
                      <a:gdLst>
                        <a:gd name="connsiteX0" fmla="*/ 0 w 239323"/>
                        <a:gd name="connsiteY0" fmla="*/ 0 h 224440"/>
                        <a:gd name="connsiteX1" fmla="*/ 239323 w 239323"/>
                        <a:gd name="connsiteY1" fmla="*/ 0 h 224440"/>
                        <a:gd name="connsiteX2" fmla="*/ 0 w 239323"/>
                        <a:gd name="connsiteY2" fmla="*/ 224440 h 224440"/>
                        <a:gd name="connsiteX3" fmla="*/ 0 w 239323"/>
                        <a:gd name="connsiteY3" fmla="*/ 0 h 224440"/>
                      </a:gdLst>
                      <a:ahLst/>
                      <a:cxnLst>
                        <a:cxn ang="0">
                          <a:pos x="connsiteX0" y="connsiteY0"/>
                        </a:cxn>
                        <a:cxn ang="0">
                          <a:pos x="connsiteX1" y="connsiteY1"/>
                        </a:cxn>
                        <a:cxn ang="0">
                          <a:pos x="connsiteX2" y="connsiteY2"/>
                        </a:cxn>
                        <a:cxn ang="0">
                          <a:pos x="connsiteX3" y="connsiteY3"/>
                        </a:cxn>
                      </a:cxnLst>
                      <a:rect l="l" t="t" r="r" b="b"/>
                      <a:pathLst>
                        <a:path w="239323" h="224440">
                          <a:moveTo>
                            <a:pt x="0" y="0"/>
                          </a:moveTo>
                          <a:lnTo>
                            <a:pt x="239323" y="0"/>
                          </a:lnTo>
                          <a:lnTo>
                            <a:pt x="0" y="224440"/>
                          </a:lnTo>
                          <a:lnTo>
                            <a:pt x="0" y="0"/>
                          </a:lnTo>
                          <a:close/>
                        </a:path>
                      </a:pathLst>
                    </a:custGeom>
                    <a:solidFill>
                      <a:srgbClr val="1664B9">
                        <a:lumMod val="5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73" name="Group 72">
                    <a:extLst>
                      <a:ext uri="{FF2B5EF4-FFF2-40B4-BE49-F238E27FC236}">
                        <a16:creationId xmlns:a16="http://schemas.microsoft.com/office/drawing/2014/main" xmlns="" id="{407008FE-25CA-4BCF-B5BE-4C8AE541B1C4}"/>
                      </a:ext>
                    </a:extLst>
                  </p:cNvPr>
                  <p:cNvGrpSpPr/>
                  <p:nvPr/>
                </p:nvGrpSpPr>
                <p:grpSpPr>
                  <a:xfrm>
                    <a:off x="8514767" y="2448573"/>
                    <a:ext cx="3042458" cy="3875272"/>
                    <a:chOff x="8514767" y="2448573"/>
                    <a:chExt cx="3042458" cy="3875272"/>
                  </a:xfrm>
                </p:grpSpPr>
                <p:grpSp>
                  <p:nvGrpSpPr>
                    <p:cNvPr id="74" name="Group 73">
                      <a:extLst>
                        <a:ext uri="{FF2B5EF4-FFF2-40B4-BE49-F238E27FC236}">
                          <a16:creationId xmlns:a16="http://schemas.microsoft.com/office/drawing/2014/main" xmlns="" id="{BC965EAB-2C80-4C19-AC43-62E98CE2428F}"/>
                        </a:ext>
                      </a:extLst>
                    </p:cNvPr>
                    <p:cNvGrpSpPr/>
                    <p:nvPr/>
                  </p:nvGrpSpPr>
                  <p:grpSpPr>
                    <a:xfrm>
                      <a:off x="8514767" y="2448573"/>
                      <a:ext cx="3042458" cy="3875272"/>
                      <a:chOff x="8514767" y="2448573"/>
                      <a:chExt cx="3042458" cy="3875272"/>
                    </a:xfrm>
                  </p:grpSpPr>
                  <p:sp>
                    <p:nvSpPr>
                      <p:cNvPr id="76" name="Rectangle 75">
                        <a:extLst>
                          <a:ext uri="{FF2B5EF4-FFF2-40B4-BE49-F238E27FC236}">
                            <a16:creationId xmlns:a16="http://schemas.microsoft.com/office/drawing/2014/main" xmlns="" id="{09F9100F-5DE1-4240-B7BA-AB2F07526D90}"/>
                          </a:ext>
                        </a:extLst>
                      </p:cNvPr>
                      <p:cNvSpPr/>
                      <p:nvPr/>
                    </p:nvSpPr>
                    <p:spPr>
                      <a:xfrm>
                        <a:off x="8514767" y="2448573"/>
                        <a:ext cx="3042458" cy="3875272"/>
                      </a:xfrm>
                      <a:prstGeom prst="rect">
                        <a:avLst/>
                      </a:prstGeom>
                      <a:solidFill>
                        <a:srgbClr val="FFFFFF"/>
                      </a:solidFill>
                      <a:ln w="12700" cap="flat" cmpd="sng" algn="ctr">
                        <a:noFill/>
                        <a:prstDash val="solid"/>
                        <a:miter lim="800000"/>
                      </a:ln>
                      <a:effectLst>
                        <a:outerShdw blurRad="63500" sx="102000" sy="102000" algn="ctr" rotWithShape="0">
                          <a:prstClr val="black">
                            <a:alpha val="5000"/>
                          </a:prstClr>
                        </a:outerShdw>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FFFFFF"/>
                          </a:solidFill>
                          <a:effectLst/>
                          <a:uLnTx/>
                          <a:uFillTx/>
                          <a:latin typeface="Calibri" panose="020F0502020204030204"/>
                          <a:ea typeface="+mn-ea"/>
                          <a:cs typeface="+mn-cs"/>
                        </a:endParaRPr>
                      </a:p>
                    </p:txBody>
                  </p:sp>
                  <p:sp>
                    <p:nvSpPr>
                      <p:cNvPr id="77" name="Google Shape;8035;p519">
                        <a:extLst>
                          <a:ext uri="{FF2B5EF4-FFF2-40B4-BE49-F238E27FC236}">
                            <a16:creationId xmlns:a16="http://schemas.microsoft.com/office/drawing/2014/main" xmlns="" id="{4F2F492B-CFAF-4FB6-83E3-4FF899DCCAA5}"/>
                          </a:ext>
                        </a:extLst>
                      </p:cNvPr>
                      <p:cNvSpPr txBox="1"/>
                      <p:nvPr/>
                    </p:nvSpPr>
                    <p:spPr>
                      <a:xfrm>
                        <a:off x="8514806" y="6268981"/>
                        <a:ext cx="3042419" cy="54864"/>
                      </a:xfrm>
                      <a:prstGeom prst="rect">
                        <a:avLst/>
                      </a:prstGeom>
                      <a:solidFill>
                        <a:srgbClr val="1664B9"/>
                      </a:solidFill>
                      <a:ln>
                        <a:noFill/>
                      </a:ln>
                    </p:spPr>
                    <p:txBody>
                      <a:bodyPr spcFirstLastPara="1" wrap="square" lIns="68575" tIns="34275" rIns="68575" bIns="34275" anchor="ctr" anchorCtr="0">
                        <a:noAutofit/>
                      </a:bodyPr>
                      <a:lstStyle/>
                      <a:p>
                        <a:pPr marL="0" marR="0" lvl="0" indent="0" algn="l" defTabSz="914400" rtl="0" eaLnBrk="1" fontAlgn="auto" latinLnBrk="0" hangingPunct="1">
                          <a:lnSpc>
                            <a:spcPct val="100000"/>
                          </a:lnSpc>
                          <a:spcBef>
                            <a:spcPts val="0"/>
                          </a:spcBef>
                          <a:spcAft>
                            <a:spcPts val="0"/>
                          </a:spcAft>
                          <a:buClr>
                            <a:srgbClr val="FFFFFF"/>
                          </a:buClr>
                          <a:buSzPts val="1100"/>
                          <a:buFont typeface="Avenir"/>
                          <a:buNone/>
                          <a:tabLst/>
                          <a:defRPr/>
                        </a:pPr>
                        <a:endParaRPr kumimoji="0" sz="1100" b="0" i="0" u="none" strike="noStrike" kern="0" cap="none" spc="0" normalizeH="0" baseline="0" noProof="0" dirty="0">
                          <a:ln>
                            <a:noFill/>
                          </a:ln>
                          <a:solidFill>
                            <a:srgbClr val="000000"/>
                          </a:solidFill>
                          <a:effectLst/>
                          <a:uLnTx/>
                          <a:uFillTx/>
                          <a:latin typeface="Arial"/>
                          <a:ea typeface="+mn-ea"/>
                          <a:cs typeface="Arial"/>
                          <a:sym typeface="Arial"/>
                        </a:endParaRPr>
                      </a:p>
                    </p:txBody>
                  </p:sp>
                </p:grpSp>
                <p:sp>
                  <p:nvSpPr>
                    <p:cNvPr id="75" name="TextBox 74">
                      <a:extLst>
                        <a:ext uri="{FF2B5EF4-FFF2-40B4-BE49-F238E27FC236}">
                          <a16:creationId xmlns:a16="http://schemas.microsoft.com/office/drawing/2014/main" xmlns="" id="{F83AD59D-E5EB-4042-AF17-481AD9D8C8FB}"/>
                        </a:ext>
                      </a:extLst>
                    </p:cNvPr>
                    <p:cNvSpPr txBox="1"/>
                    <p:nvPr/>
                  </p:nvSpPr>
                  <p:spPr>
                    <a:xfrm>
                      <a:off x="8578152" y="2737499"/>
                      <a:ext cx="2586019" cy="3416320"/>
                    </a:xfrm>
                    <a:prstGeom prst="rect">
                      <a:avLst/>
                    </a:prstGeom>
                    <a:noFill/>
                  </p:spPr>
                  <p:txBody>
                    <a:bodyPr wrap="square" rtlCol="0">
                      <a:spAutoFit/>
                    </a:bodyPr>
                    <a:lstStyle/>
                    <a:p>
                      <a:pPr marL="182880" marR="0" lvl="0" indent="-18288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0" cap="none" spc="0" normalizeH="0" baseline="0" noProof="0" dirty="0">
                          <a:ln>
                            <a:noFill/>
                          </a:ln>
                          <a:solidFill>
                            <a:srgbClr val="0070C0"/>
                          </a:solidFill>
                          <a:effectLst/>
                          <a:uLnTx/>
                          <a:uFillTx/>
                          <a:latin typeface="Century Gothic" panose="020B0502020202020204" pitchFamily="34" charset="0"/>
                          <a:ea typeface="+mn-ea"/>
                          <a:cs typeface="Arial" panose="020B0604020202020204" pitchFamily="34" charset="0"/>
                        </a:rPr>
                        <a:t>Incident response team members</a:t>
                      </a:r>
                    </a:p>
                    <a:p>
                      <a:pPr marL="182880" marR="0" lvl="0" indent="-18288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200" b="0" i="0" u="none" strike="noStrike" kern="0" cap="none" spc="0" normalizeH="0" baseline="0" noProof="0" dirty="0">
                        <a:ln>
                          <a:noFill/>
                        </a:ln>
                        <a:solidFill>
                          <a:srgbClr val="0070C0"/>
                        </a:solidFill>
                        <a:effectLst/>
                        <a:uLnTx/>
                        <a:uFillTx/>
                        <a:latin typeface="Century Gothic" panose="020B0502020202020204" pitchFamily="34" charset="0"/>
                        <a:ea typeface="+mn-ea"/>
                        <a:cs typeface="Arial" panose="020B0604020202020204" pitchFamily="34" charset="0"/>
                      </a:endParaRPr>
                    </a:p>
                    <a:p>
                      <a:pPr marL="182880" marR="0" lvl="0" indent="-18288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0" cap="none" spc="0" normalizeH="0" baseline="0" noProof="0" dirty="0">
                          <a:ln>
                            <a:noFill/>
                          </a:ln>
                          <a:solidFill>
                            <a:srgbClr val="0070C0"/>
                          </a:solidFill>
                          <a:effectLst/>
                          <a:uLnTx/>
                          <a:uFillTx/>
                          <a:latin typeface="Century Gothic" panose="020B0502020202020204" pitchFamily="34" charset="0"/>
                          <a:ea typeface="+mn-ea"/>
                          <a:cs typeface="Arial" panose="020B0604020202020204" pitchFamily="34" charset="0"/>
                        </a:rPr>
                        <a:t>IT and security personnel</a:t>
                      </a:r>
                    </a:p>
                    <a:p>
                      <a:pPr marL="182880" marR="0" lvl="0" indent="-18288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200" b="0" i="0" u="none" strike="noStrike" kern="0" cap="none" spc="0" normalizeH="0" baseline="0" noProof="0" dirty="0">
                        <a:ln>
                          <a:noFill/>
                        </a:ln>
                        <a:solidFill>
                          <a:srgbClr val="0070C0"/>
                        </a:solidFill>
                        <a:effectLst/>
                        <a:uLnTx/>
                        <a:uFillTx/>
                        <a:latin typeface="Century Gothic" panose="020B0502020202020204" pitchFamily="34" charset="0"/>
                        <a:ea typeface="+mn-ea"/>
                        <a:cs typeface="Arial" panose="020B0604020202020204" pitchFamily="34" charset="0"/>
                      </a:endParaRPr>
                    </a:p>
                    <a:p>
                      <a:pPr marL="182880" marR="0" lvl="0" indent="-18288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0" cap="none" spc="0" normalizeH="0" baseline="0" noProof="0" dirty="0">
                          <a:ln>
                            <a:noFill/>
                          </a:ln>
                          <a:solidFill>
                            <a:srgbClr val="0070C0"/>
                          </a:solidFill>
                          <a:effectLst/>
                          <a:uLnTx/>
                          <a:uFillTx/>
                          <a:latin typeface="Century Gothic" panose="020B0502020202020204" pitchFamily="34" charset="0"/>
                          <a:ea typeface="+mn-ea"/>
                          <a:cs typeface="Arial" panose="020B0604020202020204" pitchFamily="34" charset="0"/>
                        </a:rPr>
                        <a:t>Senior management and executives</a:t>
                      </a:r>
                    </a:p>
                    <a:p>
                      <a:pPr marL="182880" marR="0" lvl="0" indent="-18288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200" b="0" i="0" u="none" strike="noStrike" kern="0" cap="none" spc="0" normalizeH="0" baseline="0" noProof="0" dirty="0">
                        <a:ln>
                          <a:noFill/>
                        </a:ln>
                        <a:solidFill>
                          <a:srgbClr val="0070C0"/>
                        </a:solidFill>
                        <a:effectLst/>
                        <a:uLnTx/>
                        <a:uFillTx/>
                        <a:latin typeface="Century Gothic" panose="020B0502020202020204" pitchFamily="34" charset="0"/>
                        <a:ea typeface="+mn-ea"/>
                        <a:cs typeface="Arial" panose="020B0604020202020204" pitchFamily="34" charset="0"/>
                      </a:endParaRPr>
                    </a:p>
                    <a:p>
                      <a:pPr marL="182880" marR="0" lvl="0" indent="-18288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0" cap="none" spc="0" normalizeH="0" baseline="0" noProof="0" dirty="0">
                          <a:ln>
                            <a:noFill/>
                          </a:ln>
                          <a:solidFill>
                            <a:srgbClr val="0070C0"/>
                          </a:solidFill>
                          <a:effectLst/>
                          <a:uLnTx/>
                          <a:uFillTx/>
                          <a:latin typeface="Century Gothic" panose="020B0502020202020204" pitchFamily="34" charset="0"/>
                          <a:ea typeface="+mn-ea"/>
                          <a:cs typeface="Arial" panose="020B0604020202020204" pitchFamily="34" charset="0"/>
                        </a:rPr>
                        <a:t>Legal and compliance teams</a:t>
                      </a:r>
                    </a:p>
                    <a:p>
                      <a:pPr marL="182880" marR="0" lvl="0" indent="-18288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200" b="0" i="0" u="none" strike="noStrike" kern="0" cap="none" spc="0" normalizeH="0" baseline="0" noProof="0" dirty="0">
                        <a:ln>
                          <a:noFill/>
                        </a:ln>
                        <a:solidFill>
                          <a:srgbClr val="0070C0"/>
                        </a:solidFill>
                        <a:effectLst/>
                        <a:uLnTx/>
                        <a:uFillTx/>
                        <a:latin typeface="Century Gothic" panose="020B0502020202020204" pitchFamily="34" charset="0"/>
                        <a:ea typeface="+mn-ea"/>
                        <a:cs typeface="Arial" panose="020B0604020202020204" pitchFamily="34" charset="0"/>
                      </a:endParaRPr>
                    </a:p>
                    <a:p>
                      <a:pPr marL="182880" marR="0" lvl="0" indent="-18288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0" cap="none" spc="0" normalizeH="0" baseline="0" noProof="0" dirty="0">
                          <a:ln>
                            <a:noFill/>
                          </a:ln>
                          <a:solidFill>
                            <a:srgbClr val="0070C0"/>
                          </a:solidFill>
                          <a:effectLst/>
                          <a:uLnTx/>
                          <a:uFillTx/>
                          <a:latin typeface="Century Gothic" panose="020B0502020202020204" pitchFamily="34" charset="0"/>
                          <a:ea typeface="+mn-ea"/>
                          <a:cs typeface="Arial" panose="020B0604020202020204" pitchFamily="34" charset="0"/>
                        </a:rPr>
                        <a:t>External cybersecurity experts and consultants</a:t>
                      </a:r>
                    </a:p>
                    <a:p>
                      <a:pPr marL="182880" marR="0" lvl="0" indent="-18288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200" b="0" i="0" u="none" strike="noStrike" kern="0" cap="none" spc="0" normalizeH="0" baseline="0" noProof="0" dirty="0">
                        <a:ln>
                          <a:noFill/>
                        </a:ln>
                        <a:solidFill>
                          <a:srgbClr val="0070C0"/>
                        </a:solidFill>
                        <a:effectLst/>
                        <a:uLnTx/>
                        <a:uFillTx/>
                        <a:latin typeface="Century Gothic" panose="020B0502020202020204" pitchFamily="34" charset="0"/>
                        <a:ea typeface="+mn-ea"/>
                        <a:cs typeface="Arial" panose="020B0604020202020204" pitchFamily="34" charset="0"/>
                      </a:endParaRPr>
                    </a:p>
                    <a:p>
                      <a:pPr marL="182880" marR="0" lvl="0" indent="-18288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0" cap="none" spc="0" normalizeH="0" baseline="0" noProof="0" dirty="0">
                          <a:ln>
                            <a:noFill/>
                          </a:ln>
                          <a:solidFill>
                            <a:srgbClr val="0070C0"/>
                          </a:solidFill>
                          <a:effectLst/>
                          <a:uLnTx/>
                          <a:uFillTx/>
                          <a:latin typeface="Century Gothic" panose="020B0502020202020204" pitchFamily="34" charset="0"/>
                          <a:ea typeface="+mn-ea"/>
                          <a:cs typeface="Arial" panose="020B0604020202020204" pitchFamily="34" charset="0"/>
                        </a:rPr>
                        <a:t>Law enforcement agencies</a:t>
                      </a:r>
                    </a:p>
                    <a:p>
                      <a:pPr marL="182880" marR="0" lvl="0" indent="-18288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200" b="0" i="0" u="none" strike="noStrike" kern="0" cap="none" spc="0" normalizeH="0" baseline="0" noProof="0" dirty="0">
                        <a:ln>
                          <a:noFill/>
                        </a:ln>
                        <a:solidFill>
                          <a:srgbClr val="0070C0"/>
                        </a:solidFill>
                        <a:effectLst/>
                        <a:uLnTx/>
                        <a:uFillTx/>
                        <a:latin typeface="Century Gothic" panose="020B0502020202020204" pitchFamily="34" charset="0"/>
                        <a:ea typeface="+mn-ea"/>
                        <a:cs typeface="Arial" panose="020B0604020202020204" pitchFamily="34" charset="0"/>
                      </a:endParaRPr>
                    </a:p>
                    <a:p>
                      <a:pPr marL="182880" marR="0" lvl="0" indent="-18288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0" cap="none" spc="0" normalizeH="0" baseline="0" noProof="0" dirty="0">
                          <a:ln>
                            <a:noFill/>
                          </a:ln>
                          <a:solidFill>
                            <a:srgbClr val="0070C0"/>
                          </a:solidFill>
                          <a:effectLst/>
                          <a:uLnTx/>
                          <a:uFillTx/>
                          <a:latin typeface="Century Gothic" panose="020B0502020202020204" pitchFamily="34" charset="0"/>
                          <a:ea typeface="+mn-ea"/>
                          <a:cs typeface="Arial" panose="020B0604020202020204" pitchFamily="34" charset="0"/>
                        </a:rPr>
                        <a:t>Government authorities and regulatory bodies</a:t>
                      </a:r>
                    </a:p>
                    <a:p>
                      <a:pPr marL="182880" marR="0" lvl="0" indent="-18288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200" b="0" i="0" u="none" strike="noStrike" kern="0" cap="none" spc="0" normalizeH="0" baseline="0" noProof="0" dirty="0">
                        <a:ln>
                          <a:noFill/>
                        </a:ln>
                        <a:solidFill>
                          <a:srgbClr val="0070C0"/>
                        </a:solidFill>
                        <a:effectLst/>
                        <a:uLnTx/>
                        <a:uFillTx/>
                        <a:latin typeface="Century Gothic" panose="020B0502020202020204" pitchFamily="34" charset="0"/>
                        <a:ea typeface="+mn-ea"/>
                        <a:cs typeface="Arial" panose="020B0604020202020204" pitchFamily="34" charset="0"/>
                      </a:endParaRPr>
                    </a:p>
                  </p:txBody>
                </p:sp>
              </p:grpSp>
            </p:grpSp>
            <p:grpSp>
              <p:nvGrpSpPr>
                <p:cNvPr id="65" name="Group 64">
                  <a:extLst>
                    <a:ext uri="{FF2B5EF4-FFF2-40B4-BE49-F238E27FC236}">
                      <a16:creationId xmlns:a16="http://schemas.microsoft.com/office/drawing/2014/main" xmlns="" id="{A01A8B3D-E195-47FB-B963-6AF8DC8412C3}"/>
                    </a:ext>
                  </a:extLst>
                </p:cNvPr>
                <p:cNvGrpSpPr/>
                <p:nvPr/>
              </p:nvGrpSpPr>
              <p:grpSpPr>
                <a:xfrm>
                  <a:off x="8394491" y="1436427"/>
                  <a:ext cx="3400484" cy="1011032"/>
                  <a:chOff x="8394491" y="1436427"/>
                  <a:chExt cx="3400484" cy="1011032"/>
                </a:xfrm>
              </p:grpSpPr>
              <p:sp>
                <p:nvSpPr>
                  <p:cNvPr id="66" name="Rectangle 65">
                    <a:extLst>
                      <a:ext uri="{FF2B5EF4-FFF2-40B4-BE49-F238E27FC236}">
                        <a16:creationId xmlns:a16="http://schemas.microsoft.com/office/drawing/2014/main" xmlns="" id="{6757CEC9-0B96-4E29-AA8C-E08BFEA3153D}"/>
                      </a:ext>
                    </a:extLst>
                  </p:cNvPr>
                  <p:cNvSpPr/>
                  <p:nvPr/>
                </p:nvSpPr>
                <p:spPr>
                  <a:xfrm>
                    <a:off x="8394491" y="1704062"/>
                    <a:ext cx="3400484" cy="475763"/>
                  </a:xfrm>
                  <a:prstGeom prst="rect">
                    <a:avLst/>
                  </a:prstGeom>
                  <a:solidFill>
                    <a:srgbClr val="1664B9"/>
                  </a:solidFill>
                  <a:ln w="12700" cap="flat" cmpd="sng" algn="ctr">
                    <a:no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a:ea typeface="+mn-ea"/>
                      <a:cs typeface="+mn-cs"/>
                    </a:endParaRPr>
                  </a:p>
                </p:txBody>
              </p:sp>
              <p:grpSp>
                <p:nvGrpSpPr>
                  <p:cNvPr id="68" name="Group 67">
                    <a:extLst>
                      <a:ext uri="{FF2B5EF4-FFF2-40B4-BE49-F238E27FC236}">
                        <a16:creationId xmlns:a16="http://schemas.microsoft.com/office/drawing/2014/main" xmlns="" id="{F7A88606-2FBD-4B2D-9413-D5A096BD33B4}"/>
                      </a:ext>
                    </a:extLst>
                  </p:cNvPr>
                  <p:cNvGrpSpPr/>
                  <p:nvPr/>
                </p:nvGrpSpPr>
                <p:grpSpPr>
                  <a:xfrm>
                    <a:off x="9589217" y="1436427"/>
                    <a:ext cx="1011032" cy="1011032"/>
                    <a:chOff x="9707618" y="1790861"/>
                    <a:chExt cx="835564" cy="835564"/>
                  </a:xfrm>
                </p:grpSpPr>
                <p:sp>
                  <p:nvSpPr>
                    <p:cNvPr id="70" name="Rectangle: Rounded Corners 105">
                      <a:extLst>
                        <a:ext uri="{FF2B5EF4-FFF2-40B4-BE49-F238E27FC236}">
                          <a16:creationId xmlns:a16="http://schemas.microsoft.com/office/drawing/2014/main" xmlns="" id="{CCFB7BD3-A9C1-4CCE-9D2A-A04BE903F0DF}"/>
                        </a:ext>
                      </a:extLst>
                    </p:cNvPr>
                    <p:cNvSpPr/>
                    <p:nvPr/>
                  </p:nvSpPr>
                  <p:spPr>
                    <a:xfrm>
                      <a:off x="9707618" y="1790861"/>
                      <a:ext cx="835564" cy="835564"/>
                    </a:xfrm>
                    <a:prstGeom prst="roundRect">
                      <a:avLst>
                        <a:gd name="adj" fmla="val 3478"/>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71" name="Rectangle: Rounded Corners 106">
                      <a:extLst>
                        <a:ext uri="{FF2B5EF4-FFF2-40B4-BE49-F238E27FC236}">
                          <a16:creationId xmlns:a16="http://schemas.microsoft.com/office/drawing/2014/main" xmlns="" id="{CDE67AEC-FC59-4296-BE60-86B8DB9A4FA4}"/>
                        </a:ext>
                      </a:extLst>
                    </p:cNvPr>
                    <p:cNvSpPr/>
                    <p:nvPr/>
                  </p:nvSpPr>
                  <p:spPr>
                    <a:xfrm>
                      <a:off x="9772649" y="1855892"/>
                      <a:ext cx="705502" cy="705502"/>
                    </a:xfrm>
                    <a:prstGeom prst="roundRect">
                      <a:avLst>
                        <a:gd name="adj" fmla="val 6253"/>
                      </a:avLst>
                    </a:prstGeom>
                    <a:solidFill>
                      <a:srgbClr val="1664B9"/>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grpSp>
          </p:grpSp>
        </p:grpSp>
      </p:grpSp>
      <p:pic>
        <p:nvPicPr>
          <p:cNvPr id="112" name="Picture Placeholder 10">
            <a:extLst>
              <a:ext uri="{FF2B5EF4-FFF2-40B4-BE49-F238E27FC236}">
                <a16:creationId xmlns:a16="http://schemas.microsoft.com/office/drawing/2014/main" xmlns="" id="{595A57C9-DCAC-70A2-CD37-76B70496047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49433" y="2511414"/>
            <a:ext cx="2637097" cy="2634314"/>
          </a:xfrm>
          <a:custGeom>
            <a:avLst/>
            <a:gdLst>
              <a:gd name="connsiteX0" fmla="*/ 1179621 w 2359242"/>
              <a:gd name="connsiteY0" fmla="*/ 0 h 2359152"/>
              <a:gd name="connsiteX1" fmla="*/ 2359242 w 2359242"/>
              <a:gd name="connsiteY1" fmla="*/ 1179576 h 2359152"/>
              <a:gd name="connsiteX2" fmla="*/ 1179621 w 2359242"/>
              <a:gd name="connsiteY2" fmla="*/ 2359152 h 2359152"/>
              <a:gd name="connsiteX3" fmla="*/ 0 w 2359242"/>
              <a:gd name="connsiteY3" fmla="*/ 1179576 h 2359152"/>
              <a:gd name="connsiteX4" fmla="*/ 1179621 w 2359242"/>
              <a:gd name="connsiteY4" fmla="*/ 0 h 235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59242" h="2359152">
                <a:moveTo>
                  <a:pt x="1179621" y="0"/>
                </a:moveTo>
                <a:cubicBezTo>
                  <a:pt x="1831108" y="0"/>
                  <a:pt x="2359242" y="528114"/>
                  <a:pt x="2359242" y="1179576"/>
                </a:cubicBezTo>
                <a:cubicBezTo>
                  <a:pt x="2359242" y="1831038"/>
                  <a:pt x="1831108" y="2359152"/>
                  <a:pt x="1179621" y="2359152"/>
                </a:cubicBezTo>
                <a:cubicBezTo>
                  <a:pt x="528134" y="2359152"/>
                  <a:pt x="0" y="1831038"/>
                  <a:pt x="0" y="1179576"/>
                </a:cubicBezTo>
                <a:cubicBezTo>
                  <a:pt x="0" y="528114"/>
                  <a:pt x="528134" y="0"/>
                  <a:pt x="1179621" y="0"/>
                </a:cubicBezTo>
                <a:close/>
              </a:path>
            </a:pathLst>
          </a:custGeom>
        </p:spPr>
      </p:pic>
      <p:sp>
        <p:nvSpPr>
          <p:cNvPr id="114" name="Title 1">
            <a:extLst>
              <a:ext uri="{FF2B5EF4-FFF2-40B4-BE49-F238E27FC236}">
                <a16:creationId xmlns:a16="http://schemas.microsoft.com/office/drawing/2014/main" xmlns="" id="{74A63669-5468-498E-911A-972A4D877566}"/>
              </a:ext>
            </a:extLst>
          </p:cNvPr>
          <p:cNvSpPr txBox="1">
            <a:spLocks/>
          </p:cNvSpPr>
          <p:nvPr/>
        </p:nvSpPr>
        <p:spPr>
          <a:xfrm>
            <a:off x="182880" y="102663"/>
            <a:ext cx="11805920" cy="52478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200" kern="1200">
                <a:solidFill>
                  <a:schemeClr val="tx2">
                    <a:lumMod val="85000"/>
                    <a:lumOff val="15000"/>
                  </a:schemeClr>
                </a:solidFill>
                <a:latin typeface="Century Gothic" panose="020B0502020202020204" pitchFamily="34" charset="0"/>
                <a:ea typeface="+mj-ea"/>
                <a:cs typeface="+mj-cs"/>
              </a:defRPr>
            </a:lvl1pPr>
          </a:lstStyle>
          <a:p>
            <a:pPr marL="0" marR="0" lvl="0" indent="0" algn="ctr" defTabSz="914400" rtl="0" eaLnBrk="1" fontAlgn="base" latinLnBrk="0" hangingPunct="1">
              <a:lnSpc>
                <a:spcPct val="90000"/>
              </a:lnSpc>
              <a:spcBef>
                <a:spcPct val="0"/>
              </a:spcBef>
              <a:spcAft>
                <a:spcPts val="600"/>
              </a:spcAft>
              <a:buClrTx/>
              <a:buSzPct val="90000"/>
              <a:buFontTx/>
              <a:buNone/>
              <a:tabLst/>
              <a:defRPr/>
            </a:pPr>
            <a:r>
              <a:rPr kumimoji="0" lang="en-ZW" sz="2800" b="1" i="0" u="none" strike="noStrike" kern="0" cap="none" spc="0" normalizeH="0" baseline="0" noProof="0" dirty="0">
                <a:ln w="0"/>
                <a:solidFill>
                  <a:srgbClr val="0070C0"/>
                </a:solidFill>
                <a:effectLst/>
                <a:uLnTx/>
                <a:uFillTx/>
                <a:latin typeface="Century Gothic" panose="020B0502020202020204" pitchFamily="34" charset="0"/>
                <a:ea typeface="Verdana" panose="020B0604030504040204" pitchFamily="34" charset="0"/>
                <a:cs typeface="Microsoft Tai Le" panose="020B0502040204020203" pitchFamily="34" charset="0"/>
              </a:rPr>
              <a:t>Handling Incidents</a:t>
            </a:r>
          </a:p>
        </p:txBody>
      </p:sp>
      <p:sp>
        <p:nvSpPr>
          <p:cNvPr id="5" name="TextBox 4"/>
          <p:cNvSpPr txBox="1"/>
          <p:nvPr/>
        </p:nvSpPr>
        <p:spPr>
          <a:xfrm>
            <a:off x="384153" y="859493"/>
            <a:ext cx="330505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ZA" sz="1800" b="1" i="0" u="none" strike="noStrike" kern="1200" cap="none" spc="0" normalizeH="0" baseline="0" noProof="0" dirty="0">
                <a:ln>
                  <a:noFill/>
                </a:ln>
                <a:solidFill>
                  <a:srgbClr val="0070C0"/>
                </a:solidFill>
                <a:effectLst/>
                <a:uLnTx/>
                <a:uFillTx/>
                <a:latin typeface="Century Gothic" panose="020B0502020202020204" pitchFamily="34" charset="0"/>
                <a:ea typeface="+mn-ea"/>
                <a:cs typeface="+mn-cs"/>
              </a:rPr>
              <a:t>Incident Response Steps</a:t>
            </a:r>
          </a:p>
        </p:txBody>
      </p:sp>
      <p:sp>
        <p:nvSpPr>
          <p:cNvPr id="113" name="TextBox 112"/>
          <p:cNvSpPr txBox="1"/>
          <p:nvPr/>
        </p:nvSpPr>
        <p:spPr>
          <a:xfrm>
            <a:off x="8429696" y="756939"/>
            <a:ext cx="3762304"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0070C0"/>
                </a:solidFill>
                <a:effectLst/>
                <a:uLnTx/>
                <a:uFillTx/>
                <a:latin typeface="Century Gothic" panose="020B0502020202020204" pitchFamily="34" charset="0"/>
                <a:ea typeface="+mn-ea"/>
                <a:cs typeface="+mn-cs"/>
              </a:rPr>
              <a:t>Coordination during  cybersecurity incident </a:t>
            </a:r>
            <a:endParaRPr kumimoji="0" lang="en-ZA" sz="1800" b="1" i="0" u="none" strike="noStrike" kern="1200" cap="none" spc="0" normalizeH="0" baseline="0" noProof="0" dirty="0">
              <a:ln>
                <a:noFill/>
              </a:ln>
              <a:solidFill>
                <a:srgbClr val="0070C0"/>
              </a:solidFill>
              <a:effectLst/>
              <a:uLnTx/>
              <a:uFillTx/>
              <a:latin typeface="Century Gothic" panose="020B0502020202020204" pitchFamily="34" charset="0"/>
              <a:ea typeface="+mn-ea"/>
              <a:cs typeface="+mn-cs"/>
            </a:endParaRP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77048" y="1542361"/>
            <a:ext cx="858040" cy="781739"/>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22618" y="1558611"/>
            <a:ext cx="784782" cy="784782"/>
          </a:xfrm>
          <a:prstGeom prst="rect">
            <a:avLst/>
          </a:prstGeom>
        </p:spPr>
      </p:pic>
    </p:spTree>
    <p:extLst>
      <p:ext uri="{BB962C8B-B14F-4D97-AF65-F5344CB8AC3E}">
        <p14:creationId xmlns:p14="http://schemas.microsoft.com/office/powerpoint/2010/main" val="4139057020"/>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eelOff"/>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xmlns="" id="{87565A9D-CB3E-4488-800B-8DC5B91871EA}"/>
              </a:ext>
            </a:extLst>
          </p:cNvPr>
          <p:cNvGrpSpPr/>
          <p:nvPr/>
        </p:nvGrpSpPr>
        <p:grpSpPr>
          <a:xfrm>
            <a:off x="9287961" y="15306"/>
            <a:ext cx="2774349" cy="2774350"/>
            <a:chOff x="9736838" y="167237"/>
            <a:chExt cx="2005754" cy="2005754"/>
          </a:xfrm>
        </p:grpSpPr>
        <p:sp>
          <p:nvSpPr>
            <p:cNvPr id="71" name="Oval 70">
              <a:extLst>
                <a:ext uri="{FF2B5EF4-FFF2-40B4-BE49-F238E27FC236}">
                  <a16:creationId xmlns:a16="http://schemas.microsoft.com/office/drawing/2014/main" xmlns="" id="{7F6D706A-CDEC-41DC-B786-49532804BA81}"/>
                </a:ext>
              </a:extLst>
            </p:cNvPr>
            <p:cNvSpPr/>
            <p:nvPr/>
          </p:nvSpPr>
          <p:spPr>
            <a:xfrm>
              <a:off x="9908092" y="327404"/>
              <a:ext cx="1663246" cy="1663244"/>
            </a:xfrm>
            <a:prstGeom prst="ellipse">
              <a:avLst/>
            </a:prstGeom>
            <a:solidFill>
              <a:srgbClr val="FFFFFF"/>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ysClr val="window" lastClr="FFFFFF"/>
                </a:solidFill>
                <a:effectLst/>
                <a:uLnTx/>
                <a:uFillTx/>
                <a:latin typeface="Calibri" panose="020F0502020204030204"/>
                <a:ea typeface="+mn-ea"/>
                <a:cs typeface="+mn-cs"/>
              </a:endParaRPr>
            </a:p>
          </p:txBody>
        </p:sp>
        <p:sp>
          <p:nvSpPr>
            <p:cNvPr id="72" name="Block Arc 71">
              <a:extLst>
                <a:ext uri="{FF2B5EF4-FFF2-40B4-BE49-F238E27FC236}">
                  <a16:creationId xmlns:a16="http://schemas.microsoft.com/office/drawing/2014/main" xmlns="" id="{B412DE88-CA95-4565-8823-092A630E2743}"/>
                </a:ext>
              </a:extLst>
            </p:cNvPr>
            <p:cNvSpPr/>
            <p:nvPr/>
          </p:nvSpPr>
          <p:spPr>
            <a:xfrm>
              <a:off x="9736838" y="167237"/>
              <a:ext cx="2005754" cy="2005754"/>
            </a:xfrm>
            <a:prstGeom prst="blockArc">
              <a:avLst>
                <a:gd name="adj1" fmla="val 7081142"/>
                <a:gd name="adj2" fmla="val 2952490"/>
                <a:gd name="adj3" fmla="val 8719"/>
              </a:avLst>
            </a:prstGeom>
            <a:solidFill>
              <a:srgbClr val="0E0732"/>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
        <p:nvSpPr>
          <p:cNvPr id="3" name="Title 140">
            <a:extLst>
              <a:ext uri="{FF2B5EF4-FFF2-40B4-BE49-F238E27FC236}">
                <a16:creationId xmlns:a16="http://schemas.microsoft.com/office/drawing/2014/main" xmlns="" id="{E7043C12-BF28-43AA-A4A6-89CAC19CB247}"/>
              </a:ext>
            </a:extLst>
          </p:cNvPr>
          <p:cNvSpPr>
            <a:spLocks noGrp="1"/>
          </p:cNvSpPr>
          <p:nvPr/>
        </p:nvSpPr>
        <p:spPr>
          <a:xfrm>
            <a:off x="1499616" y="98560"/>
            <a:ext cx="7142579" cy="618548"/>
          </a:xfrm>
          <a:prstGeom prst="rect">
            <a:avLst/>
          </a:prstGeom>
        </p:spPr>
        <p:txBody>
          <a:bodyPr vert="horz" lIns="91440" tIns="45720" rIns="91440" bIns="45720" rtlCol="0" anchor="ctr">
            <a:noAutofit/>
          </a:bodyPr>
          <a:lstStyle>
            <a:lvl1pPr algn="l" defTabSz="914400" rtl="0" eaLnBrk="1" latinLnBrk="0" hangingPunct="1">
              <a:lnSpc>
                <a:spcPct val="100000"/>
              </a:lnSpc>
              <a:spcBef>
                <a:spcPct val="0"/>
              </a:spcBef>
              <a:buNone/>
              <a:defRPr sz="2800" kern="1200">
                <a:solidFill>
                  <a:schemeClr val="tx2">
                    <a:lumMod val="85000"/>
                    <a:lumOff val="15000"/>
                  </a:schemeClr>
                </a:solidFill>
                <a:latin typeface="Bahnschrift" panose="020B0502040204020203" pitchFamily="34" charset="0"/>
                <a:ea typeface="+mj-ea"/>
                <a:cs typeface="+mj-cs"/>
              </a:defRPr>
            </a:lvl1pPr>
          </a:lstStyle>
          <a:p>
            <a:pPr lvl="0"/>
            <a:r>
              <a:rPr lang="en-US" b="1" kern="0" dirty="0">
                <a:ln w="0"/>
                <a:solidFill>
                  <a:srgbClr val="0070C0"/>
                </a:solidFill>
                <a:latin typeface="Century Gothic" panose="020B0502020202020204" pitchFamily="34" charset="0"/>
                <a:ea typeface="Verdana" panose="020B0604030504040204" pitchFamily="34" charset="0"/>
                <a:cs typeface="Microsoft Tai Le" panose="020B0502040204020203" pitchFamily="34" charset="0"/>
              </a:rPr>
              <a:t>Key Aspects of Resilience </a:t>
            </a:r>
            <a:endParaRPr kumimoji="0" lang="en-US" sz="2800" b="1" i="0" u="none" strike="noStrike" kern="0" cap="none" spc="0" normalizeH="0" baseline="0" noProof="0" dirty="0">
              <a:ln w="0"/>
              <a:solidFill>
                <a:srgbClr val="0070C0"/>
              </a:solidFill>
              <a:effectLst/>
              <a:uLnTx/>
              <a:uFillTx/>
              <a:latin typeface="Century Gothic" panose="020B0502020202020204" pitchFamily="34" charset="0"/>
              <a:ea typeface="Verdana" panose="020B0604030504040204" pitchFamily="34" charset="0"/>
              <a:cs typeface="Microsoft Tai Le" panose="020B0502040204020203" pitchFamily="34" charset="0"/>
            </a:endParaRPr>
          </a:p>
        </p:txBody>
      </p:sp>
      <p:pic>
        <p:nvPicPr>
          <p:cNvPr id="5" name="Picture 4">
            <a:extLst>
              <a:ext uri="{FF2B5EF4-FFF2-40B4-BE49-F238E27FC236}">
                <a16:creationId xmlns:a16="http://schemas.microsoft.com/office/drawing/2014/main" xmlns="" id="{8AD97A56-8F2F-4407-8708-81C376BD139C}"/>
              </a:ext>
            </a:extLst>
          </p:cNvPr>
          <p:cNvPicPr>
            <a:picLocks noGrp="1"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93743" y="325895"/>
            <a:ext cx="2157984" cy="2157984"/>
          </a:xfrm>
          <a:custGeom>
            <a:avLst/>
            <a:gdLst>
              <a:gd name="connsiteX0" fmla="*/ 1198372 w 2396744"/>
              <a:gd name="connsiteY0" fmla="*/ 0 h 2396740"/>
              <a:gd name="connsiteX1" fmla="*/ 2396744 w 2396744"/>
              <a:gd name="connsiteY1" fmla="*/ 1198370 h 2396740"/>
              <a:gd name="connsiteX2" fmla="*/ 1198372 w 2396744"/>
              <a:gd name="connsiteY2" fmla="*/ 2396740 h 2396740"/>
              <a:gd name="connsiteX3" fmla="*/ 0 w 2396744"/>
              <a:gd name="connsiteY3" fmla="*/ 1198370 h 2396740"/>
              <a:gd name="connsiteX4" fmla="*/ 1198372 w 2396744"/>
              <a:gd name="connsiteY4" fmla="*/ 0 h 23967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96744" h="2396740">
                <a:moveTo>
                  <a:pt x="1198372" y="0"/>
                </a:moveTo>
                <a:cubicBezTo>
                  <a:pt x="1860214" y="0"/>
                  <a:pt x="2396744" y="536529"/>
                  <a:pt x="2396744" y="1198370"/>
                </a:cubicBezTo>
                <a:cubicBezTo>
                  <a:pt x="2396744" y="1860212"/>
                  <a:pt x="1860214" y="2396740"/>
                  <a:pt x="1198372" y="2396740"/>
                </a:cubicBezTo>
                <a:cubicBezTo>
                  <a:pt x="536530" y="2396740"/>
                  <a:pt x="0" y="1860212"/>
                  <a:pt x="0" y="1198370"/>
                </a:cubicBezTo>
                <a:cubicBezTo>
                  <a:pt x="0" y="536529"/>
                  <a:pt x="536530" y="0"/>
                  <a:pt x="1198372" y="0"/>
                </a:cubicBezTo>
                <a:close/>
              </a:path>
            </a:pathLst>
          </a:custGeom>
        </p:spPr>
      </p:pic>
      <p:grpSp>
        <p:nvGrpSpPr>
          <p:cNvPr id="6" name="Group 5">
            <a:extLst>
              <a:ext uri="{FF2B5EF4-FFF2-40B4-BE49-F238E27FC236}">
                <a16:creationId xmlns:a16="http://schemas.microsoft.com/office/drawing/2014/main" xmlns="" id="{396DC6FB-5D01-4EE2-96D1-266095C70DC5}"/>
              </a:ext>
            </a:extLst>
          </p:cNvPr>
          <p:cNvGrpSpPr/>
          <p:nvPr/>
        </p:nvGrpSpPr>
        <p:grpSpPr>
          <a:xfrm>
            <a:off x="473550" y="1226162"/>
            <a:ext cx="9030202" cy="5205352"/>
            <a:chOff x="363678" y="1526730"/>
            <a:chExt cx="9030202" cy="5205352"/>
          </a:xfrm>
        </p:grpSpPr>
        <p:sp>
          <p:nvSpPr>
            <p:cNvPr id="33" name="Rectangle 32">
              <a:extLst>
                <a:ext uri="{FF2B5EF4-FFF2-40B4-BE49-F238E27FC236}">
                  <a16:creationId xmlns:a16="http://schemas.microsoft.com/office/drawing/2014/main" xmlns="" id="{D7009611-4A25-4E1B-B634-3DC48DE28C19}"/>
                </a:ext>
              </a:extLst>
            </p:cNvPr>
            <p:cNvSpPr/>
            <p:nvPr/>
          </p:nvSpPr>
          <p:spPr>
            <a:xfrm>
              <a:off x="5231644" y="2312336"/>
              <a:ext cx="2934260" cy="324753"/>
            </a:xfrm>
            <a:prstGeom prst="rect">
              <a:avLst/>
            </a:prstGeom>
            <a:solidFill>
              <a:srgbClr val="05C0E5">
                <a:lumMod val="20000"/>
                <a:lumOff val="80000"/>
              </a:srgbClr>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ysClr val="window" lastClr="FFFFFF"/>
                </a:solidFill>
                <a:effectLst/>
                <a:uLnTx/>
                <a:uFillTx/>
                <a:latin typeface="Calibri" panose="020F0502020204030204"/>
                <a:ea typeface="+mn-ea"/>
                <a:cs typeface="+mn-cs"/>
              </a:endParaRPr>
            </a:p>
          </p:txBody>
        </p:sp>
        <p:sp>
          <p:nvSpPr>
            <p:cNvPr id="34" name="Rectangle 33">
              <a:extLst>
                <a:ext uri="{FF2B5EF4-FFF2-40B4-BE49-F238E27FC236}">
                  <a16:creationId xmlns:a16="http://schemas.microsoft.com/office/drawing/2014/main" xmlns="" id="{7C31192B-159E-4301-9E10-A3223935C9F9}"/>
                </a:ext>
              </a:extLst>
            </p:cNvPr>
            <p:cNvSpPr/>
            <p:nvPr/>
          </p:nvSpPr>
          <p:spPr>
            <a:xfrm>
              <a:off x="5231644" y="3706748"/>
              <a:ext cx="2931625" cy="324753"/>
            </a:xfrm>
            <a:prstGeom prst="rect">
              <a:avLst/>
            </a:prstGeom>
            <a:solidFill>
              <a:srgbClr val="05C0E5">
                <a:lumMod val="20000"/>
                <a:lumOff val="80000"/>
              </a:srgbClr>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ysClr val="window" lastClr="FFFFFF"/>
                </a:solidFill>
                <a:effectLst/>
                <a:uLnTx/>
                <a:uFillTx/>
                <a:latin typeface="Calibri" panose="020F0502020204030204"/>
                <a:ea typeface="+mn-ea"/>
                <a:cs typeface="+mn-cs"/>
              </a:endParaRPr>
            </a:p>
          </p:txBody>
        </p:sp>
        <p:sp>
          <p:nvSpPr>
            <p:cNvPr id="35" name="Rectangle 34">
              <a:extLst>
                <a:ext uri="{FF2B5EF4-FFF2-40B4-BE49-F238E27FC236}">
                  <a16:creationId xmlns:a16="http://schemas.microsoft.com/office/drawing/2014/main" xmlns="" id="{1616A27B-EE6F-40AF-958B-4C478A0B5D2E}"/>
                </a:ext>
              </a:extLst>
            </p:cNvPr>
            <p:cNvSpPr/>
            <p:nvPr/>
          </p:nvSpPr>
          <p:spPr>
            <a:xfrm>
              <a:off x="5231644" y="5137665"/>
              <a:ext cx="2931626" cy="324753"/>
            </a:xfrm>
            <a:prstGeom prst="rect">
              <a:avLst/>
            </a:prstGeom>
            <a:solidFill>
              <a:srgbClr val="05C0E5">
                <a:lumMod val="20000"/>
                <a:lumOff val="80000"/>
              </a:srgbClr>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ysClr val="window" lastClr="FFFFFF"/>
                </a:solidFill>
                <a:effectLst/>
                <a:uLnTx/>
                <a:uFillTx/>
                <a:latin typeface="Calibri" panose="020F0502020204030204"/>
                <a:ea typeface="+mn-ea"/>
                <a:cs typeface="+mn-cs"/>
              </a:endParaRPr>
            </a:p>
          </p:txBody>
        </p:sp>
        <p:grpSp>
          <p:nvGrpSpPr>
            <p:cNvPr id="36" name="Group 35">
              <a:extLst>
                <a:ext uri="{FF2B5EF4-FFF2-40B4-BE49-F238E27FC236}">
                  <a16:creationId xmlns:a16="http://schemas.microsoft.com/office/drawing/2014/main" xmlns="" id="{F8DD891E-DCBF-3871-FA94-BD7BAA18E849}"/>
                </a:ext>
              </a:extLst>
            </p:cNvPr>
            <p:cNvGrpSpPr/>
            <p:nvPr/>
          </p:nvGrpSpPr>
          <p:grpSpPr>
            <a:xfrm>
              <a:off x="363678" y="1526730"/>
              <a:ext cx="9030202" cy="5205352"/>
              <a:chOff x="363678" y="1526730"/>
              <a:chExt cx="9030202" cy="5205352"/>
            </a:xfrm>
          </p:grpSpPr>
          <p:grpSp>
            <p:nvGrpSpPr>
              <p:cNvPr id="37" name="Group 36">
                <a:extLst>
                  <a:ext uri="{FF2B5EF4-FFF2-40B4-BE49-F238E27FC236}">
                    <a16:creationId xmlns:a16="http://schemas.microsoft.com/office/drawing/2014/main" xmlns="" id="{DF6B0AA1-24C5-1827-D348-4BB7CA2855C6}"/>
                  </a:ext>
                </a:extLst>
              </p:cNvPr>
              <p:cNvGrpSpPr/>
              <p:nvPr/>
            </p:nvGrpSpPr>
            <p:grpSpPr>
              <a:xfrm>
                <a:off x="363678" y="1526730"/>
                <a:ext cx="9030202" cy="5205352"/>
                <a:chOff x="363678" y="1414237"/>
                <a:chExt cx="9030202" cy="5205352"/>
              </a:xfrm>
            </p:grpSpPr>
            <p:grpSp>
              <p:nvGrpSpPr>
                <p:cNvPr id="41" name="Group 40">
                  <a:extLst>
                    <a:ext uri="{FF2B5EF4-FFF2-40B4-BE49-F238E27FC236}">
                      <a16:creationId xmlns:a16="http://schemas.microsoft.com/office/drawing/2014/main" xmlns="" id="{EAF5A2BA-1AE8-B5CA-4EB6-6D7AB2E0EF12}"/>
                    </a:ext>
                  </a:extLst>
                </p:cNvPr>
                <p:cNvGrpSpPr/>
                <p:nvPr/>
              </p:nvGrpSpPr>
              <p:grpSpPr>
                <a:xfrm>
                  <a:off x="2375288" y="2357545"/>
                  <a:ext cx="2811906" cy="2814605"/>
                  <a:chOff x="2403926" y="2357545"/>
                  <a:chExt cx="2926080" cy="2814605"/>
                </a:xfrm>
              </p:grpSpPr>
              <p:cxnSp>
                <p:nvCxnSpPr>
                  <p:cNvPr id="68" name="Straight Connector 67">
                    <a:extLst>
                      <a:ext uri="{FF2B5EF4-FFF2-40B4-BE49-F238E27FC236}">
                        <a16:creationId xmlns:a16="http://schemas.microsoft.com/office/drawing/2014/main" xmlns="" id="{071402EB-3910-3B7A-6F35-186B84A61657}"/>
                      </a:ext>
                    </a:extLst>
                  </p:cNvPr>
                  <p:cNvCxnSpPr>
                    <a:cxnSpLocks/>
                  </p:cNvCxnSpPr>
                  <p:nvPr/>
                </p:nvCxnSpPr>
                <p:spPr>
                  <a:xfrm flipH="1">
                    <a:off x="2403926" y="2357545"/>
                    <a:ext cx="2926080" cy="0"/>
                  </a:xfrm>
                  <a:prstGeom prst="line">
                    <a:avLst/>
                  </a:prstGeom>
                  <a:noFill/>
                  <a:ln w="25400" cap="flat" cmpd="sng" algn="ctr">
                    <a:solidFill>
                      <a:srgbClr val="05C0E5"/>
                    </a:solidFill>
                    <a:prstDash val="solid"/>
                    <a:miter lim="800000"/>
                    <a:headEnd type="arrow"/>
                  </a:ln>
                  <a:effectLst/>
                </p:spPr>
              </p:cxnSp>
              <p:cxnSp>
                <p:nvCxnSpPr>
                  <p:cNvPr id="69" name="Straight Connector 68">
                    <a:extLst>
                      <a:ext uri="{FF2B5EF4-FFF2-40B4-BE49-F238E27FC236}">
                        <a16:creationId xmlns:a16="http://schemas.microsoft.com/office/drawing/2014/main" xmlns="" id="{603AA330-30C0-882A-B574-B773046A8DFE}"/>
                      </a:ext>
                    </a:extLst>
                  </p:cNvPr>
                  <p:cNvCxnSpPr>
                    <a:cxnSpLocks/>
                  </p:cNvCxnSpPr>
                  <p:nvPr/>
                </p:nvCxnSpPr>
                <p:spPr>
                  <a:xfrm flipH="1">
                    <a:off x="2403926" y="5172150"/>
                    <a:ext cx="2926080" cy="0"/>
                  </a:xfrm>
                  <a:prstGeom prst="line">
                    <a:avLst/>
                  </a:prstGeom>
                  <a:noFill/>
                  <a:ln w="25400" cap="flat" cmpd="sng" algn="ctr">
                    <a:solidFill>
                      <a:srgbClr val="05C0E5"/>
                    </a:solidFill>
                    <a:prstDash val="solid"/>
                    <a:miter lim="800000"/>
                    <a:headEnd type="arrow"/>
                  </a:ln>
                  <a:effectLst/>
                </p:spPr>
              </p:cxnSp>
              <p:cxnSp>
                <p:nvCxnSpPr>
                  <p:cNvPr id="70" name="Straight Connector 69">
                    <a:extLst>
                      <a:ext uri="{FF2B5EF4-FFF2-40B4-BE49-F238E27FC236}">
                        <a16:creationId xmlns:a16="http://schemas.microsoft.com/office/drawing/2014/main" xmlns="" id="{16D685C5-FE68-E7FC-3A52-27E0F5A8DB66}"/>
                      </a:ext>
                    </a:extLst>
                  </p:cNvPr>
                  <p:cNvCxnSpPr>
                    <a:cxnSpLocks/>
                  </p:cNvCxnSpPr>
                  <p:nvPr/>
                </p:nvCxnSpPr>
                <p:spPr>
                  <a:xfrm flipH="1">
                    <a:off x="3782903" y="3764848"/>
                    <a:ext cx="1522445" cy="0"/>
                  </a:xfrm>
                  <a:prstGeom prst="line">
                    <a:avLst/>
                  </a:prstGeom>
                  <a:noFill/>
                  <a:ln w="25400" cap="flat" cmpd="sng" algn="ctr">
                    <a:solidFill>
                      <a:srgbClr val="05C0E5"/>
                    </a:solidFill>
                    <a:prstDash val="solid"/>
                    <a:miter lim="800000"/>
                    <a:headEnd type="arrow"/>
                  </a:ln>
                  <a:effectLst/>
                </p:spPr>
              </p:cxnSp>
            </p:grpSp>
            <p:grpSp>
              <p:nvGrpSpPr>
                <p:cNvPr id="42" name="Group 41">
                  <a:extLst>
                    <a:ext uri="{FF2B5EF4-FFF2-40B4-BE49-F238E27FC236}">
                      <a16:creationId xmlns:a16="http://schemas.microsoft.com/office/drawing/2014/main" xmlns="" id="{33F58C11-896F-F9FB-612C-BC0DFBB22265}"/>
                    </a:ext>
                  </a:extLst>
                </p:cNvPr>
                <p:cNvGrpSpPr/>
                <p:nvPr/>
              </p:nvGrpSpPr>
              <p:grpSpPr>
                <a:xfrm>
                  <a:off x="384739" y="1414237"/>
                  <a:ext cx="1946219" cy="1948501"/>
                  <a:chOff x="1712667" y="1488165"/>
                  <a:chExt cx="2031288" cy="2033669"/>
                </a:xfrm>
              </p:grpSpPr>
              <p:sp>
                <p:nvSpPr>
                  <p:cNvPr id="66" name="Arc 65">
                    <a:extLst>
                      <a:ext uri="{FF2B5EF4-FFF2-40B4-BE49-F238E27FC236}">
                        <a16:creationId xmlns:a16="http://schemas.microsoft.com/office/drawing/2014/main" xmlns="" id="{153D27E3-4347-D05F-A1E4-FBFE65C66230}"/>
                      </a:ext>
                    </a:extLst>
                  </p:cNvPr>
                  <p:cNvSpPr/>
                  <p:nvPr/>
                </p:nvSpPr>
                <p:spPr>
                  <a:xfrm flipH="1" flipV="1">
                    <a:off x="1712667" y="1488165"/>
                    <a:ext cx="2031288" cy="2031288"/>
                  </a:xfrm>
                  <a:prstGeom prst="arc">
                    <a:avLst>
                      <a:gd name="adj1" fmla="val 13466952"/>
                      <a:gd name="adj2" fmla="val 20453422"/>
                    </a:avLst>
                  </a:prstGeom>
                  <a:noFill/>
                  <a:ln w="41275" cap="flat" cmpd="sng" algn="ctr">
                    <a:solidFill>
                      <a:srgbClr val="05C0E5"/>
                    </a:solidFill>
                    <a:prstDash val="solid"/>
                    <a:miter lim="800000"/>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
                <p:nvSpPr>
                  <p:cNvPr id="67" name="Arc 66">
                    <a:extLst>
                      <a:ext uri="{FF2B5EF4-FFF2-40B4-BE49-F238E27FC236}">
                        <a16:creationId xmlns:a16="http://schemas.microsoft.com/office/drawing/2014/main" xmlns="" id="{E34703BA-DD50-9556-2AB3-F8AE16BDA7A4}"/>
                      </a:ext>
                    </a:extLst>
                  </p:cNvPr>
                  <p:cNvSpPr/>
                  <p:nvPr/>
                </p:nvSpPr>
                <p:spPr>
                  <a:xfrm>
                    <a:off x="1712667" y="1490546"/>
                    <a:ext cx="2031288" cy="2031288"/>
                  </a:xfrm>
                  <a:prstGeom prst="arc">
                    <a:avLst>
                      <a:gd name="adj1" fmla="val 9136089"/>
                      <a:gd name="adj2" fmla="val 21288197"/>
                    </a:avLst>
                  </a:prstGeom>
                  <a:noFill/>
                  <a:ln w="41275" cap="flat" cmpd="sng" algn="ctr">
                    <a:solidFill>
                      <a:srgbClr val="05C0E5"/>
                    </a:solidFill>
                    <a:prstDash val="solid"/>
                    <a:miter lim="800000"/>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grpSp>
            <p:sp>
              <p:nvSpPr>
                <p:cNvPr id="43" name="Oval 42">
                  <a:extLst>
                    <a:ext uri="{FF2B5EF4-FFF2-40B4-BE49-F238E27FC236}">
                      <a16:creationId xmlns:a16="http://schemas.microsoft.com/office/drawing/2014/main" xmlns="" id="{81BEF088-A23B-4585-CB5D-7B5E5ABB8D63}"/>
                    </a:ext>
                  </a:extLst>
                </p:cNvPr>
                <p:cNvSpPr/>
                <p:nvPr/>
              </p:nvSpPr>
              <p:spPr>
                <a:xfrm>
                  <a:off x="662771" y="1694553"/>
                  <a:ext cx="1390157" cy="1390154"/>
                </a:xfrm>
                <a:prstGeom prst="ellipse">
                  <a:avLst/>
                </a:prstGeom>
                <a:noFill/>
                <a:ln w="12700" cap="flat" cmpd="sng" algn="ctr">
                  <a:solidFill>
                    <a:srgbClr val="05C0E5"/>
                  </a:solid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pitchFamily="34" charset="0"/>
                    <a:ea typeface="+mn-ea"/>
                    <a:cs typeface="+mn-cs"/>
                  </a:endParaRPr>
                </a:p>
              </p:txBody>
            </p:sp>
            <p:sp>
              <p:nvSpPr>
                <p:cNvPr id="44" name="Oval 43">
                  <a:extLst>
                    <a:ext uri="{FF2B5EF4-FFF2-40B4-BE49-F238E27FC236}">
                      <a16:creationId xmlns:a16="http://schemas.microsoft.com/office/drawing/2014/main" xmlns="" id="{CAC7FCF0-54C0-94D1-94DF-CA3A076C895C}"/>
                    </a:ext>
                  </a:extLst>
                </p:cNvPr>
                <p:cNvSpPr/>
                <p:nvPr/>
              </p:nvSpPr>
              <p:spPr>
                <a:xfrm>
                  <a:off x="770192" y="1801975"/>
                  <a:ext cx="1175315" cy="1175311"/>
                </a:xfrm>
                <a:prstGeom prst="ellipse">
                  <a:avLst/>
                </a:prstGeom>
                <a:solidFill>
                  <a:srgbClr val="05C0E5"/>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endParaRPr>
                </a:p>
              </p:txBody>
            </p:sp>
            <p:grpSp>
              <p:nvGrpSpPr>
                <p:cNvPr id="45" name="Group 44">
                  <a:extLst>
                    <a:ext uri="{FF2B5EF4-FFF2-40B4-BE49-F238E27FC236}">
                      <a16:creationId xmlns:a16="http://schemas.microsoft.com/office/drawing/2014/main" xmlns="" id="{A616E96D-122F-001C-A38A-5F558D8B4304}"/>
                    </a:ext>
                  </a:extLst>
                </p:cNvPr>
                <p:cNvGrpSpPr/>
                <p:nvPr/>
              </p:nvGrpSpPr>
              <p:grpSpPr>
                <a:xfrm>
                  <a:off x="363678" y="4161397"/>
                  <a:ext cx="1946219" cy="1946220"/>
                  <a:chOff x="1690686" y="4355402"/>
                  <a:chExt cx="2031288" cy="2031288"/>
                </a:xfrm>
              </p:grpSpPr>
              <p:sp>
                <p:nvSpPr>
                  <p:cNvPr id="64" name="Arc 63">
                    <a:extLst>
                      <a:ext uri="{FF2B5EF4-FFF2-40B4-BE49-F238E27FC236}">
                        <a16:creationId xmlns:a16="http://schemas.microsoft.com/office/drawing/2014/main" xmlns="" id="{67229536-4C1A-B57A-AF7B-4B0D4BEE857E}"/>
                      </a:ext>
                    </a:extLst>
                  </p:cNvPr>
                  <p:cNvSpPr/>
                  <p:nvPr/>
                </p:nvSpPr>
                <p:spPr>
                  <a:xfrm flipV="1">
                    <a:off x="1690686" y="4355402"/>
                    <a:ext cx="2031288" cy="2031288"/>
                  </a:xfrm>
                  <a:prstGeom prst="arc">
                    <a:avLst>
                      <a:gd name="adj1" fmla="val 10766140"/>
                      <a:gd name="adj2" fmla="val 21288197"/>
                    </a:avLst>
                  </a:prstGeom>
                  <a:noFill/>
                  <a:ln w="41275" cap="flat" cmpd="sng" algn="ctr">
                    <a:solidFill>
                      <a:srgbClr val="05C0E5"/>
                    </a:solidFill>
                    <a:prstDash val="solid"/>
                    <a:miter lim="800000"/>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endParaRPr>
                  </a:p>
                </p:txBody>
              </p:sp>
              <p:sp>
                <p:nvSpPr>
                  <p:cNvPr id="65" name="Arc 64">
                    <a:extLst>
                      <a:ext uri="{FF2B5EF4-FFF2-40B4-BE49-F238E27FC236}">
                        <a16:creationId xmlns:a16="http://schemas.microsoft.com/office/drawing/2014/main" xmlns="" id="{53BC5111-D3CF-C644-B0D7-78BC1ADABD85}"/>
                      </a:ext>
                    </a:extLst>
                  </p:cNvPr>
                  <p:cNvSpPr/>
                  <p:nvPr/>
                </p:nvSpPr>
                <p:spPr>
                  <a:xfrm flipH="1">
                    <a:off x="1690686" y="4355402"/>
                    <a:ext cx="2031288" cy="2031288"/>
                  </a:xfrm>
                  <a:prstGeom prst="arc">
                    <a:avLst>
                      <a:gd name="adj1" fmla="val 13512435"/>
                      <a:gd name="adj2" fmla="val 241535"/>
                    </a:avLst>
                  </a:prstGeom>
                  <a:noFill/>
                  <a:ln w="41275" cap="flat" cmpd="sng" algn="ctr">
                    <a:solidFill>
                      <a:srgbClr val="05C0E5"/>
                    </a:solidFill>
                    <a:prstDash val="solid"/>
                    <a:miter lim="800000"/>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endParaRPr>
                  </a:p>
                </p:txBody>
              </p:sp>
            </p:grpSp>
            <p:sp>
              <p:nvSpPr>
                <p:cNvPr id="46" name="Oval 45">
                  <a:extLst>
                    <a:ext uri="{FF2B5EF4-FFF2-40B4-BE49-F238E27FC236}">
                      <a16:creationId xmlns:a16="http://schemas.microsoft.com/office/drawing/2014/main" xmlns="" id="{A6BBF238-8655-2235-98FE-732E35AD7E19}"/>
                    </a:ext>
                  </a:extLst>
                </p:cNvPr>
                <p:cNvSpPr/>
                <p:nvPr/>
              </p:nvSpPr>
              <p:spPr>
                <a:xfrm rot="10800000" flipV="1">
                  <a:off x="641710" y="4439430"/>
                  <a:ext cx="1390157" cy="1390155"/>
                </a:xfrm>
                <a:prstGeom prst="ellipse">
                  <a:avLst/>
                </a:prstGeom>
                <a:noFill/>
                <a:ln w="12700" cap="flat" cmpd="sng" algn="ctr">
                  <a:solidFill>
                    <a:srgbClr val="05C0E5"/>
                  </a:solid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pitchFamily="34" charset="0"/>
                    <a:ea typeface="+mn-ea"/>
                    <a:cs typeface="+mn-cs"/>
                  </a:endParaRPr>
                </a:p>
              </p:txBody>
            </p:sp>
            <p:sp>
              <p:nvSpPr>
                <p:cNvPr id="47" name="Oval 46">
                  <a:extLst>
                    <a:ext uri="{FF2B5EF4-FFF2-40B4-BE49-F238E27FC236}">
                      <a16:creationId xmlns:a16="http://schemas.microsoft.com/office/drawing/2014/main" xmlns="" id="{B16DE1BA-C8B1-79DD-E97E-FE949C74C06C}"/>
                    </a:ext>
                  </a:extLst>
                </p:cNvPr>
                <p:cNvSpPr/>
                <p:nvPr/>
              </p:nvSpPr>
              <p:spPr>
                <a:xfrm>
                  <a:off x="749131" y="4546852"/>
                  <a:ext cx="1175315" cy="1175312"/>
                </a:xfrm>
                <a:prstGeom prst="ellipse">
                  <a:avLst/>
                </a:prstGeom>
                <a:solidFill>
                  <a:srgbClr val="05C0E5"/>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pitchFamily="34" charset="0"/>
                    <a:ea typeface="+mn-ea"/>
                    <a:cs typeface="+mn-cs"/>
                  </a:endParaRPr>
                </a:p>
              </p:txBody>
            </p:sp>
            <p:grpSp>
              <p:nvGrpSpPr>
                <p:cNvPr id="48" name="Group 47">
                  <a:extLst>
                    <a:ext uri="{FF2B5EF4-FFF2-40B4-BE49-F238E27FC236}">
                      <a16:creationId xmlns:a16="http://schemas.microsoft.com/office/drawing/2014/main" xmlns="" id="{2A8F659F-8ED5-56F0-0699-BFA09873D2D1}"/>
                    </a:ext>
                  </a:extLst>
                </p:cNvPr>
                <p:cNvGrpSpPr/>
                <p:nvPr/>
              </p:nvGrpSpPr>
              <p:grpSpPr>
                <a:xfrm>
                  <a:off x="1753751" y="2798181"/>
                  <a:ext cx="1946219" cy="1946220"/>
                  <a:chOff x="3141518" y="2932600"/>
                  <a:chExt cx="2031288" cy="2031288"/>
                </a:xfrm>
              </p:grpSpPr>
              <p:sp>
                <p:nvSpPr>
                  <p:cNvPr id="62" name="Arc 61">
                    <a:extLst>
                      <a:ext uri="{FF2B5EF4-FFF2-40B4-BE49-F238E27FC236}">
                        <a16:creationId xmlns:a16="http://schemas.microsoft.com/office/drawing/2014/main" xmlns="" id="{7401C8D5-D873-D79C-53A6-D90880F86CA1}"/>
                      </a:ext>
                    </a:extLst>
                  </p:cNvPr>
                  <p:cNvSpPr/>
                  <p:nvPr/>
                </p:nvSpPr>
                <p:spPr>
                  <a:xfrm flipH="1" flipV="1">
                    <a:off x="3141518" y="2932600"/>
                    <a:ext cx="2031288" cy="2031288"/>
                  </a:xfrm>
                  <a:prstGeom prst="arc">
                    <a:avLst>
                      <a:gd name="adj1" fmla="val 10754028"/>
                      <a:gd name="adj2" fmla="val 18988798"/>
                    </a:avLst>
                  </a:prstGeom>
                  <a:noFill/>
                  <a:ln w="41275" cap="flat" cmpd="sng" algn="ctr">
                    <a:solidFill>
                      <a:srgbClr val="05C0E5"/>
                    </a:solidFill>
                    <a:prstDash val="solid"/>
                    <a:miter lim="800000"/>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endParaRPr>
                  </a:p>
                </p:txBody>
              </p:sp>
              <p:sp>
                <p:nvSpPr>
                  <p:cNvPr id="63" name="Arc 62">
                    <a:extLst>
                      <a:ext uri="{FF2B5EF4-FFF2-40B4-BE49-F238E27FC236}">
                        <a16:creationId xmlns:a16="http://schemas.microsoft.com/office/drawing/2014/main" xmlns="" id="{B7559141-4DC4-9EA7-0FF4-6152D8098F15}"/>
                      </a:ext>
                    </a:extLst>
                  </p:cNvPr>
                  <p:cNvSpPr/>
                  <p:nvPr/>
                </p:nvSpPr>
                <p:spPr>
                  <a:xfrm>
                    <a:off x="3141518" y="2932600"/>
                    <a:ext cx="2031288" cy="2031288"/>
                  </a:xfrm>
                  <a:prstGeom prst="arc">
                    <a:avLst>
                      <a:gd name="adj1" fmla="val 13564688"/>
                      <a:gd name="adj2" fmla="val 64722"/>
                    </a:avLst>
                  </a:prstGeom>
                  <a:noFill/>
                  <a:ln w="41275" cap="flat" cmpd="sng" algn="ctr">
                    <a:solidFill>
                      <a:srgbClr val="05C0E5"/>
                    </a:solidFill>
                    <a:prstDash val="solid"/>
                    <a:miter lim="800000"/>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grpSp>
            <p:sp>
              <p:nvSpPr>
                <p:cNvPr id="49" name="Oval 48">
                  <a:extLst>
                    <a:ext uri="{FF2B5EF4-FFF2-40B4-BE49-F238E27FC236}">
                      <a16:creationId xmlns:a16="http://schemas.microsoft.com/office/drawing/2014/main" xmlns="" id="{7963EB89-DD00-289B-63C5-7303F9103C7E}"/>
                    </a:ext>
                  </a:extLst>
                </p:cNvPr>
                <p:cNvSpPr/>
                <p:nvPr/>
              </p:nvSpPr>
              <p:spPr>
                <a:xfrm rot="10800000" flipH="1" flipV="1">
                  <a:off x="2031781" y="3076214"/>
                  <a:ext cx="1390157" cy="1390155"/>
                </a:xfrm>
                <a:prstGeom prst="ellipse">
                  <a:avLst/>
                </a:prstGeom>
                <a:noFill/>
                <a:ln w="12700" cap="flat" cmpd="sng" algn="ctr">
                  <a:solidFill>
                    <a:srgbClr val="05C0E5"/>
                  </a:solid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pitchFamily="34" charset="0"/>
                    <a:ea typeface="+mn-ea"/>
                    <a:cs typeface="+mn-cs"/>
                  </a:endParaRPr>
                </a:p>
              </p:txBody>
            </p:sp>
            <p:sp>
              <p:nvSpPr>
                <p:cNvPr id="50" name="Oval 49">
                  <a:extLst>
                    <a:ext uri="{FF2B5EF4-FFF2-40B4-BE49-F238E27FC236}">
                      <a16:creationId xmlns:a16="http://schemas.microsoft.com/office/drawing/2014/main" xmlns="" id="{C63900E7-1782-AC50-CC79-BB7BE76C3CB2}"/>
                    </a:ext>
                  </a:extLst>
                </p:cNvPr>
                <p:cNvSpPr/>
                <p:nvPr/>
              </p:nvSpPr>
              <p:spPr>
                <a:xfrm flipH="1">
                  <a:off x="2139203" y="3183636"/>
                  <a:ext cx="1175315" cy="1175312"/>
                </a:xfrm>
                <a:prstGeom prst="ellipse">
                  <a:avLst/>
                </a:prstGeom>
                <a:solidFill>
                  <a:srgbClr val="05C0E5"/>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endParaRPr>
                </a:p>
              </p:txBody>
            </p:sp>
            <p:sp>
              <p:nvSpPr>
                <p:cNvPr id="51" name="Oval 50">
                  <a:extLst>
                    <a:ext uri="{FF2B5EF4-FFF2-40B4-BE49-F238E27FC236}">
                      <a16:creationId xmlns:a16="http://schemas.microsoft.com/office/drawing/2014/main" xmlns="" id="{D469F2DB-753D-4DCD-696C-DCC5DDCD0352}"/>
                    </a:ext>
                  </a:extLst>
                </p:cNvPr>
                <p:cNvSpPr/>
                <p:nvPr/>
              </p:nvSpPr>
              <p:spPr>
                <a:xfrm>
                  <a:off x="2262719" y="2299421"/>
                  <a:ext cx="120186" cy="120184"/>
                </a:xfrm>
                <a:prstGeom prst="ellipse">
                  <a:avLst/>
                </a:prstGeom>
                <a:solidFill>
                  <a:srgbClr val="05C0E5"/>
                </a:solidFill>
                <a:ln w="12700" cap="flat" cmpd="sng" algn="ctr">
                  <a:solidFill>
                    <a:srgbClr val="FFFFFF"/>
                  </a:solid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endParaRPr>
                </a:p>
              </p:txBody>
            </p:sp>
            <p:sp>
              <p:nvSpPr>
                <p:cNvPr id="52" name="Oval 51">
                  <a:extLst>
                    <a:ext uri="{FF2B5EF4-FFF2-40B4-BE49-F238E27FC236}">
                      <a16:creationId xmlns:a16="http://schemas.microsoft.com/office/drawing/2014/main" xmlns="" id="{515528D3-084A-372B-DA56-E03F82A4A340}"/>
                    </a:ext>
                  </a:extLst>
                </p:cNvPr>
                <p:cNvSpPr/>
                <p:nvPr/>
              </p:nvSpPr>
              <p:spPr>
                <a:xfrm>
                  <a:off x="2241658" y="5112059"/>
                  <a:ext cx="120186" cy="120184"/>
                </a:xfrm>
                <a:prstGeom prst="ellipse">
                  <a:avLst/>
                </a:prstGeom>
                <a:solidFill>
                  <a:srgbClr val="05C0E5"/>
                </a:solidFill>
                <a:ln w="12700" cap="flat" cmpd="sng" algn="ctr">
                  <a:solidFill>
                    <a:srgbClr val="FFFFFF"/>
                  </a:solid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endParaRPr>
                </a:p>
              </p:txBody>
            </p:sp>
            <p:grpSp>
              <p:nvGrpSpPr>
                <p:cNvPr id="53" name="Group 52">
                  <a:extLst>
                    <a:ext uri="{FF2B5EF4-FFF2-40B4-BE49-F238E27FC236}">
                      <a16:creationId xmlns:a16="http://schemas.microsoft.com/office/drawing/2014/main" xmlns="" id="{42997080-FE85-79BE-8622-277F9685BA23}"/>
                    </a:ext>
                  </a:extLst>
                </p:cNvPr>
                <p:cNvGrpSpPr/>
                <p:nvPr/>
              </p:nvGrpSpPr>
              <p:grpSpPr>
                <a:xfrm>
                  <a:off x="5175557" y="2208331"/>
                  <a:ext cx="3366606" cy="1009728"/>
                  <a:chOff x="180887" y="2442334"/>
                  <a:chExt cx="3366606" cy="1009728"/>
                </a:xfrm>
              </p:grpSpPr>
              <p:sp>
                <p:nvSpPr>
                  <p:cNvPr id="60" name="TextBox 126">
                    <a:extLst>
                      <a:ext uri="{FF2B5EF4-FFF2-40B4-BE49-F238E27FC236}">
                        <a16:creationId xmlns:a16="http://schemas.microsoft.com/office/drawing/2014/main" xmlns="" id="{69B73E30-8377-CC8A-C23A-C82AFB93265C}"/>
                      </a:ext>
                    </a:extLst>
                  </p:cNvPr>
                  <p:cNvSpPr txBox="1"/>
                  <p:nvPr/>
                </p:nvSpPr>
                <p:spPr>
                  <a:xfrm>
                    <a:off x="180887" y="2759565"/>
                    <a:ext cx="3366606" cy="692497"/>
                  </a:xfrm>
                  <a:prstGeom prst="rect">
                    <a:avLst/>
                  </a:prstGeom>
                  <a:noFill/>
                </p:spPr>
                <p:txBody>
                  <a:bodyPr wrap="square"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82880" marR="0" lvl="0" indent="-18288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300" b="0" i="0" u="none" strike="noStrike" kern="1200" cap="none" spc="0" normalizeH="0" baseline="0" noProof="0" dirty="0">
                        <a:ln>
                          <a:noFill/>
                        </a:ln>
                        <a:solidFill>
                          <a:srgbClr val="0070C0"/>
                        </a:solidFill>
                        <a:effectLst/>
                        <a:uLnTx/>
                        <a:uFillTx/>
                        <a:latin typeface="Century Gothic" panose="020B0502020202020204" pitchFamily="34" charset="0"/>
                        <a:ea typeface="+mn-ea"/>
                        <a:cs typeface="Arial" panose="020B0604020202020204" pitchFamily="34" charset="0"/>
                      </a:rPr>
                      <a:t>Resilient infrastructure systems are designed with redundancy and robustness in mind. </a:t>
                    </a:r>
                  </a:p>
                </p:txBody>
              </p:sp>
              <p:sp>
                <p:nvSpPr>
                  <p:cNvPr id="61" name="TextBox 127">
                    <a:extLst>
                      <a:ext uri="{FF2B5EF4-FFF2-40B4-BE49-F238E27FC236}">
                        <a16:creationId xmlns:a16="http://schemas.microsoft.com/office/drawing/2014/main" xmlns="" id="{8F90D92E-DC33-D479-9367-BA7503F87284}"/>
                      </a:ext>
                    </a:extLst>
                  </p:cNvPr>
                  <p:cNvSpPr txBox="1"/>
                  <p:nvPr/>
                </p:nvSpPr>
                <p:spPr>
                  <a:xfrm>
                    <a:off x="314998" y="2442334"/>
                    <a:ext cx="2856236" cy="307777"/>
                  </a:xfrm>
                  <a:prstGeom prst="rect">
                    <a:avLst/>
                  </a:prstGeom>
                  <a:noFill/>
                </p:spPr>
                <p:txBody>
                  <a:bodyPr wrap="squar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lumMod val="85000"/>
                            <a:lumOff val="15000"/>
                          </a:srgbClr>
                        </a:solidFill>
                        <a:effectLst/>
                        <a:uLnTx/>
                        <a:uFillTx/>
                        <a:latin typeface="Century Gothic" panose="020B0502020202020204" pitchFamily="34" charset="0"/>
                        <a:ea typeface="+mn-ea"/>
                        <a:cs typeface="Arial" panose="020B0604020202020204" pitchFamily="34" charset="0"/>
                      </a:rPr>
                      <a:t>Redundancy and robustness</a:t>
                    </a:r>
                  </a:p>
                </p:txBody>
              </p:sp>
            </p:grpSp>
            <p:grpSp>
              <p:nvGrpSpPr>
                <p:cNvPr id="54" name="Group 53">
                  <a:extLst>
                    <a:ext uri="{FF2B5EF4-FFF2-40B4-BE49-F238E27FC236}">
                      <a16:creationId xmlns:a16="http://schemas.microsoft.com/office/drawing/2014/main" xmlns="" id="{E98A9AF2-D493-D83A-9FC0-28CF122CDE52}"/>
                    </a:ext>
                  </a:extLst>
                </p:cNvPr>
                <p:cNvGrpSpPr/>
                <p:nvPr/>
              </p:nvGrpSpPr>
              <p:grpSpPr>
                <a:xfrm>
                  <a:off x="5175556" y="3602743"/>
                  <a:ext cx="3761079" cy="1201332"/>
                  <a:chOff x="7692502" y="3100970"/>
                  <a:chExt cx="3761079" cy="1201332"/>
                </a:xfrm>
              </p:grpSpPr>
              <p:sp>
                <p:nvSpPr>
                  <p:cNvPr id="58" name="TextBox 124">
                    <a:extLst>
                      <a:ext uri="{FF2B5EF4-FFF2-40B4-BE49-F238E27FC236}">
                        <a16:creationId xmlns:a16="http://schemas.microsoft.com/office/drawing/2014/main" xmlns="" id="{C16EA352-6635-EC98-813F-B03A62BB84F2}"/>
                      </a:ext>
                    </a:extLst>
                  </p:cNvPr>
                  <p:cNvSpPr txBox="1"/>
                  <p:nvPr/>
                </p:nvSpPr>
                <p:spPr>
                  <a:xfrm>
                    <a:off x="7692502" y="3409750"/>
                    <a:ext cx="3761079" cy="892552"/>
                  </a:xfrm>
                  <a:prstGeom prst="rect">
                    <a:avLst/>
                  </a:prstGeom>
                  <a:noFill/>
                </p:spPr>
                <p:txBody>
                  <a:bodyPr wrap="square"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82880" marR="0" lvl="0" indent="-18288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300" b="0" i="0" u="none" strike="noStrike" kern="1200" cap="none" spc="0" normalizeH="0" baseline="0" noProof="0" dirty="0">
                        <a:ln>
                          <a:noFill/>
                        </a:ln>
                        <a:solidFill>
                          <a:srgbClr val="0070C0"/>
                        </a:solidFill>
                        <a:effectLst/>
                        <a:uLnTx/>
                        <a:uFillTx/>
                        <a:latin typeface="Century Gothic" panose="020B0502020202020204" pitchFamily="34" charset="0"/>
                        <a:ea typeface="+mn-ea"/>
                        <a:cs typeface="Arial" panose="020B0604020202020204" pitchFamily="34" charset="0"/>
                      </a:rPr>
                      <a:t>Resilient infrastructure systems have continuity plans in place to ensure the uninterrupted delivery of essential services during and after disruptive events.</a:t>
                    </a:r>
                    <a:endParaRPr kumimoji="0" lang="en-US" sz="1300" b="0" i="0" u="none" strike="noStrike" kern="1200" cap="none" spc="0" normalizeH="0" baseline="0" noProof="0" dirty="0">
                      <a:ln>
                        <a:noFill/>
                      </a:ln>
                      <a:solidFill>
                        <a:srgbClr val="0070C0"/>
                      </a:solidFill>
                      <a:effectLst/>
                      <a:uLnTx/>
                      <a:uFillTx/>
                      <a:latin typeface="Century Gothic" panose="020B0502020202020204" pitchFamily="34" charset="0"/>
                      <a:ea typeface="+mn-ea"/>
                      <a:cs typeface="Arial" panose="020B0604020202020204" pitchFamily="34" charset="0"/>
                    </a:endParaRPr>
                  </a:p>
                </p:txBody>
              </p:sp>
              <p:sp>
                <p:nvSpPr>
                  <p:cNvPr id="59" name="TextBox 125">
                    <a:extLst>
                      <a:ext uri="{FF2B5EF4-FFF2-40B4-BE49-F238E27FC236}">
                        <a16:creationId xmlns:a16="http://schemas.microsoft.com/office/drawing/2014/main" xmlns="" id="{EE164146-A526-29AF-736E-32B13FFD6473}"/>
                      </a:ext>
                    </a:extLst>
                  </p:cNvPr>
                  <p:cNvSpPr txBox="1"/>
                  <p:nvPr/>
                </p:nvSpPr>
                <p:spPr>
                  <a:xfrm>
                    <a:off x="7826614" y="3100970"/>
                    <a:ext cx="1946219" cy="307777"/>
                  </a:xfrm>
                  <a:prstGeom prst="rect">
                    <a:avLst/>
                  </a:prstGeom>
                  <a:noFill/>
                </p:spPr>
                <p:txBody>
                  <a:bodyPr wrap="squar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lumMod val="85000"/>
                            <a:lumOff val="15000"/>
                          </a:srgbClr>
                        </a:solidFill>
                        <a:effectLst/>
                        <a:uLnTx/>
                        <a:uFillTx/>
                        <a:latin typeface="Century Gothic" panose="020B0502020202020204" pitchFamily="34" charset="0"/>
                        <a:ea typeface="+mn-ea"/>
                        <a:cs typeface="Arial" panose="020B0604020202020204" pitchFamily="34" charset="0"/>
                      </a:rPr>
                      <a:t>Continuity planning</a:t>
                    </a:r>
                  </a:p>
                </p:txBody>
              </p:sp>
            </p:grpSp>
            <p:grpSp>
              <p:nvGrpSpPr>
                <p:cNvPr id="55" name="Group 54">
                  <a:extLst>
                    <a:ext uri="{FF2B5EF4-FFF2-40B4-BE49-F238E27FC236}">
                      <a16:creationId xmlns:a16="http://schemas.microsoft.com/office/drawing/2014/main" xmlns="" id="{658100C1-66DB-1710-BBE0-4CB4F431E908}"/>
                    </a:ext>
                  </a:extLst>
                </p:cNvPr>
                <p:cNvGrpSpPr/>
                <p:nvPr/>
              </p:nvGrpSpPr>
              <p:grpSpPr>
                <a:xfrm>
                  <a:off x="5117893" y="5033660"/>
                  <a:ext cx="4275987" cy="1585929"/>
                  <a:chOff x="3191796" y="4999160"/>
                  <a:chExt cx="4275987" cy="1585929"/>
                </a:xfrm>
              </p:grpSpPr>
              <p:sp>
                <p:nvSpPr>
                  <p:cNvPr id="56" name="TextBox 122">
                    <a:extLst>
                      <a:ext uri="{FF2B5EF4-FFF2-40B4-BE49-F238E27FC236}">
                        <a16:creationId xmlns:a16="http://schemas.microsoft.com/office/drawing/2014/main" xmlns="" id="{C3B7E3BB-C571-A490-166D-39AAD58CE2BC}"/>
                      </a:ext>
                    </a:extLst>
                  </p:cNvPr>
                  <p:cNvSpPr txBox="1"/>
                  <p:nvPr/>
                </p:nvSpPr>
                <p:spPr>
                  <a:xfrm>
                    <a:off x="3191796" y="5292427"/>
                    <a:ext cx="4275987" cy="1292662"/>
                  </a:xfrm>
                  <a:prstGeom prst="rect">
                    <a:avLst/>
                  </a:prstGeom>
                  <a:noFill/>
                </p:spPr>
                <p:txBody>
                  <a:bodyPr wrap="square"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300" b="0" i="0" u="none" strike="noStrike" kern="1200" cap="none" spc="0" normalizeH="0" baseline="0" noProof="0" dirty="0">
                        <a:ln>
                          <a:noFill/>
                        </a:ln>
                        <a:solidFill>
                          <a:srgbClr val="0070C0"/>
                        </a:solidFill>
                        <a:effectLst/>
                        <a:uLnTx/>
                        <a:uFillTx/>
                        <a:latin typeface="Century Gothic" panose="020B0502020202020204" pitchFamily="34" charset="0"/>
                        <a:ea typeface="+mn-ea"/>
                        <a:cs typeface="Arial" panose="020B0604020202020204" pitchFamily="34" charset="0"/>
                      </a:rPr>
                      <a:t>Resilience requires a thorough understanding of potential risks and vulnerabilities. Infrastructure operators conduct risk assessments to identify potential threats and implement mitigation measures to reduce the impact of disruptive events.</a:t>
                    </a:r>
                  </a:p>
                </p:txBody>
              </p:sp>
              <p:sp>
                <p:nvSpPr>
                  <p:cNvPr id="57" name="TextBox 123">
                    <a:extLst>
                      <a:ext uri="{FF2B5EF4-FFF2-40B4-BE49-F238E27FC236}">
                        <a16:creationId xmlns:a16="http://schemas.microsoft.com/office/drawing/2014/main" xmlns="" id="{DD093A1D-485E-B5CE-3C93-9D58E57C893B}"/>
                      </a:ext>
                    </a:extLst>
                  </p:cNvPr>
                  <p:cNvSpPr txBox="1"/>
                  <p:nvPr/>
                </p:nvSpPr>
                <p:spPr>
                  <a:xfrm>
                    <a:off x="3383571" y="4999160"/>
                    <a:ext cx="2853601" cy="307777"/>
                  </a:xfrm>
                  <a:prstGeom prst="rect">
                    <a:avLst/>
                  </a:prstGeom>
                  <a:noFill/>
                </p:spPr>
                <p:txBody>
                  <a:bodyPr wrap="squar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lumMod val="85000"/>
                            <a:lumOff val="15000"/>
                          </a:srgbClr>
                        </a:solidFill>
                        <a:effectLst/>
                        <a:uLnTx/>
                        <a:uFillTx/>
                        <a:latin typeface="Century Gothic" panose="020B0502020202020204" pitchFamily="34" charset="0"/>
                        <a:ea typeface="+mn-ea"/>
                        <a:cs typeface="Arial" panose="020B0604020202020204" pitchFamily="34" charset="0"/>
                      </a:rPr>
                      <a:t>Risk assessment and mitigation</a:t>
                    </a:r>
                  </a:p>
                </p:txBody>
              </p:sp>
            </p:grpSp>
          </p:grpSp>
          <p:sp>
            <p:nvSpPr>
              <p:cNvPr id="38" name="Freeform: Shape 104">
                <a:extLst>
                  <a:ext uri="{FF2B5EF4-FFF2-40B4-BE49-F238E27FC236}">
                    <a16:creationId xmlns:a16="http://schemas.microsoft.com/office/drawing/2014/main" xmlns="" id="{0D572E44-8147-2D75-39A6-EBF7512908C3}"/>
                  </a:ext>
                </a:extLst>
              </p:cNvPr>
              <p:cNvSpPr/>
              <p:nvPr/>
            </p:nvSpPr>
            <p:spPr>
              <a:xfrm>
                <a:off x="1020666" y="2123087"/>
                <a:ext cx="674366" cy="758072"/>
              </a:xfrm>
              <a:custGeom>
                <a:avLst/>
                <a:gdLst>
                  <a:gd name="connsiteX0" fmla="*/ 3433971 w 4107824"/>
                  <a:gd name="connsiteY0" fmla="*/ 4328196 h 4617720"/>
                  <a:gd name="connsiteX1" fmla="*/ 3578733 w 4107824"/>
                  <a:gd name="connsiteY1" fmla="*/ 4472958 h 4617720"/>
                  <a:gd name="connsiteX2" fmla="*/ 3433971 w 4107824"/>
                  <a:gd name="connsiteY2" fmla="*/ 4617720 h 4617720"/>
                  <a:gd name="connsiteX3" fmla="*/ 3289209 w 4107824"/>
                  <a:gd name="connsiteY3" fmla="*/ 4472958 h 4617720"/>
                  <a:gd name="connsiteX4" fmla="*/ 3433971 w 4107824"/>
                  <a:gd name="connsiteY4" fmla="*/ 4328196 h 4617720"/>
                  <a:gd name="connsiteX5" fmla="*/ 2805448 w 4107824"/>
                  <a:gd name="connsiteY5" fmla="*/ 4328196 h 4617720"/>
                  <a:gd name="connsiteX6" fmla="*/ 2950210 w 4107824"/>
                  <a:gd name="connsiteY6" fmla="*/ 4472958 h 4617720"/>
                  <a:gd name="connsiteX7" fmla="*/ 2805448 w 4107824"/>
                  <a:gd name="connsiteY7" fmla="*/ 4617720 h 4617720"/>
                  <a:gd name="connsiteX8" fmla="*/ 2660686 w 4107824"/>
                  <a:gd name="connsiteY8" fmla="*/ 4472958 h 4617720"/>
                  <a:gd name="connsiteX9" fmla="*/ 2805448 w 4107824"/>
                  <a:gd name="connsiteY9" fmla="*/ 4328196 h 4617720"/>
                  <a:gd name="connsiteX10" fmla="*/ 84291 w 4107824"/>
                  <a:gd name="connsiteY10" fmla="*/ 3107798 h 4617720"/>
                  <a:gd name="connsiteX11" fmla="*/ 546063 w 4107824"/>
                  <a:gd name="connsiteY11" fmla="*/ 3107798 h 4617720"/>
                  <a:gd name="connsiteX12" fmla="*/ 612031 w 4107824"/>
                  <a:gd name="connsiteY12" fmla="*/ 3173765 h 4617720"/>
                  <a:gd name="connsiteX13" fmla="*/ 612031 w 4107824"/>
                  <a:gd name="connsiteY13" fmla="*/ 3930558 h 4617720"/>
                  <a:gd name="connsiteX14" fmla="*/ 546063 w 4107824"/>
                  <a:gd name="connsiteY14" fmla="*/ 3996526 h 4617720"/>
                  <a:gd name="connsiteX15" fmla="*/ 84291 w 4107824"/>
                  <a:gd name="connsiteY15" fmla="*/ 3996526 h 4617720"/>
                  <a:gd name="connsiteX16" fmla="*/ 18324 w 4107824"/>
                  <a:gd name="connsiteY16" fmla="*/ 3930558 h 4617720"/>
                  <a:gd name="connsiteX17" fmla="*/ 18324 w 4107824"/>
                  <a:gd name="connsiteY17" fmla="*/ 3173765 h 4617720"/>
                  <a:gd name="connsiteX18" fmla="*/ 84291 w 4107824"/>
                  <a:gd name="connsiteY18" fmla="*/ 3107798 h 4617720"/>
                  <a:gd name="connsiteX19" fmla="*/ 2021169 w 4107824"/>
                  <a:gd name="connsiteY19" fmla="*/ 2587389 h 4617720"/>
                  <a:gd name="connsiteX20" fmla="*/ 2356503 w 4107824"/>
                  <a:gd name="connsiteY20" fmla="*/ 2589222 h 4617720"/>
                  <a:gd name="connsiteX21" fmla="*/ 2422471 w 4107824"/>
                  <a:gd name="connsiteY21" fmla="*/ 2856756 h 4617720"/>
                  <a:gd name="connsiteX22" fmla="*/ 3956213 w 4107824"/>
                  <a:gd name="connsiteY22" fmla="*/ 2856756 h 4617720"/>
                  <a:gd name="connsiteX23" fmla="*/ 4086316 w 4107824"/>
                  <a:gd name="connsiteY23" fmla="*/ 2908064 h 4617720"/>
                  <a:gd name="connsiteX24" fmla="*/ 4099143 w 4107824"/>
                  <a:gd name="connsiteY24" fmla="*/ 3030837 h 4617720"/>
                  <a:gd name="connsiteX25" fmla="*/ 4097310 w 4107824"/>
                  <a:gd name="connsiteY25" fmla="*/ 3034502 h 4617720"/>
                  <a:gd name="connsiteX26" fmla="*/ 3875586 w 4107824"/>
                  <a:gd name="connsiteY26" fmla="*/ 3761976 h 4617720"/>
                  <a:gd name="connsiteX27" fmla="*/ 3805954 w 4107824"/>
                  <a:gd name="connsiteY27" fmla="*/ 3868257 h 4617720"/>
                  <a:gd name="connsiteX28" fmla="*/ 3703338 w 4107824"/>
                  <a:gd name="connsiteY28" fmla="*/ 3895743 h 4617720"/>
                  <a:gd name="connsiteX29" fmla="*/ 2675346 w 4107824"/>
                  <a:gd name="connsiteY29" fmla="*/ 3892078 h 4617720"/>
                  <a:gd name="connsiteX30" fmla="*/ 2699167 w 4107824"/>
                  <a:gd name="connsiteY30" fmla="*/ 3998359 h 4617720"/>
                  <a:gd name="connsiteX31" fmla="*/ 2776129 w 4107824"/>
                  <a:gd name="connsiteY31" fmla="*/ 4029510 h 4617720"/>
                  <a:gd name="connsiteX32" fmla="*/ 3708835 w 4107824"/>
                  <a:gd name="connsiteY32" fmla="*/ 4029510 h 4617720"/>
                  <a:gd name="connsiteX33" fmla="*/ 3778468 w 4107824"/>
                  <a:gd name="connsiteY33" fmla="*/ 4091813 h 4617720"/>
                  <a:gd name="connsiteX34" fmla="*/ 3749149 w 4107824"/>
                  <a:gd name="connsiteY34" fmla="*/ 4154115 h 4617720"/>
                  <a:gd name="connsiteX35" fmla="*/ 3708835 w 4107824"/>
                  <a:gd name="connsiteY35" fmla="*/ 4172440 h 4617720"/>
                  <a:gd name="connsiteX36" fmla="*/ 2776129 w 4107824"/>
                  <a:gd name="connsiteY36" fmla="*/ 4172440 h 4617720"/>
                  <a:gd name="connsiteX37" fmla="*/ 2563567 w 4107824"/>
                  <a:gd name="connsiteY37" fmla="*/ 4038672 h 4617720"/>
                  <a:gd name="connsiteX38" fmla="*/ 2242893 w 4107824"/>
                  <a:gd name="connsiteY38" fmla="*/ 2739481 h 4617720"/>
                  <a:gd name="connsiteX39" fmla="*/ 2017504 w 4107824"/>
                  <a:gd name="connsiteY39" fmla="*/ 2730318 h 4617720"/>
                  <a:gd name="connsiteX40" fmla="*/ 1949704 w 4107824"/>
                  <a:gd name="connsiteY40" fmla="*/ 2658854 h 4617720"/>
                  <a:gd name="connsiteX41" fmla="*/ 1966196 w 4107824"/>
                  <a:gd name="connsiteY41" fmla="*/ 2614875 h 4617720"/>
                  <a:gd name="connsiteX42" fmla="*/ 1980855 w 4107824"/>
                  <a:gd name="connsiteY42" fmla="*/ 2600216 h 4617720"/>
                  <a:gd name="connsiteX43" fmla="*/ 2021169 w 4107824"/>
                  <a:gd name="connsiteY43" fmla="*/ 2587389 h 4617720"/>
                  <a:gd name="connsiteX44" fmla="*/ 930873 w 4107824"/>
                  <a:gd name="connsiteY44" fmla="*/ 2448124 h 4617720"/>
                  <a:gd name="connsiteX45" fmla="*/ 1392645 w 4107824"/>
                  <a:gd name="connsiteY45" fmla="*/ 2448124 h 4617720"/>
                  <a:gd name="connsiteX46" fmla="*/ 1458613 w 4107824"/>
                  <a:gd name="connsiteY46" fmla="*/ 2514091 h 4617720"/>
                  <a:gd name="connsiteX47" fmla="*/ 1458613 w 4107824"/>
                  <a:gd name="connsiteY47" fmla="*/ 3930559 h 4617720"/>
                  <a:gd name="connsiteX48" fmla="*/ 1392645 w 4107824"/>
                  <a:gd name="connsiteY48" fmla="*/ 3996526 h 4617720"/>
                  <a:gd name="connsiteX49" fmla="*/ 930873 w 4107824"/>
                  <a:gd name="connsiteY49" fmla="*/ 3996526 h 4617720"/>
                  <a:gd name="connsiteX50" fmla="*/ 864906 w 4107824"/>
                  <a:gd name="connsiteY50" fmla="*/ 3930559 h 4617720"/>
                  <a:gd name="connsiteX51" fmla="*/ 864906 w 4107824"/>
                  <a:gd name="connsiteY51" fmla="*/ 2514091 h 4617720"/>
                  <a:gd name="connsiteX52" fmla="*/ 930873 w 4107824"/>
                  <a:gd name="connsiteY52" fmla="*/ 2448124 h 4617720"/>
                  <a:gd name="connsiteX53" fmla="*/ 1777455 w 4107824"/>
                  <a:gd name="connsiteY53" fmla="*/ 1790282 h 4617720"/>
                  <a:gd name="connsiteX54" fmla="*/ 2239227 w 4107824"/>
                  <a:gd name="connsiteY54" fmla="*/ 1790282 h 4617720"/>
                  <a:gd name="connsiteX55" fmla="*/ 2305195 w 4107824"/>
                  <a:gd name="connsiteY55" fmla="*/ 1856250 h 4617720"/>
                  <a:gd name="connsiteX56" fmla="*/ 2305195 w 4107824"/>
                  <a:gd name="connsiteY56" fmla="*/ 2482940 h 4617720"/>
                  <a:gd name="connsiteX57" fmla="*/ 2021168 w 4107824"/>
                  <a:gd name="connsiteY57" fmla="*/ 2481108 h 4617720"/>
                  <a:gd name="connsiteX58" fmla="*/ 2019336 w 4107824"/>
                  <a:gd name="connsiteY58" fmla="*/ 2481108 h 4617720"/>
                  <a:gd name="connsiteX59" fmla="*/ 2017504 w 4107824"/>
                  <a:gd name="connsiteY59" fmla="*/ 2481108 h 4617720"/>
                  <a:gd name="connsiteX60" fmla="*/ 1918552 w 4107824"/>
                  <a:gd name="connsiteY60" fmla="*/ 2514091 h 4617720"/>
                  <a:gd name="connsiteX61" fmla="*/ 1916720 w 4107824"/>
                  <a:gd name="connsiteY61" fmla="*/ 2515924 h 4617720"/>
                  <a:gd name="connsiteX62" fmla="*/ 1914888 w 4107824"/>
                  <a:gd name="connsiteY62" fmla="*/ 2517756 h 4617720"/>
                  <a:gd name="connsiteX63" fmla="*/ 1881904 w 4107824"/>
                  <a:gd name="connsiteY63" fmla="*/ 2552572 h 4617720"/>
                  <a:gd name="connsiteX64" fmla="*/ 1848920 w 4107824"/>
                  <a:gd name="connsiteY64" fmla="*/ 2657021 h 4617720"/>
                  <a:gd name="connsiteX65" fmla="*/ 2017504 w 4107824"/>
                  <a:gd name="connsiteY65" fmla="*/ 2832934 h 4617720"/>
                  <a:gd name="connsiteX66" fmla="*/ 2164098 w 4107824"/>
                  <a:gd name="connsiteY66" fmla="*/ 2838431 h 4617720"/>
                  <a:gd name="connsiteX67" fmla="*/ 2281373 w 4107824"/>
                  <a:gd name="connsiteY67" fmla="*/ 3316695 h 4617720"/>
                  <a:gd name="connsiteX68" fmla="*/ 2305195 w 4107824"/>
                  <a:gd name="connsiteY68" fmla="*/ 3411981 h 4617720"/>
                  <a:gd name="connsiteX69" fmla="*/ 2305195 w 4107824"/>
                  <a:gd name="connsiteY69" fmla="*/ 3932391 h 4617720"/>
                  <a:gd name="connsiteX70" fmla="*/ 2239227 w 4107824"/>
                  <a:gd name="connsiteY70" fmla="*/ 3998359 h 4617720"/>
                  <a:gd name="connsiteX71" fmla="*/ 1777455 w 4107824"/>
                  <a:gd name="connsiteY71" fmla="*/ 3998359 h 4617720"/>
                  <a:gd name="connsiteX72" fmla="*/ 1711488 w 4107824"/>
                  <a:gd name="connsiteY72" fmla="*/ 3932391 h 4617720"/>
                  <a:gd name="connsiteX73" fmla="*/ 1711488 w 4107824"/>
                  <a:gd name="connsiteY73" fmla="*/ 1856250 h 4617720"/>
                  <a:gd name="connsiteX74" fmla="*/ 1777455 w 4107824"/>
                  <a:gd name="connsiteY74" fmla="*/ 1790282 h 4617720"/>
                  <a:gd name="connsiteX75" fmla="*/ 2622205 w 4107824"/>
                  <a:gd name="connsiteY75" fmla="*/ 1130608 h 4617720"/>
                  <a:gd name="connsiteX76" fmla="*/ 3083977 w 4107824"/>
                  <a:gd name="connsiteY76" fmla="*/ 1130608 h 4617720"/>
                  <a:gd name="connsiteX77" fmla="*/ 3149944 w 4107824"/>
                  <a:gd name="connsiteY77" fmla="*/ 1196575 h 4617720"/>
                  <a:gd name="connsiteX78" fmla="*/ 3149944 w 4107824"/>
                  <a:gd name="connsiteY78" fmla="*/ 2750475 h 4617720"/>
                  <a:gd name="connsiteX79" fmla="*/ 2556237 w 4107824"/>
                  <a:gd name="connsiteY79" fmla="*/ 2750475 h 4617720"/>
                  <a:gd name="connsiteX80" fmla="*/ 2556237 w 4107824"/>
                  <a:gd name="connsiteY80" fmla="*/ 1196575 h 4617720"/>
                  <a:gd name="connsiteX81" fmla="*/ 2622205 w 4107824"/>
                  <a:gd name="connsiteY81" fmla="*/ 1130608 h 4617720"/>
                  <a:gd name="connsiteX82" fmla="*/ 3193923 w 4107824"/>
                  <a:gd name="connsiteY82" fmla="*/ 0 h 4617720"/>
                  <a:gd name="connsiteX83" fmla="*/ 2792621 w 4107824"/>
                  <a:gd name="connsiteY83" fmla="*/ 947366 h 4617720"/>
                  <a:gd name="connsiteX84" fmla="*/ 2662519 w 4107824"/>
                  <a:gd name="connsiteY84" fmla="*/ 547896 h 4617720"/>
                  <a:gd name="connsiteX85" fmla="*/ 128270 w 4107824"/>
                  <a:gd name="connsiteY85" fmla="*/ 2519589 h 4617720"/>
                  <a:gd name="connsiteX86" fmla="*/ 0 w 4107824"/>
                  <a:gd name="connsiteY86" fmla="*/ 2352838 h 4617720"/>
                  <a:gd name="connsiteX87" fmla="*/ 2534249 w 4107824"/>
                  <a:gd name="connsiteY87" fmla="*/ 381145 h 4617720"/>
                  <a:gd name="connsiteX88" fmla="*/ 2178758 w 4107824"/>
                  <a:gd name="connsiteY88" fmla="*/ 157589 h 4617720"/>
                  <a:gd name="connsiteX89" fmla="*/ 3193923 w 4107824"/>
                  <a:gd name="connsiteY89" fmla="*/ 0 h 4617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4107824" h="4617720">
                    <a:moveTo>
                      <a:pt x="3433971" y="4328196"/>
                    </a:moveTo>
                    <a:cubicBezTo>
                      <a:pt x="3513921" y="4328196"/>
                      <a:pt x="3578733" y="4393008"/>
                      <a:pt x="3578733" y="4472958"/>
                    </a:cubicBezTo>
                    <a:cubicBezTo>
                      <a:pt x="3578733" y="4552908"/>
                      <a:pt x="3513921" y="4617720"/>
                      <a:pt x="3433971" y="4617720"/>
                    </a:cubicBezTo>
                    <a:cubicBezTo>
                      <a:pt x="3354021" y="4617720"/>
                      <a:pt x="3289209" y="4552908"/>
                      <a:pt x="3289209" y="4472958"/>
                    </a:cubicBezTo>
                    <a:cubicBezTo>
                      <a:pt x="3289209" y="4393008"/>
                      <a:pt x="3354021" y="4328196"/>
                      <a:pt x="3433971" y="4328196"/>
                    </a:cubicBezTo>
                    <a:close/>
                    <a:moveTo>
                      <a:pt x="2805448" y="4328196"/>
                    </a:moveTo>
                    <a:cubicBezTo>
                      <a:pt x="2885398" y="4328196"/>
                      <a:pt x="2950210" y="4393008"/>
                      <a:pt x="2950210" y="4472958"/>
                    </a:cubicBezTo>
                    <a:cubicBezTo>
                      <a:pt x="2950210" y="4552908"/>
                      <a:pt x="2885398" y="4617720"/>
                      <a:pt x="2805448" y="4617720"/>
                    </a:cubicBezTo>
                    <a:cubicBezTo>
                      <a:pt x="2725498" y="4617720"/>
                      <a:pt x="2660686" y="4552908"/>
                      <a:pt x="2660686" y="4472958"/>
                    </a:cubicBezTo>
                    <a:cubicBezTo>
                      <a:pt x="2660686" y="4393008"/>
                      <a:pt x="2725498" y="4328196"/>
                      <a:pt x="2805448" y="4328196"/>
                    </a:cubicBezTo>
                    <a:close/>
                    <a:moveTo>
                      <a:pt x="84291" y="3107798"/>
                    </a:moveTo>
                    <a:lnTo>
                      <a:pt x="546063" y="3107798"/>
                    </a:lnTo>
                    <a:cubicBezTo>
                      <a:pt x="582712" y="3107798"/>
                      <a:pt x="612031" y="3137117"/>
                      <a:pt x="612031" y="3173765"/>
                    </a:cubicBezTo>
                    <a:lnTo>
                      <a:pt x="612031" y="3930558"/>
                    </a:lnTo>
                    <a:cubicBezTo>
                      <a:pt x="612031" y="3967207"/>
                      <a:pt x="582712" y="3996526"/>
                      <a:pt x="546063" y="3996526"/>
                    </a:cubicBezTo>
                    <a:lnTo>
                      <a:pt x="84291" y="3996526"/>
                    </a:lnTo>
                    <a:cubicBezTo>
                      <a:pt x="47643" y="3996526"/>
                      <a:pt x="18324" y="3967207"/>
                      <a:pt x="18324" y="3930558"/>
                    </a:cubicBezTo>
                    <a:lnTo>
                      <a:pt x="18324" y="3173765"/>
                    </a:lnTo>
                    <a:cubicBezTo>
                      <a:pt x="18324" y="3137117"/>
                      <a:pt x="47643" y="3107798"/>
                      <a:pt x="84291" y="3107798"/>
                    </a:cubicBezTo>
                    <a:close/>
                    <a:moveTo>
                      <a:pt x="2021169" y="2587389"/>
                    </a:moveTo>
                    <a:lnTo>
                      <a:pt x="2356503" y="2589222"/>
                    </a:lnTo>
                    <a:cubicBezTo>
                      <a:pt x="2356503" y="2589222"/>
                      <a:pt x="2391319" y="2730318"/>
                      <a:pt x="2422471" y="2856756"/>
                    </a:cubicBezTo>
                    <a:lnTo>
                      <a:pt x="3956213" y="2856756"/>
                    </a:lnTo>
                    <a:cubicBezTo>
                      <a:pt x="3996527" y="2856756"/>
                      <a:pt x="4051500" y="2862253"/>
                      <a:pt x="4086316" y="2908064"/>
                    </a:cubicBezTo>
                    <a:cubicBezTo>
                      <a:pt x="4110137" y="2939215"/>
                      <a:pt x="4113802" y="2981361"/>
                      <a:pt x="4099143" y="3030837"/>
                    </a:cubicBezTo>
                    <a:lnTo>
                      <a:pt x="4097310" y="3034502"/>
                    </a:lnTo>
                    <a:cubicBezTo>
                      <a:pt x="4038672" y="3232404"/>
                      <a:pt x="3897576" y="3697841"/>
                      <a:pt x="3875586" y="3761976"/>
                    </a:cubicBezTo>
                    <a:cubicBezTo>
                      <a:pt x="3859095" y="3813284"/>
                      <a:pt x="3837105" y="3848100"/>
                      <a:pt x="3805954" y="3868257"/>
                    </a:cubicBezTo>
                    <a:cubicBezTo>
                      <a:pt x="3780300" y="3884749"/>
                      <a:pt x="3747316" y="3893911"/>
                      <a:pt x="3703338" y="3895743"/>
                    </a:cubicBezTo>
                    <a:cubicBezTo>
                      <a:pt x="3694176" y="3895743"/>
                      <a:pt x="2922724" y="3893911"/>
                      <a:pt x="2675346" y="3892078"/>
                    </a:cubicBezTo>
                    <a:cubicBezTo>
                      <a:pt x="2688173" y="3943386"/>
                      <a:pt x="2697335" y="3987365"/>
                      <a:pt x="2699167" y="3998359"/>
                    </a:cubicBezTo>
                    <a:cubicBezTo>
                      <a:pt x="2702832" y="4011186"/>
                      <a:pt x="2708329" y="4029510"/>
                      <a:pt x="2776129" y="4029510"/>
                    </a:cubicBezTo>
                    <a:lnTo>
                      <a:pt x="3708835" y="4029510"/>
                    </a:lnTo>
                    <a:cubicBezTo>
                      <a:pt x="3747316" y="4029510"/>
                      <a:pt x="3778468" y="4053332"/>
                      <a:pt x="3778468" y="4091813"/>
                    </a:cubicBezTo>
                    <a:cubicBezTo>
                      <a:pt x="3778468" y="4115635"/>
                      <a:pt x="3767473" y="4141289"/>
                      <a:pt x="3749149" y="4154115"/>
                    </a:cubicBezTo>
                    <a:cubicBezTo>
                      <a:pt x="3738154" y="4163278"/>
                      <a:pt x="3723495" y="4172440"/>
                      <a:pt x="3708835" y="4172440"/>
                    </a:cubicBezTo>
                    <a:lnTo>
                      <a:pt x="2776129" y="4172440"/>
                    </a:lnTo>
                    <a:cubicBezTo>
                      <a:pt x="2717492" y="4172440"/>
                      <a:pt x="2596551" y="4163278"/>
                      <a:pt x="2563567" y="4038672"/>
                    </a:cubicBezTo>
                    <a:cubicBezTo>
                      <a:pt x="2547076" y="3974537"/>
                      <a:pt x="2305195" y="2985026"/>
                      <a:pt x="2242893" y="2739481"/>
                    </a:cubicBezTo>
                    <a:lnTo>
                      <a:pt x="2017504" y="2730318"/>
                    </a:lnTo>
                    <a:cubicBezTo>
                      <a:pt x="1979023" y="2730318"/>
                      <a:pt x="1949704" y="2697335"/>
                      <a:pt x="1949704" y="2658854"/>
                    </a:cubicBezTo>
                    <a:cubicBezTo>
                      <a:pt x="1951536" y="2642362"/>
                      <a:pt x="1957034" y="2625870"/>
                      <a:pt x="1966196" y="2614875"/>
                    </a:cubicBezTo>
                    <a:cubicBezTo>
                      <a:pt x="1969861" y="2609378"/>
                      <a:pt x="1975358" y="2603881"/>
                      <a:pt x="1980855" y="2600216"/>
                    </a:cubicBezTo>
                    <a:cubicBezTo>
                      <a:pt x="1991850" y="2592886"/>
                      <a:pt x="2004677" y="2587389"/>
                      <a:pt x="2021169" y="2587389"/>
                    </a:cubicBezTo>
                    <a:close/>
                    <a:moveTo>
                      <a:pt x="930873" y="2448124"/>
                    </a:moveTo>
                    <a:lnTo>
                      <a:pt x="1392645" y="2448124"/>
                    </a:lnTo>
                    <a:cubicBezTo>
                      <a:pt x="1427462" y="2448124"/>
                      <a:pt x="1456780" y="2477443"/>
                      <a:pt x="1458613" y="2514091"/>
                    </a:cubicBezTo>
                    <a:lnTo>
                      <a:pt x="1458613" y="3930559"/>
                    </a:lnTo>
                    <a:cubicBezTo>
                      <a:pt x="1458613" y="3967207"/>
                      <a:pt x="1429294" y="3996526"/>
                      <a:pt x="1392645" y="3996526"/>
                    </a:cubicBezTo>
                    <a:lnTo>
                      <a:pt x="930873" y="3996526"/>
                    </a:lnTo>
                    <a:cubicBezTo>
                      <a:pt x="894225" y="3996526"/>
                      <a:pt x="864906" y="3967207"/>
                      <a:pt x="864906" y="3930559"/>
                    </a:cubicBezTo>
                    <a:lnTo>
                      <a:pt x="864906" y="2514091"/>
                    </a:lnTo>
                    <a:cubicBezTo>
                      <a:pt x="864906" y="2477443"/>
                      <a:pt x="894225" y="2448124"/>
                      <a:pt x="930873" y="2448124"/>
                    </a:cubicBezTo>
                    <a:close/>
                    <a:moveTo>
                      <a:pt x="1777455" y="1790282"/>
                    </a:moveTo>
                    <a:lnTo>
                      <a:pt x="2239227" y="1790282"/>
                    </a:lnTo>
                    <a:cubicBezTo>
                      <a:pt x="2275876" y="1790282"/>
                      <a:pt x="2305195" y="1819601"/>
                      <a:pt x="2305195" y="1856250"/>
                    </a:cubicBezTo>
                    <a:lnTo>
                      <a:pt x="2305195" y="2482940"/>
                    </a:lnTo>
                    <a:lnTo>
                      <a:pt x="2021168" y="2481108"/>
                    </a:lnTo>
                    <a:lnTo>
                      <a:pt x="2019336" y="2481108"/>
                    </a:lnTo>
                    <a:lnTo>
                      <a:pt x="2017504" y="2481108"/>
                    </a:lnTo>
                    <a:cubicBezTo>
                      <a:pt x="1980855" y="2481108"/>
                      <a:pt x="1947871" y="2493935"/>
                      <a:pt x="1918552" y="2514091"/>
                    </a:cubicBezTo>
                    <a:lnTo>
                      <a:pt x="1916720" y="2515924"/>
                    </a:lnTo>
                    <a:lnTo>
                      <a:pt x="1914888" y="2517756"/>
                    </a:lnTo>
                    <a:cubicBezTo>
                      <a:pt x="1902061" y="2528751"/>
                      <a:pt x="1891066" y="2539745"/>
                      <a:pt x="1881904" y="2552572"/>
                    </a:cubicBezTo>
                    <a:cubicBezTo>
                      <a:pt x="1861747" y="2581891"/>
                      <a:pt x="1848920" y="2618540"/>
                      <a:pt x="1848920" y="2657021"/>
                    </a:cubicBezTo>
                    <a:cubicBezTo>
                      <a:pt x="1848920" y="2754140"/>
                      <a:pt x="1922217" y="2831102"/>
                      <a:pt x="2017504" y="2832934"/>
                    </a:cubicBezTo>
                    <a:lnTo>
                      <a:pt x="2164098" y="2838431"/>
                    </a:lnTo>
                    <a:cubicBezTo>
                      <a:pt x="2191584" y="2953874"/>
                      <a:pt x="2235563" y="3131620"/>
                      <a:pt x="2281373" y="3316695"/>
                    </a:cubicBezTo>
                    <a:cubicBezTo>
                      <a:pt x="2288703" y="3347846"/>
                      <a:pt x="2296033" y="3378998"/>
                      <a:pt x="2305195" y="3411981"/>
                    </a:cubicBezTo>
                    <a:lnTo>
                      <a:pt x="2305195" y="3932391"/>
                    </a:lnTo>
                    <a:cubicBezTo>
                      <a:pt x="2305195" y="3969040"/>
                      <a:pt x="2275876" y="3998359"/>
                      <a:pt x="2239227" y="3998359"/>
                    </a:cubicBezTo>
                    <a:lnTo>
                      <a:pt x="1777455" y="3998359"/>
                    </a:lnTo>
                    <a:cubicBezTo>
                      <a:pt x="1740807" y="3998359"/>
                      <a:pt x="1711488" y="3969040"/>
                      <a:pt x="1711488" y="3932391"/>
                    </a:cubicBezTo>
                    <a:lnTo>
                      <a:pt x="1711488" y="1856250"/>
                    </a:lnTo>
                    <a:cubicBezTo>
                      <a:pt x="1711488" y="1819601"/>
                      <a:pt x="1740807" y="1790282"/>
                      <a:pt x="1777455" y="1790282"/>
                    </a:cubicBezTo>
                    <a:close/>
                    <a:moveTo>
                      <a:pt x="2622205" y="1130608"/>
                    </a:moveTo>
                    <a:lnTo>
                      <a:pt x="3083977" y="1130608"/>
                    </a:lnTo>
                    <a:cubicBezTo>
                      <a:pt x="3120625" y="1130608"/>
                      <a:pt x="3149944" y="1159927"/>
                      <a:pt x="3149944" y="1196575"/>
                    </a:cubicBezTo>
                    <a:lnTo>
                      <a:pt x="3149944" y="2750475"/>
                    </a:lnTo>
                    <a:lnTo>
                      <a:pt x="2556237" y="2750475"/>
                    </a:lnTo>
                    <a:lnTo>
                      <a:pt x="2556237" y="1196575"/>
                    </a:lnTo>
                    <a:cubicBezTo>
                      <a:pt x="2556237" y="1159927"/>
                      <a:pt x="2585556" y="1130608"/>
                      <a:pt x="2622205" y="1130608"/>
                    </a:cubicBezTo>
                    <a:close/>
                    <a:moveTo>
                      <a:pt x="3193923" y="0"/>
                    </a:moveTo>
                    <a:cubicBezTo>
                      <a:pt x="3027172" y="271199"/>
                      <a:pt x="2851259" y="646847"/>
                      <a:pt x="2792621" y="947366"/>
                    </a:cubicBezTo>
                    <a:lnTo>
                      <a:pt x="2662519" y="547896"/>
                    </a:lnTo>
                    <a:lnTo>
                      <a:pt x="128270" y="2519589"/>
                    </a:lnTo>
                    <a:lnTo>
                      <a:pt x="0" y="2352838"/>
                    </a:lnTo>
                    <a:lnTo>
                      <a:pt x="2534249" y="381145"/>
                    </a:lnTo>
                    <a:lnTo>
                      <a:pt x="2178758" y="157589"/>
                    </a:lnTo>
                    <a:cubicBezTo>
                      <a:pt x="2482941" y="174081"/>
                      <a:pt x="2889740" y="95286"/>
                      <a:pt x="3193923" y="0"/>
                    </a:cubicBezTo>
                    <a:close/>
                  </a:path>
                </a:pathLst>
              </a:custGeom>
              <a:solidFill>
                <a:srgbClr val="FFFFFF"/>
              </a:solidFill>
              <a:ln w="1828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9" name="Freeform: Shape 105">
                <a:extLst>
                  <a:ext uri="{FF2B5EF4-FFF2-40B4-BE49-F238E27FC236}">
                    <a16:creationId xmlns:a16="http://schemas.microsoft.com/office/drawing/2014/main" xmlns="" id="{4239D5FB-317D-D681-3B6C-E014DC54FA5E}"/>
                  </a:ext>
                </a:extLst>
              </p:cNvPr>
              <p:cNvSpPr/>
              <p:nvPr/>
            </p:nvSpPr>
            <p:spPr>
              <a:xfrm>
                <a:off x="2378419" y="3536562"/>
                <a:ext cx="696882" cy="694446"/>
              </a:xfrm>
              <a:custGeom>
                <a:avLst/>
                <a:gdLst>
                  <a:gd name="connsiteX0" fmla="*/ 1201671 w 2398395"/>
                  <a:gd name="connsiteY0" fmla="*/ 1996440 h 2390014"/>
                  <a:gd name="connsiteX1" fmla="*/ 1312049 w 2398395"/>
                  <a:gd name="connsiteY1" fmla="*/ 2102956 h 2390014"/>
                  <a:gd name="connsiteX2" fmla="*/ 1201671 w 2398395"/>
                  <a:gd name="connsiteY2" fmla="*/ 2209375 h 2390014"/>
                  <a:gd name="connsiteX3" fmla="*/ 1091292 w 2398395"/>
                  <a:gd name="connsiteY3" fmla="*/ 2102956 h 2390014"/>
                  <a:gd name="connsiteX4" fmla="*/ 1201671 w 2398395"/>
                  <a:gd name="connsiteY4" fmla="*/ 1996440 h 2390014"/>
                  <a:gd name="connsiteX5" fmla="*/ 1195578 w 2398395"/>
                  <a:gd name="connsiteY5" fmla="*/ 1952816 h 2390014"/>
                  <a:gd name="connsiteX6" fmla="*/ 994124 w 2398395"/>
                  <a:gd name="connsiteY6" fmla="*/ 2154270 h 2390014"/>
                  <a:gd name="connsiteX7" fmla="*/ 1000675 w 2398395"/>
                  <a:gd name="connsiteY7" fmla="*/ 2203404 h 2390014"/>
                  <a:gd name="connsiteX8" fmla="*/ 1027485 w 2398395"/>
                  <a:gd name="connsiteY8" fmla="*/ 2185842 h 2390014"/>
                  <a:gd name="connsiteX9" fmla="*/ 1074538 w 2398395"/>
                  <a:gd name="connsiteY9" fmla="*/ 2173641 h 2390014"/>
                  <a:gd name="connsiteX10" fmla="*/ 1201671 w 2398395"/>
                  <a:gd name="connsiteY10" fmla="*/ 2244619 h 2390014"/>
                  <a:gd name="connsiteX11" fmla="*/ 1327890 w 2398395"/>
                  <a:gd name="connsiteY11" fmla="*/ 2175208 h 2390014"/>
                  <a:gd name="connsiteX12" fmla="*/ 1368622 w 2398395"/>
                  <a:gd name="connsiteY12" fmla="*/ 2188241 h 2390014"/>
                  <a:gd name="connsiteX13" fmla="*/ 1390518 w 2398395"/>
                  <a:gd name="connsiteY13" fmla="*/ 2203122 h 2390014"/>
                  <a:gd name="connsiteX14" fmla="*/ 1397031 w 2398395"/>
                  <a:gd name="connsiteY14" fmla="*/ 2154270 h 2390014"/>
                  <a:gd name="connsiteX15" fmla="*/ 1195578 w 2398395"/>
                  <a:gd name="connsiteY15" fmla="*/ 1952816 h 2390014"/>
                  <a:gd name="connsiteX16" fmla="*/ 394055 w 2398395"/>
                  <a:gd name="connsiteY16" fmla="*/ 1918907 h 2390014"/>
                  <a:gd name="connsiteX17" fmla="*/ 468965 w 2398395"/>
                  <a:gd name="connsiteY17" fmla="*/ 1991440 h 2390014"/>
                  <a:gd name="connsiteX18" fmla="*/ 394055 w 2398395"/>
                  <a:gd name="connsiteY18" fmla="*/ 2063974 h 2390014"/>
                  <a:gd name="connsiteX19" fmla="*/ 319146 w 2398395"/>
                  <a:gd name="connsiteY19" fmla="*/ 1991440 h 2390014"/>
                  <a:gd name="connsiteX20" fmla="*/ 394055 w 2398395"/>
                  <a:gd name="connsiteY20" fmla="*/ 1918907 h 2390014"/>
                  <a:gd name="connsiteX21" fmla="*/ 389667 w 2398395"/>
                  <a:gd name="connsiteY21" fmla="*/ 1873568 h 2390014"/>
                  <a:gd name="connsiteX22" fmla="*/ 237267 w 2398395"/>
                  <a:gd name="connsiteY22" fmla="*/ 2025968 h 2390014"/>
                  <a:gd name="connsiteX23" fmla="*/ 243787 w 2398395"/>
                  <a:gd name="connsiteY23" fmla="*/ 2069073 h 2390014"/>
                  <a:gd name="connsiteX24" fmla="*/ 258849 w 2398395"/>
                  <a:gd name="connsiteY24" fmla="*/ 2056385 h 2390014"/>
                  <a:gd name="connsiteX25" fmla="*/ 295428 w 2398395"/>
                  <a:gd name="connsiteY25" fmla="*/ 2043639 h 2390014"/>
                  <a:gd name="connsiteX26" fmla="*/ 394054 w 2398395"/>
                  <a:gd name="connsiteY26" fmla="*/ 2100290 h 2390014"/>
                  <a:gd name="connsiteX27" fmla="*/ 491844 w 2398395"/>
                  <a:gd name="connsiteY27" fmla="*/ 2045054 h 2390014"/>
                  <a:gd name="connsiteX28" fmla="*/ 523788 w 2398395"/>
                  <a:gd name="connsiteY28" fmla="*/ 2058383 h 2390014"/>
                  <a:gd name="connsiteX29" fmla="*/ 535603 w 2398395"/>
                  <a:gd name="connsiteY29" fmla="*/ 2068699 h 2390014"/>
                  <a:gd name="connsiteX30" fmla="*/ 542067 w 2398395"/>
                  <a:gd name="connsiteY30" fmla="*/ 2025968 h 2390014"/>
                  <a:gd name="connsiteX31" fmla="*/ 389667 w 2398395"/>
                  <a:gd name="connsiteY31" fmla="*/ 1873568 h 2390014"/>
                  <a:gd name="connsiteX32" fmla="*/ 2078455 w 2398395"/>
                  <a:gd name="connsiteY32" fmla="*/ 1826132 h 2390014"/>
                  <a:gd name="connsiteX33" fmla="*/ 2231587 w 2398395"/>
                  <a:gd name="connsiteY33" fmla="*/ 1977201 h 2390014"/>
                  <a:gd name="connsiteX34" fmla="*/ 2078455 w 2398395"/>
                  <a:gd name="connsiteY34" fmla="*/ 2128271 h 2390014"/>
                  <a:gd name="connsiteX35" fmla="*/ 1925320 w 2398395"/>
                  <a:gd name="connsiteY35" fmla="*/ 1977201 h 2390014"/>
                  <a:gd name="connsiteX36" fmla="*/ 2078455 w 2398395"/>
                  <a:gd name="connsiteY36" fmla="*/ 1826132 h 2390014"/>
                  <a:gd name="connsiteX37" fmla="*/ 2078355 w 2398395"/>
                  <a:gd name="connsiteY37" fmla="*/ 1783080 h 2390014"/>
                  <a:gd name="connsiteX38" fmla="*/ 1792605 w 2398395"/>
                  <a:gd name="connsiteY38" fmla="*/ 2068830 h 2390014"/>
                  <a:gd name="connsiteX39" fmla="*/ 1797844 w 2398395"/>
                  <a:gd name="connsiteY39" fmla="*/ 2123027 h 2390014"/>
                  <a:gd name="connsiteX40" fmla="*/ 1798062 w 2398395"/>
                  <a:gd name="connsiteY40" fmla="*/ 2123791 h 2390014"/>
                  <a:gd name="connsiteX41" fmla="*/ 1847201 w 2398395"/>
                  <a:gd name="connsiteY41" fmla="*/ 2089823 h 2390014"/>
                  <a:gd name="connsiteX42" fmla="*/ 1916939 w 2398395"/>
                  <a:gd name="connsiteY42" fmla="*/ 2072921 h 2390014"/>
                  <a:gd name="connsiteX43" fmla="*/ 2078356 w 2398395"/>
                  <a:gd name="connsiteY43" fmla="*/ 2163290 h 2390014"/>
                  <a:gd name="connsiteX44" fmla="*/ 2239083 w 2398395"/>
                  <a:gd name="connsiteY44" fmla="*/ 2074185 h 2390014"/>
                  <a:gd name="connsiteX45" fmla="*/ 2310941 w 2398395"/>
                  <a:gd name="connsiteY45" fmla="*/ 2098906 h 2390014"/>
                  <a:gd name="connsiteX46" fmla="*/ 2355289 w 2398395"/>
                  <a:gd name="connsiteY46" fmla="*/ 2137906 h 2390014"/>
                  <a:gd name="connsiteX47" fmla="*/ 2364105 w 2398395"/>
                  <a:gd name="connsiteY47" fmla="*/ 2068830 h 2390014"/>
                  <a:gd name="connsiteX48" fmla="*/ 2078355 w 2398395"/>
                  <a:gd name="connsiteY48" fmla="*/ 1783080 h 2390014"/>
                  <a:gd name="connsiteX49" fmla="*/ 867918 w 2398395"/>
                  <a:gd name="connsiteY49" fmla="*/ 1532858 h 2390014"/>
                  <a:gd name="connsiteX50" fmla="*/ 893254 w 2398395"/>
                  <a:gd name="connsiteY50" fmla="*/ 1556004 h 2390014"/>
                  <a:gd name="connsiteX51" fmla="*/ 538995 w 2398395"/>
                  <a:gd name="connsiteY51" fmla="*/ 1919796 h 2390014"/>
                  <a:gd name="connsiteX52" fmla="*/ 561653 w 2398395"/>
                  <a:gd name="connsiteY52" fmla="*/ 1953359 h 2390014"/>
                  <a:gd name="connsiteX53" fmla="*/ 576357 w 2398395"/>
                  <a:gd name="connsiteY53" fmla="*/ 2025968 h 2390014"/>
                  <a:gd name="connsiteX54" fmla="*/ 554449 w 2398395"/>
                  <a:gd name="connsiteY54" fmla="*/ 2113503 h 2390014"/>
                  <a:gd name="connsiteX55" fmla="*/ 474821 w 2398395"/>
                  <a:gd name="connsiteY55" fmla="*/ 2191893 h 2390014"/>
                  <a:gd name="connsiteX56" fmla="*/ 389667 w 2398395"/>
                  <a:gd name="connsiteY56" fmla="*/ 2212658 h 2390014"/>
                  <a:gd name="connsiteX57" fmla="*/ 304514 w 2398395"/>
                  <a:gd name="connsiteY57" fmla="*/ 2191893 h 2390014"/>
                  <a:gd name="connsiteX58" fmla="*/ 224884 w 2398395"/>
                  <a:gd name="connsiteY58" fmla="*/ 2113503 h 2390014"/>
                  <a:gd name="connsiteX59" fmla="*/ 202977 w 2398395"/>
                  <a:gd name="connsiteY59" fmla="*/ 2025968 h 2390014"/>
                  <a:gd name="connsiteX60" fmla="*/ 389667 w 2398395"/>
                  <a:gd name="connsiteY60" fmla="*/ 1839278 h 2390014"/>
                  <a:gd name="connsiteX61" fmla="*/ 462235 w 2398395"/>
                  <a:gd name="connsiteY61" fmla="*/ 1853969 h 2390014"/>
                  <a:gd name="connsiteX62" fmla="*/ 518365 w 2398395"/>
                  <a:gd name="connsiteY62" fmla="*/ 1891836 h 2390014"/>
                  <a:gd name="connsiteX63" fmla="*/ 1204595 w 2398395"/>
                  <a:gd name="connsiteY63" fmla="*/ 823532 h 2390014"/>
                  <a:gd name="connsiteX64" fmla="*/ 1423176 w 2398395"/>
                  <a:gd name="connsiteY64" fmla="*/ 1042113 h 2390014"/>
                  <a:gd name="connsiteX65" fmla="*/ 1204595 w 2398395"/>
                  <a:gd name="connsiteY65" fmla="*/ 1260695 h 2390014"/>
                  <a:gd name="connsiteX66" fmla="*/ 986013 w 2398395"/>
                  <a:gd name="connsiteY66" fmla="*/ 1042113 h 2390014"/>
                  <a:gd name="connsiteX67" fmla="*/ 1204595 w 2398395"/>
                  <a:gd name="connsiteY67" fmla="*/ 823532 h 2390014"/>
                  <a:gd name="connsiteX68" fmla="*/ 1199864 w 2398395"/>
                  <a:gd name="connsiteY68" fmla="*/ 758952 h 2390014"/>
                  <a:gd name="connsiteX69" fmla="*/ 907446 w 2398395"/>
                  <a:gd name="connsiteY69" fmla="*/ 870871 h 2390014"/>
                  <a:gd name="connsiteX70" fmla="*/ 882872 w 2398395"/>
                  <a:gd name="connsiteY70" fmla="*/ 894779 h 2390014"/>
                  <a:gd name="connsiteX71" fmla="*/ 761714 w 2398395"/>
                  <a:gd name="connsiteY71" fmla="*/ 1197102 h 2390014"/>
                  <a:gd name="connsiteX72" fmla="*/ 770736 w 2398395"/>
                  <a:gd name="connsiteY72" fmla="*/ 1285978 h 2390014"/>
                  <a:gd name="connsiteX73" fmla="*/ 787210 w 2398395"/>
                  <a:gd name="connsiteY73" fmla="*/ 1338660 h 2390014"/>
                  <a:gd name="connsiteX74" fmla="*/ 826499 w 2398395"/>
                  <a:gd name="connsiteY74" fmla="*/ 1296969 h 2390014"/>
                  <a:gd name="connsiteX75" fmla="*/ 1002189 w 2398395"/>
                  <a:gd name="connsiteY75" fmla="*/ 1232386 h 2390014"/>
                  <a:gd name="connsiteX76" fmla="*/ 1028131 w 2398395"/>
                  <a:gd name="connsiteY76" fmla="*/ 1232386 h 2390014"/>
                  <a:gd name="connsiteX77" fmla="*/ 1036515 w 2398395"/>
                  <a:gd name="connsiteY77" fmla="*/ 1232386 h 2390014"/>
                  <a:gd name="connsiteX78" fmla="*/ 1204594 w 2398395"/>
                  <a:gd name="connsiteY78" fmla="*/ 1296205 h 2390014"/>
                  <a:gd name="connsiteX79" fmla="*/ 1372575 w 2398395"/>
                  <a:gd name="connsiteY79" fmla="*/ 1232484 h 2390014"/>
                  <a:gd name="connsiteX80" fmla="*/ 1381058 w 2398395"/>
                  <a:gd name="connsiteY80" fmla="*/ 1232386 h 2390014"/>
                  <a:gd name="connsiteX81" fmla="*/ 1406999 w 2398395"/>
                  <a:gd name="connsiteY81" fmla="*/ 1232386 h 2390014"/>
                  <a:gd name="connsiteX82" fmla="*/ 1615027 w 2398395"/>
                  <a:gd name="connsiteY82" fmla="*/ 1329249 h 2390014"/>
                  <a:gd name="connsiteX83" fmla="*/ 1615676 w 2398395"/>
                  <a:gd name="connsiteY83" fmla="*/ 1330088 h 2390014"/>
                  <a:gd name="connsiteX84" fmla="*/ 1630305 w 2398395"/>
                  <a:gd name="connsiteY84" fmla="*/ 1279252 h 2390014"/>
                  <a:gd name="connsiteX85" fmla="*/ 1638014 w 2398395"/>
                  <a:gd name="connsiteY85" fmla="*/ 1197102 h 2390014"/>
                  <a:gd name="connsiteX86" fmla="*/ 1526762 w 2398395"/>
                  <a:gd name="connsiteY86" fmla="*/ 905447 h 2390014"/>
                  <a:gd name="connsiteX87" fmla="*/ 1502854 w 2398395"/>
                  <a:gd name="connsiteY87" fmla="*/ 880777 h 2390014"/>
                  <a:gd name="connsiteX88" fmla="*/ 1199864 w 2398395"/>
                  <a:gd name="connsiteY88" fmla="*/ 758952 h 2390014"/>
                  <a:gd name="connsiteX89" fmla="*/ 2033063 w 2398395"/>
                  <a:gd name="connsiteY89" fmla="*/ 234749 h 2390014"/>
                  <a:gd name="connsiteX90" fmla="*/ 2105291 w 2398395"/>
                  <a:gd name="connsiteY90" fmla="*/ 306976 h 2390014"/>
                  <a:gd name="connsiteX91" fmla="*/ 2033063 w 2398395"/>
                  <a:gd name="connsiteY91" fmla="*/ 379204 h 2390014"/>
                  <a:gd name="connsiteX92" fmla="*/ 1960834 w 2398395"/>
                  <a:gd name="connsiteY92" fmla="*/ 306976 h 2390014"/>
                  <a:gd name="connsiteX93" fmla="*/ 2033063 w 2398395"/>
                  <a:gd name="connsiteY93" fmla="*/ 234749 h 2390014"/>
                  <a:gd name="connsiteX94" fmla="*/ 2028729 w 2398395"/>
                  <a:gd name="connsiteY94" fmla="*/ 196882 h 2390014"/>
                  <a:gd name="connsiteX95" fmla="*/ 1876329 w 2398395"/>
                  <a:gd name="connsiteY95" fmla="*/ 349282 h 2390014"/>
                  <a:gd name="connsiteX96" fmla="*/ 1882387 w 2398395"/>
                  <a:gd name="connsiteY96" fmla="*/ 389330 h 2390014"/>
                  <a:gd name="connsiteX97" fmla="*/ 1902595 w 2398395"/>
                  <a:gd name="connsiteY97" fmla="*/ 371750 h 2390014"/>
                  <a:gd name="connsiteX98" fmla="*/ 1937866 w 2398395"/>
                  <a:gd name="connsiteY98" fmla="*/ 359057 h 2390014"/>
                  <a:gd name="connsiteX99" fmla="*/ 2032961 w 2398395"/>
                  <a:gd name="connsiteY99" fmla="*/ 415469 h 2390014"/>
                  <a:gd name="connsiteX100" fmla="*/ 2127250 w 2398395"/>
                  <a:gd name="connsiteY100" fmla="*/ 360467 h 2390014"/>
                  <a:gd name="connsiteX101" fmla="*/ 2158088 w 2398395"/>
                  <a:gd name="connsiteY101" fmla="*/ 373702 h 2390014"/>
                  <a:gd name="connsiteX102" fmla="*/ 2175107 w 2398395"/>
                  <a:gd name="connsiteY102" fmla="*/ 389098 h 2390014"/>
                  <a:gd name="connsiteX103" fmla="*/ 2181129 w 2398395"/>
                  <a:gd name="connsiteY103" fmla="*/ 349282 h 2390014"/>
                  <a:gd name="connsiteX104" fmla="*/ 2028729 w 2398395"/>
                  <a:gd name="connsiteY104" fmla="*/ 196882 h 2390014"/>
                  <a:gd name="connsiteX105" fmla="*/ 320137 w 2398395"/>
                  <a:gd name="connsiteY105" fmla="*/ 77343 h 2390014"/>
                  <a:gd name="connsiteX106" fmla="*/ 473828 w 2398395"/>
                  <a:gd name="connsiteY106" fmla="*/ 231033 h 2390014"/>
                  <a:gd name="connsiteX107" fmla="*/ 320137 w 2398395"/>
                  <a:gd name="connsiteY107" fmla="*/ 384724 h 2390014"/>
                  <a:gd name="connsiteX108" fmla="*/ 166447 w 2398395"/>
                  <a:gd name="connsiteY108" fmla="*/ 231033 h 2390014"/>
                  <a:gd name="connsiteX109" fmla="*/ 320137 w 2398395"/>
                  <a:gd name="connsiteY109" fmla="*/ 77343 h 2390014"/>
                  <a:gd name="connsiteX110" fmla="*/ 320040 w 2398395"/>
                  <a:gd name="connsiteY110" fmla="*/ 34290 h 2390014"/>
                  <a:gd name="connsiteX111" fmla="*/ 34290 w 2398395"/>
                  <a:gd name="connsiteY111" fmla="*/ 320040 h 2390014"/>
                  <a:gd name="connsiteX112" fmla="*/ 39529 w 2398395"/>
                  <a:gd name="connsiteY112" fmla="*/ 374237 h 2390014"/>
                  <a:gd name="connsiteX113" fmla="*/ 40803 w 2398395"/>
                  <a:gd name="connsiteY113" fmla="*/ 378713 h 2390014"/>
                  <a:gd name="connsiteX114" fmla="*/ 88043 w 2398395"/>
                  <a:gd name="connsiteY114" fmla="*/ 345610 h 2390014"/>
                  <a:gd name="connsiteX115" fmla="*/ 158035 w 2398395"/>
                  <a:gd name="connsiteY115" fmla="*/ 328415 h 2390014"/>
                  <a:gd name="connsiteX116" fmla="*/ 320039 w 2398395"/>
                  <a:gd name="connsiteY116" fmla="*/ 420352 h 2390014"/>
                  <a:gd name="connsiteX117" fmla="*/ 481350 w 2398395"/>
                  <a:gd name="connsiteY117" fmla="*/ 329701 h 2390014"/>
                  <a:gd name="connsiteX118" fmla="*/ 553470 w 2398395"/>
                  <a:gd name="connsiteY118" fmla="*/ 354851 h 2390014"/>
                  <a:gd name="connsiteX119" fmla="*/ 596287 w 2398395"/>
                  <a:gd name="connsiteY119" fmla="*/ 393019 h 2390014"/>
                  <a:gd name="connsiteX120" fmla="*/ 596551 w 2398395"/>
                  <a:gd name="connsiteY120" fmla="*/ 392430 h 2390014"/>
                  <a:gd name="connsiteX121" fmla="*/ 605790 w 2398395"/>
                  <a:gd name="connsiteY121" fmla="*/ 320040 h 2390014"/>
                  <a:gd name="connsiteX122" fmla="*/ 320040 w 2398395"/>
                  <a:gd name="connsiteY122" fmla="*/ 34290 h 2390014"/>
                  <a:gd name="connsiteX123" fmla="*/ 320040 w 2398395"/>
                  <a:gd name="connsiteY123" fmla="*/ 0 h 2390014"/>
                  <a:gd name="connsiteX124" fmla="*/ 640080 w 2398395"/>
                  <a:gd name="connsiteY124" fmla="*/ 320040 h 2390014"/>
                  <a:gd name="connsiteX125" fmla="*/ 619792 w 2398395"/>
                  <a:gd name="connsiteY125" fmla="*/ 432054 h 2390014"/>
                  <a:gd name="connsiteX126" fmla="*/ 587109 w 2398395"/>
                  <a:gd name="connsiteY126" fmla="*/ 496136 h 2390014"/>
                  <a:gd name="connsiteX127" fmla="*/ 562734 w 2398395"/>
                  <a:gd name="connsiteY127" fmla="*/ 525344 h 2390014"/>
                  <a:gd name="connsiteX128" fmla="*/ 885345 w 2398395"/>
                  <a:gd name="connsiteY128" fmla="*/ 845171 h 2390014"/>
                  <a:gd name="connsiteX129" fmla="*/ 951075 w 2398395"/>
                  <a:gd name="connsiteY129" fmla="*/ 795612 h 2390014"/>
                  <a:gd name="connsiteX130" fmla="*/ 1199959 w 2398395"/>
                  <a:gd name="connsiteY130" fmla="*/ 724567 h 2390014"/>
                  <a:gd name="connsiteX131" fmla="*/ 1526666 w 2398395"/>
                  <a:gd name="connsiteY131" fmla="*/ 856298 h 2390014"/>
                  <a:gd name="connsiteX132" fmla="*/ 1528719 w 2398395"/>
                  <a:gd name="connsiteY132" fmla="*/ 858407 h 2390014"/>
                  <a:gd name="connsiteX133" fmla="*/ 1894885 w 2398395"/>
                  <a:gd name="connsiteY133" fmla="*/ 478158 h 2390014"/>
                  <a:gd name="connsiteX134" fmla="*/ 1863947 w 2398395"/>
                  <a:gd name="connsiteY134" fmla="*/ 436817 h 2390014"/>
                  <a:gd name="connsiteX135" fmla="*/ 1842039 w 2398395"/>
                  <a:gd name="connsiteY135" fmla="*/ 349282 h 2390014"/>
                  <a:gd name="connsiteX136" fmla="*/ 2028729 w 2398395"/>
                  <a:gd name="connsiteY136" fmla="*/ 162592 h 2390014"/>
                  <a:gd name="connsiteX137" fmla="*/ 2215419 w 2398395"/>
                  <a:gd name="connsiteY137" fmla="*/ 349282 h 2390014"/>
                  <a:gd name="connsiteX138" fmla="*/ 2193512 w 2398395"/>
                  <a:gd name="connsiteY138" fmla="*/ 436817 h 2390014"/>
                  <a:gd name="connsiteX139" fmla="*/ 2113883 w 2398395"/>
                  <a:gd name="connsiteY139" fmla="*/ 515208 h 2390014"/>
                  <a:gd name="connsiteX140" fmla="*/ 2028729 w 2398395"/>
                  <a:gd name="connsiteY140" fmla="*/ 535972 h 2390014"/>
                  <a:gd name="connsiteX141" fmla="*/ 1943576 w 2398395"/>
                  <a:gd name="connsiteY141" fmla="*/ 515208 h 2390014"/>
                  <a:gd name="connsiteX142" fmla="*/ 1922167 w 2398395"/>
                  <a:gd name="connsiteY142" fmla="*/ 499701 h 2390014"/>
                  <a:gd name="connsiteX143" fmla="*/ 1552599 w 2398395"/>
                  <a:gd name="connsiteY143" fmla="*/ 883563 h 2390014"/>
                  <a:gd name="connsiteX144" fmla="*/ 1601502 w 2398395"/>
                  <a:gd name="connsiteY144" fmla="*/ 948552 h 2390014"/>
                  <a:gd name="connsiteX145" fmla="*/ 1672399 w 2398395"/>
                  <a:gd name="connsiteY145" fmla="*/ 1197007 h 2390014"/>
                  <a:gd name="connsiteX146" fmla="*/ 1601354 w 2398395"/>
                  <a:gd name="connsiteY146" fmla="*/ 1445904 h 2390014"/>
                  <a:gd name="connsiteX147" fmla="*/ 1550288 w 2398395"/>
                  <a:gd name="connsiteY147" fmla="*/ 1513618 h 2390014"/>
                  <a:gd name="connsiteX148" fmla="*/ 1867019 w 2398395"/>
                  <a:gd name="connsiteY148" fmla="*/ 1830349 h 2390014"/>
                  <a:gd name="connsiteX149" fmla="*/ 1899530 w 2398395"/>
                  <a:gd name="connsiteY149" fmla="*/ 1803515 h 2390014"/>
                  <a:gd name="connsiteX150" fmla="*/ 2078355 w 2398395"/>
                  <a:gd name="connsiteY150" fmla="*/ 1748790 h 2390014"/>
                  <a:gd name="connsiteX151" fmla="*/ 2398395 w 2398395"/>
                  <a:gd name="connsiteY151" fmla="*/ 2068830 h 2390014"/>
                  <a:gd name="connsiteX152" fmla="*/ 2378107 w 2398395"/>
                  <a:gd name="connsiteY152" fmla="*/ 2180844 h 2390014"/>
                  <a:gd name="connsiteX153" fmla="*/ 2177510 w 2398395"/>
                  <a:gd name="connsiteY153" fmla="*/ 2373059 h 2390014"/>
                  <a:gd name="connsiteX154" fmla="*/ 2078355 w 2398395"/>
                  <a:gd name="connsiteY154" fmla="*/ 2388870 h 2390014"/>
                  <a:gd name="connsiteX155" fmla="*/ 1979200 w 2398395"/>
                  <a:gd name="connsiteY155" fmla="*/ 2373059 h 2390014"/>
                  <a:gd name="connsiteX156" fmla="*/ 1770983 w 2398395"/>
                  <a:gd name="connsiteY156" fmla="*/ 2157794 h 2390014"/>
                  <a:gd name="connsiteX157" fmla="*/ 1758315 w 2398395"/>
                  <a:gd name="connsiteY157" fmla="*/ 2068830 h 2390014"/>
                  <a:gd name="connsiteX158" fmla="*/ 1813040 w 2398395"/>
                  <a:gd name="connsiteY158" fmla="*/ 1890005 h 2390014"/>
                  <a:gd name="connsiteX159" fmla="*/ 1842500 w 2398395"/>
                  <a:gd name="connsiteY159" fmla="*/ 1854313 h 2390014"/>
                  <a:gd name="connsiteX160" fmla="*/ 1526285 w 2398395"/>
                  <a:gd name="connsiteY160" fmla="*/ 1538098 h 2390014"/>
                  <a:gd name="connsiteX161" fmla="*/ 1526408 w 2398395"/>
                  <a:gd name="connsiteY161" fmla="*/ 1537972 h 2390014"/>
                  <a:gd name="connsiteX162" fmla="*/ 1526285 w 2398395"/>
                  <a:gd name="connsiteY162" fmla="*/ 1538097 h 2390014"/>
                  <a:gd name="connsiteX163" fmla="*/ 1292377 w 2398395"/>
                  <a:gd name="connsiteY163" fmla="*/ 1660349 h 2390014"/>
                  <a:gd name="connsiteX164" fmla="*/ 1212338 w 2398395"/>
                  <a:gd name="connsiteY164" fmla="*/ 1668228 h 2390014"/>
                  <a:gd name="connsiteX165" fmla="*/ 1213213 w 2398395"/>
                  <a:gd name="connsiteY165" fmla="*/ 1920310 h 2390014"/>
                  <a:gd name="connsiteX166" fmla="*/ 1243037 w 2398395"/>
                  <a:gd name="connsiteY166" fmla="*/ 1923327 h 2390014"/>
                  <a:gd name="connsiteX167" fmla="*/ 1431322 w 2398395"/>
                  <a:gd name="connsiteY167" fmla="*/ 2154270 h 2390014"/>
                  <a:gd name="connsiteX168" fmla="*/ 1415701 w 2398395"/>
                  <a:gd name="connsiteY168" fmla="*/ 2238566 h 2390014"/>
                  <a:gd name="connsiteX169" fmla="*/ 1195578 w 2398395"/>
                  <a:gd name="connsiteY169" fmla="*/ 2390014 h 2390014"/>
                  <a:gd name="connsiteX170" fmla="*/ 975455 w 2398395"/>
                  <a:gd name="connsiteY170" fmla="*/ 2238566 h 2390014"/>
                  <a:gd name="connsiteX171" fmla="*/ 959834 w 2398395"/>
                  <a:gd name="connsiteY171" fmla="*/ 2154270 h 2390014"/>
                  <a:gd name="connsiteX172" fmla="*/ 1148120 w 2398395"/>
                  <a:gd name="connsiteY172" fmla="*/ 1923323 h 2390014"/>
                  <a:gd name="connsiteX173" fmla="*/ 1178922 w 2398395"/>
                  <a:gd name="connsiteY173" fmla="*/ 1920209 h 2390014"/>
                  <a:gd name="connsiteX174" fmla="*/ 1178045 w 2398395"/>
                  <a:gd name="connsiteY174" fmla="*/ 1667454 h 2390014"/>
                  <a:gd name="connsiteX175" fmla="*/ 1114319 w 2398395"/>
                  <a:gd name="connsiteY175" fmla="*/ 1661660 h 2390014"/>
                  <a:gd name="connsiteX176" fmla="*/ 893349 w 2398395"/>
                  <a:gd name="connsiteY176" fmla="*/ 1556004 h 2390014"/>
                  <a:gd name="connsiteX177" fmla="*/ 868013 w 2398395"/>
                  <a:gd name="connsiteY177" fmla="*/ 1532858 h 2390014"/>
                  <a:gd name="connsiteX178" fmla="*/ 727519 w 2398395"/>
                  <a:gd name="connsiteY178" fmla="*/ 1197102 h 2390014"/>
                  <a:gd name="connsiteX179" fmla="*/ 858869 w 2398395"/>
                  <a:gd name="connsiteY179" fmla="*/ 870680 h 2390014"/>
                  <a:gd name="connsiteX180" fmla="*/ 860068 w 2398395"/>
                  <a:gd name="connsiteY180" fmla="*/ 869504 h 2390014"/>
                  <a:gd name="connsiteX181" fmla="*/ 539870 w 2398395"/>
                  <a:gd name="connsiteY181" fmla="*/ 552069 h 2390014"/>
                  <a:gd name="connsiteX182" fmla="*/ 484775 w 2398395"/>
                  <a:gd name="connsiteY182" fmla="*/ 594262 h 2390014"/>
                  <a:gd name="connsiteX183" fmla="*/ 419195 w 2398395"/>
                  <a:gd name="connsiteY183" fmla="*/ 624269 h 2390014"/>
                  <a:gd name="connsiteX184" fmla="*/ 320040 w 2398395"/>
                  <a:gd name="connsiteY184" fmla="*/ 640080 h 2390014"/>
                  <a:gd name="connsiteX185" fmla="*/ 220885 w 2398395"/>
                  <a:gd name="connsiteY185" fmla="*/ 624269 h 2390014"/>
                  <a:gd name="connsiteX186" fmla="*/ 12668 w 2398395"/>
                  <a:gd name="connsiteY186" fmla="*/ 409004 h 2390014"/>
                  <a:gd name="connsiteX187" fmla="*/ 0 w 2398395"/>
                  <a:gd name="connsiteY187" fmla="*/ 320040 h 2390014"/>
                  <a:gd name="connsiteX188" fmla="*/ 320040 w 2398395"/>
                  <a:gd name="connsiteY188" fmla="*/ 0 h 2390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Lst>
                <a:rect l="l" t="t" r="r" b="b"/>
                <a:pathLst>
                  <a:path w="2398395" h="2390014">
                    <a:moveTo>
                      <a:pt x="1201671" y="1996440"/>
                    </a:moveTo>
                    <a:cubicBezTo>
                      <a:pt x="1262598" y="1996440"/>
                      <a:pt x="1312049" y="2044118"/>
                      <a:pt x="1312049" y="2102956"/>
                    </a:cubicBezTo>
                    <a:cubicBezTo>
                      <a:pt x="1312049" y="2161697"/>
                      <a:pt x="1262699" y="2209375"/>
                      <a:pt x="1201671" y="2209375"/>
                    </a:cubicBezTo>
                    <a:cubicBezTo>
                      <a:pt x="1140745" y="2209375"/>
                      <a:pt x="1091292" y="2161697"/>
                      <a:pt x="1091292" y="2102956"/>
                    </a:cubicBezTo>
                    <a:cubicBezTo>
                      <a:pt x="1091292" y="2044118"/>
                      <a:pt x="1140642" y="1996440"/>
                      <a:pt x="1201671" y="1996440"/>
                    </a:cubicBezTo>
                    <a:close/>
                    <a:moveTo>
                      <a:pt x="1195578" y="1952816"/>
                    </a:moveTo>
                    <a:cubicBezTo>
                      <a:pt x="1084326" y="1952816"/>
                      <a:pt x="994124" y="2043018"/>
                      <a:pt x="994124" y="2154270"/>
                    </a:cubicBezTo>
                    <a:lnTo>
                      <a:pt x="1000675" y="2203404"/>
                    </a:lnTo>
                    <a:lnTo>
                      <a:pt x="1027485" y="2185842"/>
                    </a:lnTo>
                    <a:cubicBezTo>
                      <a:pt x="1042044" y="2179344"/>
                      <a:pt x="1057885" y="2175110"/>
                      <a:pt x="1074538" y="2173641"/>
                    </a:cubicBezTo>
                    <a:cubicBezTo>
                      <a:pt x="1099923" y="2216032"/>
                      <a:pt x="1147345" y="2244619"/>
                      <a:pt x="1201671" y="2244619"/>
                    </a:cubicBezTo>
                    <a:cubicBezTo>
                      <a:pt x="1255286" y="2244619"/>
                      <a:pt x="1302199" y="2216620"/>
                      <a:pt x="1327890" y="2175208"/>
                    </a:cubicBezTo>
                    <a:cubicBezTo>
                      <a:pt x="1342309" y="2177606"/>
                      <a:pt x="1355992" y="2182061"/>
                      <a:pt x="1368622" y="2188241"/>
                    </a:cubicBezTo>
                    <a:lnTo>
                      <a:pt x="1390518" y="2203122"/>
                    </a:lnTo>
                    <a:lnTo>
                      <a:pt x="1397031" y="2154270"/>
                    </a:lnTo>
                    <a:cubicBezTo>
                      <a:pt x="1397031" y="2043018"/>
                      <a:pt x="1306830" y="1952816"/>
                      <a:pt x="1195578" y="1952816"/>
                    </a:cubicBezTo>
                    <a:close/>
                    <a:moveTo>
                      <a:pt x="394055" y="1918907"/>
                    </a:moveTo>
                    <a:cubicBezTo>
                      <a:pt x="435428" y="1918907"/>
                      <a:pt x="468965" y="1951380"/>
                      <a:pt x="468965" y="1991440"/>
                    </a:cubicBezTo>
                    <a:cubicBezTo>
                      <a:pt x="468965" y="2031500"/>
                      <a:pt x="435428" y="2063974"/>
                      <a:pt x="394055" y="2063974"/>
                    </a:cubicBezTo>
                    <a:cubicBezTo>
                      <a:pt x="352682" y="2063974"/>
                      <a:pt x="319146" y="2031500"/>
                      <a:pt x="319146" y="1991440"/>
                    </a:cubicBezTo>
                    <a:cubicBezTo>
                      <a:pt x="319146" y="1951380"/>
                      <a:pt x="352682" y="1918907"/>
                      <a:pt x="394055" y="1918907"/>
                    </a:cubicBezTo>
                    <a:close/>
                    <a:moveTo>
                      <a:pt x="389667" y="1873568"/>
                    </a:moveTo>
                    <a:cubicBezTo>
                      <a:pt x="305466" y="1873568"/>
                      <a:pt x="237267" y="1941767"/>
                      <a:pt x="237267" y="2025968"/>
                    </a:cubicBezTo>
                    <a:lnTo>
                      <a:pt x="243787" y="2069073"/>
                    </a:lnTo>
                    <a:lnTo>
                      <a:pt x="258849" y="2056385"/>
                    </a:lnTo>
                    <a:cubicBezTo>
                      <a:pt x="269910" y="2050062"/>
                      <a:pt x="282264" y="2045662"/>
                      <a:pt x="295428" y="2043639"/>
                    </a:cubicBezTo>
                    <a:cubicBezTo>
                      <a:pt x="314548" y="2077325"/>
                      <a:pt x="351533" y="2100290"/>
                      <a:pt x="394054" y="2100290"/>
                    </a:cubicBezTo>
                    <a:cubicBezTo>
                      <a:pt x="435950" y="2100290"/>
                      <a:pt x="472516" y="2078034"/>
                      <a:pt x="491844" y="2045054"/>
                    </a:cubicBezTo>
                    <a:cubicBezTo>
                      <a:pt x="503337" y="2047786"/>
                      <a:pt x="514098" y="2052339"/>
                      <a:pt x="523788" y="2058383"/>
                    </a:cubicBezTo>
                    <a:lnTo>
                      <a:pt x="535603" y="2068699"/>
                    </a:lnTo>
                    <a:lnTo>
                      <a:pt x="542067" y="2025968"/>
                    </a:lnTo>
                    <a:cubicBezTo>
                      <a:pt x="542067" y="1941767"/>
                      <a:pt x="473868" y="1873568"/>
                      <a:pt x="389667" y="1873568"/>
                    </a:cubicBezTo>
                    <a:close/>
                    <a:moveTo>
                      <a:pt x="2078455" y="1826132"/>
                    </a:moveTo>
                    <a:cubicBezTo>
                      <a:pt x="2163057" y="1826132"/>
                      <a:pt x="2231587" y="1893739"/>
                      <a:pt x="2231587" y="1977201"/>
                    </a:cubicBezTo>
                    <a:cubicBezTo>
                      <a:pt x="2231587" y="2060665"/>
                      <a:pt x="2163057" y="2128271"/>
                      <a:pt x="2078455" y="2128271"/>
                    </a:cubicBezTo>
                    <a:cubicBezTo>
                      <a:pt x="1993851" y="2128271"/>
                      <a:pt x="1925320" y="2060568"/>
                      <a:pt x="1925320" y="1977201"/>
                    </a:cubicBezTo>
                    <a:cubicBezTo>
                      <a:pt x="1925320" y="1893836"/>
                      <a:pt x="1993851" y="1826132"/>
                      <a:pt x="2078455" y="1826132"/>
                    </a:cubicBezTo>
                    <a:close/>
                    <a:moveTo>
                      <a:pt x="2078355" y="1783080"/>
                    </a:moveTo>
                    <a:cubicBezTo>
                      <a:pt x="1920526" y="1783080"/>
                      <a:pt x="1792605" y="1911001"/>
                      <a:pt x="1792605" y="2068830"/>
                    </a:cubicBezTo>
                    <a:cubicBezTo>
                      <a:pt x="1792605" y="2087309"/>
                      <a:pt x="1794510" y="2105501"/>
                      <a:pt x="1797844" y="2123027"/>
                    </a:cubicBezTo>
                    <a:lnTo>
                      <a:pt x="1798062" y="2123791"/>
                    </a:lnTo>
                    <a:lnTo>
                      <a:pt x="1847201" y="2089823"/>
                    </a:lnTo>
                    <a:cubicBezTo>
                      <a:pt x="1868647" y="2080144"/>
                      <a:pt x="1892189" y="2074234"/>
                      <a:pt x="1916939" y="2072921"/>
                    </a:cubicBezTo>
                    <a:cubicBezTo>
                      <a:pt x="1949972" y="2127006"/>
                      <a:pt x="2009825" y="2163290"/>
                      <a:pt x="2078356" y="2163290"/>
                    </a:cubicBezTo>
                    <a:cubicBezTo>
                      <a:pt x="2146393" y="2163290"/>
                      <a:pt x="2205852" y="2127492"/>
                      <a:pt x="2239083" y="2074185"/>
                    </a:cubicBezTo>
                    <a:cubicBezTo>
                      <a:pt x="2265016" y="2077638"/>
                      <a:pt x="2289322" y="2086247"/>
                      <a:pt x="2310941" y="2098906"/>
                    </a:cubicBezTo>
                    <a:lnTo>
                      <a:pt x="2355289" y="2137906"/>
                    </a:lnTo>
                    <a:lnTo>
                      <a:pt x="2364105" y="2068830"/>
                    </a:lnTo>
                    <a:cubicBezTo>
                      <a:pt x="2364105" y="1911001"/>
                      <a:pt x="2236184" y="1783080"/>
                      <a:pt x="2078355" y="1783080"/>
                    </a:cubicBezTo>
                    <a:close/>
                    <a:moveTo>
                      <a:pt x="867918" y="1532858"/>
                    </a:moveTo>
                    <a:cubicBezTo>
                      <a:pt x="876109" y="1540859"/>
                      <a:pt x="884586" y="1548574"/>
                      <a:pt x="893254" y="1556004"/>
                    </a:cubicBezTo>
                    <a:lnTo>
                      <a:pt x="538995" y="1919796"/>
                    </a:lnTo>
                    <a:lnTo>
                      <a:pt x="561653" y="1953359"/>
                    </a:lnTo>
                    <a:cubicBezTo>
                      <a:pt x="571118" y="1975688"/>
                      <a:pt x="576357" y="2000227"/>
                      <a:pt x="576357" y="2025968"/>
                    </a:cubicBezTo>
                    <a:cubicBezTo>
                      <a:pt x="576357" y="2057591"/>
                      <a:pt x="568356" y="2087404"/>
                      <a:pt x="554449" y="2113503"/>
                    </a:cubicBezTo>
                    <a:cubicBezTo>
                      <a:pt x="536542" y="2147031"/>
                      <a:pt x="508730" y="2174463"/>
                      <a:pt x="474821" y="2191893"/>
                    </a:cubicBezTo>
                    <a:cubicBezTo>
                      <a:pt x="449198" y="2205133"/>
                      <a:pt x="420338" y="2212658"/>
                      <a:pt x="389667" y="2212658"/>
                    </a:cubicBezTo>
                    <a:cubicBezTo>
                      <a:pt x="358997" y="2212658"/>
                      <a:pt x="330040" y="2205038"/>
                      <a:pt x="304514" y="2191893"/>
                    </a:cubicBezTo>
                    <a:cubicBezTo>
                      <a:pt x="270700" y="2174463"/>
                      <a:pt x="242791" y="2147031"/>
                      <a:pt x="224884" y="2113503"/>
                    </a:cubicBezTo>
                    <a:cubicBezTo>
                      <a:pt x="210978" y="2087404"/>
                      <a:pt x="202977" y="2057591"/>
                      <a:pt x="202977" y="2025968"/>
                    </a:cubicBezTo>
                    <a:cubicBezTo>
                      <a:pt x="202977" y="1923003"/>
                      <a:pt x="286702" y="1839278"/>
                      <a:pt x="389667" y="1839278"/>
                    </a:cubicBezTo>
                    <a:cubicBezTo>
                      <a:pt x="415384" y="1839278"/>
                      <a:pt x="439911" y="1844511"/>
                      <a:pt x="462235" y="1853969"/>
                    </a:cubicBezTo>
                    <a:lnTo>
                      <a:pt x="518365" y="1891836"/>
                    </a:lnTo>
                    <a:close/>
                    <a:moveTo>
                      <a:pt x="1204595" y="823532"/>
                    </a:moveTo>
                    <a:cubicBezTo>
                      <a:pt x="1325327" y="823532"/>
                      <a:pt x="1423176" y="921381"/>
                      <a:pt x="1423176" y="1042113"/>
                    </a:cubicBezTo>
                    <a:cubicBezTo>
                      <a:pt x="1423176" y="1162846"/>
                      <a:pt x="1325327" y="1260695"/>
                      <a:pt x="1204595" y="1260695"/>
                    </a:cubicBezTo>
                    <a:cubicBezTo>
                      <a:pt x="1083862" y="1260695"/>
                      <a:pt x="986013" y="1162846"/>
                      <a:pt x="986013" y="1042113"/>
                    </a:cubicBezTo>
                    <a:cubicBezTo>
                      <a:pt x="986013" y="921381"/>
                      <a:pt x="1083862" y="823532"/>
                      <a:pt x="1204595" y="823532"/>
                    </a:cubicBezTo>
                    <a:close/>
                    <a:moveTo>
                      <a:pt x="1199864" y="758952"/>
                    </a:moveTo>
                    <a:cubicBezTo>
                      <a:pt x="1087469" y="758952"/>
                      <a:pt x="984980" y="801338"/>
                      <a:pt x="907446" y="870871"/>
                    </a:cubicBezTo>
                    <a:cubicBezTo>
                      <a:pt x="898969" y="878491"/>
                      <a:pt x="890777" y="886492"/>
                      <a:pt x="882872" y="894779"/>
                    </a:cubicBezTo>
                    <a:cubicBezTo>
                      <a:pt x="807815" y="973455"/>
                      <a:pt x="761714" y="1079849"/>
                      <a:pt x="761714" y="1197102"/>
                    </a:cubicBezTo>
                    <a:cubicBezTo>
                      <a:pt x="761714" y="1227558"/>
                      <a:pt x="764821" y="1257282"/>
                      <a:pt x="770736" y="1285978"/>
                    </a:cubicBezTo>
                    <a:lnTo>
                      <a:pt x="787210" y="1338660"/>
                    </a:lnTo>
                    <a:lnTo>
                      <a:pt x="826499" y="1296969"/>
                    </a:lnTo>
                    <a:cubicBezTo>
                      <a:pt x="874021" y="1256743"/>
                      <a:pt x="935387" y="1232386"/>
                      <a:pt x="1002189" y="1232386"/>
                    </a:cubicBezTo>
                    <a:lnTo>
                      <a:pt x="1028131" y="1232386"/>
                    </a:lnTo>
                    <a:cubicBezTo>
                      <a:pt x="1030202" y="1232386"/>
                      <a:pt x="1033063" y="1232386"/>
                      <a:pt x="1036515" y="1232386"/>
                    </a:cubicBezTo>
                    <a:cubicBezTo>
                      <a:pt x="1081297" y="1272038"/>
                      <a:pt x="1140184" y="1296205"/>
                      <a:pt x="1204594" y="1296205"/>
                    </a:cubicBezTo>
                    <a:cubicBezTo>
                      <a:pt x="1268906" y="1296205"/>
                      <a:pt x="1327793" y="1272038"/>
                      <a:pt x="1372575" y="1232484"/>
                    </a:cubicBezTo>
                    <a:cubicBezTo>
                      <a:pt x="1375633" y="1232386"/>
                      <a:pt x="1378591" y="1232386"/>
                      <a:pt x="1381058" y="1232386"/>
                    </a:cubicBezTo>
                    <a:lnTo>
                      <a:pt x="1406999" y="1232386"/>
                    </a:lnTo>
                    <a:cubicBezTo>
                      <a:pt x="1490151" y="1232386"/>
                      <a:pt x="1564820" y="1270164"/>
                      <a:pt x="1615027" y="1329249"/>
                    </a:cubicBezTo>
                    <a:lnTo>
                      <a:pt x="1615676" y="1330088"/>
                    </a:lnTo>
                    <a:lnTo>
                      <a:pt x="1630305" y="1279252"/>
                    </a:lnTo>
                    <a:cubicBezTo>
                      <a:pt x="1635365" y="1252639"/>
                      <a:pt x="1638014" y="1225177"/>
                      <a:pt x="1638014" y="1197102"/>
                    </a:cubicBezTo>
                    <a:cubicBezTo>
                      <a:pt x="1638014" y="1085088"/>
                      <a:pt x="1595913" y="982885"/>
                      <a:pt x="1526762" y="905447"/>
                    </a:cubicBezTo>
                    <a:cubicBezTo>
                      <a:pt x="1519142" y="896874"/>
                      <a:pt x="1511141" y="888683"/>
                      <a:pt x="1502854" y="880777"/>
                    </a:cubicBezTo>
                    <a:cubicBezTo>
                      <a:pt x="1424177" y="805339"/>
                      <a:pt x="1317498" y="758952"/>
                      <a:pt x="1199864" y="758952"/>
                    </a:cubicBezTo>
                    <a:close/>
                    <a:moveTo>
                      <a:pt x="2033063" y="234749"/>
                    </a:moveTo>
                    <a:cubicBezTo>
                      <a:pt x="2072954" y="234749"/>
                      <a:pt x="2105291" y="267085"/>
                      <a:pt x="2105291" y="306976"/>
                    </a:cubicBezTo>
                    <a:cubicBezTo>
                      <a:pt x="2105291" y="346868"/>
                      <a:pt x="2072954" y="379204"/>
                      <a:pt x="2033063" y="379204"/>
                    </a:cubicBezTo>
                    <a:cubicBezTo>
                      <a:pt x="1993170" y="379204"/>
                      <a:pt x="1960834" y="346868"/>
                      <a:pt x="1960834" y="306976"/>
                    </a:cubicBezTo>
                    <a:cubicBezTo>
                      <a:pt x="1960834" y="267085"/>
                      <a:pt x="1993170" y="234749"/>
                      <a:pt x="2033063" y="234749"/>
                    </a:cubicBezTo>
                    <a:close/>
                    <a:moveTo>
                      <a:pt x="2028729" y="196882"/>
                    </a:moveTo>
                    <a:cubicBezTo>
                      <a:pt x="1944528" y="196882"/>
                      <a:pt x="1876329" y="265081"/>
                      <a:pt x="1876329" y="349282"/>
                    </a:cubicBezTo>
                    <a:lnTo>
                      <a:pt x="1882387" y="389330"/>
                    </a:lnTo>
                    <a:lnTo>
                      <a:pt x="1902595" y="371750"/>
                    </a:lnTo>
                    <a:cubicBezTo>
                      <a:pt x="1913260" y="365454"/>
                      <a:pt x="1925173" y="361072"/>
                      <a:pt x="1937866" y="359057"/>
                    </a:cubicBezTo>
                    <a:cubicBezTo>
                      <a:pt x="1956301" y="392602"/>
                      <a:pt x="1991961" y="415469"/>
                      <a:pt x="2032961" y="415469"/>
                    </a:cubicBezTo>
                    <a:cubicBezTo>
                      <a:pt x="2073356" y="415469"/>
                      <a:pt x="2108614" y="393307"/>
                      <a:pt x="2127250" y="360467"/>
                    </a:cubicBezTo>
                    <a:cubicBezTo>
                      <a:pt x="2138331" y="363137"/>
                      <a:pt x="2148732" y="367670"/>
                      <a:pt x="2158088" y="373702"/>
                    </a:cubicBezTo>
                    <a:lnTo>
                      <a:pt x="2175107" y="389098"/>
                    </a:lnTo>
                    <a:lnTo>
                      <a:pt x="2181129" y="349282"/>
                    </a:lnTo>
                    <a:cubicBezTo>
                      <a:pt x="2181129" y="265081"/>
                      <a:pt x="2112930" y="196882"/>
                      <a:pt x="2028729" y="196882"/>
                    </a:cubicBezTo>
                    <a:close/>
                    <a:moveTo>
                      <a:pt x="320137" y="77343"/>
                    </a:moveTo>
                    <a:cubicBezTo>
                      <a:pt x="405049" y="77343"/>
                      <a:pt x="473828" y="146123"/>
                      <a:pt x="473828" y="231033"/>
                    </a:cubicBezTo>
                    <a:cubicBezTo>
                      <a:pt x="473828" y="315945"/>
                      <a:pt x="405049" y="384724"/>
                      <a:pt x="320137" y="384724"/>
                    </a:cubicBezTo>
                    <a:cubicBezTo>
                      <a:pt x="235227" y="384724"/>
                      <a:pt x="166447" y="315845"/>
                      <a:pt x="166447" y="231033"/>
                    </a:cubicBezTo>
                    <a:cubicBezTo>
                      <a:pt x="166447" y="146222"/>
                      <a:pt x="235227" y="77343"/>
                      <a:pt x="320137" y="77343"/>
                    </a:cubicBezTo>
                    <a:close/>
                    <a:moveTo>
                      <a:pt x="320040" y="34290"/>
                    </a:moveTo>
                    <a:cubicBezTo>
                      <a:pt x="162211" y="34290"/>
                      <a:pt x="34290" y="162211"/>
                      <a:pt x="34290" y="320040"/>
                    </a:cubicBezTo>
                    <a:cubicBezTo>
                      <a:pt x="34290" y="338519"/>
                      <a:pt x="36195" y="356711"/>
                      <a:pt x="39529" y="374237"/>
                    </a:cubicBezTo>
                    <a:lnTo>
                      <a:pt x="40803" y="378713"/>
                    </a:lnTo>
                    <a:lnTo>
                      <a:pt x="88043" y="345610"/>
                    </a:lnTo>
                    <a:cubicBezTo>
                      <a:pt x="109568" y="335763"/>
                      <a:pt x="133195" y="329751"/>
                      <a:pt x="158035" y="328415"/>
                    </a:cubicBezTo>
                    <a:cubicBezTo>
                      <a:pt x="191188" y="383439"/>
                      <a:pt x="251259" y="420352"/>
                      <a:pt x="320039" y="420352"/>
                    </a:cubicBezTo>
                    <a:cubicBezTo>
                      <a:pt x="388324" y="420352"/>
                      <a:pt x="447999" y="383933"/>
                      <a:pt x="481350" y="329701"/>
                    </a:cubicBezTo>
                    <a:cubicBezTo>
                      <a:pt x="507378" y="333215"/>
                      <a:pt x="531772" y="341973"/>
                      <a:pt x="553470" y="354851"/>
                    </a:cubicBezTo>
                    <a:lnTo>
                      <a:pt x="596287" y="393019"/>
                    </a:lnTo>
                    <a:lnTo>
                      <a:pt x="596551" y="392430"/>
                    </a:lnTo>
                    <a:cubicBezTo>
                      <a:pt x="602551" y="369380"/>
                      <a:pt x="605790" y="345091"/>
                      <a:pt x="605790" y="320040"/>
                    </a:cubicBezTo>
                    <a:cubicBezTo>
                      <a:pt x="605790" y="162211"/>
                      <a:pt x="477869" y="34290"/>
                      <a:pt x="320040" y="34290"/>
                    </a:cubicBezTo>
                    <a:close/>
                    <a:moveTo>
                      <a:pt x="320040" y="0"/>
                    </a:moveTo>
                    <a:cubicBezTo>
                      <a:pt x="496443" y="0"/>
                      <a:pt x="640080" y="143542"/>
                      <a:pt x="640080" y="320040"/>
                    </a:cubicBezTo>
                    <a:cubicBezTo>
                      <a:pt x="640080" y="359378"/>
                      <a:pt x="632841" y="397193"/>
                      <a:pt x="619792" y="432054"/>
                    </a:cubicBezTo>
                    <a:cubicBezTo>
                      <a:pt x="611291" y="454747"/>
                      <a:pt x="600283" y="476220"/>
                      <a:pt x="587109" y="496136"/>
                    </a:cubicBezTo>
                    <a:lnTo>
                      <a:pt x="562734" y="525344"/>
                    </a:lnTo>
                    <a:lnTo>
                      <a:pt x="885345" y="845171"/>
                    </a:lnTo>
                    <a:lnTo>
                      <a:pt x="951075" y="795612"/>
                    </a:lnTo>
                    <a:cubicBezTo>
                      <a:pt x="1023402" y="750606"/>
                      <a:pt x="1108734" y="724567"/>
                      <a:pt x="1199959" y="724567"/>
                    </a:cubicBezTo>
                    <a:cubicBezTo>
                      <a:pt x="1326641" y="724567"/>
                      <a:pt x="1441703" y="774859"/>
                      <a:pt x="1526666" y="856298"/>
                    </a:cubicBezTo>
                    <a:lnTo>
                      <a:pt x="1528719" y="858407"/>
                    </a:lnTo>
                    <a:lnTo>
                      <a:pt x="1894885" y="478158"/>
                    </a:lnTo>
                    <a:lnTo>
                      <a:pt x="1863947" y="436817"/>
                    </a:lnTo>
                    <a:cubicBezTo>
                      <a:pt x="1850040" y="410718"/>
                      <a:pt x="1842039" y="380905"/>
                      <a:pt x="1842039" y="349282"/>
                    </a:cubicBezTo>
                    <a:cubicBezTo>
                      <a:pt x="1842039" y="246317"/>
                      <a:pt x="1925764" y="162592"/>
                      <a:pt x="2028729" y="162592"/>
                    </a:cubicBezTo>
                    <a:cubicBezTo>
                      <a:pt x="2131695" y="162592"/>
                      <a:pt x="2215419" y="246412"/>
                      <a:pt x="2215419" y="349282"/>
                    </a:cubicBezTo>
                    <a:cubicBezTo>
                      <a:pt x="2215419" y="380905"/>
                      <a:pt x="2207418" y="410718"/>
                      <a:pt x="2193512" y="436817"/>
                    </a:cubicBezTo>
                    <a:cubicBezTo>
                      <a:pt x="2175605" y="470345"/>
                      <a:pt x="2147792" y="497777"/>
                      <a:pt x="2113883" y="515208"/>
                    </a:cubicBezTo>
                    <a:cubicBezTo>
                      <a:pt x="2088261" y="528447"/>
                      <a:pt x="2059400" y="535972"/>
                      <a:pt x="2028729" y="535972"/>
                    </a:cubicBezTo>
                    <a:cubicBezTo>
                      <a:pt x="1998059" y="535972"/>
                      <a:pt x="1969103" y="528352"/>
                      <a:pt x="1943576" y="515208"/>
                    </a:cubicBezTo>
                    <a:lnTo>
                      <a:pt x="1922167" y="499701"/>
                    </a:lnTo>
                    <a:lnTo>
                      <a:pt x="1552599" y="883563"/>
                    </a:lnTo>
                    <a:lnTo>
                      <a:pt x="1601502" y="948552"/>
                    </a:lnTo>
                    <a:cubicBezTo>
                      <a:pt x="1646378" y="1020788"/>
                      <a:pt x="1672328" y="1105924"/>
                      <a:pt x="1672399" y="1197007"/>
                    </a:cubicBezTo>
                    <a:cubicBezTo>
                      <a:pt x="1672399" y="1288304"/>
                      <a:pt x="1646360" y="1373601"/>
                      <a:pt x="1601354" y="1445904"/>
                    </a:cubicBezTo>
                    <a:lnTo>
                      <a:pt x="1550288" y="1513618"/>
                    </a:lnTo>
                    <a:lnTo>
                      <a:pt x="1867019" y="1830349"/>
                    </a:lnTo>
                    <a:lnTo>
                      <a:pt x="1899530" y="1803515"/>
                    </a:lnTo>
                    <a:cubicBezTo>
                      <a:pt x="1950616" y="1768975"/>
                      <a:pt x="2012168" y="1748790"/>
                      <a:pt x="2078355" y="1748790"/>
                    </a:cubicBezTo>
                    <a:cubicBezTo>
                      <a:pt x="2254758" y="1748790"/>
                      <a:pt x="2398395" y="1892332"/>
                      <a:pt x="2398395" y="2068830"/>
                    </a:cubicBezTo>
                    <a:cubicBezTo>
                      <a:pt x="2398395" y="2108168"/>
                      <a:pt x="2391156" y="2145983"/>
                      <a:pt x="2378107" y="2180844"/>
                    </a:cubicBezTo>
                    <a:cubicBezTo>
                      <a:pt x="2344103" y="2271617"/>
                      <a:pt x="2269998" y="2342864"/>
                      <a:pt x="2177510" y="2373059"/>
                    </a:cubicBezTo>
                    <a:cubicBezTo>
                      <a:pt x="2146268" y="2383250"/>
                      <a:pt x="2112931" y="2388870"/>
                      <a:pt x="2078355" y="2388870"/>
                    </a:cubicBezTo>
                    <a:cubicBezTo>
                      <a:pt x="2043779" y="2388870"/>
                      <a:pt x="2010441" y="2383250"/>
                      <a:pt x="1979200" y="2373059"/>
                    </a:cubicBezTo>
                    <a:cubicBezTo>
                      <a:pt x="1878997" y="2340293"/>
                      <a:pt x="1800415" y="2259425"/>
                      <a:pt x="1770983" y="2157794"/>
                    </a:cubicBezTo>
                    <a:cubicBezTo>
                      <a:pt x="1762792" y="2129504"/>
                      <a:pt x="1758315" y="2099691"/>
                      <a:pt x="1758315" y="2068830"/>
                    </a:cubicBezTo>
                    <a:cubicBezTo>
                      <a:pt x="1758315" y="2002643"/>
                      <a:pt x="1778501" y="1941091"/>
                      <a:pt x="1813040" y="1890005"/>
                    </a:cubicBezTo>
                    <a:lnTo>
                      <a:pt x="1842500" y="1854313"/>
                    </a:lnTo>
                    <a:lnTo>
                      <a:pt x="1526285" y="1538098"/>
                    </a:lnTo>
                    <a:lnTo>
                      <a:pt x="1526408" y="1537972"/>
                    </a:lnTo>
                    <a:lnTo>
                      <a:pt x="1526285" y="1538097"/>
                    </a:lnTo>
                    <a:cubicBezTo>
                      <a:pt x="1462635" y="1599034"/>
                      <a:pt x="1382053" y="1642450"/>
                      <a:pt x="1292377" y="1660349"/>
                    </a:cubicBezTo>
                    <a:lnTo>
                      <a:pt x="1212338" y="1668228"/>
                    </a:lnTo>
                    <a:lnTo>
                      <a:pt x="1213213" y="1920310"/>
                    </a:lnTo>
                    <a:lnTo>
                      <a:pt x="1243037" y="1923327"/>
                    </a:lnTo>
                    <a:cubicBezTo>
                      <a:pt x="1350374" y="1945358"/>
                      <a:pt x="1431322" y="2040589"/>
                      <a:pt x="1431322" y="2154270"/>
                    </a:cubicBezTo>
                    <a:cubicBezTo>
                      <a:pt x="1431322" y="2183988"/>
                      <a:pt x="1425797" y="2212372"/>
                      <a:pt x="1415701" y="2238566"/>
                    </a:cubicBezTo>
                    <a:cubicBezTo>
                      <a:pt x="1381696" y="2327053"/>
                      <a:pt x="1295876" y="2390014"/>
                      <a:pt x="1195578" y="2390014"/>
                    </a:cubicBezTo>
                    <a:cubicBezTo>
                      <a:pt x="1095280" y="2390014"/>
                      <a:pt x="1009459" y="2327053"/>
                      <a:pt x="975455" y="2238566"/>
                    </a:cubicBezTo>
                    <a:cubicBezTo>
                      <a:pt x="965359" y="2212372"/>
                      <a:pt x="959834" y="2183988"/>
                      <a:pt x="959834" y="2154270"/>
                    </a:cubicBezTo>
                    <a:cubicBezTo>
                      <a:pt x="959834" y="2040506"/>
                      <a:pt x="1040782" y="1945337"/>
                      <a:pt x="1148120" y="1923323"/>
                    </a:cubicBezTo>
                    <a:lnTo>
                      <a:pt x="1178922" y="1920209"/>
                    </a:lnTo>
                    <a:lnTo>
                      <a:pt x="1178045" y="1667454"/>
                    </a:lnTo>
                    <a:lnTo>
                      <a:pt x="1114319" y="1661660"/>
                    </a:lnTo>
                    <a:cubicBezTo>
                      <a:pt x="1030992" y="1646319"/>
                      <a:pt x="955285" y="1609011"/>
                      <a:pt x="893349" y="1556004"/>
                    </a:cubicBezTo>
                    <a:cubicBezTo>
                      <a:pt x="884586" y="1548575"/>
                      <a:pt x="876109" y="1540860"/>
                      <a:pt x="868013" y="1532858"/>
                    </a:cubicBezTo>
                    <a:cubicBezTo>
                      <a:pt x="781335" y="1447229"/>
                      <a:pt x="727519" y="1328357"/>
                      <a:pt x="727519" y="1197102"/>
                    </a:cubicBezTo>
                    <a:cubicBezTo>
                      <a:pt x="727519" y="1070515"/>
                      <a:pt x="777620" y="955548"/>
                      <a:pt x="858869" y="870680"/>
                    </a:cubicBezTo>
                    <a:lnTo>
                      <a:pt x="860068" y="869504"/>
                    </a:lnTo>
                    <a:lnTo>
                      <a:pt x="539870" y="552069"/>
                    </a:lnTo>
                    <a:lnTo>
                      <a:pt x="484775" y="594262"/>
                    </a:lnTo>
                    <a:cubicBezTo>
                      <a:pt x="464290" y="606606"/>
                      <a:pt x="442317" y="616720"/>
                      <a:pt x="419195" y="624269"/>
                    </a:cubicBezTo>
                    <a:cubicBezTo>
                      <a:pt x="387953" y="634460"/>
                      <a:pt x="354616" y="640080"/>
                      <a:pt x="320040" y="640080"/>
                    </a:cubicBezTo>
                    <a:cubicBezTo>
                      <a:pt x="285464" y="640080"/>
                      <a:pt x="252127" y="634460"/>
                      <a:pt x="220885" y="624269"/>
                    </a:cubicBezTo>
                    <a:cubicBezTo>
                      <a:pt x="120682" y="591503"/>
                      <a:pt x="42100" y="510635"/>
                      <a:pt x="12668" y="409004"/>
                    </a:cubicBezTo>
                    <a:cubicBezTo>
                      <a:pt x="4477" y="380714"/>
                      <a:pt x="0" y="350901"/>
                      <a:pt x="0" y="320040"/>
                    </a:cubicBezTo>
                    <a:cubicBezTo>
                      <a:pt x="0" y="143542"/>
                      <a:pt x="143542" y="0"/>
                      <a:pt x="320040" y="0"/>
                    </a:cubicBezTo>
                    <a:close/>
                  </a:path>
                </a:pathLst>
              </a:custGeom>
              <a:solidFill>
                <a:srgbClr val="FFFFFF"/>
              </a:solid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0" name="Freeform: Shape 106">
                <a:extLst>
                  <a:ext uri="{FF2B5EF4-FFF2-40B4-BE49-F238E27FC236}">
                    <a16:creationId xmlns:a16="http://schemas.microsoft.com/office/drawing/2014/main" xmlns="" id="{D32E0709-E82D-F8B8-DB8C-28301C4AB577}"/>
                  </a:ext>
                </a:extLst>
              </p:cNvPr>
              <p:cNvSpPr/>
              <p:nvPr/>
            </p:nvSpPr>
            <p:spPr>
              <a:xfrm>
                <a:off x="945945" y="4962208"/>
                <a:ext cx="781686" cy="569586"/>
              </a:xfrm>
              <a:custGeom>
                <a:avLst/>
                <a:gdLst>
                  <a:gd name="connsiteX0" fmla="*/ 909162 w 2397442"/>
                  <a:gd name="connsiteY0" fmla="*/ 1459274 h 1746929"/>
                  <a:gd name="connsiteX1" fmla="*/ 1488282 w 2397442"/>
                  <a:gd name="connsiteY1" fmla="*/ 1459274 h 1746929"/>
                  <a:gd name="connsiteX2" fmla="*/ 1488282 w 2397442"/>
                  <a:gd name="connsiteY2" fmla="*/ 1486896 h 1746929"/>
                  <a:gd name="connsiteX3" fmla="*/ 1464470 w 2397442"/>
                  <a:gd name="connsiteY3" fmla="*/ 1549761 h 1746929"/>
                  <a:gd name="connsiteX4" fmla="*/ 1402557 w 2397442"/>
                  <a:gd name="connsiteY4" fmla="*/ 1577384 h 1746929"/>
                  <a:gd name="connsiteX5" fmla="*/ 995840 w 2397442"/>
                  <a:gd name="connsiteY5" fmla="*/ 1577384 h 1746929"/>
                  <a:gd name="connsiteX6" fmla="*/ 932975 w 2397442"/>
                  <a:gd name="connsiteY6" fmla="*/ 1549761 h 1746929"/>
                  <a:gd name="connsiteX7" fmla="*/ 909162 w 2397442"/>
                  <a:gd name="connsiteY7" fmla="*/ 1486896 h 1746929"/>
                  <a:gd name="connsiteX8" fmla="*/ 71437 w 2397442"/>
                  <a:gd name="connsiteY8" fmla="*/ 1459274 h 1746929"/>
                  <a:gd name="connsiteX9" fmla="*/ 867727 w 2397442"/>
                  <a:gd name="connsiteY9" fmla="*/ 1459274 h 1746929"/>
                  <a:gd name="connsiteX10" fmla="*/ 867727 w 2397442"/>
                  <a:gd name="connsiteY10" fmla="*/ 1488801 h 1746929"/>
                  <a:gd name="connsiteX11" fmla="*/ 901065 w 2397442"/>
                  <a:gd name="connsiteY11" fmla="*/ 1574526 h 1746929"/>
                  <a:gd name="connsiteX12" fmla="*/ 985837 w 2397442"/>
                  <a:gd name="connsiteY12" fmla="*/ 1611674 h 1746929"/>
                  <a:gd name="connsiteX13" fmla="*/ 1412557 w 2397442"/>
                  <a:gd name="connsiteY13" fmla="*/ 1611674 h 1746929"/>
                  <a:gd name="connsiteX14" fmla="*/ 1497330 w 2397442"/>
                  <a:gd name="connsiteY14" fmla="*/ 1574526 h 1746929"/>
                  <a:gd name="connsiteX15" fmla="*/ 1530667 w 2397442"/>
                  <a:gd name="connsiteY15" fmla="*/ 1488801 h 1746929"/>
                  <a:gd name="connsiteX16" fmla="*/ 1530667 w 2397442"/>
                  <a:gd name="connsiteY16" fmla="*/ 1459274 h 1746929"/>
                  <a:gd name="connsiteX17" fmla="*/ 2326005 w 2397442"/>
                  <a:gd name="connsiteY17" fmla="*/ 1459274 h 1746929"/>
                  <a:gd name="connsiteX18" fmla="*/ 2362200 w 2397442"/>
                  <a:gd name="connsiteY18" fmla="*/ 1469751 h 1746929"/>
                  <a:gd name="connsiteX19" fmla="*/ 2387917 w 2397442"/>
                  <a:gd name="connsiteY19" fmla="*/ 1497374 h 1746929"/>
                  <a:gd name="connsiteX20" fmla="*/ 2397442 w 2397442"/>
                  <a:gd name="connsiteY20" fmla="*/ 1531664 h 1746929"/>
                  <a:gd name="connsiteX21" fmla="*/ 2387917 w 2397442"/>
                  <a:gd name="connsiteY21" fmla="*/ 1565001 h 1746929"/>
                  <a:gd name="connsiteX22" fmla="*/ 2326957 w 2397442"/>
                  <a:gd name="connsiteY22" fmla="*/ 1665966 h 1746929"/>
                  <a:gd name="connsiteX23" fmla="*/ 2183130 w 2397442"/>
                  <a:gd name="connsiteY23" fmla="*/ 1746929 h 1746929"/>
                  <a:gd name="connsiteX24" fmla="*/ 215265 w 2397442"/>
                  <a:gd name="connsiteY24" fmla="*/ 1746929 h 1746929"/>
                  <a:gd name="connsiteX25" fmla="*/ 70485 w 2397442"/>
                  <a:gd name="connsiteY25" fmla="*/ 1665966 h 1746929"/>
                  <a:gd name="connsiteX26" fmla="*/ 9525 w 2397442"/>
                  <a:gd name="connsiteY26" fmla="*/ 1565954 h 1746929"/>
                  <a:gd name="connsiteX27" fmla="*/ 0 w 2397442"/>
                  <a:gd name="connsiteY27" fmla="*/ 1531664 h 1746929"/>
                  <a:gd name="connsiteX28" fmla="*/ 9525 w 2397442"/>
                  <a:gd name="connsiteY28" fmla="*/ 1497374 h 1746929"/>
                  <a:gd name="connsiteX29" fmla="*/ 35242 w 2397442"/>
                  <a:gd name="connsiteY29" fmla="*/ 1469751 h 1746929"/>
                  <a:gd name="connsiteX30" fmla="*/ 71437 w 2397442"/>
                  <a:gd name="connsiteY30" fmla="*/ 1459274 h 1746929"/>
                  <a:gd name="connsiteX31" fmla="*/ 1197484 w 2397442"/>
                  <a:gd name="connsiteY31" fmla="*/ 475711 h 1746929"/>
                  <a:gd name="connsiteX32" fmla="*/ 1151749 w 2397442"/>
                  <a:gd name="connsiteY32" fmla="*/ 480349 h 1746929"/>
                  <a:gd name="connsiteX33" fmla="*/ 1003320 w 2397442"/>
                  <a:gd name="connsiteY33" fmla="*/ 580435 h 1746929"/>
                  <a:gd name="connsiteX34" fmla="*/ 969276 w 2397442"/>
                  <a:gd name="connsiteY34" fmla="*/ 756100 h 1746929"/>
                  <a:gd name="connsiteX35" fmla="*/ 1069364 w 2397442"/>
                  <a:gd name="connsiteY35" fmla="*/ 904527 h 1746929"/>
                  <a:gd name="connsiteX36" fmla="*/ 1245028 w 2397442"/>
                  <a:gd name="connsiteY36" fmla="*/ 938571 h 1746929"/>
                  <a:gd name="connsiteX37" fmla="*/ 1393457 w 2397442"/>
                  <a:gd name="connsiteY37" fmla="*/ 839164 h 1746929"/>
                  <a:gd name="connsiteX38" fmla="*/ 1426819 w 2397442"/>
                  <a:gd name="connsiteY38" fmla="*/ 662821 h 1746929"/>
                  <a:gd name="connsiteX39" fmla="*/ 1327413 w 2397442"/>
                  <a:gd name="connsiteY39" fmla="*/ 514392 h 1746929"/>
                  <a:gd name="connsiteX40" fmla="*/ 1197484 w 2397442"/>
                  <a:gd name="connsiteY40" fmla="*/ 475711 h 1746929"/>
                  <a:gd name="connsiteX41" fmla="*/ 1154558 w 2397442"/>
                  <a:gd name="connsiteY41" fmla="*/ 244174 h 1746929"/>
                  <a:gd name="connsiteX42" fmla="*/ 1172175 w 2397442"/>
                  <a:gd name="connsiteY42" fmla="*/ 250217 h 1746929"/>
                  <a:gd name="connsiteX43" fmla="*/ 1196687 w 2397442"/>
                  <a:gd name="connsiteY43" fmla="*/ 278132 h 1746929"/>
                  <a:gd name="connsiteX44" fmla="*/ 1221879 w 2397442"/>
                  <a:gd name="connsiteY44" fmla="*/ 344176 h 1746929"/>
                  <a:gd name="connsiteX45" fmla="*/ 1314476 w 2397442"/>
                  <a:gd name="connsiteY45" fmla="*/ 362559 h 1746929"/>
                  <a:gd name="connsiteX46" fmla="*/ 1363498 w 2397442"/>
                  <a:gd name="connsiteY46" fmla="*/ 310813 h 1746929"/>
                  <a:gd name="connsiteX47" fmla="*/ 1396862 w 2397442"/>
                  <a:gd name="connsiteY47" fmla="*/ 293792 h 1746929"/>
                  <a:gd name="connsiteX48" fmla="*/ 1432947 w 2397442"/>
                  <a:gd name="connsiteY48" fmla="*/ 302642 h 1746929"/>
                  <a:gd name="connsiteX49" fmla="*/ 1483331 w 2397442"/>
                  <a:gd name="connsiteY49" fmla="*/ 336005 h 1746929"/>
                  <a:gd name="connsiteX50" fmla="*/ 1505118 w 2397442"/>
                  <a:gd name="connsiteY50" fmla="*/ 365963 h 1746929"/>
                  <a:gd name="connsiteX51" fmla="*/ 1502395 w 2397442"/>
                  <a:gd name="connsiteY51" fmla="*/ 402730 h 1746929"/>
                  <a:gd name="connsiteX52" fmla="*/ 1473798 w 2397442"/>
                  <a:gd name="connsiteY52" fmla="*/ 468093 h 1746929"/>
                  <a:gd name="connsiteX53" fmla="*/ 1526907 w 2397442"/>
                  <a:gd name="connsiteY53" fmla="*/ 546392 h 1746929"/>
                  <a:gd name="connsiteX54" fmla="*/ 1598398 w 2397442"/>
                  <a:gd name="connsiteY54" fmla="*/ 544350 h 1746929"/>
                  <a:gd name="connsiteX55" fmla="*/ 1633122 w 2397442"/>
                  <a:gd name="connsiteY55" fmla="*/ 555925 h 1746929"/>
                  <a:gd name="connsiteX56" fmla="*/ 1652186 w 2397442"/>
                  <a:gd name="connsiteY56" fmla="*/ 587245 h 1746929"/>
                  <a:gd name="connsiteX57" fmla="*/ 1663761 w 2397442"/>
                  <a:gd name="connsiteY57" fmla="*/ 645798 h 1746929"/>
                  <a:gd name="connsiteX58" fmla="*/ 1657633 w 2397442"/>
                  <a:gd name="connsiteY58" fmla="*/ 682565 h 1746929"/>
                  <a:gd name="connsiteX59" fmla="*/ 1629717 w 2397442"/>
                  <a:gd name="connsiteY59" fmla="*/ 707077 h 1746929"/>
                  <a:gd name="connsiteX60" fmla="*/ 1563673 w 2397442"/>
                  <a:gd name="connsiteY60" fmla="*/ 732269 h 1746929"/>
                  <a:gd name="connsiteX61" fmla="*/ 1545291 w 2397442"/>
                  <a:gd name="connsiteY61" fmla="*/ 824867 h 1746929"/>
                  <a:gd name="connsiteX62" fmla="*/ 1597037 w 2397442"/>
                  <a:gd name="connsiteY62" fmla="*/ 873889 h 1746929"/>
                  <a:gd name="connsiteX63" fmla="*/ 1614057 w 2397442"/>
                  <a:gd name="connsiteY63" fmla="*/ 907251 h 1746929"/>
                  <a:gd name="connsiteX64" fmla="*/ 1605207 w 2397442"/>
                  <a:gd name="connsiteY64" fmla="*/ 943338 h 1746929"/>
                  <a:gd name="connsiteX65" fmla="*/ 1571843 w 2397442"/>
                  <a:gd name="connsiteY65" fmla="*/ 993721 h 1746929"/>
                  <a:gd name="connsiteX66" fmla="*/ 1541886 w 2397442"/>
                  <a:gd name="connsiteY66" fmla="*/ 1015509 h 1746929"/>
                  <a:gd name="connsiteX67" fmla="*/ 1505118 w 2397442"/>
                  <a:gd name="connsiteY67" fmla="*/ 1012785 h 1746929"/>
                  <a:gd name="connsiteX68" fmla="*/ 1439755 w 2397442"/>
                  <a:gd name="connsiteY68" fmla="*/ 984190 h 1746929"/>
                  <a:gd name="connsiteX69" fmla="*/ 1361456 w 2397442"/>
                  <a:gd name="connsiteY69" fmla="*/ 1037297 h 1746929"/>
                  <a:gd name="connsiteX70" fmla="*/ 1363498 w 2397442"/>
                  <a:gd name="connsiteY70" fmla="*/ 1108787 h 1746929"/>
                  <a:gd name="connsiteX71" fmla="*/ 1351923 w 2397442"/>
                  <a:gd name="connsiteY71" fmla="*/ 1143511 h 1746929"/>
                  <a:gd name="connsiteX72" fmla="*/ 1320604 w 2397442"/>
                  <a:gd name="connsiteY72" fmla="*/ 1162577 h 1746929"/>
                  <a:gd name="connsiteX73" fmla="*/ 1262050 w 2397442"/>
                  <a:gd name="connsiteY73" fmla="*/ 1174150 h 1746929"/>
                  <a:gd name="connsiteX74" fmla="*/ 1225283 w 2397442"/>
                  <a:gd name="connsiteY74" fmla="*/ 1168703 h 1746929"/>
                  <a:gd name="connsiteX75" fmla="*/ 1200771 w 2397442"/>
                  <a:gd name="connsiteY75" fmla="*/ 1140788 h 1746929"/>
                  <a:gd name="connsiteX76" fmla="*/ 1175579 w 2397442"/>
                  <a:gd name="connsiteY76" fmla="*/ 1075425 h 1746929"/>
                  <a:gd name="connsiteX77" fmla="*/ 1082981 w 2397442"/>
                  <a:gd name="connsiteY77" fmla="*/ 1057042 h 1746929"/>
                  <a:gd name="connsiteX78" fmla="*/ 1033958 w 2397442"/>
                  <a:gd name="connsiteY78" fmla="*/ 1108787 h 1746929"/>
                  <a:gd name="connsiteX79" fmla="*/ 1000596 w 2397442"/>
                  <a:gd name="connsiteY79" fmla="*/ 1125810 h 1746929"/>
                  <a:gd name="connsiteX80" fmla="*/ 964511 w 2397442"/>
                  <a:gd name="connsiteY80" fmla="*/ 1116957 h 1746929"/>
                  <a:gd name="connsiteX81" fmla="*/ 914126 w 2397442"/>
                  <a:gd name="connsiteY81" fmla="*/ 1083595 h 1746929"/>
                  <a:gd name="connsiteX82" fmla="*/ 892339 w 2397442"/>
                  <a:gd name="connsiteY82" fmla="*/ 1053638 h 1746929"/>
                  <a:gd name="connsiteX83" fmla="*/ 895062 w 2397442"/>
                  <a:gd name="connsiteY83" fmla="*/ 1016871 h 1746929"/>
                  <a:gd name="connsiteX84" fmla="*/ 923658 w 2397442"/>
                  <a:gd name="connsiteY84" fmla="*/ 951508 h 1746929"/>
                  <a:gd name="connsiteX85" fmla="*/ 870551 w 2397442"/>
                  <a:gd name="connsiteY85" fmla="*/ 873208 h 1746929"/>
                  <a:gd name="connsiteX86" fmla="*/ 799060 w 2397442"/>
                  <a:gd name="connsiteY86" fmla="*/ 875251 h 1746929"/>
                  <a:gd name="connsiteX87" fmla="*/ 764336 w 2397442"/>
                  <a:gd name="connsiteY87" fmla="*/ 863676 h 1746929"/>
                  <a:gd name="connsiteX88" fmla="*/ 745272 w 2397442"/>
                  <a:gd name="connsiteY88" fmla="*/ 832356 h 1746929"/>
                  <a:gd name="connsiteX89" fmla="*/ 733697 w 2397442"/>
                  <a:gd name="connsiteY89" fmla="*/ 773801 h 1746929"/>
                  <a:gd name="connsiteX90" fmla="*/ 739144 w 2397442"/>
                  <a:gd name="connsiteY90" fmla="*/ 737035 h 1746929"/>
                  <a:gd name="connsiteX91" fmla="*/ 767059 w 2397442"/>
                  <a:gd name="connsiteY91" fmla="*/ 712524 h 1746929"/>
                  <a:gd name="connsiteX92" fmla="*/ 833104 w 2397442"/>
                  <a:gd name="connsiteY92" fmla="*/ 687332 h 1746929"/>
                  <a:gd name="connsiteX93" fmla="*/ 851486 w 2397442"/>
                  <a:gd name="connsiteY93" fmla="*/ 594734 h 1746929"/>
                  <a:gd name="connsiteX94" fmla="*/ 799740 w 2397442"/>
                  <a:gd name="connsiteY94" fmla="*/ 545712 h 1746929"/>
                  <a:gd name="connsiteX95" fmla="*/ 782720 w 2397442"/>
                  <a:gd name="connsiteY95" fmla="*/ 512349 h 1746929"/>
                  <a:gd name="connsiteX96" fmla="*/ 791570 w 2397442"/>
                  <a:gd name="connsiteY96" fmla="*/ 476263 h 1746929"/>
                  <a:gd name="connsiteX97" fmla="*/ 825613 w 2397442"/>
                  <a:gd name="connsiteY97" fmla="*/ 426561 h 1746929"/>
                  <a:gd name="connsiteX98" fmla="*/ 855572 w 2397442"/>
                  <a:gd name="connsiteY98" fmla="*/ 404772 h 1746929"/>
                  <a:gd name="connsiteX99" fmla="*/ 892339 w 2397442"/>
                  <a:gd name="connsiteY99" fmla="*/ 407496 h 1746929"/>
                  <a:gd name="connsiteX100" fmla="*/ 957702 w 2397442"/>
                  <a:gd name="connsiteY100" fmla="*/ 436092 h 1746929"/>
                  <a:gd name="connsiteX101" fmla="*/ 1036002 w 2397442"/>
                  <a:gd name="connsiteY101" fmla="*/ 382985 h 1746929"/>
                  <a:gd name="connsiteX102" fmla="*/ 1033958 w 2397442"/>
                  <a:gd name="connsiteY102" fmla="*/ 311494 h 1746929"/>
                  <a:gd name="connsiteX103" fmla="*/ 1045535 w 2397442"/>
                  <a:gd name="connsiteY103" fmla="*/ 276090 h 1746929"/>
                  <a:gd name="connsiteX104" fmla="*/ 1076854 w 2397442"/>
                  <a:gd name="connsiteY104" fmla="*/ 256345 h 1746929"/>
                  <a:gd name="connsiteX105" fmla="*/ 1135408 w 2397442"/>
                  <a:gd name="connsiteY105" fmla="*/ 244770 h 1746929"/>
                  <a:gd name="connsiteX106" fmla="*/ 1154558 w 2397442"/>
                  <a:gd name="connsiteY106" fmla="*/ 244174 h 1746929"/>
                  <a:gd name="connsiteX107" fmla="*/ 271938 w 2397442"/>
                  <a:gd name="connsiteY107" fmla="*/ 99104 h 1746929"/>
                  <a:gd name="connsiteX108" fmla="*/ 236696 w 2397442"/>
                  <a:gd name="connsiteY108" fmla="*/ 134346 h 1746929"/>
                  <a:gd name="connsiteX109" fmla="*/ 236696 w 2397442"/>
                  <a:gd name="connsiteY109" fmla="*/ 1291634 h 1746929"/>
                  <a:gd name="connsiteX110" fmla="*/ 271938 w 2397442"/>
                  <a:gd name="connsiteY110" fmla="*/ 1326876 h 1746929"/>
                  <a:gd name="connsiteX111" fmla="*/ 2122646 w 2397442"/>
                  <a:gd name="connsiteY111" fmla="*/ 1326876 h 1746929"/>
                  <a:gd name="connsiteX112" fmla="*/ 2157888 w 2397442"/>
                  <a:gd name="connsiteY112" fmla="*/ 1291634 h 1746929"/>
                  <a:gd name="connsiteX113" fmla="*/ 2157888 w 2397442"/>
                  <a:gd name="connsiteY113" fmla="*/ 134346 h 1746929"/>
                  <a:gd name="connsiteX114" fmla="*/ 2122646 w 2397442"/>
                  <a:gd name="connsiteY114" fmla="*/ 99104 h 1746929"/>
                  <a:gd name="connsiteX115" fmla="*/ 267176 w 2397442"/>
                  <a:gd name="connsiteY115" fmla="*/ 44 h 1746929"/>
                  <a:gd name="connsiteX116" fmla="*/ 2128361 w 2397442"/>
                  <a:gd name="connsiteY116" fmla="*/ 44 h 1746929"/>
                  <a:gd name="connsiteX117" fmla="*/ 2220753 w 2397442"/>
                  <a:gd name="connsiteY117" fmla="*/ 37191 h 1746929"/>
                  <a:gd name="connsiteX118" fmla="*/ 2258853 w 2397442"/>
                  <a:gd name="connsiteY118" fmla="*/ 128631 h 1746929"/>
                  <a:gd name="connsiteX119" fmla="*/ 2259806 w 2397442"/>
                  <a:gd name="connsiteY119" fmla="*/ 1426889 h 1746929"/>
                  <a:gd name="connsiteX120" fmla="*/ 137636 w 2397442"/>
                  <a:gd name="connsiteY120" fmla="*/ 1426889 h 1746929"/>
                  <a:gd name="connsiteX121" fmla="*/ 137636 w 2397442"/>
                  <a:gd name="connsiteY121" fmla="*/ 129584 h 1746929"/>
                  <a:gd name="connsiteX122" fmla="*/ 175736 w 2397442"/>
                  <a:gd name="connsiteY122" fmla="*/ 38144 h 1746929"/>
                  <a:gd name="connsiteX123" fmla="*/ 267176 w 2397442"/>
                  <a:gd name="connsiteY123" fmla="*/ 44 h 1746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Lst>
                <a:rect l="l" t="t" r="r" b="b"/>
                <a:pathLst>
                  <a:path w="2397442" h="1746929">
                    <a:moveTo>
                      <a:pt x="909162" y="1459274"/>
                    </a:moveTo>
                    <a:lnTo>
                      <a:pt x="1488282" y="1459274"/>
                    </a:lnTo>
                    <a:lnTo>
                      <a:pt x="1488282" y="1486896"/>
                    </a:lnTo>
                    <a:cubicBezTo>
                      <a:pt x="1489235" y="1510709"/>
                      <a:pt x="1480663" y="1532616"/>
                      <a:pt x="1464470" y="1549761"/>
                    </a:cubicBezTo>
                    <a:cubicBezTo>
                      <a:pt x="1448277" y="1566906"/>
                      <a:pt x="1426370" y="1576431"/>
                      <a:pt x="1402557" y="1577384"/>
                    </a:cubicBezTo>
                    <a:lnTo>
                      <a:pt x="995840" y="1577384"/>
                    </a:lnTo>
                    <a:cubicBezTo>
                      <a:pt x="972027" y="1577384"/>
                      <a:pt x="950120" y="1566906"/>
                      <a:pt x="932975" y="1549761"/>
                    </a:cubicBezTo>
                    <a:cubicBezTo>
                      <a:pt x="916782" y="1532616"/>
                      <a:pt x="908210" y="1509756"/>
                      <a:pt x="909162" y="1486896"/>
                    </a:cubicBezTo>
                    <a:close/>
                    <a:moveTo>
                      <a:pt x="71437" y="1459274"/>
                    </a:moveTo>
                    <a:lnTo>
                      <a:pt x="867727" y="1459274"/>
                    </a:lnTo>
                    <a:lnTo>
                      <a:pt x="867727" y="1488801"/>
                    </a:lnTo>
                    <a:cubicBezTo>
                      <a:pt x="866775" y="1520234"/>
                      <a:pt x="879157" y="1551666"/>
                      <a:pt x="901065" y="1574526"/>
                    </a:cubicBezTo>
                    <a:cubicBezTo>
                      <a:pt x="923925" y="1597386"/>
                      <a:pt x="953452" y="1610721"/>
                      <a:pt x="985837" y="1611674"/>
                    </a:cubicBezTo>
                    <a:lnTo>
                      <a:pt x="1412557" y="1611674"/>
                    </a:lnTo>
                    <a:cubicBezTo>
                      <a:pt x="1444942" y="1610721"/>
                      <a:pt x="1475422" y="1597386"/>
                      <a:pt x="1497330" y="1574526"/>
                    </a:cubicBezTo>
                    <a:cubicBezTo>
                      <a:pt x="1519237" y="1551666"/>
                      <a:pt x="1531620" y="1521186"/>
                      <a:pt x="1530667" y="1488801"/>
                    </a:cubicBezTo>
                    <a:lnTo>
                      <a:pt x="1530667" y="1459274"/>
                    </a:lnTo>
                    <a:lnTo>
                      <a:pt x="2326005" y="1459274"/>
                    </a:lnTo>
                    <a:cubicBezTo>
                      <a:pt x="2338387" y="1459274"/>
                      <a:pt x="2351722" y="1463084"/>
                      <a:pt x="2362200" y="1469751"/>
                    </a:cubicBezTo>
                    <a:cubicBezTo>
                      <a:pt x="2372677" y="1476419"/>
                      <a:pt x="2382202" y="1485944"/>
                      <a:pt x="2387917" y="1497374"/>
                    </a:cubicBezTo>
                    <a:cubicBezTo>
                      <a:pt x="2393632" y="1507851"/>
                      <a:pt x="2396490" y="1519281"/>
                      <a:pt x="2397442" y="1531664"/>
                    </a:cubicBezTo>
                    <a:cubicBezTo>
                      <a:pt x="2397442" y="1544046"/>
                      <a:pt x="2393632" y="1555476"/>
                      <a:pt x="2387917" y="1565001"/>
                    </a:cubicBezTo>
                    <a:lnTo>
                      <a:pt x="2326957" y="1665966"/>
                    </a:lnTo>
                    <a:cubicBezTo>
                      <a:pt x="2296477" y="1716449"/>
                      <a:pt x="2242185" y="1746929"/>
                      <a:pt x="2183130" y="1746929"/>
                    </a:cubicBezTo>
                    <a:lnTo>
                      <a:pt x="215265" y="1746929"/>
                    </a:lnTo>
                    <a:cubicBezTo>
                      <a:pt x="156210" y="1746929"/>
                      <a:pt x="100965" y="1716449"/>
                      <a:pt x="70485" y="1665966"/>
                    </a:cubicBezTo>
                    <a:lnTo>
                      <a:pt x="9525" y="1565954"/>
                    </a:lnTo>
                    <a:cubicBezTo>
                      <a:pt x="2857" y="1555476"/>
                      <a:pt x="0" y="1544046"/>
                      <a:pt x="0" y="1531664"/>
                    </a:cubicBezTo>
                    <a:cubicBezTo>
                      <a:pt x="0" y="1519281"/>
                      <a:pt x="3810" y="1507851"/>
                      <a:pt x="9525" y="1497374"/>
                    </a:cubicBezTo>
                    <a:cubicBezTo>
                      <a:pt x="15240" y="1485944"/>
                      <a:pt x="24765" y="1476419"/>
                      <a:pt x="35242" y="1469751"/>
                    </a:cubicBezTo>
                    <a:cubicBezTo>
                      <a:pt x="45720" y="1463084"/>
                      <a:pt x="59055" y="1459274"/>
                      <a:pt x="71437" y="1459274"/>
                    </a:cubicBezTo>
                    <a:close/>
                    <a:moveTo>
                      <a:pt x="1197484" y="475711"/>
                    </a:moveTo>
                    <a:cubicBezTo>
                      <a:pt x="1182217" y="475753"/>
                      <a:pt x="1166898" y="477286"/>
                      <a:pt x="1151749" y="480349"/>
                    </a:cubicBezTo>
                    <a:cubicBezTo>
                      <a:pt x="1091151" y="492604"/>
                      <a:pt x="1037364" y="528691"/>
                      <a:pt x="1003320" y="580435"/>
                    </a:cubicBezTo>
                    <a:cubicBezTo>
                      <a:pt x="969276" y="632181"/>
                      <a:pt x="957022" y="695502"/>
                      <a:pt x="969276" y="756100"/>
                    </a:cubicBezTo>
                    <a:cubicBezTo>
                      <a:pt x="981532" y="816696"/>
                      <a:pt x="1017618" y="870484"/>
                      <a:pt x="1069364" y="904527"/>
                    </a:cubicBezTo>
                    <a:cubicBezTo>
                      <a:pt x="1121110" y="938571"/>
                      <a:pt x="1184431" y="950827"/>
                      <a:pt x="1245028" y="938571"/>
                    </a:cubicBezTo>
                    <a:cubicBezTo>
                      <a:pt x="1305626" y="926316"/>
                      <a:pt x="1359413" y="890910"/>
                      <a:pt x="1393457" y="839164"/>
                    </a:cubicBezTo>
                    <a:cubicBezTo>
                      <a:pt x="1427500" y="787420"/>
                      <a:pt x="1439755" y="724099"/>
                      <a:pt x="1426819" y="662821"/>
                    </a:cubicBezTo>
                    <a:cubicBezTo>
                      <a:pt x="1414563" y="602224"/>
                      <a:pt x="1379159" y="548436"/>
                      <a:pt x="1327413" y="514392"/>
                    </a:cubicBezTo>
                    <a:cubicBezTo>
                      <a:pt x="1288604" y="488859"/>
                      <a:pt x="1243284" y="475583"/>
                      <a:pt x="1197484" y="475711"/>
                    </a:cubicBezTo>
                    <a:close/>
                    <a:moveTo>
                      <a:pt x="1154558" y="244174"/>
                    </a:moveTo>
                    <a:cubicBezTo>
                      <a:pt x="1160771" y="245110"/>
                      <a:pt x="1166728" y="247153"/>
                      <a:pt x="1172175" y="250217"/>
                    </a:cubicBezTo>
                    <a:cubicBezTo>
                      <a:pt x="1183068" y="256345"/>
                      <a:pt x="1191920" y="266557"/>
                      <a:pt x="1196687" y="278132"/>
                    </a:cubicBezTo>
                    <a:lnTo>
                      <a:pt x="1221879" y="344176"/>
                    </a:lnTo>
                    <a:cubicBezTo>
                      <a:pt x="1253198" y="346218"/>
                      <a:pt x="1284518" y="352346"/>
                      <a:pt x="1314476" y="362559"/>
                    </a:cubicBezTo>
                    <a:lnTo>
                      <a:pt x="1363498" y="310813"/>
                    </a:lnTo>
                    <a:cubicBezTo>
                      <a:pt x="1372350" y="301281"/>
                      <a:pt x="1383924" y="295153"/>
                      <a:pt x="1396862" y="293792"/>
                    </a:cubicBezTo>
                    <a:cubicBezTo>
                      <a:pt x="1409797" y="292430"/>
                      <a:pt x="1422053" y="295835"/>
                      <a:pt x="1432947" y="302642"/>
                    </a:cubicBezTo>
                    <a:lnTo>
                      <a:pt x="1483331" y="336005"/>
                    </a:lnTo>
                    <a:cubicBezTo>
                      <a:pt x="1493545" y="342814"/>
                      <a:pt x="1501715" y="353709"/>
                      <a:pt x="1505118" y="365963"/>
                    </a:cubicBezTo>
                    <a:cubicBezTo>
                      <a:pt x="1508524" y="378219"/>
                      <a:pt x="1507843" y="391155"/>
                      <a:pt x="1502395" y="402730"/>
                    </a:cubicBezTo>
                    <a:lnTo>
                      <a:pt x="1473798" y="468093"/>
                    </a:lnTo>
                    <a:cubicBezTo>
                      <a:pt x="1494906" y="491924"/>
                      <a:pt x="1512608" y="517797"/>
                      <a:pt x="1526907" y="546392"/>
                    </a:cubicBezTo>
                    <a:lnTo>
                      <a:pt x="1598398" y="544350"/>
                    </a:lnTo>
                    <a:cubicBezTo>
                      <a:pt x="1610654" y="543669"/>
                      <a:pt x="1622910" y="547754"/>
                      <a:pt x="1633122" y="555925"/>
                    </a:cubicBezTo>
                    <a:cubicBezTo>
                      <a:pt x="1642653" y="563415"/>
                      <a:pt x="1649462" y="574989"/>
                      <a:pt x="1652186" y="587245"/>
                    </a:cubicBezTo>
                    <a:lnTo>
                      <a:pt x="1663761" y="645798"/>
                    </a:lnTo>
                    <a:cubicBezTo>
                      <a:pt x="1666484" y="658054"/>
                      <a:pt x="1664442" y="670992"/>
                      <a:pt x="1657633" y="682565"/>
                    </a:cubicBezTo>
                    <a:cubicBezTo>
                      <a:pt x="1651506" y="693460"/>
                      <a:pt x="1641292" y="702311"/>
                      <a:pt x="1629717" y="707077"/>
                    </a:cubicBezTo>
                    <a:lnTo>
                      <a:pt x="1563673" y="732269"/>
                    </a:lnTo>
                    <a:cubicBezTo>
                      <a:pt x="1561631" y="763589"/>
                      <a:pt x="1555503" y="794909"/>
                      <a:pt x="1545291" y="824867"/>
                    </a:cubicBezTo>
                    <a:lnTo>
                      <a:pt x="1597037" y="873889"/>
                    </a:lnTo>
                    <a:cubicBezTo>
                      <a:pt x="1606568" y="882740"/>
                      <a:pt x="1612696" y="894315"/>
                      <a:pt x="1614057" y="907251"/>
                    </a:cubicBezTo>
                    <a:cubicBezTo>
                      <a:pt x="1615419" y="920188"/>
                      <a:pt x="1612015" y="932444"/>
                      <a:pt x="1605207" y="943338"/>
                    </a:cubicBezTo>
                    <a:lnTo>
                      <a:pt x="1571843" y="993721"/>
                    </a:lnTo>
                    <a:cubicBezTo>
                      <a:pt x="1565036" y="1003934"/>
                      <a:pt x="1554141" y="1012104"/>
                      <a:pt x="1541886" y="1015509"/>
                    </a:cubicBezTo>
                    <a:cubicBezTo>
                      <a:pt x="1529630" y="1018913"/>
                      <a:pt x="1516694" y="1018233"/>
                      <a:pt x="1505118" y="1012785"/>
                    </a:cubicBezTo>
                    <a:lnTo>
                      <a:pt x="1439755" y="984190"/>
                    </a:lnTo>
                    <a:cubicBezTo>
                      <a:pt x="1415925" y="1005296"/>
                      <a:pt x="1390052" y="1022999"/>
                      <a:pt x="1361456" y="1037297"/>
                    </a:cubicBezTo>
                    <a:lnTo>
                      <a:pt x="1363498" y="1108787"/>
                    </a:lnTo>
                    <a:cubicBezTo>
                      <a:pt x="1364179" y="1121043"/>
                      <a:pt x="1360094" y="1133299"/>
                      <a:pt x="1351923" y="1143511"/>
                    </a:cubicBezTo>
                    <a:cubicBezTo>
                      <a:pt x="1344434" y="1153044"/>
                      <a:pt x="1332860" y="1159853"/>
                      <a:pt x="1320604" y="1162577"/>
                    </a:cubicBezTo>
                    <a:lnTo>
                      <a:pt x="1262050" y="1174150"/>
                    </a:lnTo>
                    <a:cubicBezTo>
                      <a:pt x="1249113" y="1176873"/>
                      <a:pt x="1236177" y="1174831"/>
                      <a:pt x="1225283" y="1168703"/>
                    </a:cubicBezTo>
                    <a:cubicBezTo>
                      <a:pt x="1213707" y="1162577"/>
                      <a:pt x="1205537" y="1152363"/>
                      <a:pt x="1200771" y="1140788"/>
                    </a:cubicBezTo>
                    <a:lnTo>
                      <a:pt x="1175579" y="1075425"/>
                    </a:lnTo>
                    <a:cubicBezTo>
                      <a:pt x="1144260" y="1073383"/>
                      <a:pt x="1112940" y="1067255"/>
                      <a:pt x="1082981" y="1057042"/>
                    </a:cubicBezTo>
                    <a:lnTo>
                      <a:pt x="1033958" y="1108787"/>
                    </a:lnTo>
                    <a:cubicBezTo>
                      <a:pt x="1025108" y="1118320"/>
                      <a:pt x="1013533" y="1124448"/>
                      <a:pt x="1000596" y="1125810"/>
                    </a:cubicBezTo>
                    <a:cubicBezTo>
                      <a:pt x="987660" y="1127171"/>
                      <a:pt x="975404" y="1123766"/>
                      <a:pt x="964511" y="1116957"/>
                    </a:cubicBezTo>
                    <a:lnTo>
                      <a:pt x="914126" y="1083595"/>
                    </a:lnTo>
                    <a:cubicBezTo>
                      <a:pt x="903913" y="1076787"/>
                      <a:pt x="895743" y="1065894"/>
                      <a:pt x="892339" y="1053638"/>
                    </a:cubicBezTo>
                    <a:cubicBezTo>
                      <a:pt x="888934" y="1041382"/>
                      <a:pt x="889615" y="1028446"/>
                      <a:pt x="895062" y="1016871"/>
                    </a:cubicBezTo>
                    <a:lnTo>
                      <a:pt x="923658" y="951508"/>
                    </a:lnTo>
                    <a:cubicBezTo>
                      <a:pt x="902552" y="927677"/>
                      <a:pt x="884850" y="901804"/>
                      <a:pt x="870551" y="873208"/>
                    </a:cubicBezTo>
                    <a:lnTo>
                      <a:pt x="799060" y="875251"/>
                    </a:lnTo>
                    <a:cubicBezTo>
                      <a:pt x="786804" y="875931"/>
                      <a:pt x="774550" y="871847"/>
                      <a:pt x="764336" y="863676"/>
                    </a:cubicBezTo>
                    <a:cubicBezTo>
                      <a:pt x="754803" y="856187"/>
                      <a:pt x="747995" y="844611"/>
                      <a:pt x="745272" y="832356"/>
                    </a:cubicBezTo>
                    <a:lnTo>
                      <a:pt x="733697" y="773801"/>
                    </a:lnTo>
                    <a:cubicBezTo>
                      <a:pt x="730974" y="760865"/>
                      <a:pt x="733016" y="747928"/>
                      <a:pt x="739144" y="737035"/>
                    </a:cubicBezTo>
                    <a:cubicBezTo>
                      <a:pt x="745272" y="726141"/>
                      <a:pt x="755484" y="717291"/>
                      <a:pt x="767059" y="712524"/>
                    </a:cubicBezTo>
                    <a:lnTo>
                      <a:pt x="833104" y="687332"/>
                    </a:lnTo>
                    <a:cubicBezTo>
                      <a:pt x="835146" y="656012"/>
                      <a:pt x="841274" y="624692"/>
                      <a:pt x="851486" y="594734"/>
                    </a:cubicBezTo>
                    <a:lnTo>
                      <a:pt x="799740" y="545712"/>
                    </a:lnTo>
                    <a:cubicBezTo>
                      <a:pt x="790209" y="536861"/>
                      <a:pt x="784081" y="525286"/>
                      <a:pt x="782720" y="512349"/>
                    </a:cubicBezTo>
                    <a:cubicBezTo>
                      <a:pt x="781357" y="499413"/>
                      <a:pt x="784762" y="487158"/>
                      <a:pt x="791570" y="476263"/>
                    </a:cubicBezTo>
                    <a:lnTo>
                      <a:pt x="825613" y="426561"/>
                    </a:lnTo>
                    <a:cubicBezTo>
                      <a:pt x="832422" y="416348"/>
                      <a:pt x="843316" y="408177"/>
                      <a:pt x="855572" y="404772"/>
                    </a:cubicBezTo>
                    <a:cubicBezTo>
                      <a:pt x="867828" y="401369"/>
                      <a:pt x="880764" y="402049"/>
                      <a:pt x="892339" y="407496"/>
                    </a:cubicBezTo>
                    <a:lnTo>
                      <a:pt x="957702" y="436092"/>
                    </a:lnTo>
                    <a:cubicBezTo>
                      <a:pt x="981532" y="414986"/>
                      <a:pt x="1007405" y="397283"/>
                      <a:pt x="1036002" y="382985"/>
                    </a:cubicBezTo>
                    <a:lnTo>
                      <a:pt x="1033958" y="311494"/>
                    </a:lnTo>
                    <a:cubicBezTo>
                      <a:pt x="1033279" y="298558"/>
                      <a:pt x="1037364" y="286302"/>
                      <a:pt x="1045535" y="276090"/>
                    </a:cubicBezTo>
                    <a:cubicBezTo>
                      <a:pt x="1053023" y="265876"/>
                      <a:pt x="1064598" y="259068"/>
                      <a:pt x="1076854" y="256345"/>
                    </a:cubicBezTo>
                    <a:lnTo>
                      <a:pt x="1135408" y="244770"/>
                    </a:lnTo>
                    <a:cubicBezTo>
                      <a:pt x="1141878" y="243407"/>
                      <a:pt x="1148344" y="243237"/>
                      <a:pt x="1154558" y="244174"/>
                    </a:cubicBezTo>
                    <a:close/>
                    <a:moveTo>
                      <a:pt x="271938" y="99104"/>
                    </a:moveTo>
                    <a:cubicBezTo>
                      <a:pt x="252888" y="99104"/>
                      <a:pt x="236696" y="115296"/>
                      <a:pt x="236696" y="134346"/>
                    </a:cubicBezTo>
                    <a:lnTo>
                      <a:pt x="236696" y="1291634"/>
                    </a:lnTo>
                    <a:cubicBezTo>
                      <a:pt x="236696" y="1310684"/>
                      <a:pt x="251936" y="1326876"/>
                      <a:pt x="271938" y="1326876"/>
                    </a:cubicBezTo>
                    <a:lnTo>
                      <a:pt x="2122646" y="1326876"/>
                    </a:lnTo>
                    <a:cubicBezTo>
                      <a:pt x="2142648" y="1326876"/>
                      <a:pt x="2157888" y="1310684"/>
                      <a:pt x="2157888" y="1291634"/>
                    </a:cubicBezTo>
                    <a:lnTo>
                      <a:pt x="2157888" y="134346"/>
                    </a:lnTo>
                    <a:cubicBezTo>
                      <a:pt x="2157888" y="115296"/>
                      <a:pt x="2142648" y="99104"/>
                      <a:pt x="2122646" y="99104"/>
                    </a:cubicBezTo>
                    <a:close/>
                    <a:moveTo>
                      <a:pt x="267176" y="44"/>
                    </a:moveTo>
                    <a:lnTo>
                      <a:pt x="2128361" y="44"/>
                    </a:lnTo>
                    <a:cubicBezTo>
                      <a:pt x="2163603" y="-909"/>
                      <a:pt x="2195988" y="13379"/>
                      <a:pt x="2220753" y="37191"/>
                    </a:cubicBezTo>
                    <a:cubicBezTo>
                      <a:pt x="2244566" y="61956"/>
                      <a:pt x="2258853" y="94341"/>
                      <a:pt x="2258853" y="128631"/>
                    </a:cubicBezTo>
                    <a:lnTo>
                      <a:pt x="2259806" y="1426889"/>
                    </a:lnTo>
                    <a:lnTo>
                      <a:pt x="137636" y="1426889"/>
                    </a:lnTo>
                    <a:lnTo>
                      <a:pt x="137636" y="129584"/>
                    </a:lnTo>
                    <a:cubicBezTo>
                      <a:pt x="137636" y="95294"/>
                      <a:pt x="150971" y="61956"/>
                      <a:pt x="175736" y="38144"/>
                    </a:cubicBezTo>
                    <a:cubicBezTo>
                      <a:pt x="199548" y="13379"/>
                      <a:pt x="232886" y="44"/>
                      <a:pt x="267176" y="44"/>
                    </a:cubicBezTo>
                    <a:close/>
                  </a:path>
                </a:pathLst>
              </a:custGeom>
              <a:solidFill>
                <a:srgbClr val="FFFFFF"/>
              </a:solidFill>
              <a:ln w="12700" cap="flat" cmpd="sng" algn="ctr">
                <a:noFill/>
                <a:prstDash val="solid"/>
                <a:miter lim="800000"/>
              </a:ln>
              <a:effectLst/>
            </p:spPr>
            <p:txBody>
              <a:bodyPr wrap="square" rtlCol="0" anchor="ctr">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grpSp>
        <p:nvGrpSpPr>
          <p:cNvPr id="8" name="Group 7">
            <a:extLst>
              <a:ext uri="{FF2B5EF4-FFF2-40B4-BE49-F238E27FC236}">
                <a16:creationId xmlns:a16="http://schemas.microsoft.com/office/drawing/2014/main" xmlns="" id="{445C0A72-DF59-4FA3-A759-A62C17DF3937}"/>
              </a:ext>
            </a:extLst>
          </p:cNvPr>
          <p:cNvGrpSpPr/>
          <p:nvPr/>
        </p:nvGrpSpPr>
        <p:grpSpPr>
          <a:xfrm>
            <a:off x="11271421" y="3706082"/>
            <a:ext cx="634792" cy="491136"/>
            <a:chOff x="11313782" y="643401"/>
            <a:chExt cx="673445" cy="521045"/>
          </a:xfrm>
          <a:solidFill>
            <a:srgbClr val="C31BC3"/>
          </a:solidFill>
        </p:grpSpPr>
        <p:grpSp>
          <p:nvGrpSpPr>
            <p:cNvPr id="9" name="Group 8">
              <a:extLst>
                <a:ext uri="{FF2B5EF4-FFF2-40B4-BE49-F238E27FC236}">
                  <a16:creationId xmlns:a16="http://schemas.microsoft.com/office/drawing/2014/main" xmlns="" id="{D15664FA-667C-44D7-91A5-D7E02823B532}"/>
                </a:ext>
              </a:extLst>
            </p:cNvPr>
            <p:cNvGrpSpPr/>
            <p:nvPr/>
          </p:nvGrpSpPr>
          <p:grpSpPr>
            <a:xfrm>
              <a:off x="11313782" y="643401"/>
              <a:ext cx="673445" cy="63845"/>
              <a:chOff x="11987676" y="588632"/>
              <a:chExt cx="673445" cy="63845"/>
            </a:xfrm>
            <a:grpFill/>
          </p:grpSpPr>
          <p:sp>
            <p:nvSpPr>
              <p:cNvPr id="28" name="Oval 27">
                <a:extLst>
                  <a:ext uri="{FF2B5EF4-FFF2-40B4-BE49-F238E27FC236}">
                    <a16:creationId xmlns:a16="http://schemas.microsoft.com/office/drawing/2014/main" xmlns="" id="{0717037E-8D40-4E1B-AC3F-87FBDA3D922E}"/>
                  </a:ext>
                </a:extLst>
              </p:cNvPr>
              <p:cNvSpPr/>
              <p:nvPr/>
            </p:nvSpPr>
            <p:spPr>
              <a:xfrm>
                <a:off x="11987676" y="588632"/>
                <a:ext cx="63845" cy="63845"/>
              </a:xfrm>
              <a:prstGeom prst="ellipse">
                <a:avLst/>
              </a:prstGeom>
              <a:grp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ysClr val="window" lastClr="FFFFFF"/>
                  </a:solidFill>
                  <a:effectLst/>
                  <a:uLnTx/>
                  <a:uFillTx/>
                  <a:latin typeface="Calibri" panose="020F0502020204030204"/>
                  <a:ea typeface="+mn-ea"/>
                  <a:cs typeface="+mn-cs"/>
                </a:endParaRPr>
              </a:p>
            </p:txBody>
          </p:sp>
          <p:sp>
            <p:nvSpPr>
              <p:cNvPr id="29" name="Oval 28">
                <a:extLst>
                  <a:ext uri="{FF2B5EF4-FFF2-40B4-BE49-F238E27FC236}">
                    <a16:creationId xmlns:a16="http://schemas.microsoft.com/office/drawing/2014/main" xmlns="" id="{EA728B64-4EAA-4B0A-B749-13636C757BC0}"/>
                  </a:ext>
                </a:extLst>
              </p:cNvPr>
              <p:cNvSpPr/>
              <p:nvPr/>
            </p:nvSpPr>
            <p:spPr>
              <a:xfrm>
                <a:off x="12140076" y="588632"/>
                <a:ext cx="63845" cy="63845"/>
              </a:xfrm>
              <a:prstGeom prst="ellipse">
                <a:avLst/>
              </a:prstGeom>
              <a:grp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ysClr val="window" lastClr="FFFFFF"/>
                  </a:solidFill>
                  <a:effectLst/>
                  <a:uLnTx/>
                  <a:uFillTx/>
                  <a:latin typeface="Calibri" panose="020F0502020204030204"/>
                  <a:ea typeface="+mn-ea"/>
                  <a:cs typeface="+mn-cs"/>
                </a:endParaRPr>
              </a:p>
            </p:txBody>
          </p:sp>
          <p:sp>
            <p:nvSpPr>
              <p:cNvPr id="30" name="Oval 29">
                <a:extLst>
                  <a:ext uri="{FF2B5EF4-FFF2-40B4-BE49-F238E27FC236}">
                    <a16:creationId xmlns:a16="http://schemas.microsoft.com/office/drawing/2014/main" xmlns="" id="{9C3A7E70-C887-4EFB-9984-9E5B2FD92512}"/>
                  </a:ext>
                </a:extLst>
              </p:cNvPr>
              <p:cNvSpPr/>
              <p:nvPr/>
            </p:nvSpPr>
            <p:spPr>
              <a:xfrm>
                <a:off x="12292476" y="588632"/>
                <a:ext cx="63845" cy="63845"/>
              </a:xfrm>
              <a:prstGeom prst="ellipse">
                <a:avLst/>
              </a:prstGeom>
              <a:grp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ysClr val="window" lastClr="FFFFFF"/>
                  </a:solidFill>
                  <a:effectLst/>
                  <a:uLnTx/>
                  <a:uFillTx/>
                  <a:latin typeface="Calibri" panose="020F0502020204030204"/>
                  <a:ea typeface="+mn-ea"/>
                  <a:cs typeface="+mn-cs"/>
                </a:endParaRPr>
              </a:p>
            </p:txBody>
          </p:sp>
          <p:sp>
            <p:nvSpPr>
              <p:cNvPr id="31" name="Oval 30">
                <a:extLst>
                  <a:ext uri="{FF2B5EF4-FFF2-40B4-BE49-F238E27FC236}">
                    <a16:creationId xmlns:a16="http://schemas.microsoft.com/office/drawing/2014/main" xmlns="" id="{4E1A773A-563F-486B-B45F-2C2C60F83522}"/>
                  </a:ext>
                </a:extLst>
              </p:cNvPr>
              <p:cNvSpPr/>
              <p:nvPr/>
            </p:nvSpPr>
            <p:spPr>
              <a:xfrm>
                <a:off x="12444876" y="588632"/>
                <a:ext cx="63845" cy="63845"/>
              </a:xfrm>
              <a:prstGeom prst="ellipse">
                <a:avLst/>
              </a:prstGeom>
              <a:grp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ysClr val="window" lastClr="FFFFFF"/>
                  </a:solidFill>
                  <a:effectLst/>
                  <a:uLnTx/>
                  <a:uFillTx/>
                  <a:latin typeface="Calibri" panose="020F0502020204030204"/>
                  <a:ea typeface="+mn-ea"/>
                  <a:cs typeface="+mn-cs"/>
                </a:endParaRPr>
              </a:p>
            </p:txBody>
          </p:sp>
          <p:sp>
            <p:nvSpPr>
              <p:cNvPr id="32" name="Oval 31">
                <a:extLst>
                  <a:ext uri="{FF2B5EF4-FFF2-40B4-BE49-F238E27FC236}">
                    <a16:creationId xmlns:a16="http://schemas.microsoft.com/office/drawing/2014/main" xmlns="" id="{ABD0580D-E12B-44AA-9B8A-955E59ED4A41}"/>
                  </a:ext>
                </a:extLst>
              </p:cNvPr>
              <p:cNvSpPr/>
              <p:nvPr/>
            </p:nvSpPr>
            <p:spPr>
              <a:xfrm>
                <a:off x="12597276" y="588632"/>
                <a:ext cx="63845" cy="63845"/>
              </a:xfrm>
              <a:prstGeom prst="ellipse">
                <a:avLst/>
              </a:prstGeom>
              <a:grp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ysClr val="window" lastClr="FFFFFF"/>
                  </a:solidFill>
                  <a:effectLst/>
                  <a:uLnTx/>
                  <a:uFillTx/>
                  <a:latin typeface="Calibri" panose="020F0502020204030204"/>
                  <a:ea typeface="+mn-ea"/>
                  <a:cs typeface="+mn-cs"/>
                </a:endParaRPr>
              </a:p>
            </p:txBody>
          </p:sp>
        </p:grpSp>
        <p:grpSp>
          <p:nvGrpSpPr>
            <p:cNvPr id="10" name="Group 9">
              <a:extLst>
                <a:ext uri="{FF2B5EF4-FFF2-40B4-BE49-F238E27FC236}">
                  <a16:creationId xmlns:a16="http://schemas.microsoft.com/office/drawing/2014/main" xmlns="" id="{D7DF4D75-DAE2-4F5B-9B0A-1278E454F970}"/>
                </a:ext>
              </a:extLst>
            </p:cNvPr>
            <p:cNvGrpSpPr/>
            <p:nvPr/>
          </p:nvGrpSpPr>
          <p:grpSpPr>
            <a:xfrm>
              <a:off x="11313782" y="795801"/>
              <a:ext cx="673445" cy="63845"/>
              <a:chOff x="11987676" y="588632"/>
              <a:chExt cx="673445" cy="63845"/>
            </a:xfrm>
            <a:grpFill/>
          </p:grpSpPr>
          <p:sp>
            <p:nvSpPr>
              <p:cNvPr id="23" name="Oval 22">
                <a:extLst>
                  <a:ext uri="{FF2B5EF4-FFF2-40B4-BE49-F238E27FC236}">
                    <a16:creationId xmlns:a16="http://schemas.microsoft.com/office/drawing/2014/main" xmlns="" id="{6BA07D41-F327-46B6-B2E5-7D34E7C919C3}"/>
                  </a:ext>
                </a:extLst>
              </p:cNvPr>
              <p:cNvSpPr/>
              <p:nvPr/>
            </p:nvSpPr>
            <p:spPr>
              <a:xfrm>
                <a:off x="11987676" y="588632"/>
                <a:ext cx="63845" cy="63845"/>
              </a:xfrm>
              <a:prstGeom prst="ellipse">
                <a:avLst/>
              </a:prstGeom>
              <a:grp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ysClr val="window" lastClr="FFFFFF"/>
                  </a:solidFill>
                  <a:effectLst/>
                  <a:uLnTx/>
                  <a:uFillTx/>
                  <a:latin typeface="Calibri" panose="020F0502020204030204"/>
                  <a:ea typeface="+mn-ea"/>
                  <a:cs typeface="+mn-cs"/>
                </a:endParaRPr>
              </a:p>
            </p:txBody>
          </p:sp>
          <p:sp>
            <p:nvSpPr>
              <p:cNvPr id="24" name="Oval 23">
                <a:extLst>
                  <a:ext uri="{FF2B5EF4-FFF2-40B4-BE49-F238E27FC236}">
                    <a16:creationId xmlns:a16="http://schemas.microsoft.com/office/drawing/2014/main" xmlns="" id="{ECA37AD1-E7A1-4201-B8DA-19210D526F49}"/>
                  </a:ext>
                </a:extLst>
              </p:cNvPr>
              <p:cNvSpPr/>
              <p:nvPr/>
            </p:nvSpPr>
            <p:spPr>
              <a:xfrm>
                <a:off x="12140076" y="588632"/>
                <a:ext cx="63845" cy="63845"/>
              </a:xfrm>
              <a:prstGeom prst="ellipse">
                <a:avLst/>
              </a:prstGeom>
              <a:grp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ysClr val="window" lastClr="FFFFFF"/>
                  </a:solidFill>
                  <a:effectLst/>
                  <a:uLnTx/>
                  <a:uFillTx/>
                  <a:latin typeface="Calibri" panose="020F0502020204030204"/>
                  <a:ea typeface="+mn-ea"/>
                  <a:cs typeface="+mn-cs"/>
                </a:endParaRPr>
              </a:p>
            </p:txBody>
          </p:sp>
          <p:sp>
            <p:nvSpPr>
              <p:cNvPr id="25" name="Oval 24">
                <a:extLst>
                  <a:ext uri="{FF2B5EF4-FFF2-40B4-BE49-F238E27FC236}">
                    <a16:creationId xmlns:a16="http://schemas.microsoft.com/office/drawing/2014/main" xmlns="" id="{ED0A2219-4F4F-4617-90CF-72A0D3949A89}"/>
                  </a:ext>
                </a:extLst>
              </p:cNvPr>
              <p:cNvSpPr/>
              <p:nvPr/>
            </p:nvSpPr>
            <p:spPr>
              <a:xfrm>
                <a:off x="12292476" y="588632"/>
                <a:ext cx="63845" cy="63845"/>
              </a:xfrm>
              <a:prstGeom prst="ellipse">
                <a:avLst/>
              </a:prstGeom>
              <a:grp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ysClr val="window" lastClr="FFFFFF"/>
                  </a:solidFill>
                  <a:effectLst/>
                  <a:uLnTx/>
                  <a:uFillTx/>
                  <a:latin typeface="Calibri" panose="020F0502020204030204"/>
                  <a:ea typeface="+mn-ea"/>
                  <a:cs typeface="+mn-cs"/>
                </a:endParaRPr>
              </a:p>
            </p:txBody>
          </p:sp>
          <p:sp>
            <p:nvSpPr>
              <p:cNvPr id="26" name="Oval 25">
                <a:extLst>
                  <a:ext uri="{FF2B5EF4-FFF2-40B4-BE49-F238E27FC236}">
                    <a16:creationId xmlns:a16="http://schemas.microsoft.com/office/drawing/2014/main" xmlns="" id="{33936434-580A-4666-9733-376009EFA7A7}"/>
                  </a:ext>
                </a:extLst>
              </p:cNvPr>
              <p:cNvSpPr/>
              <p:nvPr/>
            </p:nvSpPr>
            <p:spPr>
              <a:xfrm>
                <a:off x="12444876" y="588632"/>
                <a:ext cx="63845" cy="63845"/>
              </a:xfrm>
              <a:prstGeom prst="ellipse">
                <a:avLst/>
              </a:prstGeom>
              <a:grp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ysClr val="window" lastClr="FFFFFF"/>
                  </a:solidFill>
                  <a:effectLst/>
                  <a:uLnTx/>
                  <a:uFillTx/>
                  <a:latin typeface="Calibri" panose="020F0502020204030204"/>
                  <a:ea typeface="+mn-ea"/>
                  <a:cs typeface="+mn-cs"/>
                </a:endParaRPr>
              </a:p>
            </p:txBody>
          </p:sp>
          <p:sp>
            <p:nvSpPr>
              <p:cNvPr id="27" name="Oval 26">
                <a:extLst>
                  <a:ext uri="{FF2B5EF4-FFF2-40B4-BE49-F238E27FC236}">
                    <a16:creationId xmlns:a16="http://schemas.microsoft.com/office/drawing/2014/main" xmlns="" id="{64E5689B-7792-4AFE-B113-C01D5670A830}"/>
                  </a:ext>
                </a:extLst>
              </p:cNvPr>
              <p:cNvSpPr/>
              <p:nvPr/>
            </p:nvSpPr>
            <p:spPr>
              <a:xfrm>
                <a:off x="12597276" y="588632"/>
                <a:ext cx="63845" cy="63845"/>
              </a:xfrm>
              <a:prstGeom prst="ellipse">
                <a:avLst/>
              </a:prstGeom>
              <a:grp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ysClr val="window" lastClr="FFFFFF"/>
                  </a:solidFill>
                  <a:effectLst/>
                  <a:uLnTx/>
                  <a:uFillTx/>
                  <a:latin typeface="Calibri" panose="020F0502020204030204"/>
                  <a:ea typeface="+mn-ea"/>
                  <a:cs typeface="+mn-cs"/>
                </a:endParaRPr>
              </a:p>
            </p:txBody>
          </p:sp>
        </p:grpSp>
        <p:grpSp>
          <p:nvGrpSpPr>
            <p:cNvPr id="11" name="Group 10">
              <a:extLst>
                <a:ext uri="{FF2B5EF4-FFF2-40B4-BE49-F238E27FC236}">
                  <a16:creationId xmlns:a16="http://schemas.microsoft.com/office/drawing/2014/main" xmlns="" id="{DF810CDE-80CE-41D1-8479-6CD8A2D146A6}"/>
                </a:ext>
              </a:extLst>
            </p:cNvPr>
            <p:cNvGrpSpPr/>
            <p:nvPr/>
          </p:nvGrpSpPr>
          <p:grpSpPr>
            <a:xfrm>
              <a:off x="11313782" y="948201"/>
              <a:ext cx="673445" cy="63845"/>
              <a:chOff x="11987676" y="588632"/>
              <a:chExt cx="673445" cy="63845"/>
            </a:xfrm>
            <a:grpFill/>
          </p:grpSpPr>
          <p:sp>
            <p:nvSpPr>
              <p:cNvPr id="18" name="Oval 17">
                <a:extLst>
                  <a:ext uri="{FF2B5EF4-FFF2-40B4-BE49-F238E27FC236}">
                    <a16:creationId xmlns:a16="http://schemas.microsoft.com/office/drawing/2014/main" xmlns="" id="{581AF863-BE61-443D-B757-073DE8566A69}"/>
                  </a:ext>
                </a:extLst>
              </p:cNvPr>
              <p:cNvSpPr/>
              <p:nvPr/>
            </p:nvSpPr>
            <p:spPr>
              <a:xfrm>
                <a:off x="11987676" y="588632"/>
                <a:ext cx="63845" cy="63845"/>
              </a:xfrm>
              <a:prstGeom prst="ellipse">
                <a:avLst/>
              </a:prstGeom>
              <a:grp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ysClr val="window" lastClr="FFFFFF"/>
                  </a:solidFill>
                  <a:effectLst/>
                  <a:uLnTx/>
                  <a:uFillTx/>
                  <a:latin typeface="Calibri" panose="020F0502020204030204"/>
                  <a:ea typeface="+mn-ea"/>
                  <a:cs typeface="+mn-cs"/>
                </a:endParaRPr>
              </a:p>
            </p:txBody>
          </p:sp>
          <p:sp>
            <p:nvSpPr>
              <p:cNvPr id="19" name="Oval 18">
                <a:extLst>
                  <a:ext uri="{FF2B5EF4-FFF2-40B4-BE49-F238E27FC236}">
                    <a16:creationId xmlns:a16="http://schemas.microsoft.com/office/drawing/2014/main" xmlns="" id="{5080CDFD-B1E7-423B-A382-0E2C125BFC0C}"/>
                  </a:ext>
                </a:extLst>
              </p:cNvPr>
              <p:cNvSpPr/>
              <p:nvPr/>
            </p:nvSpPr>
            <p:spPr>
              <a:xfrm>
                <a:off x="12140076" y="588632"/>
                <a:ext cx="63845" cy="63845"/>
              </a:xfrm>
              <a:prstGeom prst="ellipse">
                <a:avLst/>
              </a:prstGeom>
              <a:grp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ysClr val="window" lastClr="FFFFFF"/>
                  </a:solidFill>
                  <a:effectLst/>
                  <a:uLnTx/>
                  <a:uFillTx/>
                  <a:latin typeface="Calibri" panose="020F0502020204030204"/>
                  <a:ea typeface="+mn-ea"/>
                  <a:cs typeface="+mn-cs"/>
                </a:endParaRPr>
              </a:p>
            </p:txBody>
          </p:sp>
          <p:sp>
            <p:nvSpPr>
              <p:cNvPr id="20" name="Oval 19">
                <a:extLst>
                  <a:ext uri="{FF2B5EF4-FFF2-40B4-BE49-F238E27FC236}">
                    <a16:creationId xmlns:a16="http://schemas.microsoft.com/office/drawing/2014/main" xmlns="" id="{01EF46E8-3077-47BE-B803-865B40883645}"/>
                  </a:ext>
                </a:extLst>
              </p:cNvPr>
              <p:cNvSpPr/>
              <p:nvPr/>
            </p:nvSpPr>
            <p:spPr>
              <a:xfrm>
                <a:off x="12292476" y="588632"/>
                <a:ext cx="63845" cy="63845"/>
              </a:xfrm>
              <a:prstGeom prst="ellipse">
                <a:avLst/>
              </a:prstGeom>
              <a:grp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ysClr val="window" lastClr="FFFFFF"/>
                  </a:solidFill>
                  <a:effectLst/>
                  <a:uLnTx/>
                  <a:uFillTx/>
                  <a:latin typeface="Calibri" panose="020F0502020204030204"/>
                  <a:ea typeface="+mn-ea"/>
                  <a:cs typeface="+mn-cs"/>
                </a:endParaRPr>
              </a:p>
            </p:txBody>
          </p:sp>
          <p:sp>
            <p:nvSpPr>
              <p:cNvPr id="21" name="Oval 20">
                <a:extLst>
                  <a:ext uri="{FF2B5EF4-FFF2-40B4-BE49-F238E27FC236}">
                    <a16:creationId xmlns:a16="http://schemas.microsoft.com/office/drawing/2014/main" xmlns="" id="{85BEBE27-699A-4C4B-A262-976C9FA6E510}"/>
                  </a:ext>
                </a:extLst>
              </p:cNvPr>
              <p:cNvSpPr/>
              <p:nvPr/>
            </p:nvSpPr>
            <p:spPr>
              <a:xfrm>
                <a:off x="12444876" y="588632"/>
                <a:ext cx="63845" cy="63845"/>
              </a:xfrm>
              <a:prstGeom prst="ellipse">
                <a:avLst/>
              </a:prstGeom>
              <a:grp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ysClr val="window" lastClr="FFFFFF"/>
                  </a:solidFill>
                  <a:effectLst/>
                  <a:uLnTx/>
                  <a:uFillTx/>
                  <a:latin typeface="Calibri" panose="020F0502020204030204"/>
                  <a:ea typeface="+mn-ea"/>
                  <a:cs typeface="+mn-cs"/>
                </a:endParaRPr>
              </a:p>
            </p:txBody>
          </p:sp>
          <p:sp>
            <p:nvSpPr>
              <p:cNvPr id="22" name="Oval 21">
                <a:extLst>
                  <a:ext uri="{FF2B5EF4-FFF2-40B4-BE49-F238E27FC236}">
                    <a16:creationId xmlns:a16="http://schemas.microsoft.com/office/drawing/2014/main" xmlns="" id="{194242CA-888B-4B70-B7B3-D1FC899642ED}"/>
                  </a:ext>
                </a:extLst>
              </p:cNvPr>
              <p:cNvSpPr/>
              <p:nvPr/>
            </p:nvSpPr>
            <p:spPr>
              <a:xfrm>
                <a:off x="12597276" y="588632"/>
                <a:ext cx="63845" cy="63845"/>
              </a:xfrm>
              <a:prstGeom prst="ellipse">
                <a:avLst/>
              </a:prstGeom>
              <a:grp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ysClr val="window" lastClr="FFFFFF"/>
                  </a:solidFill>
                  <a:effectLst/>
                  <a:uLnTx/>
                  <a:uFillTx/>
                  <a:latin typeface="Calibri" panose="020F0502020204030204"/>
                  <a:ea typeface="+mn-ea"/>
                  <a:cs typeface="+mn-cs"/>
                </a:endParaRPr>
              </a:p>
            </p:txBody>
          </p:sp>
        </p:grpSp>
        <p:grpSp>
          <p:nvGrpSpPr>
            <p:cNvPr id="12" name="Group 11">
              <a:extLst>
                <a:ext uri="{FF2B5EF4-FFF2-40B4-BE49-F238E27FC236}">
                  <a16:creationId xmlns:a16="http://schemas.microsoft.com/office/drawing/2014/main" xmlns="" id="{DBCF1DA1-8778-4C47-A728-DFEF5C5335A0}"/>
                </a:ext>
              </a:extLst>
            </p:cNvPr>
            <p:cNvGrpSpPr/>
            <p:nvPr/>
          </p:nvGrpSpPr>
          <p:grpSpPr>
            <a:xfrm>
              <a:off x="11313782" y="1100601"/>
              <a:ext cx="673445" cy="63845"/>
              <a:chOff x="11987676" y="588632"/>
              <a:chExt cx="673445" cy="63845"/>
            </a:xfrm>
            <a:grpFill/>
          </p:grpSpPr>
          <p:sp>
            <p:nvSpPr>
              <p:cNvPr id="13" name="Oval 12">
                <a:extLst>
                  <a:ext uri="{FF2B5EF4-FFF2-40B4-BE49-F238E27FC236}">
                    <a16:creationId xmlns:a16="http://schemas.microsoft.com/office/drawing/2014/main" xmlns="" id="{3DE5D711-452A-487B-8C9D-AED7049CA068}"/>
                  </a:ext>
                </a:extLst>
              </p:cNvPr>
              <p:cNvSpPr/>
              <p:nvPr/>
            </p:nvSpPr>
            <p:spPr>
              <a:xfrm>
                <a:off x="11987676" y="588632"/>
                <a:ext cx="63845" cy="63845"/>
              </a:xfrm>
              <a:prstGeom prst="ellipse">
                <a:avLst/>
              </a:prstGeom>
              <a:grp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ysClr val="window" lastClr="FFFFFF"/>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xmlns="" id="{FFF39333-D703-4ADC-BE73-EE5FD10C9A15}"/>
                  </a:ext>
                </a:extLst>
              </p:cNvPr>
              <p:cNvSpPr/>
              <p:nvPr/>
            </p:nvSpPr>
            <p:spPr>
              <a:xfrm>
                <a:off x="12140076" y="588632"/>
                <a:ext cx="63845" cy="63845"/>
              </a:xfrm>
              <a:prstGeom prst="ellipse">
                <a:avLst/>
              </a:prstGeom>
              <a:grp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ysClr val="window" lastClr="FFFFFF"/>
                  </a:solidFill>
                  <a:effectLst/>
                  <a:uLnTx/>
                  <a:uFillTx/>
                  <a:latin typeface="Calibri" panose="020F0502020204030204"/>
                  <a:ea typeface="+mn-ea"/>
                  <a:cs typeface="+mn-cs"/>
                </a:endParaRPr>
              </a:p>
            </p:txBody>
          </p:sp>
          <p:sp>
            <p:nvSpPr>
              <p:cNvPr id="15" name="Oval 14">
                <a:extLst>
                  <a:ext uri="{FF2B5EF4-FFF2-40B4-BE49-F238E27FC236}">
                    <a16:creationId xmlns:a16="http://schemas.microsoft.com/office/drawing/2014/main" xmlns="" id="{1FCADB7D-CCD6-42F6-9A74-F1C2A76CEA44}"/>
                  </a:ext>
                </a:extLst>
              </p:cNvPr>
              <p:cNvSpPr/>
              <p:nvPr/>
            </p:nvSpPr>
            <p:spPr>
              <a:xfrm>
                <a:off x="12292476" y="588632"/>
                <a:ext cx="63845" cy="63845"/>
              </a:xfrm>
              <a:prstGeom prst="ellipse">
                <a:avLst/>
              </a:prstGeom>
              <a:grp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ysClr val="window" lastClr="FFFFFF"/>
                  </a:solidFill>
                  <a:effectLst/>
                  <a:uLnTx/>
                  <a:uFillTx/>
                  <a:latin typeface="Calibri" panose="020F0502020204030204"/>
                  <a:ea typeface="+mn-ea"/>
                  <a:cs typeface="+mn-cs"/>
                </a:endParaRPr>
              </a:p>
            </p:txBody>
          </p:sp>
          <p:sp>
            <p:nvSpPr>
              <p:cNvPr id="16" name="Oval 15">
                <a:extLst>
                  <a:ext uri="{FF2B5EF4-FFF2-40B4-BE49-F238E27FC236}">
                    <a16:creationId xmlns:a16="http://schemas.microsoft.com/office/drawing/2014/main" xmlns="" id="{71A74BBE-EFB2-4121-9222-67C7446BC03E}"/>
                  </a:ext>
                </a:extLst>
              </p:cNvPr>
              <p:cNvSpPr/>
              <p:nvPr/>
            </p:nvSpPr>
            <p:spPr>
              <a:xfrm>
                <a:off x="12444876" y="588632"/>
                <a:ext cx="63845" cy="63845"/>
              </a:xfrm>
              <a:prstGeom prst="ellipse">
                <a:avLst/>
              </a:prstGeom>
              <a:grp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ysClr val="window" lastClr="FFFFFF"/>
                  </a:solidFill>
                  <a:effectLst/>
                  <a:uLnTx/>
                  <a:uFillTx/>
                  <a:latin typeface="Calibri" panose="020F0502020204030204"/>
                  <a:ea typeface="+mn-ea"/>
                  <a:cs typeface="+mn-cs"/>
                </a:endParaRPr>
              </a:p>
            </p:txBody>
          </p:sp>
          <p:sp>
            <p:nvSpPr>
              <p:cNvPr id="17" name="Oval 16">
                <a:extLst>
                  <a:ext uri="{FF2B5EF4-FFF2-40B4-BE49-F238E27FC236}">
                    <a16:creationId xmlns:a16="http://schemas.microsoft.com/office/drawing/2014/main" xmlns="" id="{EB5973AF-8AC5-45DA-9647-C1E3C685858A}"/>
                  </a:ext>
                </a:extLst>
              </p:cNvPr>
              <p:cNvSpPr/>
              <p:nvPr/>
            </p:nvSpPr>
            <p:spPr>
              <a:xfrm>
                <a:off x="12597276" y="588632"/>
                <a:ext cx="63845" cy="63845"/>
              </a:xfrm>
              <a:prstGeom prst="ellipse">
                <a:avLst/>
              </a:prstGeom>
              <a:grp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ysClr val="window" lastClr="FFFFFF"/>
                  </a:solidFill>
                  <a:effectLst/>
                  <a:uLnTx/>
                  <a:uFillTx/>
                  <a:latin typeface="Calibri" panose="020F0502020204030204"/>
                  <a:ea typeface="+mn-ea"/>
                  <a:cs typeface="+mn-cs"/>
                </a:endParaRPr>
              </a:p>
            </p:txBody>
          </p:sp>
        </p:grpSp>
      </p:grpSp>
    </p:spTree>
    <p:extLst>
      <p:ext uri="{BB962C8B-B14F-4D97-AF65-F5344CB8AC3E}">
        <p14:creationId xmlns:p14="http://schemas.microsoft.com/office/powerpoint/2010/main" val="1696453158"/>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eelOff"/>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414987" y="-11118"/>
            <a:ext cx="8790039" cy="523220"/>
          </a:xfrm>
          <a:prstGeom prst="rect">
            <a:avLst/>
          </a:prstGeom>
          <a:noFill/>
        </p:spPr>
        <p:txBody>
          <a:bodyPr wrap="square" rtlCol="0">
            <a:spAutoFit/>
          </a:bodyPr>
          <a:lstStyle/>
          <a:p>
            <a:pPr lvl="0" algn="ctr">
              <a:defRPr/>
            </a:pPr>
            <a:r>
              <a:rPr lang="en-US" sz="2800" b="1" kern="0" dirty="0">
                <a:solidFill>
                  <a:srgbClr val="0070C0"/>
                </a:solidFill>
                <a:latin typeface="Century Gothic" panose="020B0502020202020204" pitchFamily="34" charset="0"/>
                <a:cs typeface="Microsoft Tai Le" panose="020B0502040204020203" pitchFamily="34" charset="0"/>
              </a:rPr>
              <a:t>Key Elements of Continuity Planning </a:t>
            </a:r>
            <a:endParaRPr kumimoji="0" lang="en-US" sz="2800" b="1" i="0" u="none" strike="noStrike" kern="0" cap="none" spc="0" normalizeH="0" baseline="0" noProof="0" dirty="0">
              <a:ln>
                <a:noFill/>
              </a:ln>
              <a:solidFill>
                <a:srgbClr val="0070C0"/>
              </a:solidFill>
              <a:effectLst/>
              <a:uLnTx/>
              <a:uFillTx/>
              <a:latin typeface="Century Gothic" panose="020B0502020202020204" pitchFamily="34" charset="0"/>
              <a:ea typeface="+mn-ea"/>
              <a:cs typeface="Microsoft Tai Le" panose="020B0502040204020203" pitchFamily="34" charset="0"/>
            </a:endParaRPr>
          </a:p>
        </p:txBody>
      </p:sp>
      <p:grpSp>
        <p:nvGrpSpPr>
          <p:cNvPr id="6" name="Group 5">
            <a:extLst>
              <a:ext uri="{FF2B5EF4-FFF2-40B4-BE49-F238E27FC236}">
                <a16:creationId xmlns:a16="http://schemas.microsoft.com/office/drawing/2014/main" xmlns="" id="{62CAA3B6-6978-4CA6-9B48-95C1C41AE7C2}"/>
              </a:ext>
            </a:extLst>
          </p:cNvPr>
          <p:cNvGrpSpPr/>
          <p:nvPr/>
        </p:nvGrpSpPr>
        <p:grpSpPr>
          <a:xfrm>
            <a:off x="1079290" y="1023995"/>
            <a:ext cx="9146731" cy="5177243"/>
            <a:chOff x="1412665" y="1109720"/>
            <a:chExt cx="9146731" cy="5177243"/>
          </a:xfrm>
        </p:grpSpPr>
        <p:grpSp>
          <p:nvGrpSpPr>
            <p:cNvPr id="28" name="Group 27">
              <a:extLst>
                <a:ext uri="{FF2B5EF4-FFF2-40B4-BE49-F238E27FC236}">
                  <a16:creationId xmlns:a16="http://schemas.microsoft.com/office/drawing/2014/main" xmlns="" id="{64C0D347-82C5-489D-8F02-E2D5D0C820E5}"/>
                </a:ext>
              </a:extLst>
            </p:cNvPr>
            <p:cNvGrpSpPr/>
            <p:nvPr/>
          </p:nvGrpSpPr>
          <p:grpSpPr>
            <a:xfrm>
              <a:off x="2957555" y="2512984"/>
              <a:ext cx="6051653" cy="2490330"/>
              <a:chOff x="2957555" y="2512984"/>
              <a:chExt cx="6051653" cy="2490330"/>
            </a:xfrm>
          </p:grpSpPr>
          <p:cxnSp>
            <p:nvCxnSpPr>
              <p:cNvPr id="142" name="Straight Connector 141">
                <a:extLst>
                  <a:ext uri="{FF2B5EF4-FFF2-40B4-BE49-F238E27FC236}">
                    <a16:creationId xmlns:a16="http://schemas.microsoft.com/office/drawing/2014/main" xmlns="" id="{0A8BD066-889A-4D1D-A1E2-0A2121C75BA8}"/>
                  </a:ext>
                </a:extLst>
              </p:cNvPr>
              <p:cNvCxnSpPr>
                <a:cxnSpLocks/>
              </p:cNvCxnSpPr>
              <p:nvPr/>
            </p:nvCxnSpPr>
            <p:spPr>
              <a:xfrm>
                <a:off x="6552839" y="3588601"/>
                <a:ext cx="2456369" cy="0"/>
              </a:xfrm>
              <a:prstGeom prst="line">
                <a:avLst/>
              </a:prstGeom>
              <a:noFill/>
              <a:ln w="6350" cap="flat" cmpd="sng" algn="ctr">
                <a:solidFill>
                  <a:srgbClr val="FFFFFF">
                    <a:lumMod val="75000"/>
                  </a:srgbClr>
                </a:solidFill>
                <a:prstDash val="solid"/>
                <a:miter lim="800000"/>
              </a:ln>
              <a:effectLst/>
            </p:spPr>
          </p:cxnSp>
          <p:cxnSp>
            <p:nvCxnSpPr>
              <p:cNvPr id="143" name="Straight Connector 142">
                <a:extLst>
                  <a:ext uri="{FF2B5EF4-FFF2-40B4-BE49-F238E27FC236}">
                    <a16:creationId xmlns:a16="http://schemas.microsoft.com/office/drawing/2014/main" xmlns="" id="{0CDA622B-A814-43B4-B7FD-79C879D5AA87}"/>
                  </a:ext>
                </a:extLst>
              </p:cNvPr>
              <p:cNvCxnSpPr>
                <a:cxnSpLocks/>
              </p:cNvCxnSpPr>
              <p:nvPr/>
            </p:nvCxnSpPr>
            <p:spPr>
              <a:xfrm>
                <a:off x="2957555" y="3588603"/>
                <a:ext cx="2497849" cy="0"/>
              </a:xfrm>
              <a:prstGeom prst="line">
                <a:avLst/>
              </a:prstGeom>
              <a:noFill/>
              <a:ln w="6350" cap="flat" cmpd="sng" algn="ctr">
                <a:solidFill>
                  <a:srgbClr val="FFFFFF">
                    <a:lumMod val="75000"/>
                  </a:srgbClr>
                </a:solidFill>
                <a:prstDash val="solid"/>
                <a:miter lim="800000"/>
              </a:ln>
              <a:effectLst/>
            </p:spPr>
          </p:cxnSp>
          <p:cxnSp>
            <p:nvCxnSpPr>
              <p:cNvPr id="144" name="Straight Connector 143">
                <a:extLst>
                  <a:ext uri="{FF2B5EF4-FFF2-40B4-BE49-F238E27FC236}">
                    <a16:creationId xmlns:a16="http://schemas.microsoft.com/office/drawing/2014/main" xmlns="" id="{F022AAE9-CC10-49AF-B1C0-F168EAD2470C}"/>
                  </a:ext>
                </a:extLst>
              </p:cNvPr>
              <p:cNvCxnSpPr>
                <a:cxnSpLocks/>
              </p:cNvCxnSpPr>
              <p:nvPr/>
            </p:nvCxnSpPr>
            <p:spPr>
              <a:xfrm>
                <a:off x="4927543" y="2512984"/>
                <a:ext cx="780043" cy="744936"/>
              </a:xfrm>
              <a:prstGeom prst="line">
                <a:avLst/>
              </a:prstGeom>
              <a:noFill/>
              <a:ln w="6350" cap="flat" cmpd="sng" algn="ctr">
                <a:solidFill>
                  <a:srgbClr val="FFFFFF">
                    <a:lumMod val="75000"/>
                  </a:srgbClr>
                </a:solidFill>
                <a:prstDash val="solid"/>
                <a:miter lim="800000"/>
              </a:ln>
              <a:effectLst/>
            </p:spPr>
          </p:cxnSp>
          <p:cxnSp>
            <p:nvCxnSpPr>
              <p:cNvPr id="145" name="Straight Connector 144">
                <a:extLst>
                  <a:ext uri="{FF2B5EF4-FFF2-40B4-BE49-F238E27FC236}">
                    <a16:creationId xmlns:a16="http://schemas.microsoft.com/office/drawing/2014/main" xmlns="" id="{9BD02C48-AB59-40AA-8001-EFEA192C42D9}"/>
                  </a:ext>
                </a:extLst>
              </p:cNvPr>
              <p:cNvCxnSpPr>
                <a:cxnSpLocks/>
              </p:cNvCxnSpPr>
              <p:nvPr/>
            </p:nvCxnSpPr>
            <p:spPr>
              <a:xfrm flipH="1">
                <a:off x="4680137" y="4048717"/>
                <a:ext cx="1140537" cy="658489"/>
              </a:xfrm>
              <a:prstGeom prst="line">
                <a:avLst/>
              </a:prstGeom>
              <a:noFill/>
              <a:ln w="6350" cap="flat" cmpd="sng" algn="ctr">
                <a:solidFill>
                  <a:srgbClr val="FFFFFF">
                    <a:lumMod val="75000"/>
                  </a:srgbClr>
                </a:solidFill>
                <a:prstDash val="solid"/>
                <a:miter lim="800000"/>
              </a:ln>
              <a:effectLst/>
            </p:spPr>
          </p:cxnSp>
          <p:cxnSp>
            <p:nvCxnSpPr>
              <p:cNvPr id="146" name="Straight Connector 145">
                <a:extLst>
                  <a:ext uri="{FF2B5EF4-FFF2-40B4-BE49-F238E27FC236}">
                    <a16:creationId xmlns:a16="http://schemas.microsoft.com/office/drawing/2014/main" xmlns="" id="{3CDED17D-D08C-4B27-868D-56239AA808DD}"/>
                  </a:ext>
                </a:extLst>
              </p:cNvPr>
              <p:cNvCxnSpPr>
                <a:cxnSpLocks/>
              </p:cNvCxnSpPr>
              <p:nvPr/>
            </p:nvCxnSpPr>
            <p:spPr>
              <a:xfrm>
                <a:off x="6458715" y="4011686"/>
                <a:ext cx="991627" cy="991628"/>
              </a:xfrm>
              <a:prstGeom prst="line">
                <a:avLst/>
              </a:prstGeom>
              <a:noFill/>
              <a:ln w="6350" cap="flat" cmpd="sng" algn="ctr">
                <a:solidFill>
                  <a:srgbClr val="FFFFFF">
                    <a:lumMod val="75000"/>
                  </a:srgbClr>
                </a:solidFill>
                <a:prstDash val="solid"/>
                <a:miter lim="800000"/>
              </a:ln>
              <a:effectLst/>
            </p:spPr>
          </p:cxnSp>
          <p:cxnSp>
            <p:nvCxnSpPr>
              <p:cNvPr id="147" name="Straight Connector 146">
                <a:extLst>
                  <a:ext uri="{FF2B5EF4-FFF2-40B4-BE49-F238E27FC236}">
                    <a16:creationId xmlns:a16="http://schemas.microsoft.com/office/drawing/2014/main" xmlns="" id="{9ED36D8E-73F6-4F05-AAFB-1BBE55286199}"/>
                  </a:ext>
                </a:extLst>
              </p:cNvPr>
              <p:cNvCxnSpPr/>
              <p:nvPr/>
            </p:nvCxnSpPr>
            <p:spPr>
              <a:xfrm rot="19800000">
                <a:off x="6234007" y="2880892"/>
                <a:ext cx="1701173" cy="0"/>
              </a:xfrm>
              <a:prstGeom prst="line">
                <a:avLst/>
              </a:prstGeom>
              <a:noFill/>
              <a:ln w="6350" cap="flat" cmpd="sng" algn="ctr">
                <a:solidFill>
                  <a:srgbClr val="FFFFFF">
                    <a:lumMod val="75000"/>
                  </a:srgbClr>
                </a:solidFill>
                <a:prstDash val="solid"/>
                <a:miter lim="800000"/>
              </a:ln>
              <a:effectLst/>
            </p:spPr>
          </p:cxnSp>
        </p:grpSp>
        <p:grpSp>
          <p:nvGrpSpPr>
            <p:cNvPr id="29" name="Group 28">
              <a:extLst>
                <a:ext uri="{FF2B5EF4-FFF2-40B4-BE49-F238E27FC236}">
                  <a16:creationId xmlns:a16="http://schemas.microsoft.com/office/drawing/2014/main" xmlns="" id="{57D7B101-234E-4098-9C25-F3AF62F1FE32}"/>
                </a:ext>
              </a:extLst>
            </p:cNvPr>
            <p:cNvGrpSpPr/>
            <p:nvPr/>
          </p:nvGrpSpPr>
          <p:grpSpPr>
            <a:xfrm>
              <a:off x="1412665" y="1188821"/>
              <a:ext cx="9100411" cy="5097995"/>
              <a:chOff x="1412665" y="1188821"/>
              <a:chExt cx="9100411" cy="5097995"/>
            </a:xfrm>
          </p:grpSpPr>
          <p:grpSp>
            <p:nvGrpSpPr>
              <p:cNvPr id="107" name="Group 106">
                <a:extLst>
                  <a:ext uri="{FF2B5EF4-FFF2-40B4-BE49-F238E27FC236}">
                    <a16:creationId xmlns:a16="http://schemas.microsoft.com/office/drawing/2014/main" xmlns="" id="{1437D1E2-9E92-498C-8CC2-58C8C2103DDF}"/>
                  </a:ext>
                </a:extLst>
              </p:cNvPr>
              <p:cNvGrpSpPr/>
              <p:nvPr/>
            </p:nvGrpSpPr>
            <p:grpSpPr>
              <a:xfrm>
                <a:off x="1412665" y="2813699"/>
                <a:ext cx="1562818" cy="1564105"/>
                <a:chOff x="1208074" y="5061143"/>
                <a:chExt cx="1562818" cy="1564105"/>
              </a:xfrm>
            </p:grpSpPr>
            <p:sp>
              <p:nvSpPr>
                <p:cNvPr id="138" name="Circle: Hollow 153">
                  <a:extLst>
                    <a:ext uri="{FF2B5EF4-FFF2-40B4-BE49-F238E27FC236}">
                      <a16:creationId xmlns:a16="http://schemas.microsoft.com/office/drawing/2014/main" xmlns="" id="{79A2CFBA-2B78-487C-B1E0-58D51919A830}"/>
                    </a:ext>
                  </a:extLst>
                </p:cNvPr>
                <p:cNvSpPr/>
                <p:nvPr/>
              </p:nvSpPr>
              <p:spPr>
                <a:xfrm rot="5400000" flipH="1">
                  <a:off x="1218445" y="5072159"/>
                  <a:ext cx="1542077" cy="1542078"/>
                </a:xfrm>
                <a:prstGeom prst="donut">
                  <a:avLst>
                    <a:gd name="adj" fmla="val 15216"/>
                  </a:avLst>
                </a:prstGeom>
                <a:solidFill>
                  <a:srgbClr val="2C2C2C">
                    <a:lumMod val="10000"/>
                    <a:lumOff val="9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black"/>
                    </a:solidFill>
                    <a:effectLst/>
                    <a:uLnTx/>
                    <a:uFillTx/>
                    <a:latin typeface="Arial" panose="020B0604020202020204"/>
                    <a:ea typeface="+mn-ea"/>
                    <a:cs typeface="+mn-cs"/>
                  </a:endParaRPr>
                </a:p>
              </p:txBody>
            </p:sp>
            <p:sp>
              <p:nvSpPr>
                <p:cNvPr id="139" name="Circle: Hollow 154">
                  <a:extLst>
                    <a:ext uri="{FF2B5EF4-FFF2-40B4-BE49-F238E27FC236}">
                      <a16:creationId xmlns:a16="http://schemas.microsoft.com/office/drawing/2014/main" xmlns="" id="{34ECA9F4-D385-48D3-8AA2-21107F5FA807}"/>
                    </a:ext>
                  </a:extLst>
                </p:cNvPr>
                <p:cNvSpPr/>
                <p:nvPr/>
              </p:nvSpPr>
              <p:spPr>
                <a:xfrm rot="5400000" flipH="1">
                  <a:off x="1207430" y="5061787"/>
                  <a:ext cx="1564105" cy="1562818"/>
                </a:xfrm>
                <a:prstGeom prst="donut">
                  <a:avLst>
                    <a:gd name="adj" fmla="val 1816"/>
                  </a:avLst>
                </a:prstGeom>
                <a:solidFill>
                  <a:srgbClr val="7DD0B6"/>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latin typeface="Century Gothic (Headings)"/>
                    <a:ea typeface="+mn-ea"/>
                    <a:cs typeface="+mn-cs"/>
                  </a:endParaRPr>
                </a:p>
              </p:txBody>
            </p:sp>
            <p:sp>
              <p:nvSpPr>
                <p:cNvPr id="140" name="Freeform: Shape 155">
                  <a:extLst>
                    <a:ext uri="{FF2B5EF4-FFF2-40B4-BE49-F238E27FC236}">
                      <a16:creationId xmlns:a16="http://schemas.microsoft.com/office/drawing/2014/main" xmlns="" id="{C7E1BE4B-B2FF-4531-A389-8105D20A4FF6}"/>
                    </a:ext>
                  </a:extLst>
                </p:cNvPr>
                <p:cNvSpPr/>
                <p:nvPr/>
              </p:nvSpPr>
              <p:spPr>
                <a:xfrm rot="5400000" flipH="1">
                  <a:off x="1608077" y="5459113"/>
                  <a:ext cx="763376" cy="1539122"/>
                </a:xfrm>
                <a:custGeom>
                  <a:avLst/>
                  <a:gdLst>
                    <a:gd name="connsiteX0" fmla="*/ 599437 w 599437"/>
                    <a:gd name="connsiteY0" fmla="*/ 0 h 1208588"/>
                    <a:gd name="connsiteX1" fmla="*/ 599437 w 599437"/>
                    <a:gd name="connsiteY1" fmla="*/ 203734 h 1208588"/>
                    <a:gd name="connsiteX2" fmla="*/ 524000 w 599437"/>
                    <a:gd name="connsiteY2" fmla="*/ 211339 h 1208588"/>
                    <a:gd name="connsiteX3" fmla="*/ 203733 w 599437"/>
                    <a:gd name="connsiteY3" fmla="*/ 604294 h 1208588"/>
                    <a:gd name="connsiteX4" fmla="*/ 524000 w 599437"/>
                    <a:gd name="connsiteY4" fmla="*/ 997249 h 1208588"/>
                    <a:gd name="connsiteX5" fmla="*/ 599437 w 599437"/>
                    <a:gd name="connsiteY5" fmla="*/ 1004854 h 1208588"/>
                    <a:gd name="connsiteX6" fmla="*/ 599437 w 599437"/>
                    <a:gd name="connsiteY6" fmla="*/ 1208588 h 1208588"/>
                    <a:gd name="connsiteX7" fmla="*/ 482942 w 599437"/>
                    <a:gd name="connsiteY7" fmla="*/ 1196844 h 1208588"/>
                    <a:gd name="connsiteX8" fmla="*/ 0 w 599437"/>
                    <a:gd name="connsiteY8" fmla="*/ 604294 h 1208588"/>
                    <a:gd name="connsiteX9" fmla="*/ 482942 w 599437"/>
                    <a:gd name="connsiteY9" fmla="*/ 11744 h 1208588"/>
                    <a:gd name="connsiteX10" fmla="*/ 599437 w 599437"/>
                    <a:gd name="connsiteY10" fmla="*/ 0 h 1208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99437" h="1208588">
                      <a:moveTo>
                        <a:pt x="599437" y="0"/>
                      </a:moveTo>
                      <a:lnTo>
                        <a:pt x="599437" y="203734"/>
                      </a:lnTo>
                      <a:lnTo>
                        <a:pt x="524000" y="211339"/>
                      </a:lnTo>
                      <a:cubicBezTo>
                        <a:pt x="341224" y="248740"/>
                        <a:pt x="203733" y="410461"/>
                        <a:pt x="203733" y="604294"/>
                      </a:cubicBezTo>
                      <a:cubicBezTo>
                        <a:pt x="203733" y="798128"/>
                        <a:pt x="341224" y="959848"/>
                        <a:pt x="524000" y="997249"/>
                      </a:cubicBezTo>
                      <a:lnTo>
                        <a:pt x="599437" y="1004854"/>
                      </a:lnTo>
                      <a:lnTo>
                        <a:pt x="599437" y="1208588"/>
                      </a:lnTo>
                      <a:lnTo>
                        <a:pt x="482942" y="1196844"/>
                      </a:lnTo>
                      <a:cubicBezTo>
                        <a:pt x="207328" y="1140445"/>
                        <a:pt x="0" y="896582"/>
                        <a:pt x="0" y="604294"/>
                      </a:cubicBezTo>
                      <a:cubicBezTo>
                        <a:pt x="0" y="312006"/>
                        <a:pt x="207328" y="68143"/>
                        <a:pt x="482942" y="11744"/>
                      </a:cubicBezTo>
                      <a:lnTo>
                        <a:pt x="599437" y="0"/>
                      </a:lnTo>
                      <a:close/>
                    </a:path>
                  </a:pathLst>
                </a:custGeom>
                <a:solidFill>
                  <a:srgbClr val="7DD0B6"/>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latin typeface="Century Gothic (Headings)"/>
                    <a:ea typeface="+mn-ea"/>
                    <a:cs typeface="+mn-cs"/>
                  </a:endParaRPr>
                </a:p>
              </p:txBody>
            </p:sp>
            <p:sp>
              <p:nvSpPr>
                <p:cNvPr id="141" name="Oval 140">
                  <a:extLst>
                    <a:ext uri="{FF2B5EF4-FFF2-40B4-BE49-F238E27FC236}">
                      <a16:creationId xmlns:a16="http://schemas.microsoft.com/office/drawing/2014/main" xmlns="" id="{DCB9E1C1-BC02-4C30-A64A-00A6CB5AB9B7}"/>
                    </a:ext>
                  </a:extLst>
                </p:cNvPr>
                <p:cNvSpPr/>
                <p:nvPr/>
              </p:nvSpPr>
              <p:spPr>
                <a:xfrm rot="5400000" flipH="1">
                  <a:off x="1281731" y="5140161"/>
                  <a:ext cx="1416066" cy="1416066"/>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entury Gothic (Headings)"/>
                    <a:ea typeface="+mn-ea"/>
                    <a:cs typeface="+mn-cs"/>
                  </a:endParaRPr>
                </a:p>
              </p:txBody>
            </p:sp>
          </p:grpSp>
          <p:grpSp>
            <p:nvGrpSpPr>
              <p:cNvPr id="108" name="Group 107">
                <a:extLst>
                  <a:ext uri="{FF2B5EF4-FFF2-40B4-BE49-F238E27FC236}">
                    <a16:creationId xmlns:a16="http://schemas.microsoft.com/office/drawing/2014/main" xmlns="" id="{2F96E96B-A21F-485C-B1B5-A3EF9D5E4B49}"/>
                  </a:ext>
                </a:extLst>
              </p:cNvPr>
              <p:cNvGrpSpPr/>
              <p:nvPr/>
            </p:nvGrpSpPr>
            <p:grpSpPr>
              <a:xfrm>
                <a:off x="3504310" y="1478222"/>
                <a:ext cx="1562818" cy="1564105"/>
                <a:chOff x="1208074" y="5061143"/>
                <a:chExt cx="1562818" cy="1564105"/>
              </a:xfrm>
            </p:grpSpPr>
            <p:sp>
              <p:nvSpPr>
                <p:cNvPr id="134" name="Circle: Hollow 160">
                  <a:extLst>
                    <a:ext uri="{FF2B5EF4-FFF2-40B4-BE49-F238E27FC236}">
                      <a16:creationId xmlns:a16="http://schemas.microsoft.com/office/drawing/2014/main" xmlns="" id="{4C30C334-2E3C-4863-B0BA-BD12212BFEF6}"/>
                    </a:ext>
                  </a:extLst>
                </p:cNvPr>
                <p:cNvSpPr/>
                <p:nvPr/>
              </p:nvSpPr>
              <p:spPr>
                <a:xfrm rot="5400000" flipH="1">
                  <a:off x="1218445" y="5072159"/>
                  <a:ext cx="1542077" cy="1542078"/>
                </a:xfrm>
                <a:prstGeom prst="donut">
                  <a:avLst>
                    <a:gd name="adj" fmla="val 15216"/>
                  </a:avLst>
                </a:prstGeom>
                <a:solidFill>
                  <a:srgbClr val="2C2C2C">
                    <a:lumMod val="10000"/>
                    <a:lumOff val="9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black"/>
                    </a:solidFill>
                    <a:effectLst/>
                    <a:uLnTx/>
                    <a:uFillTx/>
                    <a:latin typeface="Arial" panose="020B0604020202020204"/>
                    <a:ea typeface="+mn-ea"/>
                    <a:cs typeface="+mn-cs"/>
                  </a:endParaRPr>
                </a:p>
              </p:txBody>
            </p:sp>
            <p:sp>
              <p:nvSpPr>
                <p:cNvPr id="135" name="Circle: Hollow 161">
                  <a:extLst>
                    <a:ext uri="{FF2B5EF4-FFF2-40B4-BE49-F238E27FC236}">
                      <a16:creationId xmlns:a16="http://schemas.microsoft.com/office/drawing/2014/main" xmlns="" id="{7D76DB60-059D-4377-84FD-02D6A0C87D09}"/>
                    </a:ext>
                  </a:extLst>
                </p:cNvPr>
                <p:cNvSpPr/>
                <p:nvPr/>
              </p:nvSpPr>
              <p:spPr>
                <a:xfrm rot="5400000" flipH="1">
                  <a:off x="1207430" y="5061787"/>
                  <a:ext cx="1564105" cy="1562818"/>
                </a:xfrm>
                <a:prstGeom prst="donut">
                  <a:avLst>
                    <a:gd name="adj" fmla="val 1816"/>
                  </a:avLst>
                </a:prstGeom>
                <a:solidFill>
                  <a:srgbClr val="00B3CA"/>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latin typeface="Century Gothic (Headings)"/>
                    <a:ea typeface="+mn-ea"/>
                    <a:cs typeface="+mn-cs"/>
                  </a:endParaRPr>
                </a:p>
              </p:txBody>
            </p:sp>
            <p:sp>
              <p:nvSpPr>
                <p:cNvPr id="136" name="Freeform: Shape 162">
                  <a:extLst>
                    <a:ext uri="{FF2B5EF4-FFF2-40B4-BE49-F238E27FC236}">
                      <a16:creationId xmlns:a16="http://schemas.microsoft.com/office/drawing/2014/main" xmlns="" id="{3FD5B290-046D-44CE-8FA7-9D11840DA3BE}"/>
                    </a:ext>
                  </a:extLst>
                </p:cNvPr>
                <p:cNvSpPr/>
                <p:nvPr/>
              </p:nvSpPr>
              <p:spPr>
                <a:xfrm rot="5400000" flipH="1">
                  <a:off x="1608077" y="5459113"/>
                  <a:ext cx="763376" cy="1539122"/>
                </a:xfrm>
                <a:custGeom>
                  <a:avLst/>
                  <a:gdLst>
                    <a:gd name="connsiteX0" fmla="*/ 599437 w 599437"/>
                    <a:gd name="connsiteY0" fmla="*/ 0 h 1208588"/>
                    <a:gd name="connsiteX1" fmla="*/ 599437 w 599437"/>
                    <a:gd name="connsiteY1" fmla="*/ 203734 h 1208588"/>
                    <a:gd name="connsiteX2" fmla="*/ 524000 w 599437"/>
                    <a:gd name="connsiteY2" fmla="*/ 211339 h 1208588"/>
                    <a:gd name="connsiteX3" fmla="*/ 203733 w 599437"/>
                    <a:gd name="connsiteY3" fmla="*/ 604294 h 1208588"/>
                    <a:gd name="connsiteX4" fmla="*/ 524000 w 599437"/>
                    <a:gd name="connsiteY4" fmla="*/ 997249 h 1208588"/>
                    <a:gd name="connsiteX5" fmla="*/ 599437 w 599437"/>
                    <a:gd name="connsiteY5" fmla="*/ 1004854 h 1208588"/>
                    <a:gd name="connsiteX6" fmla="*/ 599437 w 599437"/>
                    <a:gd name="connsiteY6" fmla="*/ 1208588 h 1208588"/>
                    <a:gd name="connsiteX7" fmla="*/ 482942 w 599437"/>
                    <a:gd name="connsiteY7" fmla="*/ 1196844 h 1208588"/>
                    <a:gd name="connsiteX8" fmla="*/ 0 w 599437"/>
                    <a:gd name="connsiteY8" fmla="*/ 604294 h 1208588"/>
                    <a:gd name="connsiteX9" fmla="*/ 482942 w 599437"/>
                    <a:gd name="connsiteY9" fmla="*/ 11744 h 1208588"/>
                    <a:gd name="connsiteX10" fmla="*/ 599437 w 599437"/>
                    <a:gd name="connsiteY10" fmla="*/ 0 h 1208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99437" h="1208588">
                      <a:moveTo>
                        <a:pt x="599437" y="0"/>
                      </a:moveTo>
                      <a:lnTo>
                        <a:pt x="599437" y="203734"/>
                      </a:lnTo>
                      <a:lnTo>
                        <a:pt x="524000" y="211339"/>
                      </a:lnTo>
                      <a:cubicBezTo>
                        <a:pt x="341224" y="248740"/>
                        <a:pt x="203733" y="410461"/>
                        <a:pt x="203733" y="604294"/>
                      </a:cubicBezTo>
                      <a:cubicBezTo>
                        <a:pt x="203733" y="798128"/>
                        <a:pt x="341224" y="959848"/>
                        <a:pt x="524000" y="997249"/>
                      </a:cubicBezTo>
                      <a:lnTo>
                        <a:pt x="599437" y="1004854"/>
                      </a:lnTo>
                      <a:lnTo>
                        <a:pt x="599437" y="1208588"/>
                      </a:lnTo>
                      <a:lnTo>
                        <a:pt x="482942" y="1196844"/>
                      </a:lnTo>
                      <a:cubicBezTo>
                        <a:pt x="207328" y="1140445"/>
                        <a:pt x="0" y="896582"/>
                        <a:pt x="0" y="604294"/>
                      </a:cubicBezTo>
                      <a:cubicBezTo>
                        <a:pt x="0" y="312006"/>
                        <a:pt x="207328" y="68143"/>
                        <a:pt x="482942" y="11744"/>
                      </a:cubicBezTo>
                      <a:lnTo>
                        <a:pt x="599437" y="0"/>
                      </a:lnTo>
                      <a:close/>
                    </a:path>
                  </a:pathLst>
                </a:custGeom>
                <a:solidFill>
                  <a:srgbClr val="00B3CA"/>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latin typeface="Century Gothic (Headings)"/>
                    <a:ea typeface="+mn-ea"/>
                    <a:cs typeface="+mn-cs"/>
                  </a:endParaRPr>
                </a:p>
              </p:txBody>
            </p:sp>
            <p:sp>
              <p:nvSpPr>
                <p:cNvPr id="137" name="Oval 136">
                  <a:extLst>
                    <a:ext uri="{FF2B5EF4-FFF2-40B4-BE49-F238E27FC236}">
                      <a16:creationId xmlns:a16="http://schemas.microsoft.com/office/drawing/2014/main" xmlns="" id="{23FB48FA-9396-4DF4-A9FE-A3A020EB5B0C}"/>
                    </a:ext>
                  </a:extLst>
                </p:cNvPr>
                <p:cNvSpPr/>
                <p:nvPr/>
              </p:nvSpPr>
              <p:spPr>
                <a:xfrm rot="5400000" flipH="1">
                  <a:off x="1281731" y="5140161"/>
                  <a:ext cx="1416066" cy="1416066"/>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entury Gothic (Headings)"/>
                    <a:ea typeface="+mn-ea"/>
                    <a:cs typeface="+mn-cs"/>
                  </a:endParaRPr>
                </a:p>
              </p:txBody>
            </p:sp>
          </p:grpSp>
          <p:grpSp>
            <p:nvGrpSpPr>
              <p:cNvPr id="109" name="Group 108">
                <a:extLst>
                  <a:ext uri="{FF2B5EF4-FFF2-40B4-BE49-F238E27FC236}">
                    <a16:creationId xmlns:a16="http://schemas.microsoft.com/office/drawing/2014/main" xmlns="" id="{B422CB0D-A7FB-44B5-89EC-822F1311EEE9}"/>
                  </a:ext>
                </a:extLst>
              </p:cNvPr>
              <p:cNvGrpSpPr/>
              <p:nvPr/>
            </p:nvGrpSpPr>
            <p:grpSpPr>
              <a:xfrm>
                <a:off x="7542517" y="1188821"/>
                <a:ext cx="1562818" cy="1564105"/>
                <a:chOff x="1208074" y="5061143"/>
                <a:chExt cx="1562818" cy="1564105"/>
              </a:xfrm>
            </p:grpSpPr>
            <p:sp>
              <p:nvSpPr>
                <p:cNvPr id="130" name="Circle: Hollow 170">
                  <a:extLst>
                    <a:ext uri="{FF2B5EF4-FFF2-40B4-BE49-F238E27FC236}">
                      <a16:creationId xmlns:a16="http://schemas.microsoft.com/office/drawing/2014/main" xmlns="" id="{5D5A158B-9305-4645-883C-76937CBB2A50}"/>
                    </a:ext>
                  </a:extLst>
                </p:cNvPr>
                <p:cNvSpPr/>
                <p:nvPr/>
              </p:nvSpPr>
              <p:spPr>
                <a:xfrm rot="5400000" flipH="1">
                  <a:off x="1218445" y="5072159"/>
                  <a:ext cx="1542077" cy="1542078"/>
                </a:xfrm>
                <a:prstGeom prst="donut">
                  <a:avLst>
                    <a:gd name="adj" fmla="val 15216"/>
                  </a:avLst>
                </a:prstGeom>
                <a:solidFill>
                  <a:srgbClr val="2C2C2C">
                    <a:lumMod val="10000"/>
                    <a:lumOff val="9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black"/>
                    </a:solidFill>
                    <a:effectLst/>
                    <a:uLnTx/>
                    <a:uFillTx/>
                    <a:latin typeface="Arial" panose="020B0604020202020204"/>
                    <a:ea typeface="+mn-ea"/>
                    <a:cs typeface="+mn-cs"/>
                  </a:endParaRPr>
                </a:p>
              </p:txBody>
            </p:sp>
            <p:sp>
              <p:nvSpPr>
                <p:cNvPr id="131" name="Circle: Hollow 171">
                  <a:extLst>
                    <a:ext uri="{FF2B5EF4-FFF2-40B4-BE49-F238E27FC236}">
                      <a16:creationId xmlns:a16="http://schemas.microsoft.com/office/drawing/2014/main" xmlns="" id="{BCA422F4-7960-4938-B1EA-446707199B1D}"/>
                    </a:ext>
                  </a:extLst>
                </p:cNvPr>
                <p:cNvSpPr/>
                <p:nvPr/>
              </p:nvSpPr>
              <p:spPr>
                <a:xfrm rot="5400000" flipH="1">
                  <a:off x="1207430" y="5061787"/>
                  <a:ext cx="1564105" cy="1562818"/>
                </a:xfrm>
                <a:prstGeom prst="donut">
                  <a:avLst>
                    <a:gd name="adj" fmla="val 1816"/>
                  </a:avLst>
                </a:prstGeom>
                <a:solidFill>
                  <a:srgbClr val="1D4E89"/>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latin typeface="Century Gothic (Headings)"/>
                    <a:ea typeface="+mn-ea"/>
                    <a:cs typeface="+mn-cs"/>
                  </a:endParaRPr>
                </a:p>
              </p:txBody>
            </p:sp>
            <p:sp>
              <p:nvSpPr>
                <p:cNvPr id="132" name="Freeform: Shape 172">
                  <a:extLst>
                    <a:ext uri="{FF2B5EF4-FFF2-40B4-BE49-F238E27FC236}">
                      <a16:creationId xmlns:a16="http://schemas.microsoft.com/office/drawing/2014/main" xmlns="" id="{448754F9-C59E-42A0-A08A-5D22770C06B2}"/>
                    </a:ext>
                  </a:extLst>
                </p:cNvPr>
                <p:cNvSpPr/>
                <p:nvPr/>
              </p:nvSpPr>
              <p:spPr>
                <a:xfrm rot="5400000" flipH="1">
                  <a:off x="1608077" y="5459113"/>
                  <a:ext cx="763376" cy="1539122"/>
                </a:xfrm>
                <a:custGeom>
                  <a:avLst/>
                  <a:gdLst>
                    <a:gd name="connsiteX0" fmla="*/ 599437 w 599437"/>
                    <a:gd name="connsiteY0" fmla="*/ 0 h 1208588"/>
                    <a:gd name="connsiteX1" fmla="*/ 599437 w 599437"/>
                    <a:gd name="connsiteY1" fmla="*/ 203734 h 1208588"/>
                    <a:gd name="connsiteX2" fmla="*/ 524000 w 599437"/>
                    <a:gd name="connsiteY2" fmla="*/ 211339 h 1208588"/>
                    <a:gd name="connsiteX3" fmla="*/ 203733 w 599437"/>
                    <a:gd name="connsiteY3" fmla="*/ 604294 h 1208588"/>
                    <a:gd name="connsiteX4" fmla="*/ 524000 w 599437"/>
                    <a:gd name="connsiteY4" fmla="*/ 997249 h 1208588"/>
                    <a:gd name="connsiteX5" fmla="*/ 599437 w 599437"/>
                    <a:gd name="connsiteY5" fmla="*/ 1004854 h 1208588"/>
                    <a:gd name="connsiteX6" fmla="*/ 599437 w 599437"/>
                    <a:gd name="connsiteY6" fmla="*/ 1208588 h 1208588"/>
                    <a:gd name="connsiteX7" fmla="*/ 482942 w 599437"/>
                    <a:gd name="connsiteY7" fmla="*/ 1196844 h 1208588"/>
                    <a:gd name="connsiteX8" fmla="*/ 0 w 599437"/>
                    <a:gd name="connsiteY8" fmla="*/ 604294 h 1208588"/>
                    <a:gd name="connsiteX9" fmla="*/ 482942 w 599437"/>
                    <a:gd name="connsiteY9" fmla="*/ 11744 h 1208588"/>
                    <a:gd name="connsiteX10" fmla="*/ 599437 w 599437"/>
                    <a:gd name="connsiteY10" fmla="*/ 0 h 1208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99437" h="1208588">
                      <a:moveTo>
                        <a:pt x="599437" y="0"/>
                      </a:moveTo>
                      <a:lnTo>
                        <a:pt x="599437" y="203734"/>
                      </a:lnTo>
                      <a:lnTo>
                        <a:pt x="524000" y="211339"/>
                      </a:lnTo>
                      <a:cubicBezTo>
                        <a:pt x="341224" y="248740"/>
                        <a:pt x="203733" y="410461"/>
                        <a:pt x="203733" y="604294"/>
                      </a:cubicBezTo>
                      <a:cubicBezTo>
                        <a:pt x="203733" y="798128"/>
                        <a:pt x="341224" y="959848"/>
                        <a:pt x="524000" y="997249"/>
                      </a:cubicBezTo>
                      <a:lnTo>
                        <a:pt x="599437" y="1004854"/>
                      </a:lnTo>
                      <a:lnTo>
                        <a:pt x="599437" y="1208588"/>
                      </a:lnTo>
                      <a:lnTo>
                        <a:pt x="482942" y="1196844"/>
                      </a:lnTo>
                      <a:cubicBezTo>
                        <a:pt x="207328" y="1140445"/>
                        <a:pt x="0" y="896582"/>
                        <a:pt x="0" y="604294"/>
                      </a:cubicBezTo>
                      <a:cubicBezTo>
                        <a:pt x="0" y="312006"/>
                        <a:pt x="207328" y="68143"/>
                        <a:pt x="482942" y="11744"/>
                      </a:cubicBezTo>
                      <a:lnTo>
                        <a:pt x="599437" y="0"/>
                      </a:lnTo>
                      <a:close/>
                    </a:path>
                  </a:pathLst>
                </a:custGeom>
                <a:solidFill>
                  <a:srgbClr val="1D4E89"/>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latin typeface="Century Gothic (Headings)"/>
                    <a:ea typeface="+mn-ea"/>
                    <a:cs typeface="+mn-cs"/>
                  </a:endParaRPr>
                </a:p>
              </p:txBody>
            </p:sp>
            <p:sp>
              <p:nvSpPr>
                <p:cNvPr id="133" name="Oval 132">
                  <a:extLst>
                    <a:ext uri="{FF2B5EF4-FFF2-40B4-BE49-F238E27FC236}">
                      <a16:creationId xmlns:a16="http://schemas.microsoft.com/office/drawing/2014/main" xmlns="" id="{ED6FEF52-2C56-459A-877C-E4916328D45D}"/>
                    </a:ext>
                  </a:extLst>
                </p:cNvPr>
                <p:cNvSpPr/>
                <p:nvPr/>
              </p:nvSpPr>
              <p:spPr>
                <a:xfrm rot="5400000" flipH="1">
                  <a:off x="1281731" y="5140161"/>
                  <a:ext cx="1416066" cy="1416066"/>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entury Gothic (Headings)"/>
                    <a:ea typeface="+mn-ea"/>
                    <a:cs typeface="+mn-cs"/>
                  </a:endParaRPr>
                </a:p>
              </p:txBody>
            </p:sp>
          </p:grpSp>
          <p:grpSp>
            <p:nvGrpSpPr>
              <p:cNvPr id="110" name="Group 109">
                <a:extLst>
                  <a:ext uri="{FF2B5EF4-FFF2-40B4-BE49-F238E27FC236}">
                    <a16:creationId xmlns:a16="http://schemas.microsoft.com/office/drawing/2014/main" xmlns="" id="{19D870AC-29D5-4A25-B140-E6D126EAB4BB}"/>
                  </a:ext>
                </a:extLst>
              </p:cNvPr>
              <p:cNvGrpSpPr/>
              <p:nvPr/>
            </p:nvGrpSpPr>
            <p:grpSpPr>
              <a:xfrm>
                <a:off x="3295937" y="4356876"/>
                <a:ext cx="1562818" cy="1564105"/>
                <a:chOff x="1208074" y="5061143"/>
                <a:chExt cx="1562818" cy="1564105"/>
              </a:xfrm>
            </p:grpSpPr>
            <p:sp>
              <p:nvSpPr>
                <p:cNvPr id="126" name="Circle: Hollow 175">
                  <a:extLst>
                    <a:ext uri="{FF2B5EF4-FFF2-40B4-BE49-F238E27FC236}">
                      <a16:creationId xmlns:a16="http://schemas.microsoft.com/office/drawing/2014/main" xmlns="" id="{538FC900-0CD6-4B89-9098-7517612E5194}"/>
                    </a:ext>
                  </a:extLst>
                </p:cNvPr>
                <p:cNvSpPr/>
                <p:nvPr/>
              </p:nvSpPr>
              <p:spPr>
                <a:xfrm rot="5400000" flipH="1">
                  <a:off x="1218445" y="5072159"/>
                  <a:ext cx="1542077" cy="1542078"/>
                </a:xfrm>
                <a:prstGeom prst="donut">
                  <a:avLst>
                    <a:gd name="adj" fmla="val 15216"/>
                  </a:avLst>
                </a:prstGeom>
                <a:solidFill>
                  <a:srgbClr val="2C2C2C">
                    <a:lumMod val="10000"/>
                    <a:lumOff val="9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black"/>
                    </a:solidFill>
                    <a:effectLst/>
                    <a:uLnTx/>
                    <a:uFillTx/>
                    <a:latin typeface="Arial" panose="020B0604020202020204"/>
                    <a:ea typeface="+mn-ea"/>
                    <a:cs typeface="+mn-cs"/>
                  </a:endParaRPr>
                </a:p>
              </p:txBody>
            </p:sp>
            <p:sp>
              <p:nvSpPr>
                <p:cNvPr id="127" name="Circle: Hollow 176">
                  <a:extLst>
                    <a:ext uri="{FF2B5EF4-FFF2-40B4-BE49-F238E27FC236}">
                      <a16:creationId xmlns:a16="http://schemas.microsoft.com/office/drawing/2014/main" xmlns="" id="{998098A8-523C-4799-8E08-0A5170D4FDF1}"/>
                    </a:ext>
                  </a:extLst>
                </p:cNvPr>
                <p:cNvSpPr/>
                <p:nvPr/>
              </p:nvSpPr>
              <p:spPr>
                <a:xfrm rot="5400000" flipH="1">
                  <a:off x="1207430" y="5061787"/>
                  <a:ext cx="1564105" cy="1562818"/>
                </a:xfrm>
                <a:prstGeom prst="donut">
                  <a:avLst>
                    <a:gd name="adj" fmla="val 1816"/>
                  </a:avLst>
                </a:prstGeom>
                <a:solidFill>
                  <a:srgbClr val="1D4E89"/>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latin typeface="Century Gothic (Headings)"/>
                    <a:ea typeface="+mn-ea"/>
                    <a:cs typeface="+mn-cs"/>
                  </a:endParaRPr>
                </a:p>
              </p:txBody>
            </p:sp>
            <p:sp>
              <p:nvSpPr>
                <p:cNvPr id="128" name="Freeform: Shape 177">
                  <a:extLst>
                    <a:ext uri="{FF2B5EF4-FFF2-40B4-BE49-F238E27FC236}">
                      <a16:creationId xmlns:a16="http://schemas.microsoft.com/office/drawing/2014/main" xmlns="" id="{85D790B0-DB1B-45E6-B3A0-168B2DC95DEB}"/>
                    </a:ext>
                  </a:extLst>
                </p:cNvPr>
                <p:cNvSpPr/>
                <p:nvPr/>
              </p:nvSpPr>
              <p:spPr>
                <a:xfrm rot="5400000" flipH="1">
                  <a:off x="1608077" y="5459113"/>
                  <a:ext cx="763376" cy="1539122"/>
                </a:xfrm>
                <a:custGeom>
                  <a:avLst/>
                  <a:gdLst>
                    <a:gd name="connsiteX0" fmla="*/ 599437 w 599437"/>
                    <a:gd name="connsiteY0" fmla="*/ 0 h 1208588"/>
                    <a:gd name="connsiteX1" fmla="*/ 599437 w 599437"/>
                    <a:gd name="connsiteY1" fmla="*/ 203734 h 1208588"/>
                    <a:gd name="connsiteX2" fmla="*/ 524000 w 599437"/>
                    <a:gd name="connsiteY2" fmla="*/ 211339 h 1208588"/>
                    <a:gd name="connsiteX3" fmla="*/ 203733 w 599437"/>
                    <a:gd name="connsiteY3" fmla="*/ 604294 h 1208588"/>
                    <a:gd name="connsiteX4" fmla="*/ 524000 w 599437"/>
                    <a:gd name="connsiteY4" fmla="*/ 997249 h 1208588"/>
                    <a:gd name="connsiteX5" fmla="*/ 599437 w 599437"/>
                    <a:gd name="connsiteY5" fmla="*/ 1004854 h 1208588"/>
                    <a:gd name="connsiteX6" fmla="*/ 599437 w 599437"/>
                    <a:gd name="connsiteY6" fmla="*/ 1208588 h 1208588"/>
                    <a:gd name="connsiteX7" fmla="*/ 482942 w 599437"/>
                    <a:gd name="connsiteY7" fmla="*/ 1196844 h 1208588"/>
                    <a:gd name="connsiteX8" fmla="*/ 0 w 599437"/>
                    <a:gd name="connsiteY8" fmla="*/ 604294 h 1208588"/>
                    <a:gd name="connsiteX9" fmla="*/ 482942 w 599437"/>
                    <a:gd name="connsiteY9" fmla="*/ 11744 h 1208588"/>
                    <a:gd name="connsiteX10" fmla="*/ 599437 w 599437"/>
                    <a:gd name="connsiteY10" fmla="*/ 0 h 1208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99437" h="1208588">
                      <a:moveTo>
                        <a:pt x="599437" y="0"/>
                      </a:moveTo>
                      <a:lnTo>
                        <a:pt x="599437" y="203734"/>
                      </a:lnTo>
                      <a:lnTo>
                        <a:pt x="524000" y="211339"/>
                      </a:lnTo>
                      <a:cubicBezTo>
                        <a:pt x="341224" y="248740"/>
                        <a:pt x="203733" y="410461"/>
                        <a:pt x="203733" y="604294"/>
                      </a:cubicBezTo>
                      <a:cubicBezTo>
                        <a:pt x="203733" y="798128"/>
                        <a:pt x="341224" y="959848"/>
                        <a:pt x="524000" y="997249"/>
                      </a:cubicBezTo>
                      <a:lnTo>
                        <a:pt x="599437" y="1004854"/>
                      </a:lnTo>
                      <a:lnTo>
                        <a:pt x="599437" y="1208588"/>
                      </a:lnTo>
                      <a:lnTo>
                        <a:pt x="482942" y="1196844"/>
                      </a:lnTo>
                      <a:cubicBezTo>
                        <a:pt x="207328" y="1140445"/>
                        <a:pt x="0" y="896582"/>
                        <a:pt x="0" y="604294"/>
                      </a:cubicBezTo>
                      <a:cubicBezTo>
                        <a:pt x="0" y="312006"/>
                        <a:pt x="207328" y="68143"/>
                        <a:pt x="482942" y="11744"/>
                      </a:cubicBezTo>
                      <a:lnTo>
                        <a:pt x="599437" y="0"/>
                      </a:lnTo>
                      <a:close/>
                    </a:path>
                  </a:pathLst>
                </a:custGeom>
                <a:solidFill>
                  <a:srgbClr val="1D4E89"/>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latin typeface="Century Gothic (Headings)"/>
                    <a:ea typeface="+mn-ea"/>
                    <a:cs typeface="+mn-cs"/>
                  </a:endParaRPr>
                </a:p>
              </p:txBody>
            </p:sp>
            <p:sp>
              <p:nvSpPr>
                <p:cNvPr id="129" name="Oval 128">
                  <a:extLst>
                    <a:ext uri="{FF2B5EF4-FFF2-40B4-BE49-F238E27FC236}">
                      <a16:creationId xmlns:a16="http://schemas.microsoft.com/office/drawing/2014/main" xmlns="" id="{6C48E7F6-38E0-49D1-A951-4B2FB48A25DE}"/>
                    </a:ext>
                  </a:extLst>
                </p:cNvPr>
                <p:cNvSpPr/>
                <p:nvPr/>
              </p:nvSpPr>
              <p:spPr>
                <a:xfrm rot="5400000" flipH="1">
                  <a:off x="1281731" y="5140161"/>
                  <a:ext cx="1416066" cy="1416066"/>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entury Gothic (Headings)"/>
                    <a:ea typeface="+mn-ea"/>
                    <a:cs typeface="+mn-cs"/>
                  </a:endParaRPr>
                </a:p>
              </p:txBody>
            </p:sp>
          </p:grpSp>
          <p:grpSp>
            <p:nvGrpSpPr>
              <p:cNvPr id="111" name="Group 110">
                <a:extLst>
                  <a:ext uri="{FF2B5EF4-FFF2-40B4-BE49-F238E27FC236}">
                    <a16:creationId xmlns:a16="http://schemas.microsoft.com/office/drawing/2014/main" xmlns="" id="{074BA8AD-8ABE-496B-912F-349C10A22271}"/>
                  </a:ext>
                </a:extLst>
              </p:cNvPr>
              <p:cNvGrpSpPr/>
              <p:nvPr/>
            </p:nvGrpSpPr>
            <p:grpSpPr>
              <a:xfrm>
                <a:off x="8950258" y="2813699"/>
                <a:ext cx="1562818" cy="1564105"/>
                <a:chOff x="1208074" y="5061143"/>
                <a:chExt cx="1562818" cy="1564105"/>
              </a:xfrm>
            </p:grpSpPr>
            <p:sp>
              <p:nvSpPr>
                <p:cNvPr id="122" name="Circle: Hollow 187">
                  <a:extLst>
                    <a:ext uri="{FF2B5EF4-FFF2-40B4-BE49-F238E27FC236}">
                      <a16:creationId xmlns:a16="http://schemas.microsoft.com/office/drawing/2014/main" xmlns="" id="{82287F26-1A38-45F6-A25F-5436BDE4F306}"/>
                    </a:ext>
                  </a:extLst>
                </p:cNvPr>
                <p:cNvSpPr/>
                <p:nvPr/>
              </p:nvSpPr>
              <p:spPr>
                <a:xfrm rot="5400000" flipH="1">
                  <a:off x="1218445" y="5072159"/>
                  <a:ext cx="1542077" cy="1542078"/>
                </a:xfrm>
                <a:prstGeom prst="donut">
                  <a:avLst>
                    <a:gd name="adj" fmla="val 15216"/>
                  </a:avLst>
                </a:prstGeom>
                <a:solidFill>
                  <a:srgbClr val="2C2C2C">
                    <a:lumMod val="10000"/>
                    <a:lumOff val="9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black"/>
                    </a:solidFill>
                    <a:effectLst/>
                    <a:uLnTx/>
                    <a:uFillTx/>
                    <a:latin typeface="Arial" panose="020B0604020202020204"/>
                    <a:ea typeface="+mn-ea"/>
                    <a:cs typeface="+mn-cs"/>
                  </a:endParaRPr>
                </a:p>
              </p:txBody>
            </p:sp>
            <p:sp>
              <p:nvSpPr>
                <p:cNvPr id="123" name="Circle: Hollow 188">
                  <a:extLst>
                    <a:ext uri="{FF2B5EF4-FFF2-40B4-BE49-F238E27FC236}">
                      <a16:creationId xmlns:a16="http://schemas.microsoft.com/office/drawing/2014/main" xmlns="" id="{70266E1E-B9FE-4492-AD8D-70E29E71F3EB}"/>
                    </a:ext>
                  </a:extLst>
                </p:cNvPr>
                <p:cNvSpPr/>
                <p:nvPr/>
              </p:nvSpPr>
              <p:spPr>
                <a:xfrm rot="5400000" flipH="1">
                  <a:off x="1207430" y="5061787"/>
                  <a:ext cx="1564105" cy="1562818"/>
                </a:xfrm>
                <a:prstGeom prst="donut">
                  <a:avLst>
                    <a:gd name="adj" fmla="val 1816"/>
                  </a:avLst>
                </a:prstGeom>
                <a:solidFill>
                  <a:srgbClr val="7DD0B6"/>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latin typeface="Century Gothic (Headings)"/>
                    <a:ea typeface="+mn-ea"/>
                    <a:cs typeface="+mn-cs"/>
                  </a:endParaRPr>
                </a:p>
              </p:txBody>
            </p:sp>
            <p:sp>
              <p:nvSpPr>
                <p:cNvPr id="124" name="Freeform: Shape 189">
                  <a:extLst>
                    <a:ext uri="{FF2B5EF4-FFF2-40B4-BE49-F238E27FC236}">
                      <a16:creationId xmlns:a16="http://schemas.microsoft.com/office/drawing/2014/main" xmlns="" id="{6CE2320A-851A-4DFD-B164-D638B228A32F}"/>
                    </a:ext>
                  </a:extLst>
                </p:cNvPr>
                <p:cNvSpPr/>
                <p:nvPr/>
              </p:nvSpPr>
              <p:spPr>
                <a:xfrm rot="5400000" flipH="1">
                  <a:off x="1608077" y="5459113"/>
                  <a:ext cx="763376" cy="1539122"/>
                </a:xfrm>
                <a:custGeom>
                  <a:avLst/>
                  <a:gdLst>
                    <a:gd name="connsiteX0" fmla="*/ 599437 w 599437"/>
                    <a:gd name="connsiteY0" fmla="*/ 0 h 1208588"/>
                    <a:gd name="connsiteX1" fmla="*/ 599437 w 599437"/>
                    <a:gd name="connsiteY1" fmla="*/ 203734 h 1208588"/>
                    <a:gd name="connsiteX2" fmla="*/ 524000 w 599437"/>
                    <a:gd name="connsiteY2" fmla="*/ 211339 h 1208588"/>
                    <a:gd name="connsiteX3" fmla="*/ 203733 w 599437"/>
                    <a:gd name="connsiteY3" fmla="*/ 604294 h 1208588"/>
                    <a:gd name="connsiteX4" fmla="*/ 524000 w 599437"/>
                    <a:gd name="connsiteY4" fmla="*/ 997249 h 1208588"/>
                    <a:gd name="connsiteX5" fmla="*/ 599437 w 599437"/>
                    <a:gd name="connsiteY5" fmla="*/ 1004854 h 1208588"/>
                    <a:gd name="connsiteX6" fmla="*/ 599437 w 599437"/>
                    <a:gd name="connsiteY6" fmla="*/ 1208588 h 1208588"/>
                    <a:gd name="connsiteX7" fmla="*/ 482942 w 599437"/>
                    <a:gd name="connsiteY7" fmla="*/ 1196844 h 1208588"/>
                    <a:gd name="connsiteX8" fmla="*/ 0 w 599437"/>
                    <a:gd name="connsiteY8" fmla="*/ 604294 h 1208588"/>
                    <a:gd name="connsiteX9" fmla="*/ 482942 w 599437"/>
                    <a:gd name="connsiteY9" fmla="*/ 11744 h 1208588"/>
                    <a:gd name="connsiteX10" fmla="*/ 599437 w 599437"/>
                    <a:gd name="connsiteY10" fmla="*/ 0 h 1208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99437" h="1208588">
                      <a:moveTo>
                        <a:pt x="599437" y="0"/>
                      </a:moveTo>
                      <a:lnTo>
                        <a:pt x="599437" y="203734"/>
                      </a:lnTo>
                      <a:lnTo>
                        <a:pt x="524000" y="211339"/>
                      </a:lnTo>
                      <a:cubicBezTo>
                        <a:pt x="341224" y="248740"/>
                        <a:pt x="203733" y="410461"/>
                        <a:pt x="203733" y="604294"/>
                      </a:cubicBezTo>
                      <a:cubicBezTo>
                        <a:pt x="203733" y="798128"/>
                        <a:pt x="341224" y="959848"/>
                        <a:pt x="524000" y="997249"/>
                      </a:cubicBezTo>
                      <a:lnTo>
                        <a:pt x="599437" y="1004854"/>
                      </a:lnTo>
                      <a:lnTo>
                        <a:pt x="599437" y="1208588"/>
                      </a:lnTo>
                      <a:lnTo>
                        <a:pt x="482942" y="1196844"/>
                      </a:lnTo>
                      <a:cubicBezTo>
                        <a:pt x="207328" y="1140445"/>
                        <a:pt x="0" y="896582"/>
                        <a:pt x="0" y="604294"/>
                      </a:cubicBezTo>
                      <a:cubicBezTo>
                        <a:pt x="0" y="312006"/>
                        <a:pt x="207328" y="68143"/>
                        <a:pt x="482942" y="11744"/>
                      </a:cubicBezTo>
                      <a:lnTo>
                        <a:pt x="599437" y="0"/>
                      </a:lnTo>
                      <a:close/>
                    </a:path>
                  </a:pathLst>
                </a:custGeom>
                <a:solidFill>
                  <a:srgbClr val="7DD0B6"/>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latin typeface="Century Gothic (Headings)"/>
                    <a:ea typeface="+mn-ea"/>
                    <a:cs typeface="+mn-cs"/>
                  </a:endParaRPr>
                </a:p>
              </p:txBody>
            </p:sp>
            <p:sp>
              <p:nvSpPr>
                <p:cNvPr id="125" name="Oval 124">
                  <a:extLst>
                    <a:ext uri="{FF2B5EF4-FFF2-40B4-BE49-F238E27FC236}">
                      <a16:creationId xmlns:a16="http://schemas.microsoft.com/office/drawing/2014/main" xmlns="" id="{E0664CD3-8BEC-4188-8588-262FF9D50937}"/>
                    </a:ext>
                  </a:extLst>
                </p:cNvPr>
                <p:cNvSpPr/>
                <p:nvPr/>
              </p:nvSpPr>
              <p:spPr>
                <a:xfrm rot="5400000" flipH="1">
                  <a:off x="1281731" y="5140161"/>
                  <a:ext cx="1416066" cy="1416066"/>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entury Gothic (Headings)"/>
                    <a:ea typeface="+mn-ea"/>
                    <a:cs typeface="+mn-cs"/>
                  </a:endParaRPr>
                </a:p>
              </p:txBody>
            </p:sp>
          </p:grpSp>
          <p:grpSp>
            <p:nvGrpSpPr>
              <p:cNvPr id="112" name="Group 111">
                <a:extLst>
                  <a:ext uri="{FF2B5EF4-FFF2-40B4-BE49-F238E27FC236}">
                    <a16:creationId xmlns:a16="http://schemas.microsoft.com/office/drawing/2014/main" xmlns="" id="{01402334-F863-4F22-A493-54C146B18651}"/>
                  </a:ext>
                </a:extLst>
              </p:cNvPr>
              <p:cNvGrpSpPr/>
              <p:nvPr/>
            </p:nvGrpSpPr>
            <p:grpSpPr>
              <a:xfrm>
                <a:off x="7218464" y="4722711"/>
                <a:ext cx="1562818" cy="1564105"/>
                <a:chOff x="1208074" y="5061143"/>
                <a:chExt cx="1562818" cy="1564105"/>
              </a:xfrm>
            </p:grpSpPr>
            <p:sp>
              <p:nvSpPr>
                <p:cNvPr id="118" name="Circle: Hollow 192">
                  <a:extLst>
                    <a:ext uri="{FF2B5EF4-FFF2-40B4-BE49-F238E27FC236}">
                      <a16:creationId xmlns:a16="http://schemas.microsoft.com/office/drawing/2014/main" xmlns="" id="{0E8BB585-4F6A-4A87-ACC0-57C5D1AC9D84}"/>
                    </a:ext>
                  </a:extLst>
                </p:cNvPr>
                <p:cNvSpPr/>
                <p:nvPr/>
              </p:nvSpPr>
              <p:spPr>
                <a:xfrm rot="5400000" flipH="1">
                  <a:off x="1218445" y="5072159"/>
                  <a:ext cx="1542077" cy="1542078"/>
                </a:xfrm>
                <a:prstGeom prst="donut">
                  <a:avLst>
                    <a:gd name="adj" fmla="val 15216"/>
                  </a:avLst>
                </a:prstGeom>
                <a:solidFill>
                  <a:srgbClr val="2C2C2C">
                    <a:lumMod val="10000"/>
                    <a:lumOff val="9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black"/>
                    </a:solidFill>
                    <a:effectLst/>
                    <a:uLnTx/>
                    <a:uFillTx/>
                    <a:latin typeface="Arial" panose="020B0604020202020204"/>
                    <a:ea typeface="+mn-ea"/>
                    <a:cs typeface="+mn-cs"/>
                  </a:endParaRPr>
                </a:p>
              </p:txBody>
            </p:sp>
            <p:sp>
              <p:nvSpPr>
                <p:cNvPr id="119" name="Circle: Hollow 193">
                  <a:extLst>
                    <a:ext uri="{FF2B5EF4-FFF2-40B4-BE49-F238E27FC236}">
                      <a16:creationId xmlns:a16="http://schemas.microsoft.com/office/drawing/2014/main" xmlns="" id="{59E11A8D-B5D3-4924-A130-5260DC37A3C9}"/>
                    </a:ext>
                  </a:extLst>
                </p:cNvPr>
                <p:cNvSpPr/>
                <p:nvPr/>
              </p:nvSpPr>
              <p:spPr>
                <a:xfrm rot="5400000" flipH="1">
                  <a:off x="1207430" y="5061787"/>
                  <a:ext cx="1564105" cy="1562818"/>
                </a:xfrm>
                <a:prstGeom prst="donut">
                  <a:avLst>
                    <a:gd name="adj" fmla="val 1816"/>
                  </a:avLst>
                </a:prstGeom>
                <a:solidFill>
                  <a:srgbClr val="00B3CA"/>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latin typeface="Century Gothic (Headings)"/>
                    <a:ea typeface="+mn-ea"/>
                    <a:cs typeface="+mn-cs"/>
                  </a:endParaRPr>
                </a:p>
              </p:txBody>
            </p:sp>
            <p:sp>
              <p:nvSpPr>
                <p:cNvPr id="120" name="Freeform: Shape 194">
                  <a:extLst>
                    <a:ext uri="{FF2B5EF4-FFF2-40B4-BE49-F238E27FC236}">
                      <a16:creationId xmlns:a16="http://schemas.microsoft.com/office/drawing/2014/main" xmlns="" id="{AFE07C58-C5E7-4BD4-B03E-99790D67380D}"/>
                    </a:ext>
                  </a:extLst>
                </p:cNvPr>
                <p:cNvSpPr/>
                <p:nvPr/>
              </p:nvSpPr>
              <p:spPr>
                <a:xfrm rot="5400000" flipH="1">
                  <a:off x="1608077" y="5459113"/>
                  <a:ext cx="763376" cy="1539122"/>
                </a:xfrm>
                <a:custGeom>
                  <a:avLst/>
                  <a:gdLst>
                    <a:gd name="connsiteX0" fmla="*/ 599437 w 599437"/>
                    <a:gd name="connsiteY0" fmla="*/ 0 h 1208588"/>
                    <a:gd name="connsiteX1" fmla="*/ 599437 w 599437"/>
                    <a:gd name="connsiteY1" fmla="*/ 203734 h 1208588"/>
                    <a:gd name="connsiteX2" fmla="*/ 524000 w 599437"/>
                    <a:gd name="connsiteY2" fmla="*/ 211339 h 1208588"/>
                    <a:gd name="connsiteX3" fmla="*/ 203733 w 599437"/>
                    <a:gd name="connsiteY3" fmla="*/ 604294 h 1208588"/>
                    <a:gd name="connsiteX4" fmla="*/ 524000 w 599437"/>
                    <a:gd name="connsiteY4" fmla="*/ 997249 h 1208588"/>
                    <a:gd name="connsiteX5" fmla="*/ 599437 w 599437"/>
                    <a:gd name="connsiteY5" fmla="*/ 1004854 h 1208588"/>
                    <a:gd name="connsiteX6" fmla="*/ 599437 w 599437"/>
                    <a:gd name="connsiteY6" fmla="*/ 1208588 h 1208588"/>
                    <a:gd name="connsiteX7" fmla="*/ 482942 w 599437"/>
                    <a:gd name="connsiteY7" fmla="*/ 1196844 h 1208588"/>
                    <a:gd name="connsiteX8" fmla="*/ 0 w 599437"/>
                    <a:gd name="connsiteY8" fmla="*/ 604294 h 1208588"/>
                    <a:gd name="connsiteX9" fmla="*/ 482942 w 599437"/>
                    <a:gd name="connsiteY9" fmla="*/ 11744 h 1208588"/>
                    <a:gd name="connsiteX10" fmla="*/ 599437 w 599437"/>
                    <a:gd name="connsiteY10" fmla="*/ 0 h 1208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99437" h="1208588">
                      <a:moveTo>
                        <a:pt x="599437" y="0"/>
                      </a:moveTo>
                      <a:lnTo>
                        <a:pt x="599437" y="203734"/>
                      </a:lnTo>
                      <a:lnTo>
                        <a:pt x="524000" y="211339"/>
                      </a:lnTo>
                      <a:cubicBezTo>
                        <a:pt x="341224" y="248740"/>
                        <a:pt x="203733" y="410461"/>
                        <a:pt x="203733" y="604294"/>
                      </a:cubicBezTo>
                      <a:cubicBezTo>
                        <a:pt x="203733" y="798128"/>
                        <a:pt x="341224" y="959848"/>
                        <a:pt x="524000" y="997249"/>
                      </a:cubicBezTo>
                      <a:lnTo>
                        <a:pt x="599437" y="1004854"/>
                      </a:lnTo>
                      <a:lnTo>
                        <a:pt x="599437" y="1208588"/>
                      </a:lnTo>
                      <a:lnTo>
                        <a:pt x="482942" y="1196844"/>
                      </a:lnTo>
                      <a:cubicBezTo>
                        <a:pt x="207328" y="1140445"/>
                        <a:pt x="0" y="896582"/>
                        <a:pt x="0" y="604294"/>
                      </a:cubicBezTo>
                      <a:cubicBezTo>
                        <a:pt x="0" y="312006"/>
                        <a:pt x="207328" y="68143"/>
                        <a:pt x="482942" y="11744"/>
                      </a:cubicBezTo>
                      <a:lnTo>
                        <a:pt x="599437" y="0"/>
                      </a:lnTo>
                      <a:close/>
                    </a:path>
                  </a:pathLst>
                </a:custGeom>
                <a:solidFill>
                  <a:srgbClr val="00B3CA"/>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latin typeface="Century Gothic (Headings)"/>
                    <a:ea typeface="+mn-ea"/>
                    <a:cs typeface="+mn-cs"/>
                  </a:endParaRPr>
                </a:p>
              </p:txBody>
            </p:sp>
            <p:sp>
              <p:nvSpPr>
                <p:cNvPr id="121" name="Oval 120">
                  <a:extLst>
                    <a:ext uri="{FF2B5EF4-FFF2-40B4-BE49-F238E27FC236}">
                      <a16:creationId xmlns:a16="http://schemas.microsoft.com/office/drawing/2014/main" xmlns="" id="{B3BEF3BA-14EA-4B3C-B30B-72B8B42BCF1F}"/>
                    </a:ext>
                  </a:extLst>
                </p:cNvPr>
                <p:cNvSpPr/>
                <p:nvPr/>
              </p:nvSpPr>
              <p:spPr>
                <a:xfrm rot="5400000" flipH="1">
                  <a:off x="1281731" y="5140161"/>
                  <a:ext cx="1416066" cy="1416066"/>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entury Gothic (Headings)"/>
                    <a:ea typeface="+mn-ea"/>
                    <a:cs typeface="+mn-cs"/>
                  </a:endParaRPr>
                </a:p>
              </p:txBody>
            </p:sp>
          </p:grpSp>
          <p:grpSp>
            <p:nvGrpSpPr>
              <p:cNvPr id="113" name="Group 112">
                <a:extLst>
                  <a:ext uri="{FF2B5EF4-FFF2-40B4-BE49-F238E27FC236}">
                    <a16:creationId xmlns:a16="http://schemas.microsoft.com/office/drawing/2014/main" xmlns="" id="{84737B79-F13B-4337-8C60-CC4096B657E9}"/>
                  </a:ext>
                </a:extLst>
              </p:cNvPr>
              <p:cNvGrpSpPr/>
              <p:nvPr/>
            </p:nvGrpSpPr>
            <p:grpSpPr>
              <a:xfrm>
                <a:off x="5016233" y="2597301"/>
                <a:ext cx="1995258" cy="1996900"/>
                <a:chOff x="1208074" y="5061143"/>
                <a:chExt cx="1562818" cy="1564105"/>
              </a:xfrm>
            </p:grpSpPr>
            <p:sp>
              <p:nvSpPr>
                <p:cNvPr id="114" name="Circle: Hollow 165">
                  <a:extLst>
                    <a:ext uri="{FF2B5EF4-FFF2-40B4-BE49-F238E27FC236}">
                      <a16:creationId xmlns:a16="http://schemas.microsoft.com/office/drawing/2014/main" xmlns="" id="{0986CC81-0997-4939-9E25-CDE3A709CA32}"/>
                    </a:ext>
                  </a:extLst>
                </p:cNvPr>
                <p:cNvSpPr/>
                <p:nvPr/>
              </p:nvSpPr>
              <p:spPr>
                <a:xfrm rot="5400000" flipH="1">
                  <a:off x="1218445" y="5072159"/>
                  <a:ext cx="1542077" cy="1542078"/>
                </a:xfrm>
                <a:prstGeom prst="donut">
                  <a:avLst>
                    <a:gd name="adj" fmla="val 15216"/>
                  </a:avLst>
                </a:prstGeom>
                <a:solidFill>
                  <a:srgbClr val="2C2C2C">
                    <a:lumMod val="10000"/>
                    <a:lumOff val="9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black"/>
                    </a:solidFill>
                    <a:effectLst/>
                    <a:uLnTx/>
                    <a:uFillTx/>
                    <a:latin typeface="Arial" panose="020B0604020202020204"/>
                    <a:ea typeface="+mn-ea"/>
                    <a:cs typeface="+mn-cs"/>
                  </a:endParaRPr>
                </a:p>
              </p:txBody>
            </p:sp>
            <p:sp>
              <p:nvSpPr>
                <p:cNvPr id="115" name="Circle: Hollow 166">
                  <a:extLst>
                    <a:ext uri="{FF2B5EF4-FFF2-40B4-BE49-F238E27FC236}">
                      <a16:creationId xmlns:a16="http://schemas.microsoft.com/office/drawing/2014/main" xmlns="" id="{22D44AE6-7C71-48BA-9E86-A9D050D71C19}"/>
                    </a:ext>
                  </a:extLst>
                </p:cNvPr>
                <p:cNvSpPr/>
                <p:nvPr/>
              </p:nvSpPr>
              <p:spPr>
                <a:xfrm rot="5400000" flipH="1">
                  <a:off x="1207430" y="5061787"/>
                  <a:ext cx="1564105" cy="1562818"/>
                </a:xfrm>
                <a:prstGeom prst="donut">
                  <a:avLst>
                    <a:gd name="adj" fmla="val 1816"/>
                  </a:avLst>
                </a:prstGeom>
                <a:solidFill>
                  <a:srgbClr val="7DD0B6"/>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latin typeface="Century Gothic (Headings)"/>
                    <a:ea typeface="+mn-ea"/>
                    <a:cs typeface="+mn-cs"/>
                  </a:endParaRPr>
                </a:p>
              </p:txBody>
            </p:sp>
            <p:sp>
              <p:nvSpPr>
                <p:cNvPr id="116" name="Freeform: Shape 167">
                  <a:extLst>
                    <a:ext uri="{FF2B5EF4-FFF2-40B4-BE49-F238E27FC236}">
                      <a16:creationId xmlns:a16="http://schemas.microsoft.com/office/drawing/2014/main" xmlns="" id="{7088869B-24FA-4250-BD2D-B8B73D08F54D}"/>
                    </a:ext>
                  </a:extLst>
                </p:cNvPr>
                <p:cNvSpPr/>
                <p:nvPr/>
              </p:nvSpPr>
              <p:spPr>
                <a:xfrm rot="5400000" flipH="1">
                  <a:off x="1608077" y="5459113"/>
                  <a:ext cx="763376" cy="1539122"/>
                </a:xfrm>
                <a:custGeom>
                  <a:avLst/>
                  <a:gdLst>
                    <a:gd name="connsiteX0" fmla="*/ 599437 w 599437"/>
                    <a:gd name="connsiteY0" fmla="*/ 0 h 1208588"/>
                    <a:gd name="connsiteX1" fmla="*/ 599437 w 599437"/>
                    <a:gd name="connsiteY1" fmla="*/ 203734 h 1208588"/>
                    <a:gd name="connsiteX2" fmla="*/ 524000 w 599437"/>
                    <a:gd name="connsiteY2" fmla="*/ 211339 h 1208588"/>
                    <a:gd name="connsiteX3" fmla="*/ 203733 w 599437"/>
                    <a:gd name="connsiteY3" fmla="*/ 604294 h 1208588"/>
                    <a:gd name="connsiteX4" fmla="*/ 524000 w 599437"/>
                    <a:gd name="connsiteY4" fmla="*/ 997249 h 1208588"/>
                    <a:gd name="connsiteX5" fmla="*/ 599437 w 599437"/>
                    <a:gd name="connsiteY5" fmla="*/ 1004854 h 1208588"/>
                    <a:gd name="connsiteX6" fmla="*/ 599437 w 599437"/>
                    <a:gd name="connsiteY6" fmla="*/ 1208588 h 1208588"/>
                    <a:gd name="connsiteX7" fmla="*/ 482942 w 599437"/>
                    <a:gd name="connsiteY7" fmla="*/ 1196844 h 1208588"/>
                    <a:gd name="connsiteX8" fmla="*/ 0 w 599437"/>
                    <a:gd name="connsiteY8" fmla="*/ 604294 h 1208588"/>
                    <a:gd name="connsiteX9" fmla="*/ 482942 w 599437"/>
                    <a:gd name="connsiteY9" fmla="*/ 11744 h 1208588"/>
                    <a:gd name="connsiteX10" fmla="*/ 599437 w 599437"/>
                    <a:gd name="connsiteY10" fmla="*/ 0 h 1208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99437" h="1208588">
                      <a:moveTo>
                        <a:pt x="599437" y="0"/>
                      </a:moveTo>
                      <a:lnTo>
                        <a:pt x="599437" y="203734"/>
                      </a:lnTo>
                      <a:lnTo>
                        <a:pt x="524000" y="211339"/>
                      </a:lnTo>
                      <a:cubicBezTo>
                        <a:pt x="341224" y="248740"/>
                        <a:pt x="203733" y="410461"/>
                        <a:pt x="203733" y="604294"/>
                      </a:cubicBezTo>
                      <a:cubicBezTo>
                        <a:pt x="203733" y="798128"/>
                        <a:pt x="341224" y="959848"/>
                        <a:pt x="524000" y="997249"/>
                      </a:cubicBezTo>
                      <a:lnTo>
                        <a:pt x="599437" y="1004854"/>
                      </a:lnTo>
                      <a:lnTo>
                        <a:pt x="599437" y="1208588"/>
                      </a:lnTo>
                      <a:lnTo>
                        <a:pt x="482942" y="1196844"/>
                      </a:lnTo>
                      <a:cubicBezTo>
                        <a:pt x="207328" y="1140445"/>
                        <a:pt x="0" y="896582"/>
                        <a:pt x="0" y="604294"/>
                      </a:cubicBezTo>
                      <a:cubicBezTo>
                        <a:pt x="0" y="312006"/>
                        <a:pt x="207328" y="68143"/>
                        <a:pt x="482942" y="11744"/>
                      </a:cubicBezTo>
                      <a:lnTo>
                        <a:pt x="599437" y="0"/>
                      </a:lnTo>
                      <a:close/>
                    </a:path>
                  </a:pathLst>
                </a:custGeom>
                <a:solidFill>
                  <a:srgbClr val="7DD0B6"/>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latin typeface="Century Gothic (Headings)"/>
                    <a:ea typeface="+mn-ea"/>
                    <a:cs typeface="+mn-cs"/>
                  </a:endParaRPr>
                </a:p>
              </p:txBody>
            </p:sp>
            <p:sp>
              <p:nvSpPr>
                <p:cNvPr id="117" name="Oval 116">
                  <a:extLst>
                    <a:ext uri="{FF2B5EF4-FFF2-40B4-BE49-F238E27FC236}">
                      <a16:creationId xmlns:a16="http://schemas.microsoft.com/office/drawing/2014/main" xmlns="" id="{AA86F982-0A0C-42B6-A0E9-6CAACD33C152}"/>
                    </a:ext>
                  </a:extLst>
                </p:cNvPr>
                <p:cNvSpPr/>
                <p:nvPr/>
              </p:nvSpPr>
              <p:spPr>
                <a:xfrm rot="5400000" flipH="1">
                  <a:off x="1336817" y="5195248"/>
                  <a:ext cx="1305893" cy="1305891"/>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entury Gothic (Headings)"/>
                    <a:ea typeface="+mn-ea"/>
                    <a:cs typeface="+mn-cs"/>
                  </a:endParaRPr>
                </a:p>
              </p:txBody>
            </p:sp>
          </p:grpSp>
        </p:grpSp>
        <p:grpSp>
          <p:nvGrpSpPr>
            <p:cNvPr id="30" name="Group 29">
              <a:extLst>
                <a:ext uri="{FF2B5EF4-FFF2-40B4-BE49-F238E27FC236}">
                  <a16:creationId xmlns:a16="http://schemas.microsoft.com/office/drawing/2014/main" xmlns="" id="{32F2D374-9A2A-4C23-AA0B-EE35043F4659}"/>
                </a:ext>
              </a:extLst>
            </p:cNvPr>
            <p:cNvGrpSpPr/>
            <p:nvPr/>
          </p:nvGrpSpPr>
          <p:grpSpPr>
            <a:xfrm>
              <a:off x="1537855" y="2806577"/>
              <a:ext cx="1308325" cy="1669794"/>
              <a:chOff x="1537855" y="2806577"/>
              <a:chExt cx="1308325" cy="1669794"/>
            </a:xfrm>
          </p:grpSpPr>
          <p:sp>
            <p:nvSpPr>
              <p:cNvPr id="97" name="Oval 96">
                <a:extLst>
                  <a:ext uri="{FF2B5EF4-FFF2-40B4-BE49-F238E27FC236}">
                    <a16:creationId xmlns:a16="http://schemas.microsoft.com/office/drawing/2014/main" xmlns="" id="{017B5AB0-E581-48F4-AC22-3AAE4EAE893D}"/>
                  </a:ext>
                </a:extLst>
              </p:cNvPr>
              <p:cNvSpPr/>
              <p:nvPr/>
            </p:nvSpPr>
            <p:spPr>
              <a:xfrm>
                <a:off x="1725878" y="2806577"/>
                <a:ext cx="250908" cy="250908"/>
              </a:xfrm>
              <a:prstGeom prst="ellipse">
                <a:avLst/>
              </a:prstGeom>
              <a:solidFill>
                <a:srgbClr val="7DD0B6"/>
              </a:solidFill>
              <a:ln w="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Arial" panose="020B0604020202020204"/>
                  <a:ea typeface="+mn-ea"/>
                  <a:cs typeface="+mn-cs"/>
                </a:endParaRPr>
              </a:p>
            </p:txBody>
          </p:sp>
          <p:sp>
            <p:nvSpPr>
              <p:cNvPr id="98" name="Oval 97">
                <a:extLst>
                  <a:ext uri="{FF2B5EF4-FFF2-40B4-BE49-F238E27FC236}">
                    <a16:creationId xmlns:a16="http://schemas.microsoft.com/office/drawing/2014/main" xmlns="" id="{05D7A82D-3F37-4F83-AB9A-BF35EF5E62CF}"/>
                  </a:ext>
                </a:extLst>
              </p:cNvPr>
              <p:cNvSpPr/>
              <p:nvPr/>
            </p:nvSpPr>
            <p:spPr>
              <a:xfrm>
                <a:off x="1961190" y="4225463"/>
                <a:ext cx="250908" cy="250908"/>
              </a:xfrm>
              <a:prstGeom prst="ellipse">
                <a:avLst/>
              </a:prstGeom>
              <a:solidFill>
                <a:srgbClr val="7DD0B6"/>
              </a:solidFill>
              <a:ln w="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Arial" panose="020B0604020202020204"/>
                  <a:ea typeface="+mn-ea"/>
                  <a:cs typeface="+mn-cs"/>
                </a:endParaRPr>
              </a:p>
            </p:txBody>
          </p:sp>
          <p:sp>
            <p:nvSpPr>
              <p:cNvPr id="101" name="TextBox 100">
                <a:extLst>
                  <a:ext uri="{FF2B5EF4-FFF2-40B4-BE49-F238E27FC236}">
                    <a16:creationId xmlns:a16="http://schemas.microsoft.com/office/drawing/2014/main" xmlns="" id="{A57EA96A-242C-470C-B1BD-16A7D9674E36}"/>
                  </a:ext>
                </a:extLst>
              </p:cNvPr>
              <p:cNvSpPr txBox="1"/>
              <p:nvPr/>
            </p:nvSpPr>
            <p:spPr>
              <a:xfrm>
                <a:off x="1537855" y="2978108"/>
                <a:ext cx="1308325" cy="553998"/>
              </a:xfrm>
              <a:prstGeom prst="rect">
                <a:avLst/>
              </a:prstGeom>
              <a:no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srgbClr val="7DD0B6"/>
                    </a:solidFill>
                    <a:effectLst/>
                    <a:uLnTx/>
                    <a:uFillTx/>
                    <a:latin typeface="Century Gothic" panose="020B0502020202020204" pitchFamily="34" charset="0"/>
                    <a:ea typeface="Cambria" panose="02040503050406030204" pitchFamily="18" charset="0"/>
                    <a:cs typeface="Arial" panose="020B0604020202020204" pitchFamily="34" charset="0"/>
                  </a:rPr>
                  <a:t>Communication and Stakeholder Engagement</a:t>
                </a:r>
              </a:p>
            </p:txBody>
          </p:sp>
        </p:grpSp>
        <p:grpSp>
          <p:nvGrpSpPr>
            <p:cNvPr id="31" name="Group 30">
              <a:extLst>
                <a:ext uri="{FF2B5EF4-FFF2-40B4-BE49-F238E27FC236}">
                  <a16:creationId xmlns:a16="http://schemas.microsoft.com/office/drawing/2014/main" xmlns="" id="{83D6F1C2-4F2B-4546-B6CA-EC71C50A30B2}"/>
                </a:ext>
              </a:extLst>
            </p:cNvPr>
            <p:cNvGrpSpPr/>
            <p:nvPr/>
          </p:nvGrpSpPr>
          <p:grpSpPr>
            <a:xfrm>
              <a:off x="3435814" y="1423343"/>
              <a:ext cx="1656975" cy="1637102"/>
              <a:chOff x="3435814" y="1423343"/>
              <a:chExt cx="1656975" cy="1637102"/>
            </a:xfrm>
          </p:grpSpPr>
          <p:sp>
            <p:nvSpPr>
              <p:cNvPr id="89" name="Oval 88">
                <a:extLst>
                  <a:ext uri="{FF2B5EF4-FFF2-40B4-BE49-F238E27FC236}">
                    <a16:creationId xmlns:a16="http://schemas.microsoft.com/office/drawing/2014/main" xmlns="" id="{B4ECF252-5FB4-4D28-9059-CA2AC52ECC14}"/>
                  </a:ext>
                </a:extLst>
              </p:cNvPr>
              <p:cNvSpPr/>
              <p:nvPr/>
            </p:nvSpPr>
            <p:spPr>
              <a:xfrm>
                <a:off x="3435814" y="2095243"/>
                <a:ext cx="250908" cy="250908"/>
              </a:xfrm>
              <a:prstGeom prst="ellipse">
                <a:avLst/>
              </a:prstGeom>
              <a:solidFill>
                <a:srgbClr val="00B3CA"/>
              </a:solidFill>
              <a:ln w="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Arial" panose="020B0604020202020204"/>
                  <a:ea typeface="+mn-ea"/>
                  <a:cs typeface="+mn-cs"/>
                </a:endParaRPr>
              </a:p>
            </p:txBody>
          </p:sp>
          <p:sp>
            <p:nvSpPr>
              <p:cNvPr id="90" name="Oval 89">
                <a:extLst>
                  <a:ext uri="{FF2B5EF4-FFF2-40B4-BE49-F238E27FC236}">
                    <a16:creationId xmlns:a16="http://schemas.microsoft.com/office/drawing/2014/main" xmlns="" id="{84C7E1D4-A812-48CC-A1FF-1A862291B402}"/>
                  </a:ext>
                </a:extLst>
              </p:cNvPr>
              <p:cNvSpPr/>
              <p:nvPr/>
            </p:nvSpPr>
            <p:spPr>
              <a:xfrm>
                <a:off x="4391101" y="1423343"/>
                <a:ext cx="250908" cy="250908"/>
              </a:xfrm>
              <a:prstGeom prst="ellipse">
                <a:avLst/>
              </a:prstGeom>
              <a:solidFill>
                <a:srgbClr val="00B3CA"/>
              </a:solidFill>
              <a:ln w="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Arial" panose="020B0604020202020204"/>
                  <a:ea typeface="+mn-ea"/>
                  <a:cs typeface="+mn-cs"/>
                </a:endParaRPr>
              </a:p>
            </p:txBody>
          </p:sp>
          <p:sp>
            <p:nvSpPr>
              <p:cNvPr id="91" name="Oval 90">
                <a:extLst>
                  <a:ext uri="{FF2B5EF4-FFF2-40B4-BE49-F238E27FC236}">
                    <a16:creationId xmlns:a16="http://schemas.microsoft.com/office/drawing/2014/main" xmlns="" id="{B913E648-3CD8-4770-AE9A-B1CB3BDF56FC}"/>
                  </a:ext>
                </a:extLst>
              </p:cNvPr>
              <p:cNvSpPr/>
              <p:nvPr/>
            </p:nvSpPr>
            <p:spPr>
              <a:xfrm>
                <a:off x="4493693" y="2809537"/>
                <a:ext cx="250908" cy="250908"/>
              </a:xfrm>
              <a:prstGeom prst="ellipse">
                <a:avLst/>
              </a:prstGeom>
              <a:solidFill>
                <a:srgbClr val="00B3CA"/>
              </a:solidFill>
              <a:ln w="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Arial" panose="020B0604020202020204"/>
                  <a:ea typeface="+mn-ea"/>
                  <a:cs typeface="+mn-cs"/>
                </a:endParaRPr>
              </a:p>
            </p:txBody>
          </p:sp>
          <p:sp>
            <p:nvSpPr>
              <p:cNvPr id="94" name="TextBox 93">
                <a:extLst>
                  <a:ext uri="{FF2B5EF4-FFF2-40B4-BE49-F238E27FC236}">
                    <a16:creationId xmlns:a16="http://schemas.microsoft.com/office/drawing/2014/main" xmlns="" id="{DF1AF73C-B91E-4475-8548-C778387F8A41}"/>
                  </a:ext>
                </a:extLst>
              </p:cNvPr>
              <p:cNvSpPr txBox="1"/>
              <p:nvPr/>
            </p:nvSpPr>
            <p:spPr>
              <a:xfrm>
                <a:off x="3504309" y="1724722"/>
                <a:ext cx="1588480" cy="461665"/>
              </a:xfrm>
              <a:prstGeom prst="rect">
                <a:avLst/>
              </a:prstGeom>
              <a:no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srgbClr val="00B3CA"/>
                    </a:solidFill>
                    <a:effectLst/>
                    <a:uLnTx/>
                    <a:uFillTx/>
                    <a:latin typeface="Century Gothic" panose="020B0502020202020204" pitchFamily="34" charset="0"/>
                    <a:ea typeface="Cambria" panose="02040503050406030204" pitchFamily="18" charset="0"/>
                    <a:cs typeface="Arial" panose="020B0604020202020204" pitchFamily="34" charset="0"/>
                  </a:rPr>
                  <a:t>Business Impact Analysis (BIA)</a:t>
                </a:r>
              </a:p>
            </p:txBody>
          </p:sp>
        </p:grpSp>
        <p:grpSp>
          <p:nvGrpSpPr>
            <p:cNvPr id="32" name="Group 31">
              <a:extLst>
                <a:ext uri="{FF2B5EF4-FFF2-40B4-BE49-F238E27FC236}">
                  <a16:creationId xmlns:a16="http://schemas.microsoft.com/office/drawing/2014/main" xmlns="" id="{91801AF6-A5BD-48BA-8E6C-7EA4539AD893}"/>
                </a:ext>
              </a:extLst>
            </p:cNvPr>
            <p:cNvGrpSpPr/>
            <p:nvPr/>
          </p:nvGrpSpPr>
          <p:grpSpPr>
            <a:xfrm>
              <a:off x="5615843" y="2882676"/>
              <a:ext cx="747202" cy="719457"/>
              <a:chOff x="9579430" y="2412713"/>
              <a:chExt cx="774245" cy="745497"/>
            </a:xfrm>
            <a:solidFill>
              <a:srgbClr val="7DD0B6"/>
            </a:solidFill>
          </p:grpSpPr>
          <p:sp>
            <p:nvSpPr>
              <p:cNvPr id="87" name="Freeform 19">
                <a:extLst>
                  <a:ext uri="{FF2B5EF4-FFF2-40B4-BE49-F238E27FC236}">
                    <a16:creationId xmlns:a16="http://schemas.microsoft.com/office/drawing/2014/main" xmlns="" id="{6A3DADF9-EFFC-4816-B1CD-9307883D4ED6}"/>
                  </a:ext>
                </a:extLst>
              </p:cNvPr>
              <p:cNvSpPr>
                <a:spLocks noEditPoints="1"/>
              </p:cNvSpPr>
              <p:nvPr/>
            </p:nvSpPr>
            <p:spPr bwMode="auto">
              <a:xfrm>
                <a:off x="9579430" y="2412713"/>
                <a:ext cx="572514" cy="520880"/>
              </a:xfrm>
              <a:custGeom>
                <a:avLst/>
                <a:gdLst>
                  <a:gd name="T0" fmla="*/ 1818 w 3914"/>
                  <a:gd name="T1" fmla="*/ 2423 h 3561"/>
                  <a:gd name="T2" fmla="*/ 1724 w 3914"/>
                  <a:gd name="T3" fmla="*/ 2576 h 3561"/>
                  <a:gd name="T4" fmla="*/ 1767 w 3914"/>
                  <a:gd name="T5" fmla="*/ 2753 h 3561"/>
                  <a:gd name="T6" fmla="*/ 1919 w 3914"/>
                  <a:gd name="T7" fmla="*/ 2847 h 3561"/>
                  <a:gd name="T8" fmla="*/ 2097 w 3914"/>
                  <a:gd name="T9" fmla="*/ 2804 h 3561"/>
                  <a:gd name="T10" fmla="*/ 2191 w 3914"/>
                  <a:gd name="T11" fmla="*/ 2652 h 3561"/>
                  <a:gd name="T12" fmla="*/ 2148 w 3914"/>
                  <a:gd name="T13" fmla="*/ 2474 h 3561"/>
                  <a:gd name="T14" fmla="*/ 1996 w 3914"/>
                  <a:gd name="T15" fmla="*/ 2380 h 3561"/>
                  <a:gd name="T16" fmla="*/ 1841 w 3914"/>
                  <a:gd name="T17" fmla="*/ 991 h 3561"/>
                  <a:gd name="T18" fmla="*/ 1731 w 3914"/>
                  <a:gd name="T19" fmla="*/ 1149 h 3561"/>
                  <a:gd name="T20" fmla="*/ 1758 w 3914"/>
                  <a:gd name="T21" fmla="*/ 2055 h 3561"/>
                  <a:gd name="T22" fmla="*/ 1916 w 3914"/>
                  <a:gd name="T23" fmla="*/ 2166 h 3561"/>
                  <a:gd name="T24" fmla="*/ 2106 w 3914"/>
                  <a:gd name="T25" fmla="*/ 2115 h 3561"/>
                  <a:gd name="T26" fmla="*/ 2188 w 3914"/>
                  <a:gd name="T27" fmla="*/ 1939 h 3561"/>
                  <a:gd name="T28" fmla="*/ 2134 w 3914"/>
                  <a:gd name="T29" fmla="*/ 1042 h 3561"/>
                  <a:gd name="T30" fmla="*/ 1958 w 3914"/>
                  <a:gd name="T31" fmla="*/ 960 h 3561"/>
                  <a:gd name="T32" fmla="*/ 2144 w 3914"/>
                  <a:gd name="T33" fmla="*/ 365 h 3561"/>
                  <a:gd name="T34" fmla="*/ 3554 w 3914"/>
                  <a:gd name="T35" fmla="*/ 2708 h 3561"/>
                  <a:gd name="T36" fmla="*/ 3601 w 3914"/>
                  <a:gd name="T37" fmla="*/ 2943 h 3561"/>
                  <a:gd name="T38" fmla="*/ 3493 w 3914"/>
                  <a:gd name="T39" fmla="*/ 3160 h 3561"/>
                  <a:gd name="T40" fmla="*/ 3280 w 3914"/>
                  <a:gd name="T41" fmla="*/ 3265 h 3561"/>
                  <a:gd name="T42" fmla="*/ 541 w 3914"/>
                  <a:gd name="T43" fmla="*/ 3240 h 3561"/>
                  <a:gd name="T44" fmla="*/ 361 w 3914"/>
                  <a:gd name="T45" fmla="*/ 3081 h 3561"/>
                  <a:gd name="T46" fmla="*/ 315 w 3914"/>
                  <a:gd name="T47" fmla="*/ 2847 h 3561"/>
                  <a:gd name="T48" fmla="*/ 1662 w 3914"/>
                  <a:gd name="T49" fmla="*/ 460 h 3561"/>
                  <a:gd name="T50" fmla="*/ 1859 w 3914"/>
                  <a:gd name="T51" fmla="*/ 328 h 3561"/>
                  <a:gd name="T52" fmla="*/ 1851 w 3914"/>
                  <a:gd name="T53" fmla="*/ 195 h 3561"/>
                  <a:gd name="T54" fmla="*/ 1629 w 3914"/>
                  <a:gd name="T55" fmla="*/ 323 h 3561"/>
                  <a:gd name="T56" fmla="*/ 202 w 3914"/>
                  <a:gd name="T57" fmla="*/ 2796 h 3561"/>
                  <a:gd name="T58" fmla="*/ 202 w 3914"/>
                  <a:gd name="T59" fmla="*/ 3053 h 3561"/>
                  <a:gd name="T60" fmla="*/ 347 w 3914"/>
                  <a:gd name="T61" fmla="*/ 3273 h 3561"/>
                  <a:gd name="T62" fmla="*/ 583 w 3914"/>
                  <a:gd name="T63" fmla="*/ 3375 h 3561"/>
                  <a:gd name="T64" fmla="*/ 3434 w 3914"/>
                  <a:gd name="T65" fmla="*/ 3352 h 3561"/>
                  <a:gd name="T66" fmla="*/ 3640 w 3914"/>
                  <a:gd name="T67" fmla="*/ 3197 h 3561"/>
                  <a:gd name="T68" fmla="*/ 3730 w 3914"/>
                  <a:gd name="T69" fmla="*/ 2950 h 3561"/>
                  <a:gd name="T70" fmla="*/ 3670 w 3914"/>
                  <a:gd name="T71" fmla="*/ 2698 h 3561"/>
                  <a:gd name="T72" fmla="*/ 2207 w 3914"/>
                  <a:gd name="T73" fmla="*/ 257 h 3561"/>
                  <a:gd name="T74" fmla="*/ 1958 w 3914"/>
                  <a:gd name="T75" fmla="*/ 183 h 3561"/>
                  <a:gd name="T76" fmla="*/ 2195 w 3914"/>
                  <a:gd name="T77" fmla="*/ 45 h 3561"/>
                  <a:gd name="T78" fmla="*/ 2437 w 3914"/>
                  <a:gd name="T79" fmla="*/ 218 h 3561"/>
                  <a:gd name="T80" fmla="*/ 3884 w 3914"/>
                  <a:gd name="T81" fmla="*/ 2730 h 3561"/>
                  <a:gd name="T82" fmla="*/ 3901 w 3914"/>
                  <a:gd name="T83" fmla="*/ 3055 h 3561"/>
                  <a:gd name="T84" fmla="*/ 3758 w 3914"/>
                  <a:gd name="T85" fmla="*/ 3343 h 3561"/>
                  <a:gd name="T86" fmla="*/ 3516 w 3914"/>
                  <a:gd name="T87" fmla="*/ 3516 h 3561"/>
                  <a:gd name="T88" fmla="*/ 638 w 3914"/>
                  <a:gd name="T89" fmla="*/ 3561 h 3561"/>
                  <a:gd name="T90" fmla="*/ 344 w 3914"/>
                  <a:gd name="T91" fmla="*/ 3491 h 3561"/>
                  <a:gd name="T92" fmla="*/ 120 w 3914"/>
                  <a:gd name="T93" fmla="*/ 3296 h 3561"/>
                  <a:gd name="T94" fmla="*/ 4 w 3914"/>
                  <a:gd name="T95" fmla="*/ 2990 h 3561"/>
                  <a:gd name="T96" fmla="*/ 56 w 3914"/>
                  <a:gd name="T97" fmla="*/ 2667 h 3561"/>
                  <a:gd name="T98" fmla="*/ 1520 w 3914"/>
                  <a:gd name="T99" fmla="*/ 174 h 3561"/>
                  <a:gd name="T100" fmla="*/ 1776 w 3914"/>
                  <a:gd name="T101" fmla="*/ 26 h 3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914" h="3561">
                    <a:moveTo>
                      <a:pt x="1958" y="2377"/>
                    </a:moveTo>
                    <a:lnTo>
                      <a:pt x="1919" y="2380"/>
                    </a:lnTo>
                    <a:lnTo>
                      <a:pt x="1883" y="2389"/>
                    </a:lnTo>
                    <a:lnTo>
                      <a:pt x="1849" y="2404"/>
                    </a:lnTo>
                    <a:lnTo>
                      <a:pt x="1818" y="2423"/>
                    </a:lnTo>
                    <a:lnTo>
                      <a:pt x="1790" y="2446"/>
                    </a:lnTo>
                    <a:lnTo>
                      <a:pt x="1767" y="2474"/>
                    </a:lnTo>
                    <a:lnTo>
                      <a:pt x="1748" y="2505"/>
                    </a:lnTo>
                    <a:lnTo>
                      <a:pt x="1733" y="2539"/>
                    </a:lnTo>
                    <a:lnTo>
                      <a:pt x="1724" y="2576"/>
                    </a:lnTo>
                    <a:lnTo>
                      <a:pt x="1722" y="2614"/>
                    </a:lnTo>
                    <a:lnTo>
                      <a:pt x="1724" y="2652"/>
                    </a:lnTo>
                    <a:lnTo>
                      <a:pt x="1733" y="2689"/>
                    </a:lnTo>
                    <a:lnTo>
                      <a:pt x="1748" y="2722"/>
                    </a:lnTo>
                    <a:lnTo>
                      <a:pt x="1767" y="2753"/>
                    </a:lnTo>
                    <a:lnTo>
                      <a:pt x="1790" y="2780"/>
                    </a:lnTo>
                    <a:lnTo>
                      <a:pt x="1818" y="2804"/>
                    </a:lnTo>
                    <a:lnTo>
                      <a:pt x="1849" y="2824"/>
                    </a:lnTo>
                    <a:lnTo>
                      <a:pt x="1883" y="2838"/>
                    </a:lnTo>
                    <a:lnTo>
                      <a:pt x="1919" y="2847"/>
                    </a:lnTo>
                    <a:lnTo>
                      <a:pt x="1958" y="2850"/>
                    </a:lnTo>
                    <a:lnTo>
                      <a:pt x="1996" y="2847"/>
                    </a:lnTo>
                    <a:lnTo>
                      <a:pt x="2031" y="2838"/>
                    </a:lnTo>
                    <a:lnTo>
                      <a:pt x="2066" y="2824"/>
                    </a:lnTo>
                    <a:lnTo>
                      <a:pt x="2097" y="2804"/>
                    </a:lnTo>
                    <a:lnTo>
                      <a:pt x="2124" y="2780"/>
                    </a:lnTo>
                    <a:lnTo>
                      <a:pt x="2148" y="2753"/>
                    </a:lnTo>
                    <a:lnTo>
                      <a:pt x="2167" y="2722"/>
                    </a:lnTo>
                    <a:lnTo>
                      <a:pt x="2181" y="2689"/>
                    </a:lnTo>
                    <a:lnTo>
                      <a:pt x="2191" y="2652"/>
                    </a:lnTo>
                    <a:lnTo>
                      <a:pt x="2194" y="2614"/>
                    </a:lnTo>
                    <a:lnTo>
                      <a:pt x="2191" y="2576"/>
                    </a:lnTo>
                    <a:lnTo>
                      <a:pt x="2181" y="2539"/>
                    </a:lnTo>
                    <a:lnTo>
                      <a:pt x="2167" y="2505"/>
                    </a:lnTo>
                    <a:lnTo>
                      <a:pt x="2148" y="2474"/>
                    </a:lnTo>
                    <a:lnTo>
                      <a:pt x="2124" y="2446"/>
                    </a:lnTo>
                    <a:lnTo>
                      <a:pt x="2097" y="2423"/>
                    </a:lnTo>
                    <a:lnTo>
                      <a:pt x="2066" y="2404"/>
                    </a:lnTo>
                    <a:lnTo>
                      <a:pt x="2031" y="2389"/>
                    </a:lnTo>
                    <a:lnTo>
                      <a:pt x="1996" y="2380"/>
                    </a:lnTo>
                    <a:lnTo>
                      <a:pt x="1958" y="2377"/>
                    </a:lnTo>
                    <a:close/>
                    <a:moveTo>
                      <a:pt x="1958" y="960"/>
                    </a:moveTo>
                    <a:lnTo>
                      <a:pt x="1916" y="964"/>
                    </a:lnTo>
                    <a:lnTo>
                      <a:pt x="1877" y="974"/>
                    </a:lnTo>
                    <a:lnTo>
                      <a:pt x="1841" y="991"/>
                    </a:lnTo>
                    <a:lnTo>
                      <a:pt x="1809" y="1014"/>
                    </a:lnTo>
                    <a:lnTo>
                      <a:pt x="1781" y="1042"/>
                    </a:lnTo>
                    <a:lnTo>
                      <a:pt x="1758" y="1074"/>
                    </a:lnTo>
                    <a:lnTo>
                      <a:pt x="1742" y="1110"/>
                    </a:lnTo>
                    <a:lnTo>
                      <a:pt x="1731" y="1149"/>
                    </a:lnTo>
                    <a:lnTo>
                      <a:pt x="1727" y="1191"/>
                    </a:lnTo>
                    <a:lnTo>
                      <a:pt x="1727" y="1939"/>
                    </a:lnTo>
                    <a:lnTo>
                      <a:pt x="1731" y="1981"/>
                    </a:lnTo>
                    <a:lnTo>
                      <a:pt x="1742" y="2020"/>
                    </a:lnTo>
                    <a:lnTo>
                      <a:pt x="1758" y="2055"/>
                    </a:lnTo>
                    <a:lnTo>
                      <a:pt x="1781" y="2088"/>
                    </a:lnTo>
                    <a:lnTo>
                      <a:pt x="1809" y="2115"/>
                    </a:lnTo>
                    <a:lnTo>
                      <a:pt x="1841" y="2139"/>
                    </a:lnTo>
                    <a:lnTo>
                      <a:pt x="1877" y="2155"/>
                    </a:lnTo>
                    <a:lnTo>
                      <a:pt x="1916" y="2166"/>
                    </a:lnTo>
                    <a:lnTo>
                      <a:pt x="1958" y="2169"/>
                    </a:lnTo>
                    <a:lnTo>
                      <a:pt x="1999" y="2166"/>
                    </a:lnTo>
                    <a:lnTo>
                      <a:pt x="2037" y="2155"/>
                    </a:lnTo>
                    <a:lnTo>
                      <a:pt x="2074" y="2139"/>
                    </a:lnTo>
                    <a:lnTo>
                      <a:pt x="2106" y="2115"/>
                    </a:lnTo>
                    <a:lnTo>
                      <a:pt x="2134" y="2088"/>
                    </a:lnTo>
                    <a:lnTo>
                      <a:pt x="2156" y="2055"/>
                    </a:lnTo>
                    <a:lnTo>
                      <a:pt x="2174" y="2020"/>
                    </a:lnTo>
                    <a:lnTo>
                      <a:pt x="2185" y="1981"/>
                    </a:lnTo>
                    <a:lnTo>
                      <a:pt x="2188" y="1939"/>
                    </a:lnTo>
                    <a:lnTo>
                      <a:pt x="2188" y="1191"/>
                    </a:lnTo>
                    <a:lnTo>
                      <a:pt x="2185" y="1149"/>
                    </a:lnTo>
                    <a:lnTo>
                      <a:pt x="2174" y="1110"/>
                    </a:lnTo>
                    <a:lnTo>
                      <a:pt x="2156" y="1074"/>
                    </a:lnTo>
                    <a:lnTo>
                      <a:pt x="2134" y="1042"/>
                    </a:lnTo>
                    <a:lnTo>
                      <a:pt x="2106" y="1014"/>
                    </a:lnTo>
                    <a:lnTo>
                      <a:pt x="2074" y="991"/>
                    </a:lnTo>
                    <a:lnTo>
                      <a:pt x="2037" y="974"/>
                    </a:lnTo>
                    <a:lnTo>
                      <a:pt x="1999" y="964"/>
                    </a:lnTo>
                    <a:lnTo>
                      <a:pt x="1958" y="960"/>
                    </a:lnTo>
                    <a:close/>
                    <a:moveTo>
                      <a:pt x="1958" y="315"/>
                    </a:moveTo>
                    <a:lnTo>
                      <a:pt x="2008" y="319"/>
                    </a:lnTo>
                    <a:lnTo>
                      <a:pt x="2055" y="328"/>
                    </a:lnTo>
                    <a:lnTo>
                      <a:pt x="2101" y="343"/>
                    </a:lnTo>
                    <a:lnTo>
                      <a:pt x="2144" y="365"/>
                    </a:lnTo>
                    <a:lnTo>
                      <a:pt x="2185" y="391"/>
                    </a:lnTo>
                    <a:lnTo>
                      <a:pt x="2220" y="423"/>
                    </a:lnTo>
                    <a:lnTo>
                      <a:pt x="2252" y="460"/>
                    </a:lnTo>
                    <a:lnTo>
                      <a:pt x="2281" y="501"/>
                    </a:lnTo>
                    <a:lnTo>
                      <a:pt x="3554" y="2708"/>
                    </a:lnTo>
                    <a:lnTo>
                      <a:pt x="3575" y="2753"/>
                    </a:lnTo>
                    <a:lnTo>
                      <a:pt x="3592" y="2799"/>
                    </a:lnTo>
                    <a:lnTo>
                      <a:pt x="3601" y="2847"/>
                    </a:lnTo>
                    <a:lnTo>
                      <a:pt x="3603" y="2894"/>
                    </a:lnTo>
                    <a:lnTo>
                      <a:pt x="3601" y="2943"/>
                    </a:lnTo>
                    <a:lnTo>
                      <a:pt x="3592" y="2990"/>
                    </a:lnTo>
                    <a:lnTo>
                      <a:pt x="3576" y="3037"/>
                    </a:lnTo>
                    <a:lnTo>
                      <a:pt x="3554" y="3081"/>
                    </a:lnTo>
                    <a:lnTo>
                      <a:pt x="3526" y="3122"/>
                    </a:lnTo>
                    <a:lnTo>
                      <a:pt x="3493" y="3160"/>
                    </a:lnTo>
                    <a:lnTo>
                      <a:pt x="3457" y="3191"/>
                    </a:lnTo>
                    <a:lnTo>
                      <a:pt x="3417" y="3219"/>
                    </a:lnTo>
                    <a:lnTo>
                      <a:pt x="3374" y="3240"/>
                    </a:lnTo>
                    <a:lnTo>
                      <a:pt x="3328" y="3255"/>
                    </a:lnTo>
                    <a:lnTo>
                      <a:pt x="3280" y="3265"/>
                    </a:lnTo>
                    <a:lnTo>
                      <a:pt x="3231" y="3268"/>
                    </a:lnTo>
                    <a:lnTo>
                      <a:pt x="685" y="3268"/>
                    </a:lnTo>
                    <a:lnTo>
                      <a:pt x="635" y="3265"/>
                    </a:lnTo>
                    <a:lnTo>
                      <a:pt x="587" y="3255"/>
                    </a:lnTo>
                    <a:lnTo>
                      <a:pt x="541" y="3240"/>
                    </a:lnTo>
                    <a:lnTo>
                      <a:pt x="497" y="3219"/>
                    </a:lnTo>
                    <a:lnTo>
                      <a:pt x="458" y="3191"/>
                    </a:lnTo>
                    <a:lnTo>
                      <a:pt x="421" y="3160"/>
                    </a:lnTo>
                    <a:lnTo>
                      <a:pt x="389" y="3122"/>
                    </a:lnTo>
                    <a:lnTo>
                      <a:pt x="361" y="3081"/>
                    </a:lnTo>
                    <a:lnTo>
                      <a:pt x="340" y="3037"/>
                    </a:lnTo>
                    <a:lnTo>
                      <a:pt x="324" y="2990"/>
                    </a:lnTo>
                    <a:lnTo>
                      <a:pt x="315" y="2943"/>
                    </a:lnTo>
                    <a:lnTo>
                      <a:pt x="311" y="2894"/>
                    </a:lnTo>
                    <a:lnTo>
                      <a:pt x="315" y="2847"/>
                    </a:lnTo>
                    <a:lnTo>
                      <a:pt x="324" y="2799"/>
                    </a:lnTo>
                    <a:lnTo>
                      <a:pt x="340" y="2753"/>
                    </a:lnTo>
                    <a:lnTo>
                      <a:pt x="361" y="2708"/>
                    </a:lnTo>
                    <a:lnTo>
                      <a:pt x="1635" y="501"/>
                    </a:lnTo>
                    <a:lnTo>
                      <a:pt x="1662" y="460"/>
                    </a:lnTo>
                    <a:lnTo>
                      <a:pt x="1694" y="423"/>
                    </a:lnTo>
                    <a:lnTo>
                      <a:pt x="1731" y="391"/>
                    </a:lnTo>
                    <a:lnTo>
                      <a:pt x="1770" y="365"/>
                    </a:lnTo>
                    <a:lnTo>
                      <a:pt x="1814" y="343"/>
                    </a:lnTo>
                    <a:lnTo>
                      <a:pt x="1859" y="328"/>
                    </a:lnTo>
                    <a:lnTo>
                      <a:pt x="1908" y="319"/>
                    </a:lnTo>
                    <a:lnTo>
                      <a:pt x="1958" y="315"/>
                    </a:lnTo>
                    <a:close/>
                    <a:moveTo>
                      <a:pt x="1958" y="183"/>
                    </a:moveTo>
                    <a:lnTo>
                      <a:pt x="1903" y="185"/>
                    </a:lnTo>
                    <a:lnTo>
                      <a:pt x="1851" y="195"/>
                    </a:lnTo>
                    <a:lnTo>
                      <a:pt x="1801" y="210"/>
                    </a:lnTo>
                    <a:lnTo>
                      <a:pt x="1754" y="231"/>
                    </a:lnTo>
                    <a:lnTo>
                      <a:pt x="1708" y="257"/>
                    </a:lnTo>
                    <a:lnTo>
                      <a:pt x="1667" y="288"/>
                    </a:lnTo>
                    <a:lnTo>
                      <a:pt x="1629" y="323"/>
                    </a:lnTo>
                    <a:lnTo>
                      <a:pt x="1595" y="365"/>
                    </a:lnTo>
                    <a:lnTo>
                      <a:pt x="1565" y="410"/>
                    </a:lnTo>
                    <a:lnTo>
                      <a:pt x="245" y="2698"/>
                    </a:lnTo>
                    <a:lnTo>
                      <a:pt x="221" y="2746"/>
                    </a:lnTo>
                    <a:lnTo>
                      <a:pt x="202" y="2796"/>
                    </a:lnTo>
                    <a:lnTo>
                      <a:pt x="190" y="2847"/>
                    </a:lnTo>
                    <a:lnTo>
                      <a:pt x="184" y="2899"/>
                    </a:lnTo>
                    <a:lnTo>
                      <a:pt x="184" y="2950"/>
                    </a:lnTo>
                    <a:lnTo>
                      <a:pt x="190" y="3002"/>
                    </a:lnTo>
                    <a:lnTo>
                      <a:pt x="202" y="3053"/>
                    </a:lnTo>
                    <a:lnTo>
                      <a:pt x="221" y="3103"/>
                    </a:lnTo>
                    <a:lnTo>
                      <a:pt x="245" y="3152"/>
                    </a:lnTo>
                    <a:lnTo>
                      <a:pt x="274" y="3197"/>
                    </a:lnTo>
                    <a:lnTo>
                      <a:pt x="309" y="3238"/>
                    </a:lnTo>
                    <a:lnTo>
                      <a:pt x="347" y="3273"/>
                    </a:lnTo>
                    <a:lnTo>
                      <a:pt x="388" y="3304"/>
                    </a:lnTo>
                    <a:lnTo>
                      <a:pt x="433" y="3330"/>
                    </a:lnTo>
                    <a:lnTo>
                      <a:pt x="481" y="3352"/>
                    </a:lnTo>
                    <a:lnTo>
                      <a:pt x="531" y="3366"/>
                    </a:lnTo>
                    <a:lnTo>
                      <a:pt x="583" y="3375"/>
                    </a:lnTo>
                    <a:lnTo>
                      <a:pt x="638" y="3378"/>
                    </a:lnTo>
                    <a:lnTo>
                      <a:pt x="3278" y="3378"/>
                    </a:lnTo>
                    <a:lnTo>
                      <a:pt x="3331" y="3375"/>
                    </a:lnTo>
                    <a:lnTo>
                      <a:pt x="3384" y="3366"/>
                    </a:lnTo>
                    <a:lnTo>
                      <a:pt x="3434" y="3352"/>
                    </a:lnTo>
                    <a:lnTo>
                      <a:pt x="3482" y="3330"/>
                    </a:lnTo>
                    <a:lnTo>
                      <a:pt x="3526" y="3304"/>
                    </a:lnTo>
                    <a:lnTo>
                      <a:pt x="3569" y="3273"/>
                    </a:lnTo>
                    <a:lnTo>
                      <a:pt x="3607" y="3238"/>
                    </a:lnTo>
                    <a:lnTo>
                      <a:pt x="3640" y="3197"/>
                    </a:lnTo>
                    <a:lnTo>
                      <a:pt x="3670" y="3152"/>
                    </a:lnTo>
                    <a:lnTo>
                      <a:pt x="3695" y="3103"/>
                    </a:lnTo>
                    <a:lnTo>
                      <a:pt x="3713" y="3053"/>
                    </a:lnTo>
                    <a:lnTo>
                      <a:pt x="3724" y="3002"/>
                    </a:lnTo>
                    <a:lnTo>
                      <a:pt x="3730" y="2950"/>
                    </a:lnTo>
                    <a:lnTo>
                      <a:pt x="3730" y="2899"/>
                    </a:lnTo>
                    <a:lnTo>
                      <a:pt x="3724" y="2847"/>
                    </a:lnTo>
                    <a:lnTo>
                      <a:pt x="3713" y="2796"/>
                    </a:lnTo>
                    <a:lnTo>
                      <a:pt x="3695" y="2746"/>
                    </a:lnTo>
                    <a:lnTo>
                      <a:pt x="3670" y="2698"/>
                    </a:lnTo>
                    <a:lnTo>
                      <a:pt x="2350" y="410"/>
                    </a:lnTo>
                    <a:lnTo>
                      <a:pt x="2320" y="365"/>
                    </a:lnTo>
                    <a:lnTo>
                      <a:pt x="2287" y="323"/>
                    </a:lnTo>
                    <a:lnTo>
                      <a:pt x="2249" y="288"/>
                    </a:lnTo>
                    <a:lnTo>
                      <a:pt x="2207" y="257"/>
                    </a:lnTo>
                    <a:lnTo>
                      <a:pt x="2162" y="231"/>
                    </a:lnTo>
                    <a:lnTo>
                      <a:pt x="2113" y="210"/>
                    </a:lnTo>
                    <a:lnTo>
                      <a:pt x="2063" y="195"/>
                    </a:lnTo>
                    <a:lnTo>
                      <a:pt x="2011" y="185"/>
                    </a:lnTo>
                    <a:lnTo>
                      <a:pt x="1958" y="183"/>
                    </a:lnTo>
                    <a:close/>
                    <a:moveTo>
                      <a:pt x="1958" y="0"/>
                    </a:moveTo>
                    <a:lnTo>
                      <a:pt x="2020" y="3"/>
                    </a:lnTo>
                    <a:lnTo>
                      <a:pt x="2080" y="12"/>
                    </a:lnTo>
                    <a:lnTo>
                      <a:pt x="2139" y="26"/>
                    </a:lnTo>
                    <a:lnTo>
                      <a:pt x="2195" y="45"/>
                    </a:lnTo>
                    <a:lnTo>
                      <a:pt x="2250" y="70"/>
                    </a:lnTo>
                    <a:lnTo>
                      <a:pt x="2301" y="100"/>
                    </a:lnTo>
                    <a:lnTo>
                      <a:pt x="2350" y="134"/>
                    </a:lnTo>
                    <a:lnTo>
                      <a:pt x="2396" y="174"/>
                    </a:lnTo>
                    <a:lnTo>
                      <a:pt x="2437" y="218"/>
                    </a:lnTo>
                    <a:lnTo>
                      <a:pt x="2474" y="266"/>
                    </a:lnTo>
                    <a:lnTo>
                      <a:pt x="2509" y="319"/>
                    </a:lnTo>
                    <a:lnTo>
                      <a:pt x="3829" y="2607"/>
                    </a:lnTo>
                    <a:lnTo>
                      <a:pt x="3860" y="2667"/>
                    </a:lnTo>
                    <a:lnTo>
                      <a:pt x="3884" y="2730"/>
                    </a:lnTo>
                    <a:lnTo>
                      <a:pt x="3901" y="2794"/>
                    </a:lnTo>
                    <a:lnTo>
                      <a:pt x="3911" y="2859"/>
                    </a:lnTo>
                    <a:lnTo>
                      <a:pt x="3914" y="2925"/>
                    </a:lnTo>
                    <a:lnTo>
                      <a:pt x="3911" y="2990"/>
                    </a:lnTo>
                    <a:lnTo>
                      <a:pt x="3901" y="3055"/>
                    </a:lnTo>
                    <a:lnTo>
                      <a:pt x="3884" y="3119"/>
                    </a:lnTo>
                    <a:lnTo>
                      <a:pt x="3860" y="3182"/>
                    </a:lnTo>
                    <a:lnTo>
                      <a:pt x="3829" y="3243"/>
                    </a:lnTo>
                    <a:lnTo>
                      <a:pt x="3795" y="3296"/>
                    </a:lnTo>
                    <a:lnTo>
                      <a:pt x="3758" y="3343"/>
                    </a:lnTo>
                    <a:lnTo>
                      <a:pt x="3715" y="3387"/>
                    </a:lnTo>
                    <a:lnTo>
                      <a:pt x="3670" y="3426"/>
                    </a:lnTo>
                    <a:lnTo>
                      <a:pt x="3621" y="3461"/>
                    </a:lnTo>
                    <a:lnTo>
                      <a:pt x="3570" y="3491"/>
                    </a:lnTo>
                    <a:lnTo>
                      <a:pt x="3516" y="3516"/>
                    </a:lnTo>
                    <a:lnTo>
                      <a:pt x="3459" y="3536"/>
                    </a:lnTo>
                    <a:lnTo>
                      <a:pt x="3400" y="3550"/>
                    </a:lnTo>
                    <a:lnTo>
                      <a:pt x="3340" y="3558"/>
                    </a:lnTo>
                    <a:lnTo>
                      <a:pt x="3278" y="3561"/>
                    </a:lnTo>
                    <a:lnTo>
                      <a:pt x="638" y="3561"/>
                    </a:lnTo>
                    <a:lnTo>
                      <a:pt x="575" y="3558"/>
                    </a:lnTo>
                    <a:lnTo>
                      <a:pt x="514" y="3550"/>
                    </a:lnTo>
                    <a:lnTo>
                      <a:pt x="456" y="3536"/>
                    </a:lnTo>
                    <a:lnTo>
                      <a:pt x="399" y="3516"/>
                    </a:lnTo>
                    <a:lnTo>
                      <a:pt x="344" y="3491"/>
                    </a:lnTo>
                    <a:lnTo>
                      <a:pt x="293" y="3461"/>
                    </a:lnTo>
                    <a:lnTo>
                      <a:pt x="245" y="3426"/>
                    </a:lnTo>
                    <a:lnTo>
                      <a:pt x="199" y="3387"/>
                    </a:lnTo>
                    <a:lnTo>
                      <a:pt x="158" y="3343"/>
                    </a:lnTo>
                    <a:lnTo>
                      <a:pt x="120" y="3296"/>
                    </a:lnTo>
                    <a:lnTo>
                      <a:pt x="87" y="3243"/>
                    </a:lnTo>
                    <a:lnTo>
                      <a:pt x="56" y="3182"/>
                    </a:lnTo>
                    <a:lnTo>
                      <a:pt x="31" y="3119"/>
                    </a:lnTo>
                    <a:lnTo>
                      <a:pt x="14" y="3056"/>
                    </a:lnTo>
                    <a:lnTo>
                      <a:pt x="4" y="2990"/>
                    </a:lnTo>
                    <a:lnTo>
                      <a:pt x="0" y="2925"/>
                    </a:lnTo>
                    <a:lnTo>
                      <a:pt x="4" y="2859"/>
                    </a:lnTo>
                    <a:lnTo>
                      <a:pt x="14" y="2794"/>
                    </a:lnTo>
                    <a:lnTo>
                      <a:pt x="31" y="2730"/>
                    </a:lnTo>
                    <a:lnTo>
                      <a:pt x="56" y="2667"/>
                    </a:lnTo>
                    <a:lnTo>
                      <a:pt x="87" y="2607"/>
                    </a:lnTo>
                    <a:lnTo>
                      <a:pt x="1407" y="319"/>
                    </a:lnTo>
                    <a:lnTo>
                      <a:pt x="1440" y="266"/>
                    </a:lnTo>
                    <a:lnTo>
                      <a:pt x="1478" y="218"/>
                    </a:lnTo>
                    <a:lnTo>
                      <a:pt x="1520" y="174"/>
                    </a:lnTo>
                    <a:lnTo>
                      <a:pt x="1565" y="134"/>
                    </a:lnTo>
                    <a:lnTo>
                      <a:pt x="1614" y="100"/>
                    </a:lnTo>
                    <a:lnTo>
                      <a:pt x="1665" y="70"/>
                    </a:lnTo>
                    <a:lnTo>
                      <a:pt x="1719" y="45"/>
                    </a:lnTo>
                    <a:lnTo>
                      <a:pt x="1776" y="26"/>
                    </a:lnTo>
                    <a:lnTo>
                      <a:pt x="1834" y="12"/>
                    </a:lnTo>
                    <a:lnTo>
                      <a:pt x="1895" y="3"/>
                    </a:lnTo>
                    <a:lnTo>
                      <a:pt x="1958" y="0"/>
                    </a:lnTo>
                    <a:close/>
                  </a:path>
                </a:pathLst>
              </a:custGeom>
              <a:grpFill/>
              <a:ln w="0">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latin typeface="Arial" panose="020B0604020202020204"/>
                  <a:ea typeface="+mn-ea"/>
                  <a:cs typeface="+mn-cs"/>
                </a:endParaRPr>
              </a:p>
            </p:txBody>
          </p:sp>
          <p:sp>
            <p:nvSpPr>
              <p:cNvPr id="88" name="Freeform 24">
                <a:extLst>
                  <a:ext uri="{FF2B5EF4-FFF2-40B4-BE49-F238E27FC236}">
                    <a16:creationId xmlns:a16="http://schemas.microsoft.com/office/drawing/2014/main" xmlns="" id="{EDE19A8E-0333-4CBE-8FCA-79AC76D335A9}"/>
                  </a:ext>
                </a:extLst>
              </p:cNvPr>
              <p:cNvSpPr>
                <a:spLocks noEditPoints="1"/>
              </p:cNvSpPr>
              <p:nvPr/>
            </p:nvSpPr>
            <p:spPr bwMode="auto">
              <a:xfrm>
                <a:off x="9810482" y="2643240"/>
                <a:ext cx="543193" cy="514970"/>
              </a:xfrm>
              <a:custGeom>
                <a:avLst/>
                <a:gdLst>
                  <a:gd name="T0" fmla="*/ 1033 w 3257"/>
                  <a:gd name="T1" fmla="*/ 339 h 3125"/>
                  <a:gd name="T2" fmla="*/ 773 w 3257"/>
                  <a:gd name="T3" fmla="*/ 446 h 3125"/>
                  <a:gd name="T4" fmla="*/ 552 w 3257"/>
                  <a:gd name="T5" fmla="*/ 629 h 3125"/>
                  <a:gd name="T6" fmla="*/ 400 w 3257"/>
                  <a:gd name="T7" fmla="*/ 863 h 3125"/>
                  <a:gd name="T8" fmla="*/ 329 w 3257"/>
                  <a:gd name="T9" fmla="*/ 1122 h 3125"/>
                  <a:gd name="T10" fmla="*/ 339 w 3257"/>
                  <a:gd name="T11" fmla="*/ 1389 h 3125"/>
                  <a:gd name="T12" fmla="*/ 430 w 3257"/>
                  <a:gd name="T13" fmla="*/ 1643 h 3125"/>
                  <a:gd name="T14" fmla="*/ 601 w 3257"/>
                  <a:gd name="T15" fmla="*/ 1868 h 3125"/>
                  <a:gd name="T16" fmla="*/ 836 w 3257"/>
                  <a:gd name="T17" fmla="*/ 2033 h 3125"/>
                  <a:gd name="T18" fmla="*/ 1101 w 3257"/>
                  <a:gd name="T19" fmla="*/ 2120 h 3125"/>
                  <a:gd name="T20" fmla="*/ 1379 w 3257"/>
                  <a:gd name="T21" fmla="*/ 2130 h 3125"/>
                  <a:gd name="T22" fmla="*/ 1648 w 3257"/>
                  <a:gd name="T23" fmla="*/ 2062 h 3125"/>
                  <a:gd name="T24" fmla="*/ 1892 w 3257"/>
                  <a:gd name="T25" fmla="*/ 1917 h 3125"/>
                  <a:gd name="T26" fmla="*/ 2083 w 3257"/>
                  <a:gd name="T27" fmla="*/ 1703 h 3125"/>
                  <a:gd name="T28" fmla="*/ 2194 w 3257"/>
                  <a:gd name="T29" fmla="*/ 1454 h 3125"/>
                  <a:gd name="T30" fmla="*/ 2224 w 3257"/>
                  <a:gd name="T31" fmla="*/ 1189 h 3125"/>
                  <a:gd name="T32" fmla="*/ 2174 w 3257"/>
                  <a:gd name="T33" fmla="*/ 926 h 3125"/>
                  <a:gd name="T34" fmla="*/ 2043 w 3257"/>
                  <a:gd name="T35" fmla="*/ 684 h 3125"/>
                  <a:gd name="T36" fmla="*/ 1835 w 3257"/>
                  <a:gd name="T37" fmla="*/ 485 h 3125"/>
                  <a:gd name="T38" fmla="*/ 1583 w 3257"/>
                  <a:gd name="T39" fmla="*/ 358 h 3125"/>
                  <a:gd name="T40" fmla="*/ 1309 w 3257"/>
                  <a:gd name="T41" fmla="*/ 310 h 3125"/>
                  <a:gd name="T42" fmla="*/ 1437 w 3257"/>
                  <a:gd name="T43" fmla="*/ 10 h 3125"/>
                  <a:gd name="T44" fmla="*/ 1755 w 3257"/>
                  <a:gd name="T45" fmla="*/ 89 h 3125"/>
                  <a:gd name="T46" fmla="*/ 2045 w 3257"/>
                  <a:gd name="T47" fmla="*/ 248 h 3125"/>
                  <a:gd name="T48" fmla="*/ 2287 w 3257"/>
                  <a:gd name="T49" fmla="*/ 478 h 3125"/>
                  <a:gd name="T50" fmla="*/ 2449 w 3257"/>
                  <a:gd name="T51" fmla="*/ 749 h 3125"/>
                  <a:gd name="T52" fmla="*/ 2534 w 3257"/>
                  <a:gd name="T53" fmla="*/ 1044 h 3125"/>
                  <a:gd name="T54" fmla="*/ 2541 w 3257"/>
                  <a:gd name="T55" fmla="*/ 1347 h 3125"/>
                  <a:gd name="T56" fmla="*/ 2470 w 3257"/>
                  <a:gd name="T57" fmla="*/ 1644 h 3125"/>
                  <a:gd name="T58" fmla="*/ 2320 w 3257"/>
                  <a:gd name="T59" fmla="*/ 1920 h 3125"/>
                  <a:gd name="T60" fmla="*/ 2431 w 3257"/>
                  <a:gd name="T61" fmla="*/ 1969 h 3125"/>
                  <a:gd name="T62" fmla="*/ 3226 w 3257"/>
                  <a:gd name="T63" fmla="*/ 2745 h 3125"/>
                  <a:gd name="T64" fmla="*/ 3257 w 3257"/>
                  <a:gd name="T65" fmla="*/ 2885 h 3125"/>
                  <a:gd name="T66" fmla="*/ 3205 w 3257"/>
                  <a:gd name="T67" fmla="*/ 3021 h 3125"/>
                  <a:gd name="T68" fmla="*/ 3081 w 3257"/>
                  <a:gd name="T69" fmla="*/ 3110 h 3125"/>
                  <a:gd name="T70" fmla="*/ 2932 w 3257"/>
                  <a:gd name="T71" fmla="*/ 3121 h 3125"/>
                  <a:gd name="T72" fmla="*/ 2797 w 3257"/>
                  <a:gd name="T73" fmla="*/ 3050 h 3125"/>
                  <a:gd name="T74" fmla="*/ 2021 w 3257"/>
                  <a:gd name="T75" fmla="*/ 2282 h 3125"/>
                  <a:gd name="T76" fmla="*/ 1862 w 3257"/>
                  <a:gd name="T77" fmla="*/ 2307 h 3125"/>
                  <a:gd name="T78" fmla="*/ 1560 w 3257"/>
                  <a:gd name="T79" fmla="*/ 2413 h 3125"/>
                  <a:gd name="T80" fmla="*/ 1246 w 3257"/>
                  <a:gd name="T81" fmla="*/ 2445 h 3125"/>
                  <a:gd name="T82" fmla="*/ 932 w 3257"/>
                  <a:gd name="T83" fmla="*/ 2401 h 3125"/>
                  <a:gd name="T84" fmla="*/ 636 w 3257"/>
                  <a:gd name="T85" fmla="*/ 2282 h 3125"/>
                  <a:gd name="T86" fmla="*/ 373 w 3257"/>
                  <a:gd name="T87" fmla="*/ 2087 h 3125"/>
                  <a:gd name="T88" fmla="*/ 165 w 3257"/>
                  <a:gd name="T89" fmla="*/ 1826 h 3125"/>
                  <a:gd name="T90" fmla="*/ 41 w 3257"/>
                  <a:gd name="T91" fmla="*/ 1533 h 3125"/>
                  <a:gd name="T92" fmla="*/ 0 w 3257"/>
                  <a:gd name="T93" fmla="*/ 1223 h 3125"/>
                  <a:gd name="T94" fmla="*/ 41 w 3257"/>
                  <a:gd name="T95" fmla="*/ 912 h 3125"/>
                  <a:gd name="T96" fmla="*/ 165 w 3257"/>
                  <a:gd name="T97" fmla="*/ 618 h 3125"/>
                  <a:gd name="T98" fmla="*/ 373 w 3257"/>
                  <a:gd name="T99" fmla="*/ 357 h 3125"/>
                  <a:gd name="T100" fmla="*/ 645 w 3257"/>
                  <a:gd name="T101" fmla="*/ 159 h 3125"/>
                  <a:gd name="T102" fmla="*/ 950 w 3257"/>
                  <a:gd name="T103" fmla="*/ 40 h 3125"/>
                  <a:gd name="T104" fmla="*/ 1274 w 3257"/>
                  <a:gd name="T105" fmla="*/ 0 h 3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257" h="3125">
                    <a:moveTo>
                      <a:pt x="1239" y="310"/>
                    </a:moveTo>
                    <a:lnTo>
                      <a:pt x="1170" y="316"/>
                    </a:lnTo>
                    <a:lnTo>
                      <a:pt x="1101" y="325"/>
                    </a:lnTo>
                    <a:lnTo>
                      <a:pt x="1033" y="339"/>
                    </a:lnTo>
                    <a:lnTo>
                      <a:pt x="965" y="358"/>
                    </a:lnTo>
                    <a:lnTo>
                      <a:pt x="900" y="383"/>
                    </a:lnTo>
                    <a:lnTo>
                      <a:pt x="836" y="412"/>
                    </a:lnTo>
                    <a:lnTo>
                      <a:pt x="773" y="446"/>
                    </a:lnTo>
                    <a:lnTo>
                      <a:pt x="714" y="485"/>
                    </a:lnTo>
                    <a:lnTo>
                      <a:pt x="657" y="528"/>
                    </a:lnTo>
                    <a:lnTo>
                      <a:pt x="601" y="576"/>
                    </a:lnTo>
                    <a:lnTo>
                      <a:pt x="552" y="629"/>
                    </a:lnTo>
                    <a:lnTo>
                      <a:pt x="506" y="684"/>
                    </a:lnTo>
                    <a:lnTo>
                      <a:pt x="466" y="741"/>
                    </a:lnTo>
                    <a:lnTo>
                      <a:pt x="430" y="801"/>
                    </a:lnTo>
                    <a:lnTo>
                      <a:pt x="400" y="863"/>
                    </a:lnTo>
                    <a:lnTo>
                      <a:pt x="374" y="926"/>
                    </a:lnTo>
                    <a:lnTo>
                      <a:pt x="354" y="991"/>
                    </a:lnTo>
                    <a:lnTo>
                      <a:pt x="339" y="1056"/>
                    </a:lnTo>
                    <a:lnTo>
                      <a:pt x="329" y="1122"/>
                    </a:lnTo>
                    <a:lnTo>
                      <a:pt x="325" y="1189"/>
                    </a:lnTo>
                    <a:lnTo>
                      <a:pt x="325" y="1255"/>
                    </a:lnTo>
                    <a:lnTo>
                      <a:pt x="329" y="1322"/>
                    </a:lnTo>
                    <a:lnTo>
                      <a:pt x="339" y="1389"/>
                    </a:lnTo>
                    <a:lnTo>
                      <a:pt x="354" y="1454"/>
                    </a:lnTo>
                    <a:lnTo>
                      <a:pt x="374" y="1519"/>
                    </a:lnTo>
                    <a:lnTo>
                      <a:pt x="400" y="1582"/>
                    </a:lnTo>
                    <a:lnTo>
                      <a:pt x="430" y="1643"/>
                    </a:lnTo>
                    <a:lnTo>
                      <a:pt x="466" y="1703"/>
                    </a:lnTo>
                    <a:lnTo>
                      <a:pt x="506" y="1761"/>
                    </a:lnTo>
                    <a:lnTo>
                      <a:pt x="552" y="1816"/>
                    </a:lnTo>
                    <a:lnTo>
                      <a:pt x="601" y="1868"/>
                    </a:lnTo>
                    <a:lnTo>
                      <a:pt x="657" y="1917"/>
                    </a:lnTo>
                    <a:lnTo>
                      <a:pt x="714" y="1960"/>
                    </a:lnTo>
                    <a:lnTo>
                      <a:pt x="773" y="1999"/>
                    </a:lnTo>
                    <a:lnTo>
                      <a:pt x="836" y="2033"/>
                    </a:lnTo>
                    <a:lnTo>
                      <a:pt x="900" y="2062"/>
                    </a:lnTo>
                    <a:lnTo>
                      <a:pt x="965" y="2086"/>
                    </a:lnTo>
                    <a:lnTo>
                      <a:pt x="1033" y="2105"/>
                    </a:lnTo>
                    <a:lnTo>
                      <a:pt x="1101" y="2120"/>
                    </a:lnTo>
                    <a:lnTo>
                      <a:pt x="1170" y="2130"/>
                    </a:lnTo>
                    <a:lnTo>
                      <a:pt x="1239" y="2135"/>
                    </a:lnTo>
                    <a:lnTo>
                      <a:pt x="1309" y="2135"/>
                    </a:lnTo>
                    <a:lnTo>
                      <a:pt x="1379" y="2130"/>
                    </a:lnTo>
                    <a:lnTo>
                      <a:pt x="1448" y="2120"/>
                    </a:lnTo>
                    <a:lnTo>
                      <a:pt x="1516" y="2105"/>
                    </a:lnTo>
                    <a:lnTo>
                      <a:pt x="1583" y="2086"/>
                    </a:lnTo>
                    <a:lnTo>
                      <a:pt x="1648" y="2062"/>
                    </a:lnTo>
                    <a:lnTo>
                      <a:pt x="1713" y="2033"/>
                    </a:lnTo>
                    <a:lnTo>
                      <a:pt x="1775" y="1999"/>
                    </a:lnTo>
                    <a:lnTo>
                      <a:pt x="1835" y="1960"/>
                    </a:lnTo>
                    <a:lnTo>
                      <a:pt x="1892" y="1917"/>
                    </a:lnTo>
                    <a:lnTo>
                      <a:pt x="1947" y="1868"/>
                    </a:lnTo>
                    <a:lnTo>
                      <a:pt x="1997" y="1816"/>
                    </a:lnTo>
                    <a:lnTo>
                      <a:pt x="2043" y="1761"/>
                    </a:lnTo>
                    <a:lnTo>
                      <a:pt x="2083" y="1703"/>
                    </a:lnTo>
                    <a:lnTo>
                      <a:pt x="2118" y="1643"/>
                    </a:lnTo>
                    <a:lnTo>
                      <a:pt x="2149" y="1582"/>
                    </a:lnTo>
                    <a:lnTo>
                      <a:pt x="2174" y="1519"/>
                    </a:lnTo>
                    <a:lnTo>
                      <a:pt x="2194" y="1454"/>
                    </a:lnTo>
                    <a:lnTo>
                      <a:pt x="2210" y="1389"/>
                    </a:lnTo>
                    <a:lnTo>
                      <a:pt x="2219" y="1322"/>
                    </a:lnTo>
                    <a:lnTo>
                      <a:pt x="2224" y="1255"/>
                    </a:lnTo>
                    <a:lnTo>
                      <a:pt x="2224" y="1189"/>
                    </a:lnTo>
                    <a:lnTo>
                      <a:pt x="2219" y="1122"/>
                    </a:lnTo>
                    <a:lnTo>
                      <a:pt x="2210" y="1056"/>
                    </a:lnTo>
                    <a:lnTo>
                      <a:pt x="2194" y="991"/>
                    </a:lnTo>
                    <a:lnTo>
                      <a:pt x="2174" y="926"/>
                    </a:lnTo>
                    <a:lnTo>
                      <a:pt x="2149" y="863"/>
                    </a:lnTo>
                    <a:lnTo>
                      <a:pt x="2118" y="801"/>
                    </a:lnTo>
                    <a:lnTo>
                      <a:pt x="2083" y="741"/>
                    </a:lnTo>
                    <a:lnTo>
                      <a:pt x="2043" y="684"/>
                    </a:lnTo>
                    <a:lnTo>
                      <a:pt x="1997" y="629"/>
                    </a:lnTo>
                    <a:lnTo>
                      <a:pt x="1947" y="576"/>
                    </a:lnTo>
                    <a:lnTo>
                      <a:pt x="1892" y="528"/>
                    </a:lnTo>
                    <a:lnTo>
                      <a:pt x="1835" y="485"/>
                    </a:lnTo>
                    <a:lnTo>
                      <a:pt x="1775" y="446"/>
                    </a:lnTo>
                    <a:lnTo>
                      <a:pt x="1713" y="412"/>
                    </a:lnTo>
                    <a:lnTo>
                      <a:pt x="1648" y="383"/>
                    </a:lnTo>
                    <a:lnTo>
                      <a:pt x="1583" y="358"/>
                    </a:lnTo>
                    <a:lnTo>
                      <a:pt x="1516" y="339"/>
                    </a:lnTo>
                    <a:lnTo>
                      <a:pt x="1448" y="325"/>
                    </a:lnTo>
                    <a:lnTo>
                      <a:pt x="1379" y="316"/>
                    </a:lnTo>
                    <a:lnTo>
                      <a:pt x="1309" y="310"/>
                    </a:lnTo>
                    <a:lnTo>
                      <a:pt x="1239" y="310"/>
                    </a:lnTo>
                    <a:close/>
                    <a:moveTo>
                      <a:pt x="1274" y="0"/>
                    </a:moveTo>
                    <a:lnTo>
                      <a:pt x="1356" y="2"/>
                    </a:lnTo>
                    <a:lnTo>
                      <a:pt x="1437" y="10"/>
                    </a:lnTo>
                    <a:lnTo>
                      <a:pt x="1518" y="22"/>
                    </a:lnTo>
                    <a:lnTo>
                      <a:pt x="1598" y="40"/>
                    </a:lnTo>
                    <a:lnTo>
                      <a:pt x="1677" y="62"/>
                    </a:lnTo>
                    <a:lnTo>
                      <a:pt x="1755" y="89"/>
                    </a:lnTo>
                    <a:lnTo>
                      <a:pt x="1830" y="121"/>
                    </a:lnTo>
                    <a:lnTo>
                      <a:pt x="1904" y="159"/>
                    </a:lnTo>
                    <a:lnTo>
                      <a:pt x="1976" y="200"/>
                    </a:lnTo>
                    <a:lnTo>
                      <a:pt x="2045" y="248"/>
                    </a:lnTo>
                    <a:lnTo>
                      <a:pt x="2112" y="300"/>
                    </a:lnTo>
                    <a:lnTo>
                      <a:pt x="2176" y="357"/>
                    </a:lnTo>
                    <a:lnTo>
                      <a:pt x="2234" y="416"/>
                    </a:lnTo>
                    <a:lnTo>
                      <a:pt x="2287" y="478"/>
                    </a:lnTo>
                    <a:lnTo>
                      <a:pt x="2335" y="544"/>
                    </a:lnTo>
                    <a:lnTo>
                      <a:pt x="2378" y="610"/>
                    </a:lnTo>
                    <a:lnTo>
                      <a:pt x="2417" y="679"/>
                    </a:lnTo>
                    <a:lnTo>
                      <a:pt x="2449" y="749"/>
                    </a:lnTo>
                    <a:lnTo>
                      <a:pt x="2478" y="821"/>
                    </a:lnTo>
                    <a:lnTo>
                      <a:pt x="2501" y="894"/>
                    </a:lnTo>
                    <a:lnTo>
                      <a:pt x="2520" y="968"/>
                    </a:lnTo>
                    <a:lnTo>
                      <a:pt x="2534" y="1044"/>
                    </a:lnTo>
                    <a:lnTo>
                      <a:pt x="2543" y="1119"/>
                    </a:lnTo>
                    <a:lnTo>
                      <a:pt x="2547" y="1195"/>
                    </a:lnTo>
                    <a:lnTo>
                      <a:pt x="2547" y="1272"/>
                    </a:lnTo>
                    <a:lnTo>
                      <a:pt x="2541" y="1347"/>
                    </a:lnTo>
                    <a:lnTo>
                      <a:pt x="2530" y="1422"/>
                    </a:lnTo>
                    <a:lnTo>
                      <a:pt x="2515" y="1498"/>
                    </a:lnTo>
                    <a:lnTo>
                      <a:pt x="2495" y="1571"/>
                    </a:lnTo>
                    <a:lnTo>
                      <a:pt x="2470" y="1644"/>
                    </a:lnTo>
                    <a:lnTo>
                      <a:pt x="2440" y="1716"/>
                    </a:lnTo>
                    <a:lnTo>
                      <a:pt x="2405" y="1786"/>
                    </a:lnTo>
                    <a:lnTo>
                      <a:pt x="2365" y="1854"/>
                    </a:lnTo>
                    <a:lnTo>
                      <a:pt x="2320" y="1920"/>
                    </a:lnTo>
                    <a:lnTo>
                      <a:pt x="2350" y="1928"/>
                    </a:lnTo>
                    <a:lnTo>
                      <a:pt x="2377" y="1938"/>
                    </a:lnTo>
                    <a:lnTo>
                      <a:pt x="2405" y="1953"/>
                    </a:lnTo>
                    <a:lnTo>
                      <a:pt x="2431" y="1969"/>
                    </a:lnTo>
                    <a:lnTo>
                      <a:pt x="2455" y="1990"/>
                    </a:lnTo>
                    <a:lnTo>
                      <a:pt x="3178" y="2685"/>
                    </a:lnTo>
                    <a:lnTo>
                      <a:pt x="3205" y="2713"/>
                    </a:lnTo>
                    <a:lnTo>
                      <a:pt x="3226" y="2745"/>
                    </a:lnTo>
                    <a:lnTo>
                      <a:pt x="3241" y="2778"/>
                    </a:lnTo>
                    <a:lnTo>
                      <a:pt x="3251" y="2813"/>
                    </a:lnTo>
                    <a:lnTo>
                      <a:pt x="3257" y="2850"/>
                    </a:lnTo>
                    <a:lnTo>
                      <a:pt x="3257" y="2885"/>
                    </a:lnTo>
                    <a:lnTo>
                      <a:pt x="3251" y="2921"/>
                    </a:lnTo>
                    <a:lnTo>
                      <a:pt x="3241" y="2956"/>
                    </a:lnTo>
                    <a:lnTo>
                      <a:pt x="3226" y="2989"/>
                    </a:lnTo>
                    <a:lnTo>
                      <a:pt x="3205" y="3021"/>
                    </a:lnTo>
                    <a:lnTo>
                      <a:pt x="3178" y="3050"/>
                    </a:lnTo>
                    <a:lnTo>
                      <a:pt x="3148" y="3075"/>
                    </a:lnTo>
                    <a:lnTo>
                      <a:pt x="3116" y="3095"/>
                    </a:lnTo>
                    <a:lnTo>
                      <a:pt x="3081" y="3110"/>
                    </a:lnTo>
                    <a:lnTo>
                      <a:pt x="3045" y="3121"/>
                    </a:lnTo>
                    <a:lnTo>
                      <a:pt x="3007" y="3125"/>
                    </a:lnTo>
                    <a:lnTo>
                      <a:pt x="2969" y="3125"/>
                    </a:lnTo>
                    <a:lnTo>
                      <a:pt x="2932" y="3121"/>
                    </a:lnTo>
                    <a:lnTo>
                      <a:pt x="2896" y="3110"/>
                    </a:lnTo>
                    <a:lnTo>
                      <a:pt x="2861" y="3095"/>
                    </a:lnTo>
                    <a:lnTo>
                      <a:pt x="2828" y="3075"/>
                    </a:lnTo>
                    <a:lnTo>
                      <a:pt x="2797" y="3050"/>
                    </a:lnTo>
                    <a:lnTo>
                      <a:pt x="2074" y="2355"/>
                    </a:lnTo>
                    <a:lnTo>
                      <a:pt x="2053" y="2333"/>
                    </a:lnTo>
                    <a:lnTo>
                      <a:pt x="2035" y="2307"/>
                    </a:lnTo>
                    <a:lnTo>
                      <a:pt x="2021" y="2282"/>
                    </a:lnTo>
                    <a:lnTo>
                      <a:pt x="2009" y="2254"/>
                    </a:lnTo>
                    <a:lnTo>
                      <a:pt x="2001" y="2226"/>
                    </a:lnTo>
                    <a:lnTo>
                      <a:pt x="1933" y="2268"/>
                    </a:lnTo>
                    <a:lnTo>
                      <a:pt x="1862" y="2307"/>
                    </a:lnTo>
                    <a:lnTo>
                      <a:pt x="1788" y="2341"/>
                    </a:lnTo>
                    <a:lnTo>
                      <a:pt x="1714" y="2369"/>
                    </a:lnTo>
                    <a:lnTo>
                      <a:pt x="1638" y="2394"/>
                    </a:lnTo>
                    <a:lnTo>
                      <a:pt x="1560" y="2413"/>
                    </a:lnTo>
                    <a:lnTo>
                      <a:pt x="1483" y="2427"/>
                    </a:lnTo>
                    <a:lnTo>
                      <a:pt x="1404" y="2437"/>
                    </a:lnTo>
                    <a:lnTo>
                      <a:pt x="1325" y="2444"/>
                    </a:lnTo>
                    <a:lnTo>
                      <a:pt x="1246" y="2445"/>
                    </a:lnTo>
                    <a:lnTo>
                      <a:pt x="1167" y="2440"/>
                    </a:lnTo>
                    <a:lnTo>
                      <a:pt x="1088" y="2431"/>
                    </a:lnTo>
                    <a:lnTo>
                      <a:pt x="1010" y="2418"/>
                    </a:lnTo>
                    <a:lnTo>
                      <a:pt x="932" y="2401"/>
                    </a:lnTo>
                    <a:lnTo>
                      <a:pt x="856" y="2377"/>
                    </a:lnTo>
                    <a:lnTo>
                      <a:pt x="781" y="2350"/>
                    </a:lnTo>
                    <a:lnTo>
                      <a:pt x="708" y="2318"/>
                    </a:lnTo>
                    <a:lnTo>
                      <a:pt x="636" y="2282"/>
                    </a:lnTo>
                    <a:lnTo>
                      <a:pt x="566" y="2240"/>
                    </a:lnTo>
                    <a:lnTo>
                      <a:pt x="500" y="2194"/>
                    </a:lnTo>
                    <a:lnTo>
                      <a:pt x="435" y="2143"/>
                    </a:lnTo>
                    <a:lnTo>
                      <a:pt x="373" y="2087"/>
                    </a:lnTo>
                    <a:lnTo>
                      <a:pt x="313" y="2026"/>
                    </a:lnTo>
                    <a:lnTo>
                      <a:pt x="259" y="1962"/>
                    </a:lnTo>
                    <a:lnTo>
                      <a:pt x="210" y="1896"/>
                    </a:lnTo>
                    <a:lnTo>
                      <a:pt x="165" y="1826"/>
                    </a:lnTo>
                    <a:lnTo>
                      <a:pt x="127" y="1755"/>
                    </a:lnTo>
                    <a:lnTo>
                      <a:pt x="93" y="1683"/>
                    </a:lnTo>
                    <a:lnTo>
                      <a:pt x="65" y="1609"/>
                    </a:lnTo>
                    <a:lnTo>
                      <a:pt x="41" y="1533"/>
                    </a:lnTo>
                    <a:lnTo>
                      <a:pt x="23" y="1456"/>
                    </a:lnTo>
                    <a:lnTo>
                      <a:pt x="11" y="1378"/>
                    </a:lnTo>
                    <a:lnTo>
                      <a:pt x="3" y="1301"/>
                    </a:lnTo>
                    <a:lnTo>
                      <a:pt x="0" y="1223"/>
                    </a:lnTo>
                    <a:lnTo>
                      <a:pt x="3" y="1144"/>
                    </a:lnTo>
                    <a:lnTo>
                      <a:pt x="11" y="1066"/>
                    </a:lnTo>
                    <a:lnTo>
                      <a:pt x="23" y="989"/>
                    </a:lnTo>
                    <a:lnTo>
                      <a:pt x="41" y="912"/>
                    </a:lnTo>
                    <a:lnTo>
                      <a:pt x="65" y="836"/>
                    </a:lnTo>
                    <a:lnTo>
                      <a:pt x="93" y="761"/>
                    </a:lnTo>
                    <a:lnTo>
                      <a:pt x="127" y="689"/>
                    </a:lnTo>
                    <a:lnTo>
                      <a:pt x="165" y="618"/>
                    </a:lnTo>
                    <a:lnTo>
                      <a:pt x="210" y="549"/>
                    </a:lnTo>
                    <a:lnTo>
                      <a:pt x="259" y="482"/>
                    </a:lnTo>
                    <a:lnTo>
                      <a:pt x="313" y="418"/>
                    </a:lnTo>
                    <a:lnTo>
                      <a:pt x="373" y="357"/>
                    </a:lnTo>
                    <a:lnTo>
                      <a:pt x="437" y="300"/>
                    </a:lnTo>
                    <a:lnTo>
                      <a:pt x="503" y="248"/>
                    </a:lnTo>
                    <a:lnTo>
                      <a:pt x="573" y="200"/>
                    </a:lnTo>
                    <a:lnTo>
                      <a:pt x="645" y="159"/>
                    </a:lnTo>
                    <a:lnTo>
                      <a:pt x="718" y="121"/>
                    </a:lnTo>
                    <a:lnTo>
                      <a:pt x="794" y="89"/>
                    </a:lnTo>
                    <a:lnTo>
                      <a:pt x="872" y="62"/>
                    </a:lnTo>
                    <a:lnTo>
                      <a:pt x="950" y="40"/>
                    </a:lnTo>
                    <a:lnTo>
                      <a:pt x="1031" y="22"/>
                    </a:lnTo>
                    <a:lnTo>
                      <a:pt x="1112" y="10"/>
                    </a:lnTo>
                    <a:lnTo>
                      <a:pt x="1192" y="2"/>
                    </a:lnTo>
                    <a:lnTo>
                      <a:pt x="1274" y="0"/>
                    </a:lnTo>
                    <a:close/>
                  </a:path>
                </a:pathLst>
              </a:custGeom>
              <a:grpFill/>
              <a:ln w="0">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latin typeface="Arial" panose="020B0604020202020204"/>
                  <a:ea typeface="+mn-ea"/>
                  <a:cs typeface="+mn-cs"/>
                </a:endParaRPr>
              </a:p>
            </p:txBody>
          </p:sp>
        </p:grpSp>
        <p:sp>
          <p:nvSpPr>
            <p:cNvPr id="33" name="TextBox 32">
              <a:extLst>
                <a:ext uri="{FF2B5EF4-FFF2-40B4-BE49-F238E27FC236}">
                  <a16:creationId xmlns:a16="http://schemas.microsoft.com/office/drawing/2014/main" xmlns="" id="{9B796B05-EF3A-4E47-8399-60F00BE758ED}"/>
                </a:ext>
              </a:extLst>
            </p:cNvPr>
            <p:cNvSpPr txBox="1"/>
            <p:nvPr/>
          </p:nvSpPr>
          <p:spPr>
            <a:xfrm>
              <a:off x="5350223" y="3397927"/>
              <a:ext cx="1378149" cy="1015663"/>
            </a:xfrm>
            <a:prstGeom prst="rect">
              <a:avLst/>
            </a:prstGeom>
            <a:no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0" cap="none" spc="0" normalizeH="0" baseline="0" noProof="0" dirty="0">
                  <a:ln>
                    <a:noFill/>
                  </a:ln>
                  <a:solidFill>
                    <a:srgbClr val="7DD0B6"/>
                  </a:solidFill>
                  <a:effectLst/>
                  <a:uLnTx/>
                  <a:uFillTx/>
                  <a:latin typeface="Century Gothic" panose="020B0502020202020204" pitchFamily="34" charset="0"/>
                  <a:ea typeface="Cambria" panose="02040503050406030204" pitchFamily="18" charset="0"/>
                  <a:cs typeface="+mn-cs"/>
                </a:rPr>
                <a:t>Key Elements in Continuity Planning.</a:t>
              </a:r>
            </a:p>
          </p:txBody>
        </p:sp>
        <p:grpSp>
          <p:nvGrpSpPr>
            <p:cNvPr id="34" name="Group 33">
              <a:extLst>
                <a:ext uri="{FF2B5EF4-FFF2-40B4-BE49-F238E27FC236}">
                  <a16:creationId xmlns:a16="http://schemas.microsoft.com/office/drawing/2014/main" xmlns="" id="{6213F6B6-54D4-4A11-A445-8106FC077F56}"/>
                </a:ext>
              </a:extLst>
            </p:cNvPr>
            <p:cNvGrpSpPr/>
            <p:nvPr/>
          </p:nvGrpSpPr>
          <p:grpSpPr>
            <a:xfrm>
              <a:off x="7634762" y="1109720"/>
              <a:ext cx="1606580" cy="954804"/>
              <a:chOff x="7634762" y="1109720"/>
              <a:chExt cx="1606580" cy="954804"/>
            </a:xfrm>
          </p:grpSpPr>
          <p:sp>
            <p:nvSpPr>
              <p:cNvPr id="66" name="Oval 65">
                <a:extLst>
                  <a:ext uri="{FF2B5EF4-FFF2-40B4-BE49-F238E27FC236}">
                    <a16:creationId xmlns:a16="http://schemas.microsoft.com/office/drawing/2014/main" xmlns="" id="{69C7CCB4-DF19-41DB-9F6B-256818BDC71E}"/>
                  </a:ext>
                </a:extLst>
              </p:cNvPr>
              <p:cNvSpPr/>
              <p:nvPr/>
            </p:nvSpPr>
            <p:spPr>
              <a:xfrm>
                <a:off x="8990434" y="1813616"/>
                <a:ext cx="250908" cy="250908"/>
              </a:xfrm>
              <a:prstGeom prst="ellipse">
                <a:avLst/>
              </a:prstGeom>
              <a:solidFill>
                <a:srgbClr val="1D4E89"/>
              </a:solidFill>
              <a:ln w="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Arial" panose="020B0604020202020204"/>
                  <a:ea typeface="+mn-ea"/>
                  <a:cs typeface="+mn-cs"/>
                </a:endParaRPr>
              </a:p>
            </p:txBody>
          </p:sp>
          <p:sp>
            <p:nvSpPr>
              <p:cNvPr id="67" name="Oval 66">
                <a:extLst>
                  <a:ext uri="{FF2B5EF4-FFF2-40B4-BE49-F238E27FC236}">
                    <a16:creationId xmlns:a16="http://schemas.microsoft.com/office/drawing/2014/main" xmlns="" id="{F30D6486-B4B8-4DFA-A35F-B9EFE136BA42}"/>
                  </a:ext>
                </a:extLst>
              </p:cNvPr>
              <p:cNvSpPr/>
              <p:nvPr/>
            </p:nvSpPr>
            <p:spPr>
              <a:xfrm>
                <a:off x="8434909" y="1109720"/>
                <a:ext cx="250908" cy="250908"/>
              </a:xfrm>
              <a:prstGeom prst="ellipse">
                <a:avLst/>
              </a:prstGeom>
              <a:solidFill>
                <a:srgbClr val="1D4E89"/>
              </a:solidFill>
              <a:ln w="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Arial" panose="020B0604020202020204"/>
                  <a:ea typeface="+mn-ea"/>
                  <a:cs typeface="+mn-cs"/>
                </a:endParaRPr>
              </a:p>
            </p:txBody>
          </p:sp>
          <p:sp>
            <p:nvSpPr>
              <p:cNvPr id="70" name="TextBox 69">
                <a:extLst>
                  <a:ext uri="{FF2B5EF4-FFF2-40B4-BE49-F238E27FC236}">
                    <a16:creationId xmlns:a16="http://schemas.microsoft.com/office/drawing/2014/main" xmlns="" id="{729A8A9B-CAC9-410B-99CB-2AC4A136FB55}"/>
                  </a:ext>
                </a:extLst>
              </p:cNvPr>
              <p:cNvSpPr txBox="1"/>
              <p:nvPr/>
            </p:nvSpPr>
            <p:spPr>
              <a:xfrm>
                <a:off x="7634762" y="1480112"/>
                <a:ext cx="1338051" cy="430887"/>
              </a:xfrm>
              <a:prstGeom prst="rect">
                <a:avLst/>
              </a:prstGeom>
              <a:no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srgbClr val="1D4E89"/>
                    </a:solidFill>
                    <a:effectLst/>
                    <a:uLnTx/>
                    <a:uFillTx/>
                    <a:latin typeface="Century Gothic" panose="020B0502020202020204" pitchFamily="34" charset="0"/>
                    <a:ea typeface="Cambria" panose="02040503050406030204" pitchFamily="18" charset="0"/>
                    <a:cs typeface="+mn-cs"/>
                  </a:rPr>
                  <a:t>Backup and Recovery</a:t>
                </a:r>
              </a:p>
            </p:txBody>
          </p:sp>
        </p:grpSp>
        <p:grpSp>
          <p:nvGrpSpPr>
            <p:cNvPr id="35" name="Group 34">
              <a:extLst>
                <a:ext uri="{FF2B5EF4-FFF2-40B4-BE49-F238E27FC236}">
                  <a16:creationId xmlns:a16="http://schemas.microsoft.com/office/drawing/2014/main" xmlns="" id="{45DE808F-C0E4-43EF-AE7A-A8B5A449B5FA}"/>
                </a:ext>
              </a:extLst>
            </p:cNvPr>
            <p:cNvGrpSpPr/>
            <p:nvPr/>
          </p:nvGrpSpPr>
          <p:grpSpPr>
            <a:xfrm>
              <a:off x="9066196" y="2771560"/>
              <a:ext cx="1493200" cy="1707884"/>
              <a:chOff x="9066196" y="2771560"/>
              <a:chExt cx="1493200" cy="1707884"/>
            </a:xfrm>
          </p:grpSpPr>
          <p:sp>
            <p:nvSpPr>
              <p:cNvPr id="55" name="Oval 54">
                <a:extLst>
                  <a:ext uri="{FF2B5EF4-FFF2-40B4-BE49-F238E27FC236}">
                    <a16:creationId xmlns:a16="http://schemas.microsoft.com/office/drawing/2014/main" xmlns="" id="{8BD0B2FE-CB85-4116-B8EB-BFE6D13D3565}"/>
                  </a:ext>
                </a:extLst>
              </p:cNvPr>
              <p:cNvSpPr/>
              <p:nvPr/>
            </p:nvSpPr>
            <p:spPr>
              <a:xfrm>
                <a:off x="9066196" y="2982532"/>
                <a:ext cx="250908" cy="250908"/>
              </a:xfrm>
              <a:prstGeom prst="ellipse">
                <a:avLst/>
              </a:prstGeom>
              <a:solidFill>
                <a:srgbClr val="7DD0B6"/>
              </a:solidFill>
              <a:ln w="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Arial" panose="020B0604020202020204"/>
                  <a:ea typeface="+mn-ea"/>
                  <a:cs typeface="+mn-cs"/>
                </a:endParaRPr>
              </a:p>
            </p:txBody>
          </p:sp>
          <p:sp>
            <p:nvSpPr>
              <p:cNvPr id="56" name="Oval 55">
                <a:extLst>
                  <a:ext uri="{FF2B5EF4-FFF2-40B4-BE49-F238E27FC236}">
                    <a16:creationId xmlns:a16="http://schemas.microsoft.com/office/drawing/2014/main" xmlns="" id="{FCBA004A-9416-4772-839F-CCBEE798BF68}"/>
                  </a:ext>
                </a:extLst>
              </p:cNvPr>
              <p:cNvSpPr/>
              <p:nvPr/>
            </p:nvSpPr>
            <p:spPr>
              <a:xfrm>
                <a:off x="9815724" y="2771560"/>
                <a:ext cx="250908" cy="250908"/>
              </a:xfrm>
              <a:prstGeom prst="ellipse">
                <a:avLst/>
              </a:prstGeom>
              <a:solidFill>
                <a:srgbClr val="7DD0B6"/>
              </a:solidFill>
              <a:ln w="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Arial" panose="020B0604020202020204"/>
                  <a:ea typeface="+mn-ea"/>
                  <a:cs typeface="+mn-cs"/>
                </a:endParaRPr>
              </a:p>
            </p:txBody>
          </p:sp>
          <p:sp>
            <p:nvSpPr>
              <p:cNvPr id="57" name="Oval 56">
                <a:extLst>
                  <a:ext uri="{FF2B5EF4-FFF2-40B4-BE49-F238E27FC236}">
                    <a16:creationId xmlns:a16="http://schemas.microsoft.com/office/drawing/2014/main" xmlns="" id="{8E6BC9D6-6126-44AD-AEAB-AC547028723C}"/>
                  </a:ext>
                </a:extLst>
              </p:cNvPr>
              <p:cNvSpPr/>
              <p:nvPr/>
            </p:nvSpPr>
            <p:spPr>
              <a:xfrm>
                <a:off x="10308488" y="3208597"/>
                <a:ext cx="250908" cy="250908"/>
              </a:xfrm>
              <a:prstGeom prst="ellipse">
                <a:avLst/>
              </a:prstGeom>
              <a:solidFill>
                <a:srgbClr val="7DD0B6"/>
              </a:solidFill>
              <a:ln w="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Arial" panose="020B0604020202020204"/>
                  <a:ea typeface="+mn-ea"/>
                  <a:cs typeface="+mn-cs"/>
                </a:endParaRPr>
              </a:p>
            </p:txBody>
          </p:sp>
          <p:sp>
            <p:nvSpPr>
              <p:cNvPr id="58" name="Oval 57">
                <a:extLst>
                  <a:ext uri="{FF2B5EF4-FFF2-40B4-BE49-F238E27FC236}">
                    <a16:creationId xmlns:a16="http://schemas.microsoft.com/office/drawing/2014/main" xmlns="" id="{F4596C6C-36D8-4AD4-9C4D-9005648482EC}"/>
                  </a:ext>
                </a:extLst>
              </p:cNvPr>
              <p:cNvSpPr/>
              <p:nvPr/>
            </p:nvSpPr>
            <p:spPr>
              <a:xfrm>
                <a:off x="10198825" y="3919679"/>
                <a:ext cx="250908" cy="250908"/>
              </a:xfrm>
              <a:prstGeom prst="ellipse">
                <a:avLst/>
              </a:prstGeom>
              <a:solidFill>
                <a:srgbClr val="7DD0B6"/>
              </a:solidFill>
              <a:ln w="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Arial" panose="020B0604020202020204"/>
                  <a:ea typeface="+mn-ea"/>
                  <a:cs typeface="+mn-cs"/>
                </a:endParaRPr>
              </a:p>
            </p:txBody>
          </p:sp>
          <p:sp>
            <p:nvSpPr>
              <p:cNvPr id="59" name="Oval 58">
                <a:extLst>
                  <a:ext uri="{FF2B5EF4-FFF2-40B4-BE49-F238E27FC236}">
                    <a16:creationId xmlns:a16="http://schemas.microsoft.com/office/drawing/2014/main" xmlns="" id="{88F59CDF-3220-43A1-B7F9-599A0CBB9D69}"/>
                  </a:ext>
                </a:extLst>
              </p:cNvPr>
              <p:cNvSpPr/>
              <p:nvPr/>
            </p:nvSpPr>
            <p:spPr>
              <a:xfrm>
                <a:off x="9531720" y="4228536"/>
                <a:ext cx="250908" cy="250908"/>
              </a:xfrm>
              <a:prstGeom prst="ellipse">
                <a:avLst/>
              </a:prstGeom>
              <a:solidFill>
                <a:srgbClr val="7DD0B6"/>
              </a:solidFill>
              <a:ln w="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Arial" panose="020B0604020202020204"/>
                  <a:ea typeface="+mn-ea"/>
                  <a:cs typeface="+mn-cs"/>
                </a:endParaRPr>
              </a:p>
            </p:txBody>
          </p:sp>
          <p:grpSp>
            <p:nvGrpSpPr>
              <p:cNvPr id="60" name="Group 59">
                <a:extLst>
                  <a:ext uri="{FF2B5EF4-FFF2-40B4-BE49-F238E27FC236}">
                    <a16:creationId xmlns:a16="http://schemas.microsoft.com/office/drawing/2014/main" xmlns="" id="{4234A050-0563-4899-BFE5-4DD272AD235B}"/>
                  </a:ext>
                </a:extLst>
              </p:cNvPr>
              <p:cNvGrpSpPr/>
              <p:nvPr/>
            </p:nvGrpSpPr>
            <p:grpSpPr>
              <a:xfrm>
                <a:off x="9199002" y="3074979"/>
                <a:ext cx="1109485" cy="939787"/>
                <a:chOff x="9199002" y="3074979"/>
                <a:chExt cx="1109485" cy="939787"/>
              </a:xfrm>
            </p:grpSpPr>
            <p:grpSp>
              <p:nvGrpSpPr>
                <p:cNvPr id="61" name="Group 4">
                  <a:extLst>
                    <a:ext uri="{FF2B5EF4-FFF2-40B4-BE49-F238E27FC236}">
                      <a16:creationId xmlns:a16="http://schemas.microsoft.com/office/drawing/2014/main" xmlns="" id="{02B48075-E2B7-4EA4-94BD-599283CC0307}"/>
                    </a:ext>
                  </a:extLst>
                </p:cNvPr>
                <p:cNvGrpSpPr>
                  <a:grpSpLocks noChangeAspect="1"/>
                </p:cNvGrpSpPr>
                <p:nvPr/>
              </p:nvGrpSpPr>
              <p:grpSpPr bwMode="auto">
                <a:xfrm>
                  <a:off x="9467949" y="3474514"/>
                  <a:ext cx="539906" cy="540252"/>
                  <a:chOff x="2277" y="593"/>
                  <a:chExt cx="3125" cy="3127"/>
                </a:xfrm>
                <a:solidFill>
                  <a:srgbClr val="7DD0B6"/>
                </a:solidFill>
              </p:grpSpPr>
              <p:sp>
                <p:nvSpPr>
                  <p:cNvPr id="63" name="Freeform 6">
                    <a:extLst>
                      <a:ext uri="{FF2B5EF4-FFF2-40B4-BE49-F238E27FC236}">
                        <a16:creationId xmlns:a16="http://schemas.microsoft.com/office/drawing/2014/main" xmlns="" id="{A42772F3-9317-4A82-BC4D-158B3C5A6DA5}"/>
                      </a:ext>
                    </a:extLst>
                  </p:cNvPr>
                  <p:cNvSpPr>
                    <a:spLocks noEditPoints="1"/>
                  </p:cNvSpPr>
                  <p:nvPr/>
                </p:nvSpPr>
                <p:spPr bwMode="auto">
                  <a:xfrm>
                    <a:off x="2851" y="1169"/>
                    <a:ext cx="1976" cy="1975"/>
                  </a:xfrm>
                  <a:custGeom>
                    <a:avLst/>
                    <a:gdLst>
                      <a:gd name="T0" fmla="*/ 1495 w 3592"/>
                      <a:gd name="T1" fmla="*/ 1242 h 3591"/>
                      <a:gd name="T2" fmla="*/ 1239 w 3592"/>
                      <a:gd name="T3" fmla="*/ 1508 h 3591"/>
                      <a:gd name="T4" fmla="*/ 1178 w 3592"/>
                      <a:gd name="T5" fmla="*/ 1883 h 3591"/>
                      <a:gd name="T6" fmla="*/ 1334 w 3592"/>
                      <a:gd name="T7" fmla="*/ 2214 h 3591"/>
                      <a:gd name="T8" fmla="*/ 1662 w 3592"/>
                      <a:gd name="T9" fmla="*/ 2404 h 3591"/>
                      <a:gd name="T10" fmla="*/ 2033 w 3592"/>
                      <a:gd name="T11" fmla="*/ 2374 h 3591"/>
                      <a:gd name="T12" fmla="*/ 2318 w 3592"/>
                      <a:gd name="T13" fmla="*/ 2142 h 3591"/>
                      <a:gd name="T14" fmla="*/ 2422 w 3592"/>
                      <a:gd name="T15" fmla="*/ 1774 h 3591"/>
                      <a:gd name="T16" fmla="*/ 2306 w 3592"/>
                      <a:gd name="T17" fmla="*/ 1426 h 3591"/>
                      <a:gd name="T18" fmla="*/ 2006 w 3592"/>
                      <a:gd name="T19" fmla="*/ 1200 h 3591"/>
                      <a:gd name="T20" fmla="*/ 2259 w 3592"/>
                      <a:gd name="T21" fmla="*/ 0 h 3591"/>
                      <a:gd name="T22" fmla="*/ 2661 w 3592"/>
                      <a:gd name="T23" fmla="*/ 162 h 3591"/>
                      <a:gd name="T24" fmla="*/ 2646 w 3592"/>
                      <a:gd name="T25" fmla="*/ 534 h 3591"/>
                      <a:gd name="T26" fmla="*/ 2758 w 3592"/>
                      <a:gd name="T27" fmla="*/ 723 h 3591"/>
                      <a:gd name="T28" fmla="*/ 2946 w 3592"/>
                      <a:gd name="T29" fmla="*/ 875 h 3591"/>
                      <a:gd name="T30" fmla="*/ 3317 w 3592"/>
                      <a:gd name="T31" fmla="*/ 801 h 3591"/>
                      <a:gd name="T32" fmla="*/ 3480 w 3592"/>
                      <a:gd name="T33" fmla="*/ 1031 h 3591"/>
                      <a:gd name="T34" fmla="*/ 3549 w 3592"/>
                      <a:gd name="T35" fmla="*/ 1305 h 3591"/>
                      <a:gd name="T36" fmla="*/ 3247 w 3592"/>
                      <a:gd name="T37" fmla="*/ 1544 h 3591"/>
                      <a:gd name="T38" fmla="*/ 3233 w 3592"/>
                      <a:gd name="T39" fmla="*/ 1862 h 3591"/>
                      <a:gd name="T40" fmla="*/ 3304 w 3592"/>
                      <a:gd name="T41" fmla="*/ 1993 h 3591"/>
                      <a:gd name="T42" fmla="*/ 3590 w 3592"/>
                      <a:gd name="T43" fmla="*/ 2219 h 3591"/>
                      <a:gd name="T44" fmla="*/ 3452 w 3592"/>
                      <a:gd name="T45" fmla="*/ 2634 h 3591"/>
                      <a:gd name="T46" fmla="*/ 3317 w 3592"/>
                      <a:gd name="T47" fmla="*/ 2689 h 3591"/>
                      <a:gd name="T48" fmla="*/ 2920 w 3592"/>
                      <a:gd name="T49" fmla="*/ 2693 h 3591"/>
                      <a:gd name="T50" fmla="*/ 2717 w 3592"/>
                      <a:gd name="T51" fmla="*/ 2940 h 3591"/>
                      <a:gd name="T52" fmla="*/ 2787 w 3592"/>
                      <a:gd name="T53" fmla="*/ 3311 h 3591"/>
                      <a:gd name="T54" fmla="*/ 2559 w 3592"/>
                      <a:gd name="T55" fmla="*/ 3477 h 3591"/>
                      <a:gd name="T56" fmla="*/ 2283 w 3592"/>
                      <a:gd name="T57" fmla="*/ 3543 h 3591"/>
                      <a:gd name="T58" fmla="*/ 2046 w 3592"/>
                      <a:gd name="T59" fmla="*/ 3241 h 3591"/>
                      <a:gd name="T60" fmla="*/ 1736 w 3592"/>
                      <a:gd name="T61" fmla="*/ 3229 h 3591"/>
                      <a:gd name="T62" fmla="*/ 1607 w 3592"/>
                      <a:gd name="T63" fmla="*/ 3300 h 3591"/>
                      <a:gd name="T64" fmla="*/ 1377 w 3592"/>
                      <a:gd name="T65" fmla="*/ 3591 h 3591"/>
                      <a:gd name="T66" fmla="*/ 967 w 3592"/>
                      <a:gd name="T67" fmla="*/ 3448 h 3591"/>
                      <a:gd name="T68" fmla="*/ 910 w 3592"/>
                      <a:gd name="T69" fmla="*/ 3313 h 3591"/>
                      <a:gd name="T70" fmla="*/ 929 w 3592"/>
                      <a:gd name="T71" fmla="*/ 2942 h 3591"/>
                      <a:gd name="T72" fmla="*/ 688 w 3592"/>
                      <a:gd name="T73" fmla="*/ 2725 h 3591"/>
                      <a:gd name="T74" fmla="*/ 313 w 3592"/>
                      <a:gd name="T75" fmla="*/ 2792 h 3591"/>
                      <a:gd name="T76" fmla="*/ 192 w 3592"/>
                      <a:gd name="T77" fmla="*/ 2716 h 3591"/>
                      <a:gd name="T78" fmla="*/ 42 w 3592"/>
                      <a:gd name="T79" fmla="*/ 2313 h 3591"/>
                      <a:gd name="T80" fmla="*/ 330 w 3592"/>
                      <a:gd name="T81" fmla="*/ 2075 h 3591"/>
                      <a:gd name="T82" fmla="*/ 357 w 3592"/>
                      <a:gd name="T83" fmla="*/ 1847 h 3591"/>
                      <a:gd name="T84" fmla="*/ 313 w 3592"/>
                      <a:gd name="T85" fmla="*/ 1619 h 3591"/>
                      <a:gd name="T86" fmla="*/ 6 w 3592"/>
                      <a:gd name="T87" fmla="*/ 1400 h 3591"/>
                      <a:gd name="T88" fmla="*/ 127 w 3592"/>
                      <a:gd name="T89" fmla="*/ 985 h 3591"/>
                      <a:gd name="T90" fmla="*/ 277 w 3592"/>
                      <a:gd name="T91" fmla="*/ 905 h 3591"/>
                      <a:gd name="T92" fmla="*/ 648 w 3592"/>
                      <a:gd name="T93" fmla="*/ 924 h 3591"/>
                      <a:gd name="T94" fmla="*/ 862 w 3592"/>
                      <a:gd name="T95" fmla="*/ 681 h 3591"/>
                      <a:gd name="T96" fmla="*/ 798 w 3592"/>
                      <a:gd name="T97" fmla="*/ 308 h 3591"/>
                      <a:gd name="T98" fmla="*/ 874 w 3592"/>
                      <a:gd name="T99" fmla="*/ 185 h 3591"/>
                      <a:gd name="T100" fmla="*/ 1277 w 3592"/>
                      <a:gd name="T101" fmla="*/ 34 h 3591"/>
                      <a:gd name="T102" fmla="*/ 1516 w 3592"/>
                      <a:gd name="T103" fmla="*/ 327 h 3591"/>
                      <a:gd name="T104" fmla="*/ 1710 w 3592"/>
                      <a:gd name="T105" fmla="*/ 356 h 3591"/>
                      <a:gd name="T106" fmla="*/ 1959 w 3592"/>
                      <a:gd name="T107" fmla="*/ 331 h 3591"/>
                      <a:gd name="T108" fmla="*/ 2171 w 3592"/>
                      <a:gd name="T109" fmla="*/ 19 h 3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592" h="3591">
                        <a:moveTo>
                          <a:pt x="1780" y="1164"/>
                        </a:moveTo>
                        <a:lnTo>
                          <a:pt x="1704" y="1172"/>
                        </a:lnTo>
                        <a:lnTo>
                          <a:pt x="1632" y="1187"/>
                        </a:lnTo>
                        <a:lnTo>
                          <a:pt x="1561" y="1210"/>
                        </a:lnTo>
                        <a:lnTo>
                          <a:pt x="1495" y="1242"/>
                        </a:lnTo>
                        <a:lnTo>
                          <a:pt x="1432" y="1282"/>
                        </a:lnTo>
                        <a:lnTo>
                          <a:pt x="1375" y="1328"/>
                        </a:lnTo>
                        <a:lnTo>
                          <a:pt x="1322" y="1383"/>
                        </a:lnTo>
                        <a:lnTo>
                          <a:pt x="1277" y="1442"/>
                        </a:lnTo>
                        <a:lnTo>
                          <a:pt x="1239" y="1508"/>
                        </a:lnTo>
                        <a:lnTo>
                          <a:pt x="1206" y="1580"/>
                        </a:lnTo>
                        <a:lnTo>
                          <a:pt x="1185" y="1657"/>
                        </a:lnTo>
                        <a:lnTo>
                          <a:pt x="1174" y="1733"/>
                        </a:lnTo>
                        <a:lnTo>
                          <a:pt x="1170" y="1809"/>
                        </a:lnTo>
                        <a:lnTo>
                          <a:pt x="1178" y="1883"/>
                        </a:lnTo>
                        <a:lnTo>
                          <a:pt x="1193" y="1957"/>
                        </a:lnTo>
                        <a:lnTo>
                          <a:pt x="1216" y="2027"/>
                        </a:lnTo>
                        <a:lnTo>
                          <a:pt x="1248" y="2094"/>
                        </a:lnTo>
                        <a:lnTo>
                          <a:pt x="1288" y="2157"/>
                        </a:lnTo>
                        <a:lnTo>
                          <a:pt x="1334" y="2214"/>
                        </a:lnTo>
                        <a:lnTo>
                          <a:pt x="1389" y="2267"/>
                        </a:lnTo>
                        <a:lnTo>
                          <a:pt x="1448" y="2313"/>
                        </a:lnTo>
                        <a:lnTo>
                          <a:pt x="1514" y="2351"/>
                        </a:lnTo>
                        <a:lnTo>
                          <a:pt x="1586" y="2381"/>
                        </a:lnTo>
                        <a:lnTo>
                          <a:pt x="1662" y="2404"/>
                        </a:lnTo>
                        <a:lnTo>
                          <a:pt x="1738" y="2415"/>
                        </a:lnTo>
                        <a:lnTo>
                          <a:pt x="1814" y="2419"/>
                        </a:lnTo>
                        <a:lnTo>
                          <a:pt x="1888" y="2412"/>
                        </a:lnTo>
                        <a:lnTo>
                          <a:pt x="1962" y="2396"/>
                        </a:lnTo>
                        <a:lnTo>
                          <a:pt x="2033" y="2374"/>
                        </a:lnTo>
                        <a:lnTo>
                          <a:pt x="2099" y="2341"/>
                        </a:lnTo>
                        <a:lnTo>
                          <a:pt x="2162" y="2301"/>
                        </a:lnTo>
                        <a:lnTo>
                          <a:pt x="2219" y="2256"/>
                        </a:lnTo>
                        <a:lnTo>
                          <a:pt x="2272" y="2200"/>
                        </a:lnTo>
                        <a:lnTo>
                          <a:pt x="2318" y="2142"/>
                        </a:lnTo>
                        <a:lnTo>
                          <a:pt x="2356" y="2075"/>
                        </a:lnTo>
                        <a:lnTo>
                          <a:pt x="2386" y="2001"/>
                        </a:lnTo>
                        <a:lnTo>
                          <a:pt x="2409" y="1927"/>
                        </a:lnTo>
                        <a:lnTo>
                          <a:pt x="2420" y="1851"/>
                        </a:lnTo>
                        <a:lnTo>
                          <a:pt x="2422" y="1774"/>
                        </a:lnTo>
                        <a:lnTo>
                          <a:pt x="2416" y="1700"/>
                        </a:lnTo>
                        <a:lnTo>
                          <a:pt x="2401" y="1626"/>
                        </a:lnTo>
                        <a:lnTo>
                          <a:pt x="2376" y="1558"/>
                        </a:lnTo>
                        <a:lnTo>
                          <a:pt x="2344" y="1489"/>
                        </a:lnTo>
                        <a:lnTo>
                          <a:pt x="2306" y="1426"/>
                        </a:lnTo>
                        <a:lnTo>
                          <a:pt x="2259" y="1369"/>
                        </a:lnTo>
                        <a:lnTo>
                          <a:pt x="2205" y="1316"/>
                        </a:lnTo>
                        <a:lnTo>
                          <a:pt x="2145" y="1270"/>
                        </a:lnTo>
                        <a:lnTo>
                          <a:pt x="2078" y="1232"/>
                        </a:lnTo>
                        <a:lnTo>
                          <a:pt x="2006" y="1200"/>
                        </a:lnTo>
                        <a:lnTo>
                          <a:pt x="1932" y="1179"/>
                        </a:lnTo>
                        <a:lnTo>
                          <a:pt x="1856" y="1168"/>
                        </a:lnTo>
                        <a:lnTo>
                          <a:pt x="1780" y="1164"/>
                        </a:lnTo>
                        <a:close/>
                        <a:moveTo>
                          <a:pt x="2228" y="0"/>
                        </a:moveTo>
                        <a:lnTo>
                          <a:pt x="2259" y="0"/>
                        </a:lnTo>
                        <a:lnTo>
                          <a:pt x="2289" y="8"/>
                        </a:lnTo>
                        <a:lnTo>
                          <a:pt x="2451" y="67"/>
                        </a:lnTo>
                        <a:lnTo>
                          <a:pt x="2612" y="127"/>
                        </a:lnTo>
                        <a:lnTo>
                          <a:pt x="2639" y="143"/>
                        </a:lnTo>
                        <a:lnTo>
                          <a:pt x="2661" y="162"/>
                        </a:lnTo>
                        <a:lnTo>
                          <a:pt x="2680" y="186"/>
                        </a:lnTo>
                        <a:lnTo>
                          <a:pt x="2692" y="215"/>
                        </a:lnTo>
                        <a:lnTo>
                          <a:pt x="2698" y="245"/>
                        </a:lnTo>
                        <a:lnTo>
                          <a:pt x="2696" y="276"/>
                        </a:lnTo>
                        <a:lnTo>
                          <a:pt x="2646" y="534"/>
                        </a:lnTo>
                        <a:lnTo>
                          <a:pt x="2644" y="574"/>
                        </a:lnTo>
                        <a:lnTo>
                          <a:pt x="2654" y="611"/>
                        </a:lnTo>
                        <a:lnTo>
                          <a:pt x="2673" y="645"/>
                        </a:lnTo>
                        <a:lnTo>
                          <a:pt x="2699" y="673"/>
                        </a:lnTo>
                        <a:lnTo>
                          <a:pt x="2758" y="723"/>
                        </a:lnTo>
                        <a:lnTo>
                          <a:pt x="2813" y="774"/>
                        </a:lnTo>
                        <a:lnTo>
                          <a:pt x="2865" y="829"/>
                        </a:lnTo>
                        <a:lnTo>
                          <a:pt x="2889" y="850"/>
                        </a:lnTo>
                        <a:lnTo>
                          <a:pt x="2918" y="865"/>
                        </a:lnTo>
                        <a:lnTo>
                          <a:pt x="2946" y="875"/>
                        </a:lnTo>
                        <a:lnTo>
                          <a:pt x="2979" y="877"/>
                        </a:lnTo>
                        <a:lnTo>
                          <a:pt x="3009" y="871"/>
                        </a:lnTo>
                        <a:lnTo>
                          <a:pt x="3256" y="803"/>
                        </a:lnTo>
                        <a:lnTo>
                          <a:pt x="3286" y="799"/>
                        </a:lnTo>
                        <a:lnTo>
                          <a:pt x="3317" y="801"/>
                        </a:lnTo>
                        <a:lnTo>
                          <a:pt x="3345" y="810"/>
                        </a:lnTo>
                        <a:lnTo>
                          <a:pt x="3372" y="827"/>
                        </a:lnTo>
                        <a:lnTo>
                          <a:pt x="3393" y="848"/>
                        </a:lnTo>
                        <a:lnTo>
                          <a:pt x="3410" y="875"/>
                        </a:lnTo>
                        <a:lnTo>
                          <a:pt x="3480" y="1031"/>
                        </a:lnTo>
                        <a:lnTo>
                          <a:pt x="3552" y="1187"/>
                        </a:lnTo>
                        <a:lnTo>
                          <a:pt x="3562" y="1217"/>
                        </a:lnTo>
                        <a:lnTo>
                          <a:pt x="3564" y="1248"/>
                        </a:lnTo>
                        <a:lnTo>
                          <a:pt x="3560" y="1278"/>
                        </a:lnTo>
                        <a:lnTo>
                          <a:pt x="3549" y="1305"/>
                        </a:lnTo>
                        <a:lnTo>
                          <a:pt x="3530" y="1329"/>
                        </a:lnTo>
                        <a:lnTo>
                          <a:pt x="3507" y="1350"/>
                        </a:lnTo>
                        <a:lnTo>
                          <a:pt x="3288" y="1499"/>
                        </a:lnTo>
                        <a:lnTo>
                          <a:pt x="3264" y="1520"/>
                        </a:lnTo>
                        <a:lnTo>
                          <a:pt x="3247" y="1544"/>
                        </a:lnTo>
                        <a:lnTo>
                          <a:pt x="3233" y="1571"/>
                        </a:lnTo>
                        <a:lnTo>
                          <a:pt x="3228" y="1601"/>
                        </a:lnTo>
                        <a:lnTo>
                          <a:pt x="3228" y="1632"/>
                        </a:lnTo>
                        <a:lnTo>
                          <a:pt x="3235" y="1746"/>
                        </a:lnTo>
                        <a:lnTo>
                          <a:pt x="3233" y="1862"/>
                        </a:lnTo>
                        <a:lnTo>
                          <a:pt x="3235" y="1892"/>
                        </a:lnTo>
                        <a:lnTo>
                          <a:pt x="3245" y="1923"/>
                        </a:lnTo>
                        <a:lnTo>
                          <a:pt x="3258" y="1949"/>
                        </a:lnTo>
                        <a:lnTo>
                          <a:pt x="3279" y="1974"/>
                        </a:lnTo>
                        <a:lnTo>
                          <a:pt x="3304" y="1993"/>
                        </a:lnTo>
                        <a:lnTo>
                          <a:pt x="3526" y="2121"/>
                        </a:lnTo>
                        <a:lnTo>
                          <a:pt x="3550" y="2140"/>
                        </a:lnTo>
                        <a:lnTo>
                          <a:pt x="3569" y="2162"/>
                        </a:lnTo>
                        <a:lnTo>
                          <a:pt x="3585" y="2191"/>
                        </a:lnTo>
                        <a:lnTo>
                          <a:pt x="3590" y="2219"/>
                        </a:lnTo>
                        <a:lnTo>
                          <a:pt x="3592" y="2252"/>
                        </a:lnTo>
                        <a:lnTo>
                          <a:pt x="3585" y="2284"/>
                        </a:lnTo>
                        <a:lnTo>
                          <a:pt x="3526" y="2444"/>
                        </a:lnTo>
                        <a:lnTo>
                          <a:pt x="3465" y="2606"/>
                        </a:lnTo>
                        <a:lnTo>
                          <a:pt x="3452" y="2634"/>
                        </a:lnTo>
                        <a:lnTo>
                          <a:pt x="3431" y="2657"/>
                        </a:lnTo>
                        <a:lnTo>
                          <a:pt x="3406" y="2674"/>
                        </a:lnTo>
                        <a:lnTo>
                          <a:pt x="3380" y="2685"/>
                        </a:lnTo>
                        <a:lnTo>
                          <a:pt x="3349" y="2691"/>
                        </a:lnTo>
                        <a:lnTo>
                          <a:pt x="3317" y="2689"/>
                        </a:lnTo>
                        <a:lnTo>
                          <a:pt x="3058" y="2640"/>
                        </a:lnTo>
                        <a:lnTo>
                          <a:pt x="3019" y="2638"/>
                        </a:lnTo>
                        <a:lnTo>
                          <a:pt x="2982" y="2647"/>
                        </a:lnTo>
                        <a:lnTo>
                          <a:pt x="2948" y="2666"/>
                        </a:lnTo>
                        <a:lnTo>
                          <a:pt x="2920" y="2693"/>
                        </a:lnTo>
                        <a:lnTo>
                          <a:pt x="2844" y="2781"/>
                        </a:lnTo>
                        <a:lnTo>
                          <a:pt x="2762" y="2860"/>
                        </a:lnTo>
                        <a:lnTo>
                          <a:pt x="2741" y="2883"/>
                        </a:lnTo>
                        <a:lnTo>
                          <a:pt x="2726" y="2912"/>
                        </a:lnTo>
                        <a:lnTo>
                          <a:pt x="2717" y="2940"/>
                        </a:lnTo>
                        <a:lnTo>
                          <a:pt x="2715" y="2971"/>
                        </a:lnTo>
                        <a:lnTo>
                          <a:pt x="2720" y="3003"/>
                        </a:lnTo>
                        <a:lnTo>
                          <a:pt x="2787" y="3250"/>
                        </a:lnTo>
                        <a:lnTo>
                          <a:pt x="2791" y="3281"/>
                        </a:lnTo>
                        <a:lnTo>
                          <a:pt x="2787" y="3311"/>
                        </a:lnTo>
                        <a:lnTo>
                          <a:pt x="2777" y="3340"/>
                        </a:lnTo>
                        <a:lnTo>
                          <a:pt x="2762" y="3366"/>
                        </a:lnTo>
                        <a:lnTo>
                          <a:pt x="2741" y="3387"/>
                        </a:lnTo>
                        <a:lnTo>
                          <a:pt x="2715" y="3404"/>
                        </a:lnTo>
                        <a:lnTo>
                          <a:pt x="2559" y="3477"/>
                        </a:lnTo>
                        <a:lnTo>
                          <a:pt x="2401" y="3547"/>
                        </a:lnTo>
                        <a:lnTo>
                          <a:pt x="2373" y="3556"/>
                        </a:lnTo>
                        <a:lnTo>
                          <a:pt x="2342" y="3560"/>
                        </a:lnTo>
                        <a:lnTo>
                          <a:pt x="2312" y="3555"/>
                        </a:lnTo>
                        <a:lnTo>
                          <a:pt x="2283" y="3543"/>
                        </a:lnTo>
                        <a:lnTo>
                          <a:pt x="2259" y="3526"/>
                        </a:lnTo>
                        <a:lnTo>
                          <a:pt x="2238" y="3501"/>
                        </a:lnTo>
                        <a:lnTo>
                          <a:pt x="2092" y="3285"/>
                        </a:lnTo>
                        <a:lnTo>
                          <a:pt x="2071" y="3260"/>
                        </a:lnTo>
                        <a:lnTo>
                          <a:pt x="2046" y="3241"/>
                        </a:lnTo>
                        <a:lnTo>
                          <a:pt x="2017" y="3227"/>
                        </a:lnTo>
                        <a:lnTo>
                          <a:pt x="1987" y="3222"/>
                        </a:lnTo>
                        <a:lnTo>
                          <a:pt x="1955" y="3222"/>
                        </a:lnTo>
                        <a:lnTo>
                          <a:pt x="1846" y="3229"/>
                        </a:lnTo>
                        <a:lnTo>
                          <a:pt x="1736" y="3229"/>
                        </a:lnTo>
                        <a:lnTo>
                          <a:pt x="1706" y="3231"/>
                        </a:lnTo>
                        <a:lnTo>
                          <a:pt x="1675" y="3241"/>
                        </a:lnTo>
                        <a:lnTo>
                          <a:pt x="1649" y="3254"/>
                        </a:lnTo>
                        <a:lnTo>
                          <a:pt x="1624" y="3275"/>
                        </a:lnTo>
                        <a:lnTo>
                          <a:pt x="1607" y="3300"/>
                        </a:lnTo>
                        <a:lnTo>
                          <a:pt x="1478" y="3524"/>
                        </a:lnTo>
                        <a:lnTo>
                          <a:pt x="1457" y="3551"/>
                        </a:lnTo>
                        <a:lnTo>
                          <a:pt x="1434" y="3570"/>
                        </a:lnTo>
                        <a:lnTo>
                          <a:pt x="1408" y="3583"/>
                        </a:lnTo>
                        <a:lnTo>
                          <a:pt x="1377" y="3591"/>
                        </a:lnTo>
                        <a:lnTo>
                          <a:pt x="1347" y="3589"/>
                        </a:lnTo>
                        <a:lnTo>
                          <a:pt x="1316" y="3581"/>
                        </a:lnTo>
                        <a:lnTo>
                          <a:pt x="1155" y="3522"/>
                        </a:lnTo>
                        <a:lnTo>
                          <a:pt x="993" y="3461"/>
                        </a:lnTo>
                        <a:lnTo>
                          <a:pt x="967" y="3448"/>
                        </a:lnTo>
                        <a:lnTo>
                          <a:pt x="944" y="3427"/>
                        </a:lnTo>
                        <a:lnTo>
                          <a:pt x="925" y="3402"/>
                        </a:lnTo>
                        <a:lnTo>
                          <a:pt x="914" y="3376"/>
                        </a:lnTo>
                        <a:lnTo>
                          <a:pt x="908" y="3345"/>
                        </a:lnTo>
                        <a:lnTo>
                          <a:pt x="910" y="3313"/>
                        </a:lnTo>
                        <a:lnTo>
                          <a:pt x="959" y="3058"/>
                        </a:lnTo>
                        <a:lnTo>
                          <a:pt x="961" y="3028"/>
                        </a:lnTo>
                        <a:lnTo>
                          <a:pt x="957" y="2997"/>
                        </a:lnTo>
                        <a:lnTo>
                          <a:pt x="946" y="2967"/>
                        </a:lnTo>
                        <a:lnTo>
                          <a:pt x="929" y="2942"/>
                        </a:lnTo>
                        <a:lnTo>
                          <a:pt x="906" y="2919"/>
                        </a:lnTo>
                        <a:lnTo>
                          <a:pt x="819" y="2843"/>
                        </a:lnTo>
                        <a:lnTo>
                          <a:pt x="737" y="2762"/>
                        </a:lnTo>
                        <a:lnTo>
                          <a:pt x="714" y="2741"/>
                        </a:lnTo>
                        <a:lnTo>
                          <a:pt x="688" y="2725"/>
                        </a:lnTo>
                        <a:lnTo>
                          <a:pt x="657" y="2718"/>
                        </a:lnTo>
                        <a:lnTo>
                          <a:pt x="627" y="2716"/>
                        </a:lnTo>
                        <a:lnTo>
                          <a:pt x="596" y="2720"/>
                        </a:lnTo>
                        <a:lnTo>
                          <a:pt x="346" y="2786"/>
                        </a:lnTo>
                        <a:lnTo>
                          <a:pt x="313" y="2792"/>
                        </a:lnTo>
                        <a:lnTo>
                          <a:pt x="283" y="2788"/>
                        </a:lnTo>
                        <a:lnTo>
                          <a:pt x="254" y="2779"/>
                        </a:lnTo>
                        <a:lnTo>
                          <a:pt x="230" y="2763"/>
                        </a:lnTo>
                        <a:lnTo>
                          <a:pt x="207" y="2741"/>
                        </a:lnTo>
                        <a:lnTo>
                          <a:pt x="192" y="2716"/>
                        </a:lnTo>
                        <a:lnTo>
                          <a:pt x="120" y="2558"/>
                        </a:lnTo>
                        <a:lnTo>
                          <a:pt x="47" y="2402"/>
                        </a:lnTo>
                        <a:lnTo>
                          <a:pt x="38" y="2372"/>
                        </a:lnTo>
                        <a:lnTo>
                          <a:pt x="36" y="2341"/>
                        </a:lnTo>
                        <a:lnTo>
                          <a:pt x="42" y="2313"/>
                        </a:lnTo>
                        <a:lnTo>
                          <a:pt x="53" y="2284"/>
                        </a:lnTo>
                        <a:lnTo>
                          <a:pt x="70" y="2259"/>
                        </a:lnTo>
                        <a:lnTo>
                          <a:pt x="95" y="2239"/>
                        </a:lnTo>
                        <a:lnTo>
                          <a:pt x="306" y="2096"/>
                        </a:lnTo>
                        <a:lnTo>
                          <a:pt x="330" y="2075"/>
                        </a:lnTo>
                        <a:lnTo>
                          <a:pt x="348" y="2050"/>
                        </a:lnTo>
                        <a:lnTo>
                          <a:pt x="361" y="2022"/>
                        </a:lnTo>
                        <a:lnTo>
                          <a:pt x="367" y="1991"/>
                        </a:lnTo>
                        <a:lnTo>
                          <a:pt x="367" y="1961"/>
                        </a:lnTo>
                        <a:lnTo>
                          <a:pt x="357" y="1847"/>
                        </a:lnTo>
                        <a:lnTo>
                          <a:pt x="359" y="1731"/>
                        </a:lnTo>
                        <a:lnTo>
                          <a:pt x="357" y="1698"/>
                        </a:lnTo>
                        <a:lnTo>
                          <a:pt x="348" y="1668"/>
                        </a:lnTo>
                        <a:lnTo>
                          <a:pt x="334" y="1641"/>
                        </a:lnTo>
                        <a:lnTo>
                          <a:pt x="313" y="1619"/>
                        </a:lnTo>
                        <a:lnTo>
                          <a:pt x="289" y="1600"/>
                        </a:lnTo>
                        <a:lnTo>
                          <a:pt x="64" y="1470"/>
                        </a:lnTo>
                        <a:lnTo>
                          <a:pt x="40" y="1451"/>
                        </a:lnTo>
                        <a:lnTo>
                          <a:pt x="19" y="1426"/>
                        </a:lnTo>
                        <a:lnTo>
                          <a:pt x="6" y="1400"/>
                        </a:lnTo>
                        <a:lnTo>
                          <a:pt x="0" y="1371"/>
                        </a:lnTo>
                        <a:lnTo>
                          <a:pt x="0" y="1339"/>
                        </a:lnTo>
                        <a:lnTo>
                          <a:pt x="8" y="1309"/>
                        </a:lnTo>
                        <a:lnTo>
                          <a:pt x="66" y="1147"/>
                        </a:lnTo>
                        <a:lnTo>
                          <a:pt x="127" y="985"/>
                        </a:lnTo>
                        <a:lnTo>
                          <a:pt x="146" y="955"/>
                        </a:lnTo>
                        <a:lnTo>
                          <a:pt x="173" y="930"/>
                        </a:lnTo>
                        <a:lnTo>
                          <a:pt x="205" y="913"/>
                        </a:lnTo>
                        <a:lnTo>
                          <a:pt x="241" y="903"/>
                        </a:lnTo>
                        <a:lnTo>
                          <a:pt x="277" y="905"/>
                        </a:lnTo>
                        <a:lnTo>
                          <a:pt x="532" y="953"/>
                        </a:lnTo>
                        <a:lnTo>
                          <a:pt x="562" y="957"/>
                        </a:lnTo>
                        <a:lnTo>
                          <a:pt x="593" y="951"/>
                        </a:lnTo>
                        <a:lnTo>
                          <a:pt x="621" y="941"/>
                        </a:lnTo>
                        <a:lnTo>
                          <a:pt x="648" y="924"/>
                        </a:lnTo>
                        <a:lnTo>
                          <a:pt x="671" y="902"/>
                        </a:lnTo>
                        <a:lnTo>
                          <a:pt x="747" y="812"/>
                        </a:lnTo>
                        <a:lnTo>
                          <a:pt x="826" y="732"/>
                        </a:lnTo>
                        <a:lnTo>
                          <a:pt x="847" y="709"/>
                        </a:lnTo>
                        <a:lnTo>
                          <a:pt x="862" y="681"/>
                        </a:lnTo>
                        <a:lnTo>
                          <a:pt x="872" y="652"/>
                        </a:lnTo>
                        <a:lnTo>
                          <a:pt x="874" y="622"/>
                        </a:lnTo>
                        <a:lnTo>
                          <a:pt x="870" y="590"/>
                        </a:lnTo>
                        <a:lnTo>
                          <a:pt x="803" y="339"/>
                        </a:lnTo>
                        <a:lnTo>
                          <a:pt x="798" y="308"/>
                        </a:lnTo>
                        <a:lnTo>
                          <a:pt x="802" y="278"/>
                        </a:lnTo>
                        <a:lnTo>
                          <a:pt x="811" y="249"/>
                        </a:lnTo>
                        <a:lnTo>
                          <a:pt x="826" y="223"/>
                        </a:lnTo>
                        <a:lnTo>
                          <a:pt x="847" y="202"/>
                        </a:lnTo>
                        <a:lnTo>
                          <a:pt x="874" y="185"/>
                        </a:lnTo>
                        <a:lnTo>
                          <a:pt x="1031" y="114"/>
                        </a:lnTo>
                        <a:lnTo>
                          <a:pt x="1187" y="42"/>
                        </a:lnTo>
                        <a:lnTo>
                          <a:pt x="1218" y="32"/>
                        </a:lnTo>
                        <a:lnTo>
                          <a:pt x="1248" y="31"/>
                        </a:lnTo>
                        <a:lnTo>
                          <a:pt x="1277" y="34"/>
                        </a:lnTo>
                        <a:lnTo>
                          <a:pt x="1305" y="46"/>
                        </a:lnTo>
                        <a:lnTo>
                          <a:pt x="1330" y="65"/>
                        </a:lnTo>
                        <a:lnTo>
                          <a:pt x="1351" y="88"/>
                        </a:lnTo>
                        <a:lnTo>
                          <a:pt x="1497" y="302"/>
                        </a:lnTo>
                        <a:lnTo>
                          <a:pt x="1516" y="327"/>
                        </a:lnTo>
                        <a:lnTo>
                          <a:pt x="1541" y="344"/>
                        </a:lnTo>
                        <a:lnTo>
                          <a:pt x="1569" y="358"/>
                        </a:lnTo>
                        <a:lnTo>
                          <a:pt x="1599" y="363"/>
                        </a:lnTo>
                        <a:lnTo>
                          <a:pt x="1632" y="363"/>
                        </a:lnTo>
                        <a:lnTo>
                          <a:pt x="1710" y="356"/>
                        </a:lnTo>
                        <a:lnTo>
                          <a:pt x="1789" y="354"/>
                        </a:lnTo>
                        <a:lnTo>
                          <a:pt x="1869" y="356"/>
                        </a:lnTo>
                        <a:lnTo>
                          <a:pt x="1902" y="354"/>
                        </a:lnTo>
                        <a:lnTo>
                          <a:pt x="1932" y="346"/>
                        </a:lnTo>
                        <a:lnTo>
                          <a:pt x="1959" y="331"/>
                        </a:lnTo>
                        <a:lnTo>
                          <a:pt x="1983" y="310"/>
                        </a:lnTo>
                        <a:lnTo>
                          <a:pt x="2002" y="285"/>
                        </a:lnTo>
                        <a:lnTo>
                          <a:pt x="2128" y="65"/>
                        </a:lnTo>
                        <a:lnTo>
                          <a:pt x="2148" y="40"/>
                        </a:lnTo>
                        <a:lnTo>
                          <a:pt x="2171" y="19"/>
                        </a:lnTo>
                        <a:lnTo>
                          <a:pt x="2198" y="6"/>
                        </a:lnTo>
                        <a:lnTo>
                          <a:pt x="222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latin typeface="Arial" panose="020B0604020202020204"/>
                      <a:ea typeface="+mn-ea"/>
                      <a:cs typeface="+mn-cs"/>
                    </a:endParaRPr>
                  </a:p>
                </p:txBody>
              </p:sp>
              <p:sp>
                <p:nvSpPr>
                  <p:cNvPr id="64" name="Freeform 7">
                    <a:extLst>
                      <a:ext uri="{FF2B5EF4-FFF2-40B4-BE49-F238E27FC236}">
                        <a16:creationId xmlns:a16="http://schemas.microsoft.com/office/drawing/2014/main" xmlns="" id="{D2E64BCB-3409-477D-9B7A-C23C5CBCFE56}"/>
                      </a:ext>
                    </a:extLst>
                  </p:cNvPr>
                  <p:cNvSpPr>
                    <a:spLocks/>
                  </p:cNvSpPr>
                  <p:nvPr/>
                </p:nvSpPr>
                <p:spPr bwMode="auto">
                  <a:xfrm>
                    <a:off x="2277" y="593"/>
                    <a:ext cx="2780" cy="2132"/>
                  </a:xfrm>
                  <a:custGeom>
                    <a:avLst/>
                    <a:gdLst>
                      <a:gd name="T0" fmla="*/ 3442 w 5560"/>
                      <a:gd name="T1" fmla="*/ 15 h 4264"/>
                      <a:gd name="T2" fmla="*/ 3957 w 5560"/>
                      <a:gd name="T3" fmla="*/ 112 h 4264"/>
                      <a:gd name="T4" fmla="*/ 4445 w 5560"/>
                      <a:gd name="T5" fmla="*/ 293 h 4264"/>
                      <a:gd name="T6" fmla="*/ 4899 w 5560"/>
                      <a:gd name="T7" fmla="*/ 553 h 4264"/>
                      <a:gd name="T8" fmla="*/ 5306 w 5560"/>
                      <a:gd name="T9" fmla="*/ 892 h 4264"/>
                      <a:gd name="T10" fmla="*/ 5325 w 5560"/>
                      <a:gd name="T11" fmla="*/ 527 h 4264"/>
                      <a:gd name="T12" fmla="*/ 5378 w 5560"/>
                      <a:gd name="T13" fmla="*/ 458 h 4264"/>
                      <a:gd name="T14" fmla="*/ 5437 w 5560"/>
                      <a:gd name="T15" fmla="*/ 441 h 4264"/>
                      <a:gd name="T16" fmla="*/ 5519 w 5560"/>
                      <a:gd name="T17" fmla="*/ 473 h 4264"/>
                      <a:gd name="T18" fmla="*/ 5553 w 5560"/>
                      <a:gd name="T19" fmla="*/ 555 h 4264"/>
                      <a:gd name="T20" fmla="*/ 5545 w 5560"/>
                      <a:gd name="T21" fmla="*/ 1245 h 4264"/>
                      <a:gd name="T22" fmla="*/ 5477 w 5560"/>
                      <a:gd name="T23" fmla="*/ 1299 h 4264"/>
                      <a:gd name="T24" fmla="*/ 4816 w 5560"/>
                      <a:gd name="T25" fmla="*/ 1312 h 4264"/>
                      <a:gd name="T26" fmla="*/ 4734 w 5560"/>
                      <a:gd name="T27" fmla="*/ 1278 h 4264"/>
                      <a:gd name="T28" fmla="*/ 4698 w 5560"/>
                      <a:gd name="T29" fmla="*/ 1196 h 4264"/>
                      <a:gd name="T30" fmla="*/ 4732 w 5560"/>
                      <a:gd name="T31" fmla="*/ 1114 h 4264"/>
                      <a:gd name="T32" fmla="*/ 4814 w 5560"/>
                      <a:gd name="T33" fmla="*/ 1078 h 4264"/>
                      <a:gd name="T34" fmla="*/ 5015 w 5560"/>
                      <a:gd name="T35" fmla="*/ 937 h 4264"/>
                      <a:gd name="T36" fmla="*/ 4588 w 5560"/>
                      <a:gd name="T37" fmla="*/ 631 h 4264"/>
                      <a:gd name="T38" fmla="*/ 4119 w 5560"/>
                      <a:gd name="T39" fmla="*/ 409 h 4264"/>
                      <a:gd name="T40" fmla="*/ 3617 w 5560"/>
                      <a:gd name="T41" fmla="*/ 274 h 4264"/>
                      <a:gd name="T42" fmla="*/ 3091 w 5560"/>
                      <a:gd name="T43" fmla="*/ 234 h 4264"/>
                      <a:gd name="T44" fmla="*/ 2565 w 5560"/>
                      <a:gd name="T45" fmla="*/ 287 h 4264"/>
                      <a:gd name="T46" fmla="*/ 2065 w 5560"/>
                      <a:gd name="T47" fmla="*/ 432 h 4264"/>
                      <a:gd name="T48" fmla="*/ 1601 w 5560"/>
                      <a:gd name="T49" fmla="*/ 664 h 4264"/>
                      <a:gd name="T50" fmla="*/ 1184 w 5560"/>
                      <a:gd name="T51" fmla="*/ 981 h 4264"/>
                      <a:gd name="T52" fmla="*/ 826 w 5560"/>
                      <a:gd name="T53" fmla="*/ 1367 h 4264"/>
                      <a:gd name="T54" fmla="*/ 551 w 5560"/>
                      <a:gd name="T55" fmla="*/ 1801 h 4264"/>
                      <a:gd name="T56" fmla="*/ 359 w 5560"/>
                      <a:gd name="T57" fmla="*/ 2269 h 4264"/>
                      <a:gd name="T58" fmla="*/ 251 w 5560"/>
                      <a:gd name="T59" fmla="*/ 2759 h 4264"/>
                      <a:gd name="T60" fmla="*/ 232 w 5560"/>
                      <a:gd name="T61" fmla="*/ 3265 h 4264"/>
                      <a:gd name="T62" fmla="*/ 302 w 5560"/>
                      <a:gd name="T63" fmla="*/ 3773 h 4264"/>
                      <a:gd name="T64" fmla="*/ 408 w 5560"/>
                      <a:gd name="T65" fmla="*/ 4140 h 4264"/>
                      <a:gd name="T66" fmla="*/ 380 w 5560"/>
                      <a:gd name="T67" fmla="*/ 4222 h 4264"/>
                      <a:gd name="T68" fmla="*/ 312 w 5560"/>
                      <a:gd name="T69" fmla="*/ 4262 h 4264"/>
                      <a:gd name="T70" fmla="*/ 237 w 5560"/>
                      <a:gd name="T71" fmla="*/ 4250 h 4264"/>
                      <a:gd name="T72" fmla="*/ 182 w 5560"/>
                      <a:gd name="T73" fmla="*/ 4188 h 4264"/>
                      <a:gd name="T74" fmla="*/ 38 w 5560"/>
                      <a:gd name="T75" fmla="*/ 3630 h 4264"/>
                      <a:gd name="T76" fmla="*/ 0 w 5560"/>
                      <a:gd name="T77" fmla="*/ 3060 h 4264"/>
                      <a:gd name="T78" fmla="*/ 65 w 5560"/>
                      <a:gd name="T79" fmla="*/ 2487 h 4264"/>
                      <a:gd name="T80" fmla="*/ 217 w 5560"/>
                      <a:gd name="T81" fmla="*/ 1978 h 4264"/>
                      <a:gd name="T82" fmla="*/ 454 w 5560"/>
                      <a:gd name="T83" fmla="*/ 1502 h 4264"/>
                      <a:gd name="T84" fmla="*/ 767 w 5560"/>
                      <a:gd name="T85" fmla="*/ 1072 h 4264"/>
                      <a:gd name="T86" fmla="*/ 1149 w 5560"/>
                      <a:gd name="T87" fmla="*/ 702 h 4264"/>
                      <a:gd name="T88" fmla="*/ 1582 w 5560"/>
                      <a:gd name="T89" fmla="*/ 405 h 4264"/>
                      <a:gd name="T90" fmla="*/ 2056 w 5560"/>
                      <a:gd name="T91" fmla="*/ 186 h 4264"/>
                      <a:gd name="T92" fmla="*/ 2561 w 5560"/>
                      <a:gd name="T93" fmla="*/ 51 h 4264"/>
                      <a:gd name="T94" fmla="*/ 3087 w 5560"/>
                      <a:gd name="T95" fmla="*/ 0 h 4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560" h="4264">
                        <a:moveTo>
                          <a:pt x="3087" y="0"/>
                        </a:moveTo>
                        <a:lnTo>
                          <a:pt x="3266" y="4"/>
                        </a:lnTo>
                        <a:lnTo>
                          <a:pt x="3442" y="15"/>
                        </a:lnTo>
                        <a:lnTo>
                          <a:pt x="3617" y="38"/>
                        </a:lnTo>
                        <a:lnTo>
                          <a:pt x="3788" y="70"/>
                        </a:lnTo>
                        <a:lnTo>
                          <a:pt x="3957" y="112"/>
                        </a:lnTo>
                        <a:lnTo>
                          <a:pt x="4124" y="163"/>
                        </a:lnTo>
                        <a:lnTo>
                          <a:pt x="4288" y="222"/>
                        </a:lnTo>
                        <a:lnTo>
                          <a:pt x="4445" y="293"/>
                        </a:lnTo>
                        <a:lnTo>
                          <a:pt x="4601" y="371"/>
                        </a:lnTo>
                        <a:lnTo>
                          <a:pt x="4753" y="458"/>
                        </a:lnTo>
                        <a:lnTo>
                          <a:pt x="4899" y="553"/>
                        </a:lnTo>
                        <a:lnTo>
                          <a:pt x="5040" y="658"/>
                        </a:lnTo>
                        <a:lnTo>
                          <a:pt x="5177" y="770"/>
                        </a:lnTo>
                        <a:lnTo>
                          <a:pt x="5306" y="892"/>
                        </a:lnTo>
                        <a:lnTo>
                          <a:pt x="5325" y="909"/>
                        </a:lnTo>
                        <a:lnTo>
                          <a:pt x="5321" y="559"/>
                        </a:lnTo>
                        <a:lnTo>
                          <a:pt x="5325" y="527"/>
                        </a:lnTo>
                        <a:lnTo>
                          <a:pt x="5336" y="500"/>
                        </a:lnTo>
                        <a:lnTo>
                          <a:pt x="5353" y="475"/>
                        </a:lnTo>
                        <a:lnTo>
                          <a:pt x="5378" y="458"/>
                        </a:lnTo>
                        <a:lnTo>
                          <a:pt x="5405" y="445"/>
                        </a:lnTo>
                        <a:lnTo>
                          <a:pt x="5435" y="441"/>
                        </a:lnTo>
                        <a:lnTo>
                          <a:pt x="5437" y="441"/>
                        </a:lnTo>
                        <a:lnTo>
                          <a:pt x="5467" y="445"/>
                        </a:lnTo>
                        <a:lnTo>
                          <a:pt x="5496" y="456"/>
                        </a:lnTo>
                        <a:lnTo>
                          <a:pt x="5519" y="473"/>
                        </a:lnTo>
                        <a:lnTo>
                          <a:pt x="5536" y="498"/>
                        </a:lnTo>
                        <a:lnTo>
                          <a:pt x="5549" y="525"/>
                        </a:lnTo>
                        <a:lnTo>
                          <a:pt x="5553" y="555"/>
                        </a:lnTo>
                        <a:lnTo>
                          <a:pt x="5560" y="1187"/>
                        </a:lnTo>
                        <a:lnTo>
                          <a:pt x="5557" y="1217"/>
                        </a:lnTo>
                        <a:lnTo>
                          <a:pt x="5545" y="1245"/>
                        </a:lnTo>
                        <a:lnTo>
                          <a:pt x="5528" y="1268"/>
                        </a:lnTo>
                        <a:lnTo>
                          <a:pt x="5504" y="1287"/>
                        </a:lnTo>
                        <a:lnTo>
                          <a:pt x="5477" y="1299"/>
                        </a:lnTo>
                        <a:lnTo>
                          <a:pt x="5447" y="1304"/>
                        </a:lnTo>
                        <a:lnTo>
                          <a:pt x="4816" y="1312"/>
                        </a:lnTo>
                        <a:lnTo>
                          <a:pt x="4816" y="1312"/>
                        </a:lnTo>
                        <a:lnTo>
                          <a:pt x="4784" y="1306"/>
                        </a:lnTo>
                        <a:lnTo>
                          <a:pt x="4757" y="1295"/>
                        </a:lnTo>
                        <a:lnTo>
                          <a:pt x="4734" y="1278"/>
                        </a:lnTo>
                        <a:lnTo>
                          <a:pt x="4715" y="1255"/>
                        </a:lnTo>
                        <a:lnTo>
                          <a:pt x="4704" y="1226"/>
                        </a:lnTo>
                        <a:lnTo>
                          <a:pt x="4698" y="1196"/>
                        </a:lnTo>
                        <a:lnTo>
                          <a:pt x="4702" y="1166"/>
                        </a:lnTo>
                        <a:lnTo>
                          <a:pt x="4715" y="1137"/>
                        </a:lnTo>
                        <a:lnTo>
                          <a:pt x="4732" y="1114"/>
                        </a:lnTo>
                        <a:lnTo>
                          <a:pt x="4755" y="1095"/>
                        </a:lnTo>
                        <a:lnTo>
                          <a:pt x="4784" y="1084"/>
                        </a:lnTo>
                        <a:lnTo>
                          <a:pt x="4814" y="1078"/>
                        </a:lnTo>
                        <a:lnTo>
                          <a:pt x="5163" y="1074"/>
                        </a:lnTo>
                        <a:lnTo>
                          <a:pt x="5144" y="1057"/>
                        </a:lnTo>
                        <a:lnTo>
                          <a:pt x="5015" y="937"/>
                        </a:lnTo>
                        <a:lnTo>
                          <a:pt x="4878" y="825"/>
                        </a:lnTo>
                        <a:lnTo>
                          <a:pt x="4736" y="724"/>
                        </a:lnTo>
                        <a:lnTo>
                          <a:pt x="4588" y="631"/>
                        </a:lnTo>
                        <a:lnTo>
                          <a:pt x="4436" y="548"/>
                        </a:lnTo>
                        <a:lnTo>
                          <a:pt x="4280" y="473"/>
                        </a:lnTo>
                        <a:lnTo>
                          <a:pt x="4119" y="409"/>
                        </a:lnTo>
                        <a:lnTo>
                          <a:pt x="3955" y="354"/>
                        </a:lnTo>
                        <a:lnTo>
                          <a:pt x="3788" y="310"/>
                        </a:lnTo>
                        <a:lnTo>
                          <a:pt x="3617" y="274"/>
                        </a:lnTo>
                        <a:lnTo>
                          <a:pt x="3444" y="251"/>
                        </a:lnTo>
                        <a:lnTo>
                          <a:pt x="3268" y="236"/>
                        </a:lnTo>
                        <a:lnTo>
                          <a:pt x="3091" y="234"/>
                        </a:lnTo>
                        <a:lnTo>
                          <a:pt x="2912" y="239"/>
                        </a:lnTo>
                        <a:lnTo>
                          <a:pt x="2738" y="258"/>
                        </a:lnTo>
                        <a:lnTo>
                          <a:pt x="2565" y="287"/>
                        </a:lnTo>
                        <a:lnTo>
                          <a:pt x="2396" y="325"/>
                        </a:lnTo>
                        <a:lnTo>
                          <a:pt x="2228" y="373"/>
                        </a:lnTo>
                        <a:lnTo>
                          <a:pt x="2065" y="432"/>
                        </a:lnTo>
                        <a:lnTo>
                          <a:pt x="1905" y="500"/>
                        </a:lnTo>
                        <a:lnTo>
                          <a:pt x="1752" y="578"/>
                        </a:lnTo>
                        <a:lnTo>
                          <a:pt x="1601" y="664"/>
                        </a:lnTo>
                        <a:lnTo>
                          <a:pt x="1457" y="761"/>
                        </a:lnTo>
                        <a:lnTo>
                          <a:pt x="1317" y="867"/>
                        </a:lnTo>
                        <a:lnTo>
                          <a:pt x="1184" y="981"/>
                        </a:lnTo>
                        <a:lnTo>
                          <a:pt x="1054" y="1105"/>
                        </a:lnTo>
                        <a:lnTo>
                          <a:pt x="937" y="1234"/>
                        </a:lnTo>
                        <a:lnTo>
                          <a:pt x="826" y="1367"/>
                        </a:lnTo>
                        <a:lnTo>
                          <a:pt x="726" y="1508"/>
                        </a:lnTo>
                        <a:lnTo>
                          <a:pt x="633" y="1652"/>
                        </a:lnTo>
                        <a:lnTo>
                          <a:pt x="551" y="1801"/>
                        </a:lnTo>
                        <a:lnTo>
                          <a:pt x="477" y="1953"/>
                        </a:lnTo>
                        <a:lnTo>
                          <a:pt x="412" y="2109"/>
                        </a:lnTo>
                        <a:lnTo>
                          <a:pt x="359" y="2269"/>
                        </a:lnTo>
                        <a:lnTo>
                          <a:pt x="313" y="2430"/>
                        </a:lnTo>
                        <a:lnTo>
                          <a:pt x="277" y="2594"/>
                        </a:lnTo>
                        <a:lnTo>
                          <a:pt x="251" y="2759"/>
                        </a:lnTo>
                        <a:lnTo>
                          <a:pt x="236" y="2927"/>
                        </a:lnTo>
                        <a:lnTo>
                          <a:pt x="228" y="3096"/>
                        </a:lnTo>
                        <a:lnTo>
                          <a:pt x="232" y="3265"/>
                        </a:lnTo>
                        <a:lnTo>
                          <a:pt x="245" y="3434"/>
                        </a:lnTo>
                        <a:lnTo>
                          <a:pt x="270" y="3604"/>
                        </a:lnTo>
                        <a:lnTo>
                          <a:pt x="302" y="3773"/>
                        </a:lnTo>
                        <a:lnTo>
                          <a:pt x="346" y="3942"/>
                        </a:lnTo>
                        <a:lnTo>
                          <a:pt x="401" y="4110"/>
                        </a:lnTo>
                        <a:lnTo>
                          <a:pt x="408" y="4140"/>
                        </a:lnTo>
                        <a:lnTo>
                          <a:pt x="407" y="4169"/>
                        </a:lnTo>
                        <a:lnTo>
                          <a:pt x="397" y="4197"/>
                        </a:lnTo>
                        <a:lnTo>
                          <a:pt x="380" y="4222"/>
                        </a:lnTo>
                        <a:lnTo>
                          <a:pt x="359" y="4243"/>
                        </a:lnTo>
                        <a:lnTo>
                          <a:pt x="331" y="4258"/>
                        </a:lnTo>
                        <a:lnTo>
                          <a:pt x="312" y="4262"/>
                        </a:lnTo>
                        <a:lnTo>
                          <a:pt x="291" y="4264"/>
                        </a:lnTo>
                        <a:lnTo>
                          <a:pt x="264" y="4260"/>
                        </a:lnTo>
                        <a:lnTo>
                          <a:pt x="237" y="4250"/>
                        </a:lnTo>
                        <a:lnTo>
                          <a:pt x="215" y="4235"/>
                        </a:lnTo>
                        <a:lnTo>
                          <a:pt x="196" y="4212"/>
                        </a:lnTo>
                        <a:lnTo>
                          <a:pt x="182" y="4188"/>
                        </a:lnTo>
                        <a:lnTo>
                          <a:pt x="123" y="4003"/>
                        </a:lnTo>
                        <a:lnTo>
                          <a:pt x="74" y="3819"/>
                        </a:lnTo>
                        <a:lnTo>
                          <a:pt x="38" y="3630"/>
                        </a:lnTo>
                        <a:lnTo>
                          <a:pt x="13" y="3440"/>
                        </a:lnTo>
                        <a:lnTo>
                          <a:pt x="0" y="3250"/>
                        </a:lnTo>
                        <a:lnTo>
                          <a:pt x="0" y="3060"/>
                        </a:lnTo>
                        <a:lnTo>
                          <a:pt x="9" y="2868"/>
                        </a:lnTo>
                        <a:lnTo>
                          <a:pt x="30" y="2678"/>
                        </a:lnTo>
                        <a:lnTo>
                          <a:pt x="65" y="2487"/>
                        </a:lnTo>
                        <a:lnTo>
                          <a:pt x="106" y="2314"/>
                        </a:lnTo>
                        <a:lnTo>
                          <a:pt x="158" y="2143"/>
                        </a:lnTo>
                        <a:lnTo>
                          <a:pt x="217" y="1978"/>
                        </a:lnTo>
                        <a:lnTo>
                          <a:pt x="287" y="1814"/>
                        </a:lnTo>
                        <a:lnTo>
                          <a:pt x="367" y="1656"/>
                        </a:lnTo>
                        <a:lnTo>
                          <a:pt x="454" y="1502"/>
                        </a:lnTo>
                        <a:lnTo>
                          <a:pt x="549" y="1354"/>
                        </a:lnTo>
                        <a:lnTo>
                          <a:pt x="654" y="1211"/>
                        </a:lnTo>
                        <a:lnTo>
                          <a:pt x="767" y="1072"/>
                        </a:lnTo>
                        <a:lnTo>
                          <a:pt x="889" y="941"/>
                        </a:lnTo>
                        <a:lnTo>
                          <a:pt x="1016" y="818"/>
                        </a:lnTo>
                        <a:lnTo>
                          <a:pt x="1149" y="702"/>
                        </a:lnTo>
                        <a:lnTo>
                          <a:pt x="1290" y="595"/>
                        </a:lnTo>
                        <a:lnTo>
                          <a:pt x="1434" y="496"/>
                        </a:lnTo>
                        <a:lnTo>
                          <a:pt x="1582" y="405"/>
                        </a:lnTo>
                        <a:lnTo>
                          <a:pt x="1736" y="323"/>
                        </a:lnTo>
                        <a:lnTo>
                          <a:pt x="1894" y="251"/>
                        </a:lnTo>
                        <a:lnTo>
                          <a:pt x="2056" y="186"/>
                        </a:lnTo>
                        <a:lnTo>
                          <a:pt x="2221" y="133"/>
                        </a:lnTo>
                        <a:lnTo>
                          <a:pt x="2390" y="87"/>
                        </a:lnTo>
                        <a:lnTo>
                          <a:pt x="2561" y="51"/>
                        </a:lnTo>
                        <a:lnTo>
                          <a:pt x="2734" y="25"/>
                        </a:lnTo>
                        <a:lnTo>
                          <a:pt x="2910" y="7"/>
                        </a:lnTo>
                        <a:lnTo>
                          <a:pt x="308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latin typeface="Arial" panose="020B0604020202020204"/>
                      <a:ea typeface="+mn-ea"/>
                      <a:cs typeface="+mn-cs"/>
                    </a:endParaRPr>
                  </a:p>
                </p:txBody>
              </p:sp>
              <p:sp>
                <p:nvSpPr>
                  <p:cNvPr id="65" name="Freeform 8">
                    <a:extLst>
                      <a:ext uri="{FF2B5EF4-FFF2-40B4-BE49-F238E27FC236}">
                        <a16:creationId xmlns:a16="http://schemas.microsoft.com/office/drawing/2014/main" xmlns="" id="{C3BE6A02-3B97-4896-AD7B-39FDCB739C67}"/>
                      </a:ext>
                    </a:extLst>
                  </p:cNvPr>
                  <p:cNvSpPr>
                    <a:spLocks/>
                  </p:cNvSpPr>
                  <p:nvPr/>
                </p:nvSpPr>
                <p:spPr bwMode="auto">
                  <a:xfrm>
                    <a:off x="2621" y="1589"/>
                    <a:ext cx="2781" cy="2131"/>
                  </a:xfrm>
                  <a:custGeom>
                    <a:avLst/>
                    <a:gdLst>
                      <a:gd name="T0" fmla="*/ 5319 w 5562"/>
                      <a:gd name="T1" fmla="*/ 11 h 4264"/>
                      <a:gd name="T2" fmla="*/ 5380 w 5562"/>
                      <a:gd name="T3" fmla="*/ 78 h 4264"/>
                      <a:gd name="T4" fmla="*/ 5524 w 5562"/>
                      <a:gd name="T5" fmla="*/ 633 h 4264"/>
                      <a:gd name="T6" fmla="*/ 5562 w 5562"/>
                      <a:gd name="T7" fmla="*/ 1206 h 4264"/>
                      <a:gd name="T8" fmla="*/ 5498 w 5562"/>
                      <a:gd name="T9" fmla="*/ 1776 h 4264"/>
                      <a:gd name="T10" fmla="*/ 5346 w 5562"/>
                      <a:gd name="T11" fmla="*/ 2288 h 4264"/>
                      <a:gd name="T12" fmla="*/ 5110 w 5562"/>
                      <a:gd name="T13" fmla="*/ 2761 h 4264"/>
                      <a:gd name="T14" fmla="*/ 4795 w 5562"/>
                      <a:gd name="T15" fmla="*/ 3191 h 4264"/>
                      <a:gd name="T16" fmla="*/ 4418 w 5562"/>
                      <a:gd name="T17" fmla="*/ 3556 h 4264"/>
                      <a:gd name="T18" fmla="*/ 4002 w 5562"/>
                      <a:gd name="T19" fmla="*/ 3845 h 4264"/>
                      <a:gd name="T20" fmla="*/ 3554 w 5562"/>
                      <a:gd name="T21" fmla="*/ 4058 h 4264"/>
                      <a:gd name="T22" fmla="*/ 3085 w 5562"/>
                      <a:gd name="T23" fmla="*/ 4195 h 4264"/>
                      <a:gd name="T24" fmla="*/ 2600 w 5562"/>
                      <a:gd name="T25" fmla="*/ 4258 h 4264"/>
                      <a:gd name="T26" fmla="*/ 2101 w 5562"/>
                      <a:gd name="T27" fmla="*/ 4245 h 4264"/>
                      <a:gd name="T28" fmla="*/ 1601 w 5562"/>
                      <a:gd name="T29" fmla="*/ 4150 h 4264"/>
                      <a:gd name="T30" fmla="*/ 1121 w 5562"/>
                      <a:gd name="T31" fmla="*/ 3975 h 4264"/>
                      <a:gd name="T32" fmla="*/ 668 w 5562"/>
                      <a:gd name="T33" fmla="*/ 3714 h 4264"/>
                      <a:gd name="T34" fmla="*/ 254 w 5562"/>
                      <a:gd name="T35" fmla="*/ 3374 h 4264"/>
                      <a:gd name="T36" fmla="*/ 235 w 5562"/>
                      <a:gd name="T37" fmla="*/ 3739 h 4264"/>
                      <a:gd name="T38" fmla="*/ 184 w 5562"/>
                      <a:gd name="T39" fmla="*/ 3807 h 4264"/>
                      <a:gd name="T40" fmla="*/ 123 w 5562"/>
                      <a:gd name="T41" fmla="*/ 3825 h 4264"/>
                      <a:gd name="T42" fmla="*/ 41 w 5562"/>
                      <a:gd name="T43" fmla="*/ 3792 h 4264"/>
                      <a:gd name="T44" fmla="*/ 7 w 5562"/>
                      <a:gd name="T45" fmla="*/ 3710 h 4264"/>
                      <a:gd name="T46" fmla="*/ 15 w 5562"/>
                      <a:gd name="T47" fmla="*/ 3020 h 4264"/>
                      <a:gd name="T48" fmla="*/ 85 w 5562"/>
                      <a:gd name="T49" fmla="*/ 2967 h 4264"/>
                      <a:gd name="T50" fmla="*/ 746 w 5562"/>
                      <a:gd name="T51" fmla="*/ 2954 h 4264"/>
                      <a:gd name="T52" fmla="*/ 828 w 5562"/>
                      <a:gd name="T53" fmla="*/ 2988 h 4264"/>
                      <a:gd name="T54" fmla="*/ 864 w 5562"/>
                      <a:gd name="T55" fmla="*/ 3070 h 4264"/>
                      <a:gd name="T56" fmla="*/ 830 w 5562"/>
                      <a:gd name="T57" fmla="*/ 3151 h 4264"/>
                      <a:gd name="T58" fmla="*/ 748 w 5562"/>
                      <a:gd name="T59" fmla="*/ 3187 h 4264"/>
                      <a:gd name="T60" fmla="*/ 547 w 5562"/>
                      <a:gd name="T61" fmla="*/ 3326 h 4264"/>
                      <a:gd name="T62" fmla="*/ 965 w 5562"/>
                      <a:gd name="T63" fmla="*/ 3629 h 4264"/>
                      <a:gd name="T64" fmla="*/ 1419 w 5562"/>
                      <a:gd name="T65" fmla="*/ 3847 h 4264"/>
                      <a:gd name="T66" fmla="*/ 1898 w 5562"/>
                      <a:gd name="T67" fmla="*/ 3981 h 4264"/>
                      <a:gd name="T68" fmla="*/ 2390 w 5562"/>
                      <a:gd name="T69" fmla="*/ 4030 h 4264"/>
                      <a:gd name="T70" fmla="*/ 2882 w 5562"/>
                      <a:gd name="T71" fmla="*/ 3998 h 4264"/>
                      <a:gd name="T72" fmla="*/ 3364 w 5562"/>
                      <a:gd name="T73" fmla="*/ 3880 h 4264"/>
                      <a:gd name="T74" fmla="*/ 3822 w 5562"/>
                      <a:gd name="T75" fmla="*/ 3680 h 4264"/>
                      <a:gd name="T76" fmla="*/ 4247 w 5562"/>
                      <a:gd name="T77" fmla="*/ 3397 h 4264"/>
                      <a:gd name="T78" fmla="*/ 4626 w 5562"/>
                      <a:gd name="T79" fmla="*/ 3032 h 4264"/>
                      <a:gd name="T80" fmla="*/ 4929 w 5562"/>
                      <a:gd name="T81" fmla="*/ 2613 h 4264"/>
                      <a:gd name="T82" fmla="*/ 5150 w 5562"/>
                      <a:gd name="T83" fmla="*/ 2155 h 4264"/>
                      <a:gd name="T84" fmla="*/ 5285 w 5562"/>
                      <a:gd name="T85" fmla="*/ 1670 h 4264"/>
                      <a:gd name="T86" fmla="*/ 5334 w 5562"/>
                      <a:gd name="T87" fmla="*/ 1168 h 4264"/>
                      <a:gd name="T88" fmla="*/ 5292 w 5562"/>
                      <a:gd name="T89" fmla="*/ 660 h 4264"/>
                      <a:gd name="T90" fmla="*/ 5161 w 5562"/>
                      <a:gd name="T91" fmla="*/ 156 h 4264"/>
                      <a:gd name="T92" fmla="*/ 5165 w 5562"/>
                      <a:gd name="T93" fmla="*/ 67 h 4264"/>
                      <a:gd name="T94" fmla="*/ 5232 w 5562"/>
                      <a:gd name="T95" fmla="*/ 8 h 4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562" h="4264">
                        <a:moveTo>
                          <a:pt x="5262" y="0"/>
                        </a:moveTo>
                        <a:lnTo>
                          <a:pt x="5292" y="2"/>
                        </a:lnTo>
                        <a:lnTo>
                          <a:pt x="5319" y="11"/>
                        </a:lnTo>
                        <a:lnTo>
                          <a:pt x="5346" y="27"/>
                        </a:lnTo>
                        <a:lnTo>
                          <a:pt x="5365" y="49"/>
                        </a:lnTo>
                        <a:lnTo>
                          <a:pt x="5380" y="78"/>
                        </a:lnTo>
                        <a:lnTo>
                          <a:pt x="5439" y="261"/>
                        </a:lnTo>
                        <a:lnTo>
                          <a:pt x="5486" y="447"/>
                        </a:lnTo>
                        <a:lnTo>
                          <a:pt x="5524" y="633"/>
                        </a:lnTo>
                        <a:lnTo>
                          <a:pt x="5549" y="823"/>
                        </a:lnTo>
                        <a:lnTo>
                          <a:pt x="5560" y="1014"/>
                        </a:lnTo>
                        <a:lnTo>
                          <a:pt x="5562" y="1206"/>
                        </a:lnTo>
                        <a:lnTo>
                          <a:pt x="5553" y="1396"/>
                        </a:lnTo>
                        <a:lnTo>
                          <a:pt x="5530" y="1588"/>
                        </a:lnTo>
                        <a:lnTo>
                          <a:pt x="5498" y="1776"/>
                        </a:lnTo>
                        <a:lnTo>
                          <a:pt x="5456" y="1951"/>
                        </a:lnTo>
                        <a:lnTo>
                          <a:pt x="5404" y="2121"/>
                        </a:lnTo>
                        <a:lnTo>
                          <a:pt x="5346" y="2288"/>
                        </a:lnTo>
                        <a:lnTo>
                          <a:pt x="5275" y="2450"/>
                        </a:lnTo>
                        <a:lnTo>
                          <a:pt x="5197" y="2609"/>
                        </a:lnTo>
                        <a:lnTo>
                          <a:pt x="5110" y="2761"/>
                        </a:lnTo>
                        <a:lnTo>
                          <a:pt x="5013" y="2912"/>
                        </a:lnTo>
                        <a:lnTo>
                          <a:pt x="4909" y="3054"/>
                        </a:lnTo>
                        <a:lnTo>
                          <a:pt x="4795" y="3191"/>
                        </a:lnTo>
                        <a:lnTo>
                          <a:pt x="4673" y="3322"/>
                        </a:lnTo>
                        <a:lnTo>
                          <a:pt x="4548" y="3444"/>
                        </a:lnTo>
                        <a:lnTo>
                          <a:pt x="4418" y="3556"/>
                        </a:lnTo>
                        <a:lnTo>
                          <a:pt x="4284" y="3661"/>
                        </a:lnTo>
                        <a:lnTo>
                          <a:pt x="4145" y="3758"/>
                        </a:lnTo>
                        <a:lnTo>
                          <a:pt x="4002" y="3845"/>
                        </a:lnTo>
                        <a:lnTo>
                          <a:pt x="3856" y="3925"/>
                        </a:lnTo>
                        <a:lnTo>
                          <a:pt x="3706" y="3996"/>
                        </a:lnTo>
                        <a:lnTo>
                          <a:pt x="3554" y="4058"/>
                        </a:lnTo>
                        <a:lnTo>
                          <a:pt x="3400" y="4112"/>
                        </a:lnTo>
                        <a:lnTo>
                          <a:pt x="3243" y="4159"/>
                        </a:lnTo>
                        <a:lnTo>
                          <a:pt x="3085" y="4195"/>
                        </a:lnTo>
                        <a:lnTo>
                          <a:pt x="2923" y="4226"/>
                        </a:lnTo>
                        <a:lnTo>
                          <a:pt x="2762" y="4247"/>
                        </a:lnTo>
                        <a:lnTo>
                          <a:pt x="2600" y="4258"/>
                        </a:lnTo>
                        <a:lnTo>
                          <a:pt x="2439" y="4264"/>
                        </a:lnTo>
                        <a:lnTo>
                          <a:pt x="2270" y="4258"/>
                        </a:lnTo>
                        <a:lnTo>
                          <a:pt x="2101" y="4245"/>
                        </a:lnTo>
                        <a:lnTo>
                          <a:pt x="1934" y="4222"/>
                        </a:lnTo>
                        <a:lnTo>
                          <a:pt x="1766" y="4192"/>
                        </a:lnTo>
                        <a:lnTo>
                          <a:pt x="1601" y="4150"/>
                        </a:lnTo>
                        <a:lnTo>
                          <a:pt x="1438" y="4100"/>
                        </a:lnTo>
                        <a:lnTo>
                          <a:pt x="1278" y="4041"/>
                        </a:lnTo>
                        <a:lnTo>
                          <a:pt x="1121" y="3975"/>
                        </a:lnTo>
                        <a:lnTo>
                          <a:pt x="965" y="3897"/>
                        </a:lnTo>
                        <a:lnTo>
                          <a:pt x="815" y="3811"/>
                        </a:lnTo>
                        <a:lnTo>
                          <a:pt x="668" y="3714"/>
                        </a:lnTo>
                        <a:lnTo>
                          <a:pt x="524" y="3612"/>
                        </a:lnTo>
                        <a:lnTo>
                          <a:pt x="387" y="3497"/>
                        </a:lnTo>
                        <a:lnTo>
                          <a:pt x="254" y="3374"/>
                        </a:lnTo>
                        <a:lnTo>
                          <a:pt x="237" y="3357"/>
                        </a:lnTo>
                        <a:lnTo>
                          <a:pt x="241" y="3707"/>
                        </a:lnTo>
                        <a:lnTo>
                          <a:pt x="235" y="3739"/>
                        </a:lnTo>
                        <a:lnTo>
                          <a:pt x="224" y="3766"/>
                        </a:lnTo>
                        <a:lnTo>
                          <a:pt x="207" y="3790"/>
                        </a:lnTo>
                        <a:lnTo>
                          <a:pt x="184" y="3807"/>
                        </a:lnTo>
                        <a:lnTo>
                          <a:pt x="155" y="3821"/>
                        </a:lnTo>
                        <a:lnTo>
                          <a:pt x="125" y="3825"/>
                        </a:lnTo>
                        <a:lnTo>
                          <a:pt x="123" y="3825"/>
                        </a:lnTo>
                        <a:lnTo>
                          <a:pt x="93" y="3821"/>
                        </a:lnTo>
                        <a:lnTo>
                          <a:pt x="66" y="3809"/>
                        </a:lnTo>
                        <a:lnTo>
                          <a:pt x="41" y="3792"/>
                        </a:lnTo>
                        <a:lnTo>
                          <a:pt x="24" y="3768"/>
                        </a:lnTo>
                        <a:lnTo>
                          <a:pt x="11" y="3741"/>
                        </a:lnTo>
                        <a:lnTo>
                          <a:pt x="7" y="3710"/>
                        </a:lnTo>
                        <a:lnTo>
                          <a:pt x="0" y="3079"/>
                        </a:lnTo>
                        <a:lnTo>
                          <a:pt x="4" y="3049"/>
                        </a:lnTo>
                        <a:lnTo>
                          <a:pt x="15" y="3020"/>
                        </a:lnTo>
                        <a:lnTo>
                          <a:pt x="32" y="2997"/>
                        </a:lnTo>
                        <a:lnTo>
                          <a:pt x="57" y="2978"/>
                        </a:lnTo>
                        <a:lnTo>
                          <a:pt x="85" y="2967"/>
                        </a:lnTo>
                        <a:lnTo>
                          <a:pt x="116" y="2961"/>
                        </a:lnTo>
                        <a:lnTo>
                          <a:pt x="746" y="2954"/>
                        </a:lnTo>
                        <a:lnTo>
                          <a:pt x="746" y="2954"/>
                        </a:lnTo>
                        <a:lnTo>
                          <a:pt x="777" y="2957"/>
                        </a:lnTo>
                        <a:lnTo>
                          <a:pt x="805" y="2971"/>
                        </a:lnTo>
                        <a:lnTo>
                          <a:pt x="828" y="2988"/>
                        </a:lnTo>
                        <a:lnTo>
                          <a:pt x="847" y="3011"/>
                        </a:lnTo>
                        <a:lnTo>
                          <a:pt x="858" y="3039"/>
                        </a:lnTo>
                        <a:lnTo>
                          <a:pt x="864" y="3070"/>
                        </a:lnTo>
                        <a:lnTo>
                          <a:pt x="858" y="3100"/>
                        </a:lnTo>
                        <a:lnTo>
                          <a:pt x="847" y="3128"/>
                        </a:lnTo>
                        <a:lnTo>
                          <a:pt x="830" y="3151"/>
                        </a:lnTo>
                        <a:lnTo>
                          <a:pt x="807" y="3170"/>
                        </a:lnTo>
                        <a:lnTo>
                          <a:pt x="779" y="3182"/>
                        </a:lnTo>
                        <a:lnTo>
                          <a:pt x="748" y="3187"/>
                        </a:lnTo>
                        <a:lnTo>
                          <a:pt x="399" y="3191"/>
                        </a:lnTo>
                        <a:lnTo>
                          <a:pt x="418" y="3208"/>
                        </a:lnTo>
                        <a:lnTo>
                          <a:pt x="547" y="3326"/>
                        </a:lnTo>
                        <a:lnTo>
                          <a:pt x="682" y="3437"/>
                        </a:lnTo>
                        <a:lnTo>
                          <a:pt x="820" y="3537"/>
                        </a:lnTo>
                        <a:lnTo>
                          <a:pt x="965" y="3629"/>
                        </a:lnTo>
                        <a:lnTo>
                          <a:pt x="1113" y="3710"/>
                        </a:lnTo>
                        <a:lnTo>
                          <a:pt x="1265" y="3783"/>
                        </a:lnTo>
                        <a:lnTo>
                          <a:pt x="1419" y="3847"/>
                        </a:lnTo>
                        <a:lnTo>
                          <a:pt x="1576" y="3901"/>
                        </a:lnTo>
                        <a:lnTo>
                          <a:pt x="1736" y="3944"/>
                        </a:lnTo>
                        <a:lnTo>
                          <a:pt x="1898" y="3981"/>
                        </a:lnTo>
                        <a:lnTo>
                          <a:pt x="2061" y="4007"/>
                        </a:lnTo>
                        <a:lnTo>
                          <a:pt x="2224" y="4022"/>
                        </a:lnTo>
                        <a:lnTo>
                          <a:pt x="2390" y="4030"/>
                        </a:lnTo>
                        <a:lnTo>
                          <a:pt x="2553" y="4028"/>
                        </a:lnTo>
                        <a:lnTo>
                          <a:pt x="2718" y="4017"/>
                        </a:lnTo>
                        <a:lnTo>
                          <a:pt x="2882" y="3998"/>
                        </a:lnTo>
                        <a:lnTo>
                          <a:pt x="3043" y="3967"/>
                        </a:lnTo>
                        <a:lnTo>
                          <a:pt x="3205" y="3929"/>
                        </a:lnTo>
                        <a:lnTo>
                          <a:pt x="3364" y="3880"/>
                        </a:lnTo>
                        <a:lnTo>
                          <a:pt x="3520" y="3823"/>
                        </a:lnTo>
                        <a:lnTo>
                          <a:pt x="3672" y="3756"/>
                        </a:lnTo>
                        <a:lnTo>
                          <a:pt x="3822" y="3680"/>
                        </a:lnTo>
                        <a:lnTo>
                          <a:pt x="3968" y="3594"/>
                        </a:lnTo>
                        <a:lnTo>
                          <a:pt x="4111" y="3499"/>
                        </a:lnTo>
                        <a:lnTo>
                          <a:pt x="4247" y="3397"/>
                        </a:lnTo>
                        <a:lnTo>
                          <a:pt x="4380" y="3283"/>
                        </a:lnTo>
                        <a:lnTo>
                          <a:pt x="4508" y="3161"/>
                        </a:lnTo>
                        <a:lnTo>
                          <a:pt x="4626" y="3032"/>
                        </a:lnTo>
                        <a:lnTo>
                          <a:pt x="4736" y="2896"/>
                        </a:lnTo>
                        <a:lnTo>
                          <a:pt x="4836" y="2756"/>
                        </a:lnTo>
                        <a:lnTo>
                          <a:pt x="4929" y="2613"/>
                        </a:lnTo>
                        <a:lnTo>
                          <a:pt x="5011" y="2463"/>
                        </a:lnTo>
                        <a:lnTo>
                          <a:pt x="5085" y="2311"/>
                        </a:lnTo>
                        <a:lnTo>
                          <a:pt x="5150" y="2155"/>
                        </a:lnTo>
                        <a:lnTo>
                          <a:pt x="5203" y="1997"/>
                        </a:lnTo>
                        <a:lnTo>
                          <a:pt x="5249" y="1833"/>
                        </a:lnTo>
                        <a:lnTo>
                          <a:pt x="5285" y="1670"/>
                        </a:lnTo>
                        <a:lnTo>
                          <a:pt x="5311" y="1504"/>
                        </a:lnTo>
                        <a:lnTo>
                          <a:pt x="5327" y="1337"/>
                        </a:lnTo>
                        <a:lnTo>
                          <a:pt x="5334" y="1168"/>
                        </a:lnTo>
                        <a:lnTo>
                          <a:pt x="5330" y="998"/>
                        </a:lnTo>
                        <a:lnTo>
                          <a:pt x="5317" y="829"/>
                        </a:lnTo>
                        <a:lnTo>
                          <a:pt x="5292" y="660"/>
                        </a:lnTo>
                        <a:lnTo>
                          <a:pt x="5260" y="491"/>
                        </a:lnTo>
                        <a:lnTo>
                          <a:pt x="5214" y="323"/>
                        </a:lnTo>
                        <a:lnTo>
                          <a:pt x="5161" y="156"/>
                        </a:lnTo>
                        <a:lnTo>
                          <a:pt x="5154" y="126"/>
                        </a:lnTo>
                        <a:lnTo>
                          <a:pt x="5156" y="95"/>
                        </a:lnTo>
                        <a:lnTo>
                          <a:pt x="5165" y="67"/>
                        </a:lnTo>
                        <a:lnTo>
                          <a:pt x="5182" y="42"/>
                        </a:lnTo>
                        <a:lnTo>
                          <a:pt x="5203" y="21"/>
                        </a:lnTo>
                        <a:lnTo>
                          <a:pt x="5232" y="8"/>
                        </a:lnTo>
                        <a:lnTo>
                          <a:pt x="526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latin typeface="Arial" panose="020B0604020202020204"/>
                      <a:ea typeface="+mn-ea"/>
                      <a:cs typeface="+mn-cs"/>
                    </a:endParaRPr>
                  </a:p>
                </p:txBody>
              </p:sp>
            </p:grpSp>
            <p:sp>
              <p:nvSpPr>
                <p:cNvPr id="62" name="TextBox 61">
                  <a:extLst>
                    <a:ext uri="{FF2B5EF4-FFF2-40B4-BE49-F238E27FC236}">
                      <a16:creationId xmlns:a16="http://schemas.microsoft.com/office/drawing/2014/main" xmlns="" id="{65D5FAB9-95C6-407E-BA7F-6019F659011D}"/>
                    </a:ext>
                  </a:extLst>
                </p:cNvPr>
                <p:cNvSpPr txBox="1"/>
                <p:nvPr/>
              </p:nvSpPr>
              <p:spPr>
                <a:xfrm>
                  <a:off x="9199002" y="3074979"/>
                  <a:ext cx="1109485" cy="430887"/>
                </a:xfrm>
                <a:prstGeom prst="rect">
                  <a:avLst/>
                </a:prstGeom>
                <a:no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srgbClr val="7DD0B6"/>
                      </a:solidFill>
                      <a:effectLst/>
                      <a:uLnTx/>
                      <a:uFillTx/>
                      <a:latin typeface="Century Gothic" panose="020B0502020202020204" pitchFamily="34" charset="0"/>
                      <a:ea typeface="Cambria" panose="02040503050406030204" pitchFamily="18" charset="0"/>
                      <a:cs typeface="Arial" panose="020B0604020202020204" pitchFamily="34" charset="0"/>
                    </a:rPr>
                    <a:t>Redundancy and Failover</a:t>
                  </a:r>
                </a:p>
              </p:txBody>
            </p:sp>
          </p:grpSp>
        </p:grpSp>
        <p:grpSp>
          <p:nvGrpSpPr>
            <p:cNvPr id="36" name="Group 35">
              <a:extLst>
                <a:ext uri="{FF2B5EF4-FFF2-40B4-BE49-F238E27FC236}">
                  <a16:creationId xmlns:a16="http://schemas.microsoft.com/office/drawing/2014/main" xmlns="" id="{0738CFC3-FCEE-42A0-9767-2D163830ADD8}"/>
                </a:ext>
              </a:extLst>
            </p:cNvPr>
            <p:cNvGrpSpPr/>
            <p:nvPr/>
          </p:nvGrpSpPr>
          <p:grpSpPr>
            <a:xfrm>
              <a:off x="3319529" y="4444824"/>
              <a:ext cx="1447934" cy="1319662"/>
              <a:chOff x="3319529" y="4444824"/>
              <a:chExt cx="1447934" cy="1319662"/>
            </a:xfrm>
          </p:grpSpPr>
          <p:sp>
            <p:nvSpPr>
              <p:cNvPr id="44" name="Oval 43">
                <a:extLst>
                  <a:ext uri="{FF2B5EF4-FFF2-40B4-BE49-F238E27FC236}">
                    <a16:creationId xmlns:a16="http://schemas.microsoft.com/office/drawing/2014/main" xmlns="" id="{A7139A63-4502-4D60-88D9-747E1726FADB}"/>
                  </a:ext>
                </a:extLst>
              </p:cNvPr>
              <p:cNvSpPr/>
              <p:nvPr/>
            </p:nvSpPr>
            <p:spPr>
              <a:xfrm>
                <a:off x="4516555" y="5513578"/>
                <a:ext cx="250908" cy="250908"/>
              </a:xfrm>
              <a:prstGeom prst="ellipse">
                <a:avLst/>
              </a:prstGeom>
              <a:solidFill>
                <a:srgbClr val="1D4E89"/>
              </a:solidFill>
              <a:ln w="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Arial" panose="020B0604020202020204"/>
                  <a:ea typeface="+mn-ea"/>
                  <a:cs typeface="+mn-cs"/>
                </a:endParaRPr>
              </a:p>
            </p:txBody>
          </p:sp>
          <p:sp>
            <p:nvSpPr>
              <p:cNvPr id="45" name="Oval 44">
                <a:extLst>
                  <a:ext uri="{FF2B5EF4-FFF2-40B4-BE49-F238E27FC236}">
                    <a16:creationId xmlns:a16="http://schemas.microsoft.com/office/drawing/2014/main" xmlns="" id="{C529FF12-7702-4BF2-9F1F-A5F9DF6B33B7}"/>
                  </a:ext>
                </a:extLst>
              </p:cNvPr>
              <p:cNvSpPr/>
              <p:nvPr/>
            </p:nvSpPr>
            <p:spPr>
              <a:xfrm>
                <a:off x="3319529" y="5410384"/>
                <a:ext cx="250908" cy="250908"/>
              </a:xfrm>
              <a:prstGeom prst="ellipse">
                <a:avLst/>
              </a:prstGeom>
              <a:solidFill>
                <a:srgbClr val="1D4E89"/>
              </a:solidFill>
              <a:ln w="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Arial" panose="020B0604020202020204"/>
                  <a:ea typeface="+mn-ea"/>
                  <a:cs typeface="+mn-cs"/>
                </a:endParaRPr>
              </a:p>
            </p:txBody>
          </p:sp>
          <p:sp>
            <p:nvSpPr>
              <p:cNvPr id="46" name="Oval 45">
                <a:extLst>
                  <a:ext uri="{FF2B5EF4-FFF2-40B4-BE49-F238E27FC236}">
                    <a16:creationId xmlns:a16="http://schemas.microsoft.com/office/drawing/2014/main" xmlns="" id="{367477BE-8DBA-4879-86F0-0F5D5B0969DA}"/>
                  </a:ext>
                </a:extLst>
              </p:cNvPr>
              <p:cNvSpPr/>
              <p:nvPr/>
            </p:nvSpPr>
            <p:spPr>
              <a:xfrm>
                <a:off x="3514079" y="4444824"/>
                <a:ext cx="250908" cy="250908"/>
              </a:xfrm>
              <a:prstGeom prst="ellipse">
                <a:avLst/>
              </a:prstGeom>
              <a:solidFill>
                <a:srgbClr val="1D4E89"/>
              </a:solidFill>
              <a:ln w="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Arial" panose="020B0604020202020204"/>
                  <a:ea typeface="+mn-ea"/>
                  <a:cs typeface="+mn-cs"/>
                </a:endParaRPr>
              </a:p>
            </p:txBody>
          </p:sp>
          <p:sp>
            <p:nvSpPr>
              <p:cNvPr id="49" name="TextBox 48">
                <a:extLst>
                  <a:ext uri="{FF2B5EF4-FFF2-40B4-BE49-F238E27FC236}">
                    <a16:creationId xmlns:a16="http://schemas.microsoft.com/office/drawing/2014/main" xmlns="" id="{311032D9-F948-45DB-8AC4-77EB64895EAB}"/>
                  </a:ext>
                </a:extLst>
              </p:cNvPr>
              <p:cNvSpPr txBox="1"/>
              <p:nvPr/>
            </p:nvSpPr>
            <p:spPr>
              <a:xfrm>
                <a:off x="3466755" y="4481584"/>
                <a:ext cx="1253173" cy="553998"/>
              </a:xfrm>
              <a:prstGeom prst="rect">
                <a:avLst/>
              </a:prstGeom>
              <a:no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srgbClr val="1D4E89"/>
                    </a:solidFill>
                    <a:effectLst/>
                    <a:uLnTx/>
                    <a:uFillTx/>
                    <a:latin typeface="Century Gothic" panose="020B0502020202020204" pitchFamily="34" charset="0"/>
                    <a:ea typeface="Cambria" panose="02040503050406030204" pitchFamily="18" charset="0"/>
                    <a:cs typeface="+mn-cs"/>
                  </a:rPr>
                  <a:t>Incident Response Plan (IRP)</a:t>
                </a:r>
              </a:p>
            </p:txBody>
          </p:sp>
        </p:grpSp>
        <p:grpSp>
          <p:nvGrpSpPr>
            <p:cNvPr id="37" name="Group 36">
              <a:extLst>
                <a:ext uri="{FF2B5EF4-FFF2-40B4-BE49-F238E27FC236}">
                  <a16:creationId xmlns:a16="http://schemas.microsoft.com/office/drawing/2014/main" xmlns="" id="{FB270168-FD4D-469A-A867-FC5B889A48F2}"/>
                </a:ext>
              </a:extLst>
            </p:cNvPr>
            <p:cNvGrpSpPr/>
            <p:nvPr/>
          </p:nvGrpSpPr>
          <p:grpSpPr>
            <a:xfrm>
              <a:off x="7364771" y="4683390"/>
              <a:ext cx="1338051" cy="1603573"/>
              <a:chOff x="7364771" y="4683390"/>
              <a:chExt cx="1338051" cy="1603573"/>
            </a:xfrm>
          </p:grpSpPr>
          <p:sp>
            <p:nvSpPr>
              <p:cNvPr id="38" name="Oval 37">
                <a:extLst>
                  <a:ext uri="{FF2B5EF4-FFF2-40B4-BE49-F238E27FC236}">
                    <a16:creationId xmlns:a16="http://schemas.microsoft.com/office/drawing/2014/main" xmlns="" id="{1789737E-1D15-4E02-93C5-36A822BCA122}"/>
                  </a:ext>
                </a:extLst>
              </p:cNvPr>
              <p:cNvSpPr/>
              <p:nvPr/>
            </p:nvSpPr>
            <p:spPr>
              <a:xfrm>
                <a:off x="8088383" y="4683390"/>
                <a:ext cx="250908" cy="250908"/>
              </a:xfrm>
              <a:prstGeom prst="ellipse">
                <a:avLst/>
              </a:prstGeom>
              <a:solidFill>
                <a:srgbClr val="00B3CA"/>
              </a:solidFill>
              <a:ln w="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Arial" panose="020B0604020202020204"/>
                  <a:ea typeface="+mn-ea"/>
                  <a:cs typeface="+mn-cs"/>
                </a:endParaRPr>
              </a:p>
            </p:txBody>
          </p:sp>
          <p:sp>
            <p:nvSpPr>
              <p:cNvPr id="39" name="Oval 38">
                <a:extLst>
                  <a:ext uri="{FF2B5EF4-FFF2-40B4-BE49-F238E27FC236}">
                    <a16:creationId xmlns:a16="http://schemas.microsoft.com/office/drawing/2014/main" xmlns="" id="{EC2F0EE9-AB98-4790-BC20-32C555DA3D8C}"/>
                  </a:ext>
                </a:extLst>
              </p:cNvPr>
              <p:cNvSpPr/>
              <p:nvPr/>
            </p:nvSpPr>
            <p:spPr>
              <a:xfrm>
                <a:off x="8350015" y="6021601"/>
                <a:ext cx="250908" cy="250908"/>
              </a:xfrm>
              <a:prstGeom prst="ellipse">
                <a:avLst/>
              </a:prstGeom>
              <a:solidFill>
                <a:srgbClr val="00B3CA"/>
              </a:solidFill>
              <a:ln w="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Arial" panose="020B0604020202020204"/>
                  <a:ea typeface="+mn-ea"/>
                  <a:cs typeface="+mn-cs"/>
                </a:endParaRPr>
              </a:p>
            </p:txBody>
          </p:sp>
          <p:sp>
            <p:nvSpPr>
              <p:cNvPr id="40" name="Oval 39">
                <a:extLst>
                  <a:ext uri="{FF2B5EF4-FFF2-40B4-BE49-F238E27FC236}">
                    <a16:creationId xmlns:a16="http://schemas.microsoft.com/office/drawing/2014/main" xmlns="" id="{94296F67-8C7B-4BC0-AEED-3C939DE91838}"/>
                  </a:ext>
                </a:extLst>
              </p:cNvPr>
              <p:cNvSpPr/>
              <p:nvPr/>
            </p:nvSpPr>
            <p:spPr>
              <a:xfrm>
                <a:off x="7471208" y="6036055"/>
                <a:ext cx="250908" cy="250908"/>
              </a:xfrm>
              <a:prstGeom prst="ellipse">
                <a:avLst/>
              </a:prstGeom>
              <a:solidFill>
                <a:srgbClr val="00B3CA"/>
              </a:solidFill>
              <a:ln w="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Arial" panose="020B0604020202020204"/>
                  <a:ea typeface="+mn-ea"/>
                  <a:cs typeface="+mn-cs"/>
                </a:endParaRPr>
              </a:p>
            </p:txBody>
          </p:sp>
          <p:sp>
            <p:nvSpPr>
              <p:cNvPr id="43" name="TextBox 42">
                <a:extLst>
                  <a:ext uri="{FF2B5EF4-FFF2-40B4-BE49-F238E27FC236}">
                    <a16:creationId xmlns:a16="http://schemas.microsoft.com/office/drawing/2014/main" xmlns="" id="{20BB2949-8698-4E54-B195-30FC43DA5732}"/>
                  </a:ext>
                </a:extLst>
              </p:cNvPr>
              <p:cNvSpPr txBox="1"/>
              <p:nvPr/>
            </p:nvSpPr>
            <p:spPr>
              <a:xfrm>
                <a:off x="7364771" y="5110654"/>
                <a:ext cx="1338051" cy="430887"/>
              </a:xfrm>
              <a:prstGeom prst="rect">
                <a:avLst/>
              </a:prstGeom>
              <a:no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srgbClr val="00B3CA"/>
                    </a:solidFill>
                    <a:effectLst/>
                    <a:uLnTx/>
                    <a:uFillTx/>
                    <a:latin typeface="Century Gothic" panose="020B0502020202020204" pitchFamily="34" charset="0"/>
                    <a:ea typeface="Cambria" panose="02040503050406030204" pitchFamily="18" charset="0"/>
                    <a:cs typeface="Arial" panose="020B0604020202020204" pitchFamily="34" charset="0"/>
                  </a:rPr>
                  <a:t>Training and Awareness</a:t>
                </a:r>
              </a:p>
            </p:txBody>
          </p:sp>
        </p:grpSp>
      </p:grpSp>
      <p:sp>
        <p:nvSpPr>
          <p:cNvPr id="149" name="Rectangle 148">
            <a:extLst>
              <a:ext uri="{FF2B5EF4-FFF2-40B4-BE49-F238E27FC236}">
                <a16:creationId xmlns:a16="http://schemas.microsoft.com/office/drawing/2014/main" xmlns="" id="{0956895E-0690-4A8E-BEA4-B73C081F5D1E}"/>
              </a:ext>
            </a:extLst>
          </p:cNvPr>
          <p:cNvSpPr/>
          <p:nvPr/>
        </p:nvSpPr>
        <p:spPr>
          <a:xfrm>
            <a:off x="3180704" y="5827270"/>
            <a:ext cx="1941325" cy="70788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1" i="1" u="none" strike="noStrike" kern="1200" cap="none" spc="0" normalizeH="0" baseline="0" noProof="0" dirty="0">
                <a:ln>
                  <a:noFill/>
                </a:ln>
                <a:solidFill>
                  <a:srgbClr val="0070C0"/>
                </a:solidFill>
                <a:effectLst/>
                <a:uLnTx/>
                <a:uFillTx/>
                <a:latin typeface="Century Gothic" panose="020B0502020202020204" pitchFamily="34" charset="0"/>
                <a:ea typeface="Cambria" panose="02040503050406030204" pitchFamily="18" charset="0"/>
                <a:cs typeface="Arial" panose="020B0604020202020204" pitchFamily="34" charset="0"/>
              </a:rPr>
              <a:t>Outlining steps to contain, investigate, and remediate incidents, regularly tested and communicated.</a:t>
            </a:r>
          </a:p>
        </p:txBody>
      </p:sp>
      <p:sp>
        <p:nvSpPr>
          <p:cNvPr id="150" name="Rectangle 149">
            <a:extLst>
              <a:ext uri="{FF2B5EF4-FFF2-40B4-BE49-F238E27FC236}">
                <a16:creationId xmlns:a16="http://schemas.microsoft.com/office/drawing/2014/main" xmlns="" id="{0956895E-0690-4A8E-BEA4-B73C081F5D1E}"/>
              </a:ext>
            </a:extLst>
          </p:cNvPr>
          <p:cNvSpPr/>
          <p:nvPr/>
        </p:nvSpPr>
        <p:spPr>
          <a:xfrm>
            <a:off x="424688" y="4242934"/>
            <a:ext cx="1880519" cy="86177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1" i="1" u="none" strike="noStrike" kern="1200" cap="none" spc="0" normalizeH="0" baseline="0" noProof="0" dirty="0">
                <a:ln>
                  <a:noFill/>
                </a:ln>
                <a:solidFill>
                  <a:srgbClr val="0070C0"/>
                </a:solidFill>
                <a:effectLst/>
                <a:uLnTx/>
                <a:uFillTx/>
                <a:latin typeface="Century Gothic" panose="020B0502020202020204" pitchFamily="34" charset="0"/>
                <a:ea typeface="Cambria" panose="02040503050406030204" pitchFamily="18" charset="0"/>
                <a:cs typeface="Arial" panose="020B0604020202020204" pitchFamily="34" charset="0"/>
              </a:rPr>
              <a:t>Establishing clear communication lines with teams, partners, and stakeholders, providing regular updates.</a:t>
            </a:r>
          </a:p>
        </p:txBody>
      </p:sp>
      <p:sp>
        <p:nvSpPr>
          <p:cNvPr id="151" name="Rectangle 150">
            <a:extLst>
              <a:ext uri="{FF2B5EF4-FFF2-40B4-BE49-F238E27FC236}">
                <a16:creationId xmlns:a16="http://schemas.microsoft.com/office/drawing/2014/main" xmlns="" id="{0956895E-0690-4A8E-BEA4-B73C081F5D1E}"/>
              </a:ext>
            </a:extLst>
          </p:cNvPr>
          <p:cNvSpPr/>
          <p:nvPr/>
        </p:nvSpPr>
        <p:spPr>
          <a:xfrm>
            <a:off x="1430376" y="1364378"/>
            <a:ext cx="2001236" cy="70788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1" i="1" u="none" strike="noStrike" kern="1200" cap="none" spc="0" normalizeH="0" baseline="0" noProof="0" dirty="0">
                <a:ln>
                  <a:noFill/>
                </a:ln>
                <a:solidFill>
                  <a:srgbClr val="0070C0"/>
                </a:solidFill>
                <a:effectLst/>
                <a:uLnTx/>
                <a:uFillTx/>
                <a:latin typeface="Century Gothic" panose="020B0502020202020204" pitchFamily="34" charset="0"/>
                <a:ea typeface="Cambria" panose="02040503050406030204" pitchFamily="18" charset="0"/>
                <a:cs typeface="Arial" panose="020B0604020202020204" pitchFamily="34" charset="0"/>
              </a:rPr>
              <a:t>Identifying critical functions, systems, and data to prioritize resources during a cyber-incident.</a:t>
            </a:r>
          </a:p>
        </p:txBody>
      </p:sp>
      <p:sp>
        <p:nvSpPr>
          <p:cNvPr id="152" name="Rectangle 151">
            <a:extLst>
              <a:ext uri="{FF2B5EF4-FFF2-40B4-BE49-F238E27FC236}">
                <a16:creationId xmlns:a16="http://schemas.microsoft.com/office/drawing/2014/main" xmlns="" id="{0956895E-0690-4A8E-BEA4-B73C081F5D1E}"/>
              </a:ext>
            </a:extLst>
          </p:cNvPr>
          <p:cNvSpPr/>
          <p:nvPr/>
        </p:nvSpPr>
        <p:spPr>
          <a:xfrm>
            <a:off x="8960325" y="1403513"/>
            <a:ext cx="1634406" cy="70788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1" i="1" u="none" strike="noStrike" kern="1200" cap="none" spc="0" normalizeH="0" baseline="0" noProof="0" dirty="0">
                <a:ln>
                  <a:noFill/>
                </a:ln>
                <a:solidFill>
                  <a:srgbClr val="0070C0"/>
                </a:solidFill>
                <a:effectLst/>
                <a:uLnTx/>
                <a:uFillTx/>
                <a:latin typeface="Century Gothic" panose="020B0502020202020204" pitchFamily="34" charset="0"/>
                <a:ea typeface="Cambria" panose="02040503050406030204" pitchFamily="18" charset="0"/>
                <a:cs typeface="Arial" panose="020B0604020202020204" pitchFamily="34" charset="0"/>
              </a:rPr>
              <a:t>Regularly backing up critical data, storing securely, and testing for reliability.</a:t>
            </a:r>
          </a:p>
        </p:txBody>
      </p:sp>
      <p:sp>
        <p:nvSpPr>
          <p:cNvPr id="153" name="Rectangle 152">
            <a:extLst>
              <a:ext uri="{FF2B5EF4-FFF2-40B4-BE49-F238E27FC236}">
                <a16:creationId xmlns:a16="http://schemas.microsoft.com/office/drawing/2014/main" xmlns="" id="{0956895E-0690-4A8E-BEA4-B73C081F5D1E}"/>
              </a:ext>
            </a:extLst>
          </p:cNvPr>
          <p:cNvSpPr/>
          <p:nvPr/>
        </p:nvSpPr>
        <p:spPr>
          <a:xfrm>
            <a:off x="8853446" y="4444017"/>
            <a:ext cx="1954169" cy="70788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1" i="1" u="none" strike="noStrike" kern="1200" cap="none" spc="0" normalizeH="0" baseline="0" noProof="0" dirty="0">
                <a:ln>
                  <a:noFill/>
                </a:ln>
                <a:solidFill>
                  <a:srgbClr val="0070C0"/>
                </a:solidFill>
                <a:effectLst/>
                <a:uLnTx/>
                <a:uFillTx/>
                <a:latin typeface="Century Gothic" panose="020B0502020202020204" pitchFamily="34" charset="0"/>
                <a:ea typeface="Cambria" panose="02040503050406030204" pitchFamily="18" charset="0"/>
                <a:cs typeface="Arial" panose="020B0604020202020204" pitchFamily="34" charset="0"/>
              </a:rPr>
              <a:t>Building redundant systems to minimize disruption when primary systems are compromised.</a:t>
            </a:r>
          </a:p>
        </p:txBody>
      </p:sp>
      <p:sp>
        <p:nvSpPr>
          <p:cNvPr id="154" name="Rectangle 153">
            <a:extLst>
              <a:ext uri="{FF2B5EF4-FFF2-40B4-BE49-F238E27FC236}">
                <a16:creationId xmlns:a16="http://schemas.microsoft.com/office/drawing/2014/main" xmlns="" id="{0956895E-0690-4A8E-BEA4-B73C081F5D1E}"/>
              </a:ext>
            </a:extLst>
          </p:cNvPr>
          <p:cNvSpPr/>
          <p:nvPr/>
        </p:nvSpPr>
        <p:spPr>
          <a:xfrm>
            <a:off x="5705922" y="5800066"/>
            <a:ext cx="1805674" cy="70788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1" i="1" u="none" strike="noStrike" kern="1200" cap="none" spc="0" normalizeH="0" baseline="0" noProof="0" dirty="0">
                <a:ln>
                  <a:noFill/>
                </a:ln>
                <a:solidFill>
                  <a:srgbClr val="0070C0"/>
                </a:solidFill>
                <a:effectLst/>
                <a:uLnTx/>
                <a:uFillTx/>
                <a:latin typeface="Century Gothic" panose="020B0502020202020204" pitchFamily="34" charset="0"/>
                <a:ea typeface="Cambria" panose="02040503050406030204" pitchFamily="18" charset="0"/>
                <a:cs typeface="Arial" panose="020B0604020202020204" pitchFamily="34" charset="0"/>
              </a:rPr>
              <a:t>Regular employee training to recognize and report incidents.</a:t>
            </a:r>
            <a:endParaRPr kumimoji="0" lang="en-US" sz="1000" b="1" i="1" u="none" strike="noStrike" kern="1200" cap="none" spc="0" normalizeH="0" baseline="0" noProof="0" dirty="0">
              <a:ln>
                <a:noFill/>
              </a:ln>
              <a:solidFill>
                <a:srgbClr val="0070C0"/>
              </a:solidFill>
              <a:effectLst/>
              <a:uLnTx/>
              <a:uFillTx/>
              <a:latin typeface="Century Gothic" panose="020B0502020202020204" pitchFamily="34" charset="0"/>
              <a:ea typeface="Cambria" panose="02040503050406030204" pitchFamily="18" charset="0"/>
              <a:cs typeface="Arial" panose="020B0604020202020204" pitchFamily="34" charset="0"/>
            </a:endParaRPr>
          </a:p>
        </p:txBody>
      </p:sp>
      <p:sp>
        <p:nvSpPr>
          <p:cNvPr id="155" name="Freeform: Shape 37">
            <a:extLst>
              <a:ext uri="{FF2B5EF4-FFF2-40B4-BE49-F238E27FC236}">
                <a16:creationId xmlns:a16="http://schemas.microsoft.com/office/drawing/2014/main" xmlns="" id="{625B7920-4D30-477B-BB0D-0D5E53599677}"/>
              </a:ext>
            </a:extLst>
          </p:cNvPr>
          <p:cNvSpPr/>
          <p:nvPr/>
        </p:nvSpPr>
        <p:spPr>
          <a:xfrm flipH="1">
            <a:off x="7463516" y="5469918"/>
            <a:ext cx="427477" cy="366514"/>
          </a:xfrm>
          <a:custGeom>
            <a:avLst/>
            <a:gdLst>
              <a:gd name="connsiteX0" fmla="*/ 1457225 w 2161673"/>
              <a:gd name="connsiteY0" fmla="*/ 1023783 h 1853397"/>
              <a:gd name="connsiteX1" fmla="*/ 1341038 w 2161673"/>
              <a:gd name="connsiteY1" fmla="*/ 1178015 h 1853397"/>
              <a:gd name="connsiteX2" fmla="*/ 1381138 w 2161673"/>
              <a:gd name="connsiteY2" fmla="*/ 1207833 h 1853397"/>
              <a:gd name="connsiteX3" fmla="*/ 1429464 w 2161673"/>
              <a:gd name="connsiteY3" fmla="*/ 1203721 h 1853397"/>
              <a:gd name="connsiteX4" fmla="*/ 1505552 w 2161673"/>
              <a:gd name="connsiteY4" fmla="*/ 1181100 h 1853397"/>
              <a:gd name="connsiteX5" fmla="*/ 1506579 w 2161673"/>
              <a:gd name="connsiteY5" fmla="*/ 1101927 h 1853397"/>
              <a:gd name="connsiteX6" fmla="*/ 1497326 w 2161673"/>
              <a:gd name="connsiteY6" fmla="*/ 1053602 h 1853397"/>
              <a:gd name="connsiteX7" fmla="*/ 1030519 w 2161673"/>
              <a:gd name="connsiteY7" fmla="*/ 419195 h 1853397"/>
              <a:gd name="connsiteX8" fmla="*/ 1005842 w 2161673"/>
              <a:gd name="connsiteY8" fmla="*/ 433590 h 1853397"/>
              <a:gd name="connsiteX9" fmla="*/ 890683 w 2161673"/>
              <a:gd name="connsiteY9" fmla="*/ 586794 h 1853397"/>
              <a:gd name="connsiteX10" fmla="*/ 790946 w 2161673"/>
              <a:gd name="connsiteY10" fmla="*/ 642317 h 1853397"/>
              <a:gd name="connsiteX11" fmla="*/ 764212 w 2161673"/>
              <a:gd name="connsiteY11" fmla="*/ 753364 h 1853397"/>
              <a:gd name="connsiteX12" fmla="*/ 649054 w 2161673"/>
              <a:gd name="connsiteY12" fmla="*/ 906567 h 1853397"/>
              <a:gd name="connsiteX13" fmla="*/ 656252 w 2161673"/>
              <a:gd name="connsiteY13" fmla="*/ 957977 h 1853397"/>
              <a:gd name="connsiteX14" fmla="*/ 662420 w 2161673"/>
              <a:gd name="connsiteY14" fmla="*/ 962090 h 1853397"/>
              <a:gd name="connsiteX15" fmla="*/ 713830 w 2161673"/>
              <a:gd name="connsiteY15" fmla="*/ 954893 h 1853397"/>
              <a:gd name="connsiteX16" fmla="*/ 1070619 w 2161673"/>
              <a:gd name="connsiteY16" fmla="*/ 481916 h 1853397"/>
              <a:gd name="connsiteX17" fmla="*/ 1063422 w 2161673"/>
              <a:gd name="connsiteY17" fmla="*/ 430506 h 1853397"/>
              <a:gd name="connsiteX18" fmla="*/ 1057253 w 2161673"/>
              <a:gd name="connsiteY18" fmla="*/ 426393 h 1853397"/>
              <a:gd name="connsiteX19" fmla="*/ 1030519 w 2161673"/>
              <a:gd name="connsiteY19" fmla="*/ 419195 h 1853397"/>
              <a:gd name="connsiteX20" fmla="*/ 2065372 w 2161673"/>
              <a:gd name="connsiteY20" fmla="*/ 95558 h 1853397"/>
              <a:gd name="connsiteX21" fmla="*/ 2066111 w 2161673"/>
              <a:gd name="connsiteY21" fmla="*/ 96237 h 1853397"/>
              <a:gd name="connsiteX22" fmla="*/ 2066111 w 2161673"/>
              <a:gd name="connsiteY22" fmla="*/ 1299308 h 1853397"/>
              <a:gd name="connsiteX23" fmla="*/ 1106465 w 2161673"/>
              <a:gd name="connsiteY23" fmla="*/ 1299308 h 1853397"/>
              <a:gd name="connsiteX24" fmla="*/ 1236161 w 2161673"/>
              <a:gd name="connsiteY24" fmla="*/ 1158479 h 1853397"/>
              <a:gd name="connsiteX25" fmla="*/ 1260838 w 2161673"/>
              <a:gd name="connsiteY25" fmla="*/ 1178014 h 1853397"/>
              <a:gd name="connsiteX26" fmla="*/ 1312248 w 2161673"/>
              <a:gd name="connsiteY26" fmla="*/ 1170818 h 1853397"/>
              <a:gd name="connsiteX27" fmla="*/ 1444887 w 2161673"/>
              <a:gd name="connsiteY27" fmla="*/ 994993 h 1853397"/>
              <a:gd name="connsiteX28" fmla="*/ 1437690 w 2161673"/>
              <a:gd name="connsiteY28" fmla="*/ 943583 h 1853397"/>
              <a:gd name="connsiteX29" fmla="*/ 1325615 w 2161673"/>
              <a:gd name="connsiteY29" fmla="*/ 858242 h 1853397"/>
              <a:gd name="connsiteX30" fmla="*/ 1280373 w 2161673"/>
              <a:gd name="connsiteY30" fmla="*/ 859269 h 1853397"/>
              <a:gd name="connsiteX31" fmla="*/ 1090155 w 2161673"/>
              <a:gd name="connsiteY31" fmla="*/ 500424 h 1853397"/>
              <a:gd name="connsiteX32" fmla="*/ 916387 w 2161673"/>
              <a:gd name="connsiteY32" fmla="*/ 731771 h 1853397"/>
              <a:gd name="connsiteX33" fmla="*/ 741592 w 2161673"/>
              <a:gd name="connsiteY33" fmla="*/ 964147 h 1853397"/>
              <a:gd name="connsiteX34" fmla="*/ 1087070 w 2161673"/>
              <a:gd name="connsiteY34" fmla="*/ 1038178 h 1853397"/>
              <a:gd name="connsiteX35" fmla="*/ 926712 w 2161673"/>
              <a:gd name="connsiteY35" fmla="*/ 1299308 h 1853397"/>
              <a:gd name="connsiteX36" fmla="*/ 95430 w 2161673"/>
              <a:gd name="connsiteY36" fmla="*/ 1299308 h 1853397"/>
              <a:gd name="connsiteX37" fmla="*/ 95430 w 2161673"/>
              <a:gd name="connsiteY37" fmla="*/ 96237 h 1853397"/>
              <a:gd name="connsiteX38" fmla="*/ 96516 w 2161673"/>
              <a:gd name="connsiteY38" fmla="*/ 95558 h 1853397"/>
              <a:gd name="connsiteX39" fmla="*/ 2065343 w 2161673"/>
              <a:gd name="connsiteY39" fmla="*/ 95558 h 1853397"/>
              <a:gd name="connsiteX40" fmla="*/ 2065555 w 2161673"/>
              <a:gd name="connsiteY40" fmla="*/ 0 h 1853397"/>
              <a:gd name="connsiteX41" fmla="*/ 96450 w 2161673"/>
              <a:gd name="connsiteY41" fmla="*/ 0 h 1853397"/>
              <a:gd name="connsiteX42" fmla="*/ 0 w 2161673"/>
              <a:gd name="connsiteY42" fmla="*/ 96118 h 1853397"/>
              <a:gd name="connsiteX43" fmla="*/ 0 w 2161673"/>
              <a:gd name="connsiteY43" fmla="*/ 1298764 h 1853397"/>
              <a:gd name="connsiteX44" fmla="*/ 96450 w 2161673"/>
              <a:gd name="connsiteY44" fmla="*/ 1394805 h 1853397"/>
              <a:gd name="connsiteX45" fmla="*/ 802806 w 2161673"/>
              <a:gd name="connsiteY45" fmla="*/ 1394805 h 1853397"/>
              <a:gd name="connsiteX46" fmla="*/ 720614 w 2161673"/>
              <a:gd name="connsiteY46" fmla="*/ 1767417 h 1853397"/>
              <a:gd name="connsiteX47" fmla="*/ 617482 w 2161673"/>
              <a:gd name="connsiteY47" fmla="*/ 1767417 h 1853397"/>
              <a:gd name="connsiteX48" fmla="*/ 617482 w 2161673"/>
              <a:gd name="connsiteY48" fmla="*/ 1853397 h 1853397"/>
              <a:gd name="connsiteX49" fmla="*/ 1544175 w 2161673"/>
              <a:gd name="connsiteY49" fmla="*/ 1853397 h 1853397"/>
              <a:gd name="connsiteX50" fmla="*/ 1544175 w 2161673"/>
              <a:gd name="connsiteY50" fmla="*/ 1767417 h 1853397"/>
              <a:gd name="connsiteX51" fmla="*/ 1441043 w 2161673"/>
              <a:gd name="connsiteY51" fmla="*/ 1767417 h 1853397"/>
              <a:gd name="connsiteX52" fmla="*/ 1358852 w 2161673"/>
              <a:gd name="connsiteY52" fmla="*/ 1394805 h 1853397"/>
              <a:gd name="connsiteX53" fmla="*/ 2065555 w 2161673"/>
              <a:gd name="connsiteY53" fmla="*/ 1394805 h 1853397"/>
              <a:gd name="connsiteX54" fmla="*/ 2161673 w 2161673"/>
              <a:gd name="connsiteY54" fmla="*/ 1298764 h 1853397"/>
              <a:gd name="connsiteX55" fmla="*/ 2161673 w 2161673"/>
              <a:gd name="connsiteY55" fmla="*/ 96118 h 1853397"/>
              <a:gd name="connsiteX56" fmla="*/ 2065555 w 2161673"/>
              <a:gd name="connsiteY56" fmla="*/ 0 h 1853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2161673" h="1853397">
                <a:moveTo>
                  <a:pt x="1457225" y="1023783"/>
                </a:moveTo>
                <a:lnTo>
                  <a:pt x="1341038" y="1178015"/>
                </a:lnTo>
                <a:lnTo>
                  <a:pt x="1381138" y="1207833"/>
                </a:lnTo>
                <a:cubicBezTo>
                  <a:pt x="1395533" y="1219143"/>
                  <a:pt x="1417126" y="1217087"/>
                  <a:pt x="1429464" y="1203721"/>
                </a:cubicBezTo>
                <a:cubicBezTo>
                  <a:pt x="1452085" y="1217087"/>
                  <a:pt x="1484988" y="1207833"/>
                  <a:pt x="1505552" y="1181100"/>
                </a:cubicBezTo>
                <a:cubicBezTo>
                  <a:pt x="1526116" y="1154366"/>
                  <a:pt x="1526116" y="1119407"/>
                  <a:pt x="1506579" y="1101927"/>
                </a:cubicBezTo>
                <a:cubicBezTo>
                  <a:pt x="1515834" y="1085476"/>
                  <a:pt x="1512749" y="1064912"/>
                  <a:pt x="1497326" y="1053602"/>
                </a:cubicBezTo>
                <a:close/>
                <a:moveTo>
                  <a:pt x="1030519" y="419195"/>
                </a:moveTo>
                <a:cubicBezTo>
                  <a:pt x="1021265" y="420224"/>
                  <a:pt x="1013039" y="425364"/>
                  <a:pt x="1005842" y="433590"/>
                </a:cubicBezTo>
                <a:lnTo>
                  <a:pt x="890683" y="586794"/>
                </a:lnTo>
                <a:cubicBezTo>
                  <a:pt x="864978" y="577539"/>
                  <a:pt x="822822" y="600160"/>
                  <a:pt x="790946" y="642317"/>
                </a:cubicBezTo>
                <a:cubicBezTo>
                  <a:pt x="759072" y="684473"/>
                  <a:pt x="748790" y="730743"/>
                  <a:pt x="764212" y="753364"/>
                </a:cubicBezTo>
                <a:lnTo>
                  <a:pt x="649054" y="906567"/>
                </a:lnTo>
                <a:cubicBezTo>
                  <a:pt x="636714" y="923018"/>
                  <a:pt x="639800" y="945639"/>
                  <a:pt x="656252" y="957977"/>
                </a:cubicBezTo>
                <a:lnTo>
                  <a:pt x="662420" y="962090"/>
                </a:lnTo>
                <a:cubicBezTo>
                  <a:pt x="678872" y="974429"/>
                  <a:pt x="701492" y="971344"/>
                  <a:pt x="713830" y="954893"/>
                </a:cubicBezTo>
                <a:lnTo>
                  <a:pt x="1070619" y="481916"/>
                </a:lnTo>
                <a:cubicBezTo>
                  <a:pt x="1082957" y="465465"/>
                  <a:pt x="1079873" y="442844"/>
                  <a:pt x="1063422" y="430506"/>
                </a:cubicBezTo>
                <a:lnTo>
                  <a:pt x="1057253" y="426393"/>
                </a:lnTo>
                <a:cubicBezTo>
                  <a:pt x="1050055" y="420224"/>
                  <a:pt x="1039773" y="418167"/>
                  <a:pt x="1030519" y="419195"/>
                </a:cubicBezTo>
                <a:close/>
                <a:moveTo>
                  <a:pt x="2065372" y="95558"/>
                </a:moveTo>
                <a:cubicBezTo>
                  <a:pt x="2065432" y="95558"/>
                  <a:pt x="2066111" y="96177"/>
                  <a:pt x="2066111" y="96237"/>
                </a:cubicBezTo>
                <a:lnTo>
                  <a:pt x="2066111" y="1299308"/>
                </a:lnTo>
                <a:lnTo>
                  <a:pt x="1106465" y="1299308"/>
                </a:lnTo>
                <a:lnTo>
                  <a:pt x="1236161" y="1158479"/>
                </a:lnTo>
                <a:lnTo>
                  <a:pt x="1260838" y="1178014"/>
                </a:lnTo>
                <a:cubicBezTo>
                  <a:pt x="1277289" y="1190353"/>
                  <a:pt x="1299910" y="1187269"/>
                  <a:pt x="1312248" y="1170818"/>
                </a:cubicBezTo>
                <a:lnTo>
                  <a:pt x="1444887" y="994993"/>
                </a:lnTo>
                <a:cubicBezTo>
                  <a:pt x="1457225" y="978542"/>
                  <a:pt x="1454141" y="955921"/>
                  <a:pt x="1437690" y="943583"/>
                </a:cubicBezTo>
                <a:lnTo>
                  <a:pt x="1325615" y="858242"/>
                </a:lnTo>
                <a:cubicBezTo>
                  <a:pt x="1311220" y="847960"/>
                  <a:pt x="1292712" y="848987"/>
                  <a:pt x="1280373" y="859269"/>
                </a:cubicBezTo>
                <a:lnTo>
                  <a:pt x="1090155" y="500424"/>
                </a:lnTo>
                <a:lnTo>
                  <a:pt x="916387" y="731771"/>
                </a:lnTo>
                <a:lnTo>
                  <a:pt x="741592" y="964147"/>
                </a:lnTo>
                <a:lnTo>
                  <a:pt x="1087070" y="1038178"/>
                </a:lnTo>
                <a:lnTo>
                  <a:pt x="926712" y="1299308"/>
                </a:lnTo>
                <a:lnTo>
                  <a:pt x="95430" y="1299308"/>
                </a:lnTo>
                <a:lnTo>
                  <a:pt x="95430" y="96237"/>
                </a:lnTo>
                <a:cubicBezTo>
                  <a:pt x="95430" y="96237"/>
                  <a:pt x="96456" y="95558"/>
                  <a:pt x="96516" y="95558"/>
                </a:cubicBezTo>
                <a:lnTo>
                  <a:pt x="2065343" y="95558"/>
                </a:lnTo>
                <a:close/>
                <a:moveTo>
                  <a:pt x="2065555" y="0"/>
                </a:moveTo>
                <a:lnTo>
                  <a:pt x="96450" y="0"/>
                </a:lnTo>
                <a:cubicBezTo>
                  <a:pt x="45426" y="0"/>
                  <a:pt x="0" y="45157"/>
                  <a:pt x="0" y="96118"/>
                </a:cubicBezTo>
                <a:lnTo>
                  <a:pt x="0" y="1298764"/>
                </a:lnTo>
                <a:cubicBezTo>
                  <a:pt x="0" y="1349726"/>
                  <a:pt x="45488" y="1394805"/>
                  <a:pt x="96450" y="1394805"/>
                </a:cubicBezTo>
                <a:lnTo>
                  <a:pt x="802806" y="1394805"/>
                </a:lnTo>
                <a:lnTo>
                  <a:pt x="720614" y="1767417"/>
                </a:lnTo>
                <a:lnTo>
                  <a:pt x="617482" y="1767417"/>
                </a:lnTo>
                <a:lnTo>
                  <a:pt x="617482" y="1853397"/>
                </a:lnTo>
                <a:lnTo>
                  <a:pt x="1544175" y="1853397"/>
                </a:lnTo>
                <a:lnTo>
                  <a:pt x="1544175" y="1767417"/>
                </a:lnTo>
                <a:lnTo>
                  <a:pt x="1441043" y="1767417"/>
                </a:lnTo>
                <a:lnTo>
                  <a:pt x="1358852" y="1394805"/>
                </a:lnTo>
                <a:lnTo>
                  <a:pt x="2065555" y="1394805"/>
                </a:lnTo>
                <a:cubicBezTo>
                  <a:pt x="2116520" y="1394805"/>
                  <a:pt x="2161673" y="1349726"/>
                  <a:pt x="2161673" y="1298764"/>
                </a:cubicBezTo>
                <a:lnTo>
                  <a:pt x="2161673" y="96118"/>
                </a:lnTo>
                <a:cubicBezTo>
                  <a:pt x="2161673" y="45080"/>
                  <a:pt x="2116516" y="0"/>
                  <a:pt x="2065555" y="0"/>
                </a:cubicBezTo>
                <a:close/>
              </a:path>
            </a:pathLst>
          </a:custGeom>
          <a:solidFill>
            <a:srgbClr val="00B3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endParaRPr>
          </a:p>
        </p:txBody>
      </p:sp>
      <p:sp>
        <p:nvSpPr>
          <p:cNvPr id="159" name="Freeform 158"/>
          <p:cNvSpPr/>
          <p:nvPr/>
        </p:nvSpPr>
        <p:spPr>
          <a:xfrm>
            <a:off x="7790495" y="1902216"/>
            <a:ext cx="396000" cy="432000"/>
          </a:xfrm>
          <a:custGeom>
            <a:avLst/>
            <a:gdLst>
              <a:gd name="connsiteX0" fmla="*/ 0 w 432708"/>
              <a:gd name="connsiteY0" fmla="*/ 384816 h 504825"/>
              <a:gd name="connsiteX1" fmla="*/ 91557 w 432708"/>
              <a:gd name="connsiteY1" fmla="*/ 420594 h 504825"/>
              <a:gd name="connsiteX2" fmla="*/ 216354 w 432708"/>
              <a:gd name="connsiteY2" fmla="*/ 432707 h 504825"/>
              <a:gd name="connsiteX3" fmla="*/ 341151 w 432708"/>
              <a:gd name="connsiteY3" fmla="*/ 420594 h 504825"/>
              <a:gd name="connsiteX4" fmla="*/ 432708 w 432708"/>
              <a:gd name="connsiteY4" fmla="*/ 384816 h 504825"/>
              <a:gd name="connsiteX5" fmla="*/ 432708 w 432708"/>
              <a:gd name="connsiteY5" fmla="*/ 432707 h 504825"/>
              <a:gd name="connsiteX6" fmla="*/ 403692 w 432708"/>
              <a:gd name="connsiteY6" fmla="*/ 468766 h 504825"/>
              <a:gd name="connsiteX7" fmla="*/ 324813 w 432708"/>
              <a:gd name="connsiteY7" fmla="*/ 495106 h 504825"/>
              <a:gd name="connsiteX8" fmla="*/ 216354 w 432708"/>
              <a:gd name="connsiteY8" fmla="*/ 504825 h 504825"/>
              <a:gd name="connsiteX9" fmla="*/ 107895 w 432708"/>
              <a:gd name="connsiteY9" fmla="*/ 495106 h 504825"/>
              <a:gd name="connsiteX10" fmla="*/ 29017 w 432708"/>
              <a:gd name="connsiteY10" fmla="*/ 468766 h 504825"/>
              <a:gd name="connsiteX11" fmla="*/ 0 w 432708"/>
              <a:gd name="connsiteY11" fmla="*/ 432707 h 504825"/>
              <a:gd name="connsiteX12" fmla="*/ 0 w 432708"/>
              <a:gd name="connsiteY12" fmla="*/ 276640 h 504825"/>
              <a:gd name="connsiteX13" fmla="*/ 91557 w 432708"/>
              <a:gd name="connsiteY13" fmla="*/ 312417 h 504825"/>
              <a:gd name="connsiteX14" fmla="*/ 216354 w 432708"/>
              <a:gd name="connsiteY14" fmla="*/ 324530 h 504825"/>
              <a:gd name="connsiteX15" fmla="*/ 341151 w 432708"/>
              <a:gd name="connsiteY15" fmla="*/ 312417 h 504825"/>
              <a:gd name="connsiteX16" fmla="*/ 432708 w 432708"/>
              <a:gd name="connsiteY16" fmla="*/ 276640 h 504825"/>
              <a:gd name="connsiteX17" fmla="*/ 432708 w 432708"/>
              <a:gd name="connsiteY17" fmla="*/ 324530 h 504825"/>
              <a:gd name="connsiteX18" fmla="*/ 403692 w 432708"/>
              <a:gd name="connsiteY18" fmla="*/ 360589 h 504825"/>
              <a:gd name="connsiteX19" fmla="*/ 324813 w 432708"/>
              <a:gd name="connsiteY19" fmla="*/ 386929 h 504825"/>
              <a:gd name="connsiteX20" fmla="*/ 216354 w 432708"/>
              <a:gd name="connsiteY20" fmla="*/ 396648 h 504825"/>
              <a:gd name="connsiteX21" fmla="*/ 107895 w 432708"/>
              <a:gd name="connsiteY21" fmla="*/ 386929 h 504825"/>
              <a:gd name="connsiteX22" fmla="*/ 29017 w 432708"/>
              <a:gd name="connsiteY22" fmla="*/ 360589 h 504825"/>
              <a:gd name="connsiteX23" fmla="*/ 0 w 432708"/>
              <a:gd name="connsiteY23" fmla="*/ 324530 h 504825"/>
              <a:gd name="connsiteX24" fmla="*/ 0 w 432708"/>
              <a:gd name="connsiteY24" fmla="*/ 168463 h 504825"/>
              <a:gd name="connsiteX25" fmla="*/ 91557 w 432708"/>
              <a:gd name="connsiteY25" fmla="*/ 204240 h 504825"/>
              <a:gd name="connsiteX26" fmla="*/ 216354 w 432708"/>
              <a:gd name="connsiteY26" fmla="*/ 216354 h 504825"/>
              <a:gd name="connsiteX27" fmla="*/ 341151 w 432708"/>
              <a:gd name="connsiteY27" fmla="*/ 204240 h 504825"/>
              <a:gd name="connsiteX28" fmla="*/ 432708 w 432708"/>
              <a:gd name="connsiteY28" fmla="*/ 168463 h 504825"/>
              <a:gd name="connsiteX29" fmla="*/ 432708 w 432708"/>
              <a:gd name="connsiteY29" fmla="*/ 216354 h 504825"/>
              <a:gd name="connsiteX30" fmla="*/ 403692 w 432708"/>
              <a:gd name="connsiteY30" fmla="*/ 252412 h 504825"/>
              <a:gd name="connsiteX31" fmla="*/ 324813 w 432708"/>
              <a:gd name="connsiteY31" fmla="*/ 278752 h 504825"/>
              <a:gd name="connsiteX32" fmla="*/ 216354 w 432708"/>
              <a:gd name="connsiteY32" fmla="*/ 288471 h 504825"/>
              <a:gd name="connsiteX33" fmla="*/ 107895 w 432708"/>
              <a:gd name="connsiteY33" fmla="*/ 278752 h 504825"/>
              <a:gd name="connsiteX34" fmla="*/ 29017 w 432708"/>
              <a:gd name="connsiteY34" fmla="*/ 252412 h 504825"/>
              <a:gd name="connsiteX35" fmla="*/ 0 w 432708"/>
              <a:gd name="connsiteY35" fmla="*/ 216354 h 504825"/>
              <a:gd name="connsiteX36" fmla="*/ 216354 w 432708"/>
              <a:gd name="connsiteY36" fmla="*/ 0 h 504825"/>
              <a:gd name="connsiteX37" fmla="*/ 324813 w 432708"/>
              <a:gd name="connsiteY37" fmla="*/ 9719 h 504825"/>
              <a:gd name="connsiteX38" fmla="*/ 403692 w 432708"/>
              <a:gd name="connsiteY38" fmla="*/ 36059 h 504825"/>
              <a:gd name="connsiteX39" fmla="*/ 432708 w 432708"/>
              <a:gd name="connsiteY39" fmla="*/ 72118 h 504825"/>
              <a:gd name="connsiteX40" fmla="*/ 432708 w 432708"/>
              <a:gd name="connsiteY40" fmla="*/ 108177 h 504825"/>
              <a:gd name="connsiteX41" fmla="*/ 403692 w 432708"/>
              <a:gd name="connsiteY41" fmla="*/ 144236 h 504825"/>
              <a:gd name="connsiteX42" fmla="*/ 324813 w 432708"/>
              <a:gd name="connsiteY42" fmla="*/ 170576 h 504825"/>
              <a:gd name="connsiteX43" fmla="*/ 216354 w 432708"/>
              <a:gd name="connsiteY43" fmla="*/ 180295 h 504825"/>
              <a:gd name="connsiteX44" fmla="*/ 107895 w 432708"/>
              <a:gd name="connsiteY44" fmla="*/ 170576 h 504825"/>
              <a:gd name="connsiteX45" fmla="*/ 29017 w 432708"/>
              <a:gd name="connsiteY45" fmla="*/ 144236 h 504825"/>
              <a:gd name="connsiteX46" fmla="*/ 0 w 432708"/>
              <a:gd name="connsiteY46" fmla="*/ 108177 h 504825"/>
              <a:gd name="connsiteX47" fmla="*/ 0 w 432708"/>
              <a:gd name="connsiteY47" fmla="*/ 72118 h 504825"/>
              <a:gd name="connsiteX48" fmla="*/ 29017 w 432708"/>
              <a:gd name="connsiteY48" fmla="*/ 36059 h 504825"/>
              <a:gd name="connsiteX49" fmla="*/ 107895 w 432708"/>
              <a:gd name="connsiteY49" fmla="*/ 9719 h 504825"/>
              <a:gd name="connsiteX50" fmla="*/ 216354 w 432708"/>
              <a:gd name="connsiteY50" fmla="*/ 0 h 50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432708" h="504825">
                <a:moveTo>
                  <a:pt x="0" y="384816"/>
                </a:moveTo>
                <a:cubicBezTo>
                  <a:pt x="22349" y="400592"/>
                  <a:pt x="52868" y="412518"/>
                  <a:pt x="91557" y="420594"/>
                </a:cubicBezTo>
                <a:cubicBezTo>
                  <a:pt x="130244" y="428669"/>
                  <a:pt x="171844" y="432707"/>
                  <a:pt x="216354" y="432707"/>
                </a:cubicBezTo>
                <a:cubicBezTo>
                  <a:pt x="260864" y="432707"/>
                  <a:pt x="302463" y="428669"/>
                  <a:pt x="341151" y="420594"/>
                </a:cubicBezTo>
                <a:cubicBezTo>
                  <a:pt x="379840" y="412518"/>
                  <a:pt x="410358" y="400592"/>
                  <a:pt x="432708" y="384816"/>
                </a:cubicBezTo>
                <a:lnTo>
                  <a:pt x="432708" y="432707"/>
                </a:lnTo>
                <a:cubicBezTo>
                  <a:pt x="432708" y="445666"/>
                  <a:pt x="423035" y="457685"/>
                  <a:pt x="403692" y="468766"/>
                </a:cubicBezTo>
                <a:cubicBezTo>
                  <a:pt x="384347" y="479847"/>
                  <a:pt x="358054" y="488627"/>
                  <a:pt x="324813" y="495106"/>
                </a:cubicBezTo>
                <a:cubicBezTo>
                  <a:pt x="291570" y="501585"/>
                  <a:pt x="255417" y="504825"/>
                  <a:pt x="216354" y="504825"/>
                </a:cubicBezTo>
                <a:cubicBezTo>
                  <a:pt x="177290" y="504825"/>
                  <a:pt x="141137" y="501585"/>
                  <a:pt x="107895" y="495106"/>
                </a:cubicBezTo>
                <a:cubicBezTo>
                  <a:pt x="74654" y="488627"/>
                  <a:pt x="48360" y="479847"/>
                  <a:pt x="29017" y="468766"/>
                </a:cubicBezTo>
                <a:cubicBezTo>
                  <a:pt x="9672" y="457685"/>
                  <a:pt x="0" y="445666"/>
                  <a:pt x="0" y="432707"/>
                </a:cubicBezTo>
                <a:close/>
                <a:moveTo>
                  <a:pt x="0" y="276640"/>
                </a:moveTo>
                <a:cubicBezTo>
                  <a:pt x="22349" y="292415"/>
                  <a:pt x="52868" y="304341"/>
                  <a:pt x="91557" y="312417"/>
                </a:cubicBezTo>
                <a:cubicBezTo>
                  <a:pt x="130244" y="320492"/>
                  <a:pt x="171844" y="324530"/>
                  <a:pt x="216354" y="324530"/>
                </a:cubicBezTo>
                <a:cubicBezTo>
                  <a:pt x="260864" y="324530"/>
                  <a:pt x="302463" y="320492"/>
                  <a:pt x="341151" y="312417"/>
                </a:cubicBezTo>
                <a:cubicBezTo>
                  <a:pt x="379840" y="304341"/>
                  <a:pt x="410358" y="292415"/>
                  <a:pt x="432708" y="276640"/>
                </a:cubicBezTo>
                <a:lnTo>
                  <a:pt x="432708" y="324530"/>
                </a:lnTo>
                <a:cubicBezTo>
                  <a:pt x="432708" y="337489"/>
                  <a:pt x="423035" y="349509"/>
                  <a:pt x="403692" y="360589"/>
                </a:cubicBezTo>
                <a:cubicBezTo>
                  <a:pt x="384347" y="371670"/>
                  <a:pt x="358054" y="380450"/>
                  <a:pt x="324813" y="386929"/>
                </a:cubicBezTo>
                <a:cubicBezTo>
                  <a:pt x="291570" y="393409"/>
                  <a:pt x="255417" y="396648"/>
                  <a:pt x="216354" y="396648"/>
                </a:cubicBezTo>
                <a:cubicBezTo>
                  <a:pt x="177290" y="396648"/>
                  <a:pt x="141137" y="393409"/>
                  <a:pt x="107895" y="386929"/>
                </a:cubicBezTo>
                <a:cubicBezTo>
                  <a:pt x="74654" y="380450"/>
                  <a:pt x="48360" y="371670"/>
                  <a:pt x="29017" y="360589"/>
                </a:cubicBezTo>
                <a:cubicBezTo>
                  <a:pt x="9672" y="349509"/>
                  <a:pt x="0" y="337489"/>
                  <a:pt x="0" y="324530"/>
                </a:cubicBezTo>
                <a:close/>
                <a:moveTo>
                  <a:pt x="0" y="168463"/>
                </a:moveTo>
                <a:cubicBezTo>
                  <a:pt x="22349" y="184239"/>
                  <a:pt x="52868" y="196164"/>
                  <a:pt x="91557" y="204240"/>
                </a:cubicBezTo>
                <a:cubicBezTo>
                  <a:pt x="130244" y="212316"/>
                  <a:pt x="171844" y="216354"/>
                  <a:pt x="216354" y="216354"/>
                </a:cubicBezTo>
                <a:cubicBezTo>
                  <a:pt x="260864" y="216354"/>
                  <a:pt x="302463" y="212316"/>
                  <a:pt x="341151" y="204240"/>
                </a:cubicBezTo>
                <a:cubicBezTo>
                  <a:pt x="379840" y="196164"/>
                  <a:pt x="410358" y="184239"/>
                  <a:pt x="432708" y="168463"/>
                </a:cubicBezTo>
                <a:lnTo>
                  <a:pt x="432708" y="216354"/>
                </a:lnTo>
                <a:cubicBezTo>
                  <a:pt x="432708" y="229312"/>
                  <a:pt x="423035" y="241332"/>
                  <a:pt x="403692" y="252412"/>
                </a:cubicBezTo>
                <a:cubicBezTo>
                  <a:pt x="384347" y="263493"/>
                  <a:pt x="358054" y="272273"/>
                  <a:pt x="324813" y="278752"/>
                </a:cubicBezTo>
                <a:cubicBezTo>
                  <a:pt x="291570" y="285232"/>
                  <a:pt x="255417" y="288471"/>
                  <a:pt x="216354" y="288471"/>
                </a:cubicBezTo>
                <a:cubicBezTo>
                  <a:pt x="177290" y="288471"/>
                  <a:pt x="141137" y="285232"/>
                  <a:pt x="107895" y="278752"/>
                </a:cubicBezTo>
                <a:cubicBezTo>
                  <a:pt x="74654" y="272273"/>
                  <a:pt x="48360" y="263493"/>
                  <a:pt x="29017" y="252412"/>
                </a:cubicBezTo>
                <a:cubicBezTo>
                  <a:pt x="9672" y="241332"/>
                  <a:pt x="0" y="229312"/>
                  <a:pt x="0" y="216354"/>
                </a:cubicBezTo>
                <a:close/>
                <a:moveTo>
                  <a:pt x="216354" y="0"/>
                </a:moveTo>
                <a:cubicBezTo>
                  <a:pt x="255417" y="0"/>
                  <a:pt x="291570" y="3240"/>
                  <a:pt x="324813" y="9719"/>
                </a:cubicBezTo>
                <a:cubicBezTo>
                  <a:pt x="358054" y="16198"/>
                  <a:pt x="384347" y="24978"/>
                  <a:pt x="403692" y="36059"/>
                </a:cubicBezTo>
                <a:cubicBezTo>
                  <a:pt x="423035" y="47140"/>
                  <a:pt x="432708" y="59159"/>
                  <a:pt x="432708" y="72118"/>
                </a:cubicBezTo>
                <a:lnTo>
                  <a:pt x="432708" y="108177"/>
                </a:lnTo>
                <a:cubicBezTo>
                  <a:pt x="432708" y="121136"/>
                  <a:pt x="423035" y="133155"/>
                  <a:pt x="403692" y="144236"/>
                </a:cubicBezTo>
                <a:cubicBezTo>
                  <a:pt x="384347" y="155316"/>
                  <a:pt x="358054" y="164096"/>
                  <a:pt x="324813" y="170576"/>
                </a:cubicBezTo>
                <a:cubicBezTo>
                  <a:pt x="291570" y="177055"/>
                  <a:pt x="255417" y="180295"/>
                  <a:pt x="216354" y="180295"/>
                </a:cubicBezTo>
                <a:cubicBezTo>
                  <a:pt x="177290" y="180295"/>
                  <a:pt x="141137" y="177055"/>
                  <a:pt x="107895" y="170576"/>
                </a:cubicBezTo>
                <a:cubicBezTo>
                  <a:pt x="74654" y="164096"/>
                  <a:pt x="48360" y="155316"/>
                  <a:pt x="29017" y="144236"/>
                </a:cubicBezTo>
                <a:cubicBezTo>
                  <a:pt x="9672" y="133155"/>
                  <a:pt x="0" y="121136"/>
                  <a:pt x="0" y="108177"/>
                </a:cubicBezTo>
                <a:lnTo>
                  <a:pt x="0" y="72118"/>
                </a:lnTo>
                <a:cubicBezTo>
                  <a:pt x="0" y="59159"/>
                  <a:pt x="9672" y="47140"/>
                  <a:pt x="29017" y="36059"/>
                </a:cubicBezTo>
                <a:cubicBezTo>
                  <a:pt x="48360" y="24978"/>
                  <a:pt x="74654" y="16198"/>
                  <a:pt x="107895" y="9719"/>
                </a:cubicBezTo>
                <a:cubicBezTo>
                  <a:pt x="141137" y="3240"/>
                  <a:pt x="177290" y="0"/>
                  <a:pt x="216354" y="0"/>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0" name="Freeform 159"/>
          <p:cNvSpPr/>
          <p:nvPr/>
        </p:nvSpPr>
        <p:spPr>
          <a:xfrm>
            <a:off x="1643411" y="3404753"/>
            <a:ext cx="396000" cy="432000"/>
          </a:xfrm>
          <a:custGeom>
            <a:avLst/>
            <a:gdLst/>
            <a:ahLst/>
            <a:cxnLst/>
            <a:rect l="l" t="t" r="r" b="b"/>
            <a:pathLst>
              <a:path w="432707" h="432707">
                <a:moveTo>
                  <a:pt x="342560" y="0"/>
                </a:moveTo>
                <a:cubicBezTo>
                  <a:pt x="367538" y="0"/>
                  <a:pt x="388807" y="8780"/>
                  <a:pt x="406367" y="26340"/>
                </a:cubicBezTo>
                <a:cubicBezTo>
                  <a:pt x="423926" y="43900"/>
                  <a:pt x="432707" y="65169"/>
                  <a:pt x="432707" y="90147"/>
                </a:cubicBezTo>
                <a:cubicBezTo>
                  <a:pt x="432707" y="115126"/>
                  <a:pt x="423926" y="136395"/>
                  <a:pt x="406367" y="153955"/>
                </a:cubicBezTo>
                <a:cubicBezTo>
                  <a:pt x="388807" y="171515"/>
                  <a:pt x="367538" y="180295"/>
                  <a:pt x="342560" y="180295"/>
                </a:cubicBezTo>
                <a:cubicBezTo>
                  <a:pt x="318896" y="180295"/>
                  <a:pt x="298425" y="172219"/>
                  <a:pt x="281147" y="156067"/>
                </a:cubicBezTo>
                <a:lnTo>
                  <a:pt x="179731" y="206775"/>
                </a:lnTo>
                <a:cubicBezTo>
                  <a:pt x="180107" y="210907"/>
                  <a:pt x="180294" y="214100"/>
                  <a:pt x="180294" y="216353"/>
                </a:cubicBezTo>
                <a:cubicBezTo>
                  <a:pt x="180294" y="218607"/>
                  <a:pt x="180107" y="221800"/>
                  <a:pt x="179731" y="225932"/>
                </a:cubicBezTo>
                <a:lnTo>
                  <a:pt x="281147" y="276640"/>
                </a:lnTo>
                <a:cubicBezTo>
                  <a:pt x="298425" y="260488"/>
                  <a:pt x="318896" y="252412"/>
                  <a:pt x="342560" y="252412"/>
                </a:cubicBezTo>
                <a:cubicBezTo>
                  <a:pt x="367538" y="252412"/>
                  <a:pt x="388807" y="261192"/>
                  <a:pt x="406367" y="278752"/>
                </a:cubicBezTo>
                <a:cubicBezTo>
                  <a:pt x="423926" y="296312"/>
                  <a:pt x="432707" y="317581"/>
                  <a:pt x="432707" y="342560"/>
                </a:cubicBezTo>
                <a:cubicBezTo>
                  <a:pt x="432707" y="367538"/>
                  <a:pt x="423926" y="388807"/>
                  <a:pt x="406367" y="406367"/>
                </a:cubicBezTo>
                <a:cubicBezTo>
                  <a:pt x="388807" y="423927"/>
                  <a:pt x="367538" y="432707"/>
                  <a:pt x="342560" y="432707"/>
                </a:cubicBezTo>
                <a:cubicBezTo>
                  <a:pt x="317581" y="432707"/>
                  <a:pt x="296312" y="423927"/>
                  <a:pt x="278752" y="406367"/>
                </a:cubicBezTo>
                <a:cubicBezTo>
                  <a:pt x="261192" y="388807"/>
                  <a:pt x="252412" y="367538"/>
                  <a:pt x="252412" y="342560"/>
                </a:cubicBezTo>
                <a:cubicBezTo>
                  <a:pt x="252412" y="340306"/>
                  <a:pt x="252600" y="337113"/>
                  <a:pt x="252976" y="332982"/>
                </a:cubicBezTo>
                <a:lnTo>
                  <a:pt x="151560" y="282274"/>
                </a:lnTo>
                <a:cubicBezTo>
                  <a:pt x="134282" y="298425"/>
                  <a:pt x="113811" y="306501"/>
                  <a:pt x="90147" y="306501"/>
                </a:cubicBezTo>
                <a:cubicBezTo>
                  <a:pt x="65169" y="306501"/>
                  <a:pt x="43899" y="297721"/>
                  <a:pt x="26339" y="280161"/>
                </a:cubicBezTo>
                <a:cubicBezTo>
                  <a:pt x="8779" y="262601"/>
                  <a:pt x="0" y="241332"/>
                  <a:pt x="0" y="216353"/>
                </a:cubicBezTo>
                <a:cubicBezTo>
                  <a:pt x="0" y="191375"/>
                  <a:pt x="8779" y="170106"/>
                  <a:pt x="26339" y="152546"/>
                </a:cubicBezTo>
                <a:cubicBezTo>
                  <a:pt x="43899" y="134986"/>
                  <a:pt x="65169" y="126206"/>
                  <a:pt x="90147" y="126206"/>
                </a:cubicBezTo>
                <a:cubicBezTo>
                  <a:pt x="113811" y="126206"/>
                  <a:pt x="134282" y="134282"/>
                  <a:pt x="151560" y="150433"/>
                </a:cubicBezTo>
                <a:lnTo>
                  <a:pt x="252976" y="99725"/>
                </a:lnTo>
                <a:cubicBezTo>
                  <a:pt x="252600" y="95594"/>
                  <a:pt x="252412" y="92401"/>
                  <a:pt x="252412" y="90147"/>
                </a:cubicBezTo>
                <a:cubicBezTo>
                  <a:pt x="252412" y="65169"/>
                  <a:pt x="261192" y="43900"/>
                  <a:pt x="278752" y="26340"/>
                </a:cubicBezTo>
                <a:cubicBezTo>
                  <a:pt x="296312" y="8780"/>
                  <a:pt x="317581" y="0"/>
                  <a:pt x="342560" y="0"/>
                </a:cubicBezTo>
                <a:close/>
              </a:path>
            </a:pathLst>
          </a:custGeom>
          <a:solidFill>
            <a:srgbClr val="7AD0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Picture 2"/>
          <p:cNvPicPr>
            <a:picLocks noChangeAspect="1"/>
          </p:cNvPicPr>
          <p:nvPr/>
        </p:nvPicPr>
        <p:blipFill>
          <a:blip r:embed="rId2"/>
          <a:stretch>
            <a:fillRect/>
          </a:stretch>
        </p:blipFill>
        <p:spPr>
          <a:xfrm>
            <a:off x="3612803" y="2048862"/>
            <a:ext cx="701101" cy="708721"/>
          </a:xfrm>
          <a:prstGeom prst="rect">
            <a:avLst/>
          </a:prstGeom>
        </p:spPr>
      </p:pic>
      <p:pic>
        <p:nvPicPr>
          <p:cNvPr id="5" name="Picture 4"/>
          <p:cNvPicPr>
            <a:picLocks noChangeAspect="1"/>
          </p:cNvPicPr>
          <p:nvPr/>
        </p:nvPicPr>
        <p:blipFill>
          <a:blip r:embed="rId3"/>
          <a:stretch>
            <a:fillRect/>
          </a:stretch>
        </p:blipFill>
        <p:spPr>
          <a:xfrm>
            <a:off x="3367478" y="4928309"/>
            <a:ext cx="731583" cy="739204"/>
          </a:xfrm>
          <a:prstGeom prst="rect">
            <a:avLst/>
          </a:prstGeom>
        </p:spPr>
      </p:pic>
    </p:spTree>
    <p:extLst>
      <p:ext uri="{BB962C8B-B14F-4D97-AF65-F5344CB8AC3E}">
        <p14:creationId xmlns:p14="http://schemas.microsoft.com/office/powerpoint/2010/main" val="4247485224"/>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eelOff"/>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2"/>
          <p:cNvSpPr txBox="1">
            <a:spLocks/>
          </p:cNvSpPr>
          <p:nvPr/>
        </p:nvSpPr>
        <p:spPr>
          <a:xfrm>
            <a:off x="573025" y="1075614"/>
            <a:ext cx="7461503" cy="5064857"/>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1200"/>
              </a:spcBef>
              <a:buFont typeface="Arial" panose="020B0604020202020204" pitchFamily="34" charset="0"/>
              <a:buNone/>
            </a:pPr>
            <a:r>
              <a:rPr lang="en-ZA" sz="1800" b="1" dirty="0">
                <a:solidFill>
                  <a:schemeClr val="accent1">
                    <a:lumMod val="75000"/>
                  </a:schemeClr>
                </a:solidFill>
                <a:latin typeface="Century Gothic"/>
              </a:rPr>
              <a:t>Global efforts and collaborations in securing critical infrastructure</a:t>
            </a:r>
            <a:endParaRPr lang="en-ZA" sz="1800" dirty="0">
              <a:solidFill>
                <a:schemeClr val="accent1">
                  <a:lumMod val="75000"/>
                </a:schemeClr>
              </a:solidFill>
              <a:latin typeface="Century Gothic" panose="020B0502020202020204" pitchFamily="34" charset="0"/>
            </a:endParaRPr>
          </a:p>
          <a:p>
            <a:r>
              <a:rPr lang="en-ZA" sz="1700" b="1" dirty="0">
                <a:solidFill>
                  <a:schemeClr val="accent1">
                    <a:lumMod val="75000"/>
                  </a:schemeClr>
                </a:solidFill>
                <a:latin typeface="Century Gothic"/>
              </a:rPr>
              <a:t>International organizations:</a:t>
            </a:r>
            <a:r>
              <a:rPr lang="en-ZA" sz="1700" dirty="0">
                <a:solidFill>
                  <a:schemeClr val="accent1">
                    <a:lumMod val="75000"/>
                  </a:schemeClr>
                </a:solidFill>
                <a:latin typeface="Century Gothic"/>
              </a:rPr>
              <a:t> International organizations such as the United Nations, International Atomic Energy Agency (IAEA), and International Maritime Organization (IMO) have established guidelines, standards, and best practices for securing critical infrastructure. </a:t>
            </a:r>
            <a:endParaRPr lang="en-ZA" sz="1700" dirty="0">
              <a:solidFill>
                <a:schemeClr val="accent1">
                  <a:lumMod val="75000"/>
                </a:schemeClr>
              </a:solidFill>
              <a:latin typeface="Century Gothic" panose="020B0502020202020204" pitchFamily="34" charset="0"/>
            </a:endParaRPr>
          </a:p>
          <a:p>
            <a:r>
              <a:rPr lang="en-ZA" sz="1700" b="1" dirty="0">
                <a:solidFill>
                  <a:schemeClr val="accent1">
                    <a:lumMod val="75000"/>
                  </a:schemeClr>
                </a:solidFill>
                <a:latin typeface="Century Gothic"/>
              </a:rPr>
              <a:t>Public-private partnerships:</a:t>
            </a:r>
            <a:r>
              <a:rPr lang="en-ZA" sz="1700" dirty="0">
                <a:solidFill>
                  <a:schemeClr val="accent1">
                    <a:lumMod val="75000"/>
                  </a:schemeClr>
                </a:solidFill>
                <a:latin typeface="Century Gothic"/>
              </a:rPr>
              <a:t> Public-private partnerships have been established to promote collaboration between governments and private sector organizations in securing critical infrastructure. </a:t>
            </a:r>
          </a:p>
          <a:p>
            <a:r>
              <a:rPr lang="en-ZA" sz="1700" b="1" dirty="0">
                <a:solidFill>
                  <a:schemeClr val="accent1">
                    <a:lumMod val="75000"/>
                  </a:schemeClr>
                </a:solidFill>
                <a:latin typeface="Century Gothic"/>
              </a:rPr>
              <a:t>Cybersecurity collaborations:</a:t>
            </a:r>
            <a:r>
              <a:rPr lang="en-ZA" sz="1700" dirty="0">
                <a:solidFill>
                  <a:schemeClr val="accent1">
                    <a:lumMod val="75000"/>
                  </a:schemeClr>
                </a:solidFill>
                <a:latin typeface="Century Gothic"/>
              </a:rPr>
              <a:t> Cybersecurity collaborations such as the Global Cyber Alliance and the Cybersecurity and Infrastructure Security Agency (CISA) facilitate information sharing, capacity building, and joint exercises to enhance the cybersecurity of critical infrastructure.</a:t>
            </a:r>
          </a:p>
          <a:p>
            <a:r>
              <a:rPr lang="en-ZA" sz="1700" b="1" dirty="0">
                <a:solidFill>
                  <a:schemeClr val="accent1">
                    <a:lumMod val="75000"/>
                  </a:schemeClr>
                </a:solidFill>
                <a:latin typeface="Century Gothic"/>
              </a:rPr>
              <a:t>Regional collaborations:</a:t>
            </a:r>
            <a:r>
              <a:rPr lang="en-ZA" sz="1700" dirty="0">
                <a:solidFill>
                  <a:schemeClr val="accent1">
                    <a:lumMod val="75000"/>
                  </a:schemeClr>
                </a:solidFill>
                <a:latin typeface="Century Gothic"/>
              </a:rPr>
              <a:t> Regional collaborations such as the European Union Agency for Cybersecurity (ENISA) and the Association of Southeast Asian Nations (ASEAN) have been established to promote collaboration between countries in securing critical infrastructure. </a:t>
            </a:r>
          </a:p>
          <a:p>
            <a:pPr marL="0" indent="0">
              <a:buFont typeface="Arial" panose="020B0604020202020204" pitchFamily="34" charset="0"/>
              <a:buNone/>
            </a:pPr>
            <a:endParaRPr lang="en-ZA" sz="1400" dirty="0">
              <a:latin typeface="Century Gothic"/>
            </a:endParaRPr>
          </a:p>
        </p:txBody>
      </p:sp>
      <p:pic>
        <p:nvPicPr>
          <p:cNvPr id="11" name="Picture 10" descr="World map with flight paths">
            <a:extLst>
              <a:ext uri="{FF2B5EF4-FFF2-40B4-BE49-F238E27FC236}">
                <a16:creationId xmlns:a16="http://schemas.microsoft.com/office/drawing/2014/main" xmlns="" id="{24464311-D6EC-4C95-AD2E-65FD5A8167E2}"/>
              </a:ext>
            </a:extLst>
          </p:cNvPr>
          <p:cNvPicPr>
            <a:picLocks noChangeAspect="1"/>
          </p:cNvPicPr>
          <p:nvPr/>
        </p:nvPicPr>
        <p:blipFill rotWithShape="1">
          <a:blip r:embed="rId3"/>
          <a:srcRect l="4213" r="10138" b="1"/>
          <a:stretch/>
        </p:blipFill>
        <p:spPr>
          <a:xfrm>
            <a:off x="7703286" y="2025818"/>
            <a:ext cx="4488714" cy="3576825"/>
          </a:xfrm>
          <a:custGeom>
            <a:avLst/>
            <a:gdLst/>
            <a:ahLst/>
            <a:cxnLst/>
            <a:rect l="l" t="t" r="r" b="b"/>
            <a:pathLst>
              <a:path w="4488714" h="3576825">
                <a:moveTo>
                  <a:pt x="713492" y="15"/>
                </a:moveTo>
                <a:cubicBezTo>
                  <a:pt x="723739" y="278"/>
                  <a:pt x="734339" y="3967"/>
                  <a:pt x="743942" y="5139"/>
                </a:cubicBezTo>
                <a:cubicBezTo>
                  <a:pt x="955929" y="31374"/>
                  <a:pt x="1167914" y="59717"/>
                  <a:pt x="1380134" y="84780"/>
                </a:cubicBezTo>
                <a:cubicBezTo>
                  <a:pt x="1578535" y="108204"/>
                  <a:pt x="1778340" y="113591"/>
                  <a:pt x="1977677" y="125771"/>
                </a:cubicBezTo>
                <a:cubicBezTo>
                  <a:pt x="2218942" y="140529"/>
                  <a:pt x="2459740" y="161377"/>
                  <a:pt x="2699600" y="194169"/>
                </a:cubicBezTo>
                <a:cubicBezTo>
                  <a:pt x="2866144" y="217126"/>
                  <a:pt x="3034328" y="233053"/>
                  <a:pt x="3203214" y="214783"/>
                </a:cubicBezTo>
                <a:cubicBezTo>
                  <a:pt x="3211646" y="213845"/>
                  <a:pt x="3221250" y="210801"/>
                  <a:pt x="3228277" y="213845"/>
                </a:cubicBezTo>
                <a:cubicBezTo>
                  <a:pt x="3310262" y="248045"/>
                  <a:pt x="3399740" y="223449"/>
                  <a:pt x="3484768" y="244999"/>
                </a:cubicBezTo>
                <a:cubicBezTo>
                  <a:pt x="3462984" y="328154"/>
                  <a:pt x="3369523" y="321361"/>
                  <a:pt x="3316820" y="378984"/>
                </a:cubicBezTo>
                <a:cubicBezTo>
                  <a:pt x="3402785" y="401939"/>
                  <a:pt x="3480084" y="425129"/>
                  <a:pt x="3558554" y="442462"/>
                </a:cubicBezTo>
                <a:cubicBezTo>
                  <a:pt x="3641709" y="460733"/>
                  <a:pt x="3712214" y="510158"/>
                  <a:pt x="3793494" y="532176"/>
                </a:cubicBezTo>
                <a:cubicBezTo>
                  <a:pt x="3810829" y="536861"/>
                  <a:pt x="3831676" y="553257"/>
                  <a:pt x="3837766" y="569186"/>
                </a:cubicBezTo>
                <a:cubicBezTo>
                  <a:pt x="3857442" y="620719"/>
                  <a:pt x="4250260" y="765244"/>
                  <a:pt x="4203881" y="811154"/>
                </a:cubicBezTo>
                <a:cubicBezTo>
                  <a:pt x="4184673" y="830128"/>
                  <a:pt x="4159844" y="843714"/>
                  <a:pt x="4133843" y="862453"/>
                </a:cubicBezTo>
                <a:cubicBezTo>
                  <a:pt x="4172962" y="897823"/>
                  <a:pt x="4216998" y="913283"/>
                  <a:pt x="4263846" y="923823"/>
                </a:cubicBezTo>
                <a:cubicBezTo>
                  <a:pt x="4277901" y="927103"/>
                  <a:pt x="4291721" y="933661"/>
                  <a:pt x="4293126" y="949590"/>
                </a:cubicBezTo>
                <a:cubicBezTo>
                  <a:pt x="4294531" y="966220"/>
                  <a:pt x="4280242" y="972778"/>
                  <a:pt x="4268297" y="980509"/>
                </a:cubicBezTo>
                <a:cubicBezTo>
                  <a:pt x="4251666" y="991283"/>
                  <a:pt x="4235503" y="1000654"/>
                  <a:pt x="4214422" y="1002059"/>
                </a:cubicBezTo>
                <a:cubicBezTo>
                  <a:pt x="4179754" y="1004167"/>
                  <a:pt x="4163124" y="1034149"/>
                  <a:pt x="4142980" y="1056636"/>
                </a:cubicBezTo>
                <a:cubicBezTo>
                  <a:pt x="4131736" y="1069286"/>
                  <a:pt x="4126114" y="1094817"/>
                  <a:pt x="4145790" y="1099268"/>
                </a:cubicBezTo>
                <a:cubicBezTo>
                  <a:pt x="4193106" y="1110043"/>
                  <a:pt x="4189358" y="1141197"/>
                  <a:pt x="4188188" y="1176567"/>
                </a:cubicBezTo>
                <a:cubicBezTo>
                  <a:pt x="4186548" y="1220370"/>
                  <a:pt x="4158673" y="1240514"/>
                  <a:pt x="4124474" y="1257380"/>
                </a:cubicBezTo>
                <a:cubicBezTo>
                  <a:pt x="4112762" y="1263235"/>
                  <a:pt x="4096132" y="1263000"/>
                  <a:pt x="4091680" y="1281271"/>
                </a:cubicBezTo>
                <a:cubicBezTo>
                  <a:pt x="4110888" y="1298606"/>
                  <a:pt x="4134312" y="1284551"/>
                  <a:pt x="4154926" y="1289469"/>
                </a:cubicBezTo>
                <a:cubicBezTo>
                  <a:pt x="4172025" y="1293452"/>
                  <a:pt x="4200368" y="1291344"/>
                  <a:pt x="4176944" y="1323200"/>
                </a:cubicBezTo>
                <a:cubicBezTo>
                  <a:pt x="4170150" y="1332335"/>
                  <a:pt x="4178114" y="1339363"/>
                  <a:pt x="4186782" y="1340066"/>
                </a:cubicBezTo>
                <a:cubicBezTo>
                  <a:pt x="4256117" y="1347327"/>
                  <a:pt x="4224260" y="1411743"/>
                  <a:pt x="4246513" y="1445708"/>
                </a:cubicBezTo>
                <a:cubicBezTo>
                  <a:pt x="4252602" y="1455076"/>
                  <a:pt x="4246044" y="1471239"/>
                  <a:pt x="4236440" y="1475221"/>
                </a:cubicBezTo>
                <a:cubicBezTo>
                  <a:pt x="4175069" y="1501456"/>
                  <a:pt x="4166637" y="1563998"/>
                  <a:pt x="4136888" y="1617873"/>
                </a:cubicBezTo>
                <a:cubicBezTo>
                  <a:pt x="4169214" y="1639188"/>
                  <a:pt x="4207863" y="1643873"/>
                  <a:pt x="4242764" y="1657693"/>
                </a:cubicBezTo>
                <a:cubicBezTo>
                  <a:pt x="4279072" y="1672216"/>
                  <a:pt x="4279072" y="1682991"/>
                  <a:pt x="4249089" y="1725153"/>
                </a:cubicBezTo>
                <a:cubicBezTo>
                  <a:pt x="4327090" y="1734290"/>
                  <a:pt x="4327090" y="1734290"/>
                  <a:pt x="4302964" y="1800579"/>
                </a:cubicBezTo>
                <a:cubicBezTo>
                  <a:pt x="4368318" y="1806669"/>
                  <a:pt x="4411417" y="1838057"/>
                  <a:pt x="4421488" y="1906689"/>
                </a:cubicBezTo>
                <a:cubicBezTo>
                  <a:pt x="4426408" y="1939951"/>
                  <a:pt x="4455922" y="1955644"/>
                  <a:pt x="4488714" y="1977897"/>
                </a:cubicBezTo>
                <a:cubicBezTo>
                  <a:pt x="4447958" y="1999448"/>
                  <a:pt x="4420318" y="2044421"/>
                  <a:pt x="4372767" y="1996870"/>
                </a:cubicBezTo>
                <a:cubicBezTo>
                  <a:pt x="4355434" y="1979537"/>
                  <a:pt x="4357072" y="2001555"/>
                  <a:pt x="4354731" y="2007880"/>
                </a:cubicBezTo>
                <a:cubicBezTo>
                  <a:pt x="4349110" y="2023339"/>
                  <a:pt x="4360820" y="2033646"/>
                  <a:pt x="4368551" y="2045357"/>
                </a:cubicBezTo>
                <a:cubicBezTo>
                  <a:pt x="4376046" y="2057070"/>
                  <a:pt x="4384948" y="2069484"/>
                  <a:pt x="4387056" y="2082603"/>
                </a:cubicBezTo>
                <a:cubicBezTo>
                  <a:pt x="4388460" y="2091738"/>
                  <a:pt x="4381668" y="2105088"/>
                  <a:pt x="4374173" y="2111882"/>
                </a:cubicBezTo>
                <a:cubicBezTo>
                  <a:pt x="4334820" y="2147720"/>
                  <a:pt x="4358244" y="2228299"/>
                  <a:pt x="4283756" y="2238606"/>
                </a:cubicBezTo>
                <a:cubicBezTo>
                  <a:pt x="4250260" y="2243289"/>
                  <a:pt x="4234098" y="2272804"/>
                  <a:pt x="4209503" y="2288966"/>
                </a:cubicBezTo>
                <a:cubicBezTo>
                  <a:pt x="4124006" y="2345418"/>
                  <a:pt x="4066851" y="2418032"/>
                  <a:pt x="4040383" y="2517817"/>
                </a:cubicBezTo>
                <a:cubicBezTo>
                  <a:pt x="4033122" y="2545457"/>
                  <a:pt x="4005246" y="2567711"/>
                  <a:pt x="3987210" y="2592071"/>
                </a:cubicBezTo>
                <a:cubicBezTo>
                  <a:pt x="3995878" y="2609873"/>
                  <a:pt x="4043193" y="2571458"/>
                  <a:pt x="4026563" y="2618305"/>
                </a:cubicBezTo>
                <a:cubicBezTo>
                  <a:pt x="4013914" y="2653442"/>
                  <a:pt x="3981588" y="2675226"/>
                  <a:pt x="3951137" y="2696074"/>
                </a:cubicBezTo>
                <a:cubicBezTo>
                  <a:pt x="3916470" y="2719731"/>
                  <a:pt x="3878055" y="2738704"/>
                  <a:pt x="3862360" y="2782506"/>
                </a:cubicBezTo>
                <a:cubicBezTo>
                  <a:pt x="3859081" y="2791877"/>
                  <a:pt x="3848540" y="2801714"/>
                  <a:pt x="3839172" y="2805463"/>
                </a:cubicBezTo>
                <a:cubicBezTo>
                  <a:pt x="3350549" y="3576343"/>
                  <a:pt x="2147734" y="3581495"/>
                  <a:pt x="2009066" y="3576107"/>
                </a:cubicBezTo>
                <a:cubicBezTo>
                  <a:pt x="1841116" y="3569315"/>
                  <a:pt x="1682302" y="3521764"/>
                  <a:pt x="1526534" y="3462502"/>
                </a:cubicBezTo>
                <a:cubicBezTo>
                  <a:pt x="1460712" y="3437439"/>
                  <a:pt x="1399577" y="3401835"/>
                  <a:pt x="1335628" y="3374195"/>
                </a:cubicBezTo>
                <a:cubicBezTo>
                  <a:pt x="1247321" y="3336013"/>
                  <a:pt x="1179158" y="3263165"/>
                  <a:pt x="1091084" y="3232479"/>
                </a:cubicBezTo>
                <a:cubicBezTo>
                  <a:pt x="1000434" y="3200857"/>
                  <a:pt x="922901" y="3143000"/>
                  <a:pt x="829673" y="3118405"/>
                </a:cubicBezTo>
                <a:cubicBezTo>
                  <a:pt x="780484" y="3105288"/>
                  <a:pt x="732933" y="3081631"/>
                  <a:pt x="740662" y="3013935"/>
                </a:cubicBezTo>
                <a:cubicBezTo>
                  <a:pt x="742771" y="2994727"/>
                  <a:pt x="729888" y="2979034"/>
                  <a:pt x="709509" y="2984656"/>
                </a:cubicBezTo>
                <a:cubicBezTo>
                  <a:pt x="670626" y="2995196"/>
                  <a:pt x="653058" y="2967321"/>
                  <a:pt x="631507" y="2946474"/>
                </a:cubicBezTo>
                <a:cubicBezTo>
                  <a:pt x="593093" y="2909465"/>
                  <a:pt x="556552" y="2870113"/>
                  <a:pt x="495415" y="2864022"/>
                </a:cubicBezTo>
                <a:cubicBezTo>
                  <a:pt x="507126" y="2834976"/>
                  <a:pt x="527037" y="2839193"/>
                  <a:pt x="545308" y="2845283"/>
                </a:cubicBezTo>
                <a:cubicBezTo>
                  <a:pt x="593327" y="2861212"/>
                  <a:pt x="640877" y="2879248"/>
                  <a:pt x="688896" y="2895176"/>
                </a:cubicBezTo>
                <a:cubicBezTo>
                  <a:pt x="720284" y="2905483"/>
                  <a:pt x="751438" y="2920006"/>
                  <a:pt x="793367" y="2908527"/>
                </a:cubicBezTo>
                <a:cubicBezTo>
                  <a:pt x="757294" y="2849968"/>
                  <a:pt x="695923" y="2839427"/>
                  <a:pt x="646265" y="2821391"/>
                </a:cubicBezTo>
                <a:cubicBezTo>
                  <a:pt x="584192" y="2798670"/>
                  <a:pt x="547651" y="2755803"/>
                  <a:pt x="503847" y="2708019"/>
                </a:cubicBezTo>
                <a:cubicBezTo>
                  <a:pt x="549524" y="2696541"/>
                  <a:pt x="577867" y="2731678"/>
                  <a:pt x="613705" y="2729803"/>
                </a:cubicBezTo>
                <a:cubicBezTo>
                  <a:pt x="615580" y="2723714"/>
                  <a:pt x="618859" y="2714813"/>
                  <a:pt x="618390" y="2714577"/>
                </a:cubicBezTo>
                <a:cubicBezTo>
                  <a:pt x="559831" y="2688343"/>
                  <a:pt x="532425" y="2639153"/>
                  <a:pt x="523289" y="2579656"/>
                </a:cubicBezTo>
                <a:cubicBezTo>
                  <a:pt x="518605" y="2548972"/>
                  <a:pt x="497289" y="2539368"/>
                  <a:pt x="476207" y="2525313"/>
                </a:cubicBezTo>
                <a:cubicBezTo>
                  <a:pt x="402656" y="2475421"/>
                  <a:pt x="324889" y="2430213"/>
                  <a:pt x="264455" y="2361581"/>
                </a:cubicBezTo>
                <a:cubicBezTo>
                  <a:pt x="334259" y="2370716"/>
                  <a:pt x="390242" y="2415455"/>
                  <a:pt x="465433" y="2434663"/>
                </a:cubicBezTo>
                <a:cubicBezTo>
                  <a:pt x="405702" y="2359238"/>
                  <a:pt x="328402" y="2321058"/>
                  <a:pt x="257897" y="2275380"/>
                </a:cubicBezTo>
                <a:cubicBezTo>
                  <a:pt x="225806" y="2254533"/>
                  <a:pt x="196059" y="2227830"/>
                  <a:pt x="157174" y="2216586"/>
                </a:cubicBezTo>
                <a:cubicBezTo>
                  <a:pt x="143354" y="2212604"/>
                  <a:pt x="120633" y="2204172"/>
                  <a:pt x="131643" y="2181919"/>
                </a:cubicBezTo>
                <a:cubicBezTo>
                  <a:pt x="141011" y="2163415"/>
                  <a:pt x="159516" y="2169035"/>
                  <a:pt x="176382" y="2174423"/>
                </a:cubicBezTo>
                <a:cubicBezTo>
                  <a:pt x="216905" y="2187776"/>
                  <a:pt x="258834" y="2188009"/>
                  <a:pt x="313646" y="2187776"/>
                </a:cubicBezTo>
                <a:cubicBezTo>
                  <a:pt x="267735" y="2126639"/>
                  <a:pt x="183643" y="2144910"/>
                  <a:pt x="144292" y="2080728"/>
                </a:cubicBezTo>
                <a:cubicBezTo>
                  <a:pt x="193481" y="2069484"/>
                  <a:pt x="231428" y="2092674"/>
                  <a:pt x="271249" y="2097124"/>
                </a:cubicBezTo>
                <a:cubicBezTo>
                  <a:pt x="307321" y="2101106"/>
                  <a:pt x="316222" y="2090332"/>
                  <a:pt x="307790" y="2054961"/>
                </a:cubicBezTo>
                <a:cubicBezTo>
                  <a:pt x="294673" y="1999915"/>
                  <a:pt x="314349" y="1971806"/>
                  <a:pt x="366818" y="1986798"/>
                </a:cubicBezTo>
                <a:cubicBezTo>
                  <a:pt x="415539" y="2000852"/>
                  <a:pt x="420692" y="1980240"/>
                  <a:pt x="407575" y="1948852"/>
                </a:cubicBezTo>
                <a:cubicBezTo>
                  <a:pt x="388836" y="1903176"/>
                  <a:pt x="410151" y="1867805"/>
                  <a:pt x="424674" y="1829390"/>
                </a:cubicBezTo>
                <a:cubicBezTo>
                  <a:pt x="446928" y="1770831"/>
                  <a:pt x="437558" y="1742253"/>
                  <a:pt x="389539" y="1698685"/>
                </a:cubicBezTo>
                <a:cubicBezTo>
                  <a:pt x="362602" y="1674323"/>
                  <a:pt x="333557" y="1653711"/>
                  <a:pt x="294438" y="1632630"/>
                </a:cubicBezTo>
                <a:cubicBezTo>
                  <a:pt x="384620" y="1621152"/>
                  <a:pt x="289988" y="1582503"/>
                  <a:pt x="321844" y="1558376"/>
                </a:cubicBezTo>
                <a:cubicBezTo>
                  <a:pt x="385557" y="1548538"/>
                  <a:pt x="437558" y="1625368"/>
                  <a:pt x="524227" y="1603350"/>
                </a:cubicBezTo>
                <a:cubicBezTo>
                  <a:pt x="417179" y="1536825"/>
                  <a:pt x="298889" y="1515041"/>
                  <a:pt x="221356" y="1426500"/>
                </a:cubicBezTo>
                <a:cubicBezTo>
                  <a:pt x="239158" y="1406355"/>
                  <a:pt x="256960" y="1425094"/>
                  <a:pt x="272186" y="1417599"/>
                </a:cubicBezTo>
                <a:cubicBezTo>
                  <a:pt x="271717" y="1412914"/>
                  <a:pt x="272889" y="1405886"/>
                  <a:pt x="270077" y="1403779"/>
                </a:cubicBezTo>
                <a:cubicBezTo>
                  <a:pt x="212221" y="1355525"/>
                  <a:pt x="211283" y="1354355"/>
                  <a:pt x="273356" y="1318749"/>
                </a:cubicBezTo>
                <a:cubicBezTo>
                  <a:pt x="295141" y="1306335"/>
                  <a:pt x="293267" y="1295325"/>
                  <a:pt x="281790" y="1279632"/>
                </a:cubicBezTo>
                <a:cubicBezTo>
                  <a:pt x="273590" y="1268622"/>
                  <a:pt x="263753" y="1258784"/>
                  <a:pt x="268438" y="1234657"/>
                </a:cubicBezTo>
                <a:cubicBezTo>
                  <a:pt x="302402" y="1265578"/>
                  <a:pt x="466603" y="1255505"/>
                  <a:pt x="495649" y="1252226"/>
                </a:cubicBezTo>
                <a:cubicBezTo>
                  <a:pt x="528208" y="1248713"/>
                  <a:pt x="560299" y="1233721"/>
                  <a:pt x="594497" y="1241919"/>
                </a:cubicBezTo>
                <a:cubicBezTo>
                  <a:pt x="621903" y="1248479"/>
                  <a:pt x="748860" y="1311957"/>
                  <a:pt x="766898" y="1239109"/>
                </a:cubicBezTo>
                <a:cubicBezTo>
                  <a:pt x="767835" y="1235595"/>
                  <a:pt x="819132" y="1243794"/>
                  <a:pt x="846773" y="1247776"/>
                </a:cubicBezTo>
                <a:cubicBezTo>
                  <a:pt x="871134" y="1251055"/>
                  <a:pt x="898540" y="1265578"/>
                  <a:pt x="914936" y="1236532"/>
                </a:cubicBezTo>
                <a:cubicBezTo>
                  <a:pt x="924540" y="1219433"/>
                  <a:pt x="884954" y="1186405"/>
                  <a:pt x="849584" y="1183594"/>
                </a:cubicBezTo>
                <a:cubicBezTo>
                  <a:pt x="818898" y="1181017"/>
                  <a:pt x="786807" y="1177269"/>
                  <a:pt x="757528" y="1184296"/>
                </a:cubicBezTo>
                <a:cubicBezTo>
                  <a:pt x="721456" y="1192730"/>
                  <a:pt x="702014" y="1179144"/>
                  <a:pt x="691941" y="1149864"/>
                </a:cubicBezTo>
                <a:cubicBezTo>
                  <a:pt x="680698" y="1117539"/>
                  <a:pt x="659147" y="1102547"/>
                  <a:pt x="629400" y="1087555"/>
                </a:cubicBezTo>
                <a:cubicBezTo>
                  <a:pt x="557253" y="1051250"/>
                  <a:pt x="487920" y="1009321"/>
                  <a:pt x="408747" y="988239"/>
                </a:cubicBezTo>
                <a:cubicBezTo>
                  <a:pt x="393052" y="984022"/>
                  <a:pt x="375719" y="978400"/>
                  <a:pt x="368458" y="950527"/>
                </a:cubicBezTo>
                <a:cubicBezTo>
                  <a:pt x="582786" y="992220"/>
                  <a:pt x="778141" y="1100908"/>
                  <a:pt x="999262" y="1094583"/>
                </a:cubicBezTo>
                <a:cubicBezTo>
                  <a:pt x="938829" y="1060149"/>
                  <a:pt x="868792" y="1058276"/>
                  <a:pt x="804376" y="1034149"/>
                </a:cubicBezTo>
                <a:cubicBezTo>
                  <a:pt x="850053" y="1016113"/>
                  <a:pt x="892918" y="1034852"/>
                  <a:pt x="936252" y="1045159"/>
                </a:cubicBezTo>
                <a:cubicBezTo>
                  <a:pt x="972559" y="1053591"/>
                  <a:pt x="1005353" y="1054997"/>
                  <a:pt x="1009335" y="1004636"/>
                </a:cubicBezTo>
                <a:cubicBezTo>
                  <a:pt x="1007929" y="1001356"/>
                  <a:pt x="1008163" y="997141"/>
                  <a:pt x="1008398" y="993158"/>
                </a:cubicBezTo>
                <a:cubicBezTo>
                  <a:pt x="996216" y="972311"/>
                  <a:pt x="977244" y="961536"/>
                  <a:pt x="954757" y="955445"/>
                </a:cubicBezTo>
                <a:cubicBezTo>
                  <a:pt x="941171" y="951697"/>
                  <a:pt x="923135" y="946075"/>
                  <a:pt x="923368" y="931085"/>
                </a:cubicBezTo>
                <a:cubicBezTo>
                  <a:pt x="924071" y="875570"/>
                  <a:pt x="880738" y="859407"/>
                  <a:pt x="837403" y="843245"/>
                </a:cubicBezTo>
                <a:cubicBezTo>
                  <a:pt x="861530" y="815605"/>
                  <a:pt x="880503" y="835983"/>
                  <a:pt x="898774" y="833876"/>
                </a:cubicBezTo>
                <a:cubicBezTo>
                  <a:pt x="910720" y="832470"/>
                  <a:pt x="921495" y="829894"/>
                  <a:pt x="921495" y="815605"/>
                </a:cubicBezTo>
                <a:cubicBezTo>
                  <a:pt x="921729" y="803658"/>
                  <a:pt x="916107" y="790072"/>
                  <a:pt x="904396" y="789839"/>
                </a:cubicBezTo>
                <a:cubicBezTo>
                  <a:pt x="831079" y="787730"/>
                  <a:pt x="790556" y="710900"/>
                  <a:pt x="714428" y="710666"/>
                </a:cubicBezTo>
                <a:cubicBezTo>
                  <a:pt x="668986" y="710666"/>
                  <a:pt x="738086" y="667332"/>
                  <a:pt x="699672" y="649295"/>
                </a:cubicBezTo>
                <a:cubicBezTo>
                  <a:pt x="691238" y="645313"/>
                  <a:pt x="721690" y="639224"/>
                  <a:pt x="735276" y="640160"/>
                </a:cubicBezTo>
                <a:cubicBezTo>
                  <a:pt x="748627" y="641097"/>
                  <a:pt x="760573" y="652574"/>
                  <a:pt x="776736" y="644376"/>
                </a:cubicBezTo>
                <a:cubicBezTo>
                  <a:pt x="785637" y="615097"/>
                  <a:pt x="762682" y="604322"/>
                  <a:pt x="743708" y="596123"/>
                </a:cubicBezTo>
                <a:cubicBezTo>
                  <a:pt x="699905" y="577150"/>
                  <a:pt x="657274" y="554195"/>
                  <a:pt x="609255" y="547401"/>
                </a:cubicBezTo>
                <a:cubicBezTo>
                  <a:pt x="592156" y="545059"/>
                  <a:pt x="633850" y="513671"/>
                  <a:pt x="642048" y="502662"/>
                </a:cubicBezTo>
                <a:cubicBezTo>
                  <a:pt x="448801" y="386949"/>
                  <a:pt x="216437" y="392804"/>
                  <a:pt x="0" y="299342"/>
                </a:cubicBezTo>
                <a:cubicBezTo>
                  <a:pt x="47785" y="281073"/>
                  <a:pt x="82921" y="294424"/>
                  <a:pt x="115480" y="297235"/>
                </a:cubicBezTo>
                <a:cubicBezTo>
                  <a:pt x="196760" y="304261"/>
                  <a:pt x="277105" y="318784"/>
                  <a:pt x="358151" y="327451"/>
                </a:cubicBezTo>
                <a:cubicBezTo>
                  <a:pt x="397971" y="331667"/>
                  <a:pt x="434981" y="347596"/>
                  <a:pt x="479486" y="322299"/>
                </a:cubicBezTo>
                <a:cubicBezTo>
                  <a:pt x="509235" y="305433"/>
                  <a:pt x="556786" y="323703"/>
                  <a:pt x="593327" y="338695"/>
                </a:cubicBezTo>
                <a:cubicBezTo>
                  <a:pt x="623543" y="351109"/>
                  <a:pt x="652355" y="354388"/>
                  <a:pt x="692410" y="338695"/>
                </a:cubicBezTo>
                <a:cubicBezTo>
                  <a:pt x="656103" y="329091"/>
                  <a:pt x="628228" y="320659"/>
                  <a:pt x="599651" y="314802"/>
                </a:cubicBezTo>
                <a:cubicBezTo>
                  <a:pt x="576930" y="310118"/>
                  <a:pt x="631040" y="291144"/>
                  <a:pt x="658679" y="293487"/>
                </a:cubicBezTo>
                <a:cubicBezTo>
                  <a:pt x="697329" y="296766"/>
                  <a:pt x="675545" y="284586"/>
                  <a:pt x="668986" y="267720"/>
                </a:cubicBezTo>
                <a:cubicBezTo>
                  <a:pt x="661959" y="249684"/>
                  <a:pt x="682806" y="244063"/>
                  <a:pt x="695923" y="247810"/>
                </a:cubicBezTo>
                <a:cubicBezTo>
                  <a:pt x="746284" y="262568"/>
                  <a:pt x="796411" y="236567"/>
                  <a:pt x="848413" y="257649"/>
                </a:cubicBezTo>
                <a:cubicBezTo>
                  <a:pt x="835295" y="205647"/>
                  <a:pt x="806952" y="182926"/>
                  <a:pt x="747690" y="175664"/>
                </a:cubicBezTo>
                <a:cubicBezTo>
                  <a:pt x="725437" y="172854"/>
                  <a:pt x="702248" y="177070"/>
                  <a:pt x="683040" y="162078"/>
                </a:cubicBezTo>
                <a:cubicBezTo>
                  <a:pt x="672030" y="153413"/>
                  <a:pt x="659616" y="143106"/>
                  <a:pt x="668283" y="127177"/>
                </a:cubicBezTo>
                <a:cubicBezTo>
                  <a:pt x="674373" y="115933"/>
                  <a:pt x="687491" y="115933"/>
                  <a:pt x="698266" y="119682"/>
                </a:cubicBezTo>
                <a:cubicBezTo>
                  <a:pt x="746519" y="136313"/>
                  <a:pt x="796880" y="142403"/>
                  <a:pt x="847241" y="148494"/>
                </a:cubicBezTo>
                <a:cubicBezTo>
                  <a:pt x="854972" y="149430"/>
                  <a:pt x="863637" y="152476"/>
                  <a:pt x="872305" y="137015"/>
                </a:cubicBezTo>
                <a:cubicBezTo>
                  <a:pt x="778141" y="111951"/>
                  <a:pt x="688662" y="76347"/>
                  <a:pt x="591921" y="62527"/>
                </a:cubicBezTo>
                <a:cubicBezTo>
                  <a:pt x="593327" y="55969"/>
                  <a:pt x="594732" y="49410"/>
                  <a:pt x="596138" y="42852"/>
                </a:cubicBezTo>
                <a:cubicBezTo>
                  <a:pt x="671796" y="52220"/>
                  <a:pt x="747456" y="61590"/>
                  <a:pt x="843025" y="73303"/>
                </a:cubicBezTo>
                <a:cubicBezTo>
                  <a:pt x="784231" y="36058"/>
                  <a:pt x="728717" y="48473"/>
                  <a:pt x="685149" y="15446"/>
                </a:cubicBezTo>
                <a:cubicBezTo>
                  <a:pt x="693347" y="2914"/>
                  <a:pt x="703244" y="-249"/>
                  <a:pt x="713492" y="15"/>
                </a:cubicBezTo>
                <a:close/>
              </a:path>
            </a:pathLst>
          </a:custGeom>
        </p:spPr>
      </p:pic>
      <p:sp>
        <p:nvSpPr>
          <p:cNvPr id="12" name="Rectangle 11"/>
          <p:cNvSpPr/>
          <p:nvPr/>
        </p:nvSpPr>
        <p:spPr>
          <a:xfrm>
            <a:off x="1767840" y="316992"/>
            <a:ext cx="7363968" cy="523220"/>
          </a:xfrm>
          <a:prstGeom prst="rect">
            <a:avLst/>
          </a:prstGeom>
        </p:spPr>
        <p:txBody>
          <a:bodyPr wrap="square">
            <a:spAutoFit/>
          </a:bodyPr>
          <a:lstStyle/>
          <a:p>
            <a:pPr algn="ctr" fontAlgn="base">
              <a:spcBef>
                <a:spcPct val="0"/>
              </a:spcBef>
              <a:spcAft>
                <a:spcPts val="600"/>
              </a:spcAft>
              <a:buSzPct val="90000"/>
              <a:defRPr/>
            </a:pPr>
            <a:r>
              <a:rPr lang="en-ZA" sz="2800" b="1" kern="0" dirty="0">
                <a:ln w="0"/>
                <a:solidFill>
                  <a:srgbClr val="0070C0"/>
                </a:solidFill>
                <a:latin typeface="Century Gothic" panose="020B0502020202020204" pitchFamily="34" charset="0"/>
                <a:ea typeface="Verdana" panose="020B0604030504040204" pitchFamily="34" charset="0"/>
                <a:cs typeface="Microsoft Tai Le" panose="020B0502040204020203" pitchFamily="34" charset="0"/>
              </a:rPr>
              <a:t>International Cooperation in CNI Security</a:t>
            </a:r>
            <a:endParaRPr lang="en-US" sz="2800" b="1" kern="0" dirty="0">
              <a:ln w="0"/>
              <a:solidFill>
                <a:srgbClr val="0070C0"/>
              </a:solidFill>
              <a:latin typeface="Century Gothic" panose="020B0502020202020204" pitchFamily="34" charset="0"/>
              <a:ea typeface="Verdana" panose="020B0604030504040204" pitchFamily="34" charset="0"/>
              <a:cs typeface="Microsoft Tai Le" panose="020B0502040204020203" pitchFamily="34" charset="0"/>
            </a:endParaRPr>
          </a:p>
        </p:txBody>
      </p:sp>
    </p:spTree>
    <p:extLst>
      <p:ext uri="{BB962C8B-B14F-4D97-AF65-F5344CB8AC3E}">
        <p14:creationId xmlns:p14="http://schemas.microsoft.com/office/powerpoint/2010/main" val="552005591"/>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eelOff"/>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International agreements: a sprinkle of optimism | Global Risk Insights">
            <a:extLst>
              <a:ext uri="{FF2B5EF4-FFF2-40B4-BE49-F238E27FC236}">
                <a16:creationId xmlns:a16="http://schemas.microsoft.com/office/drawing/2014/main" xmlns="" id="{AD2107F2-A6AC-239E-355F-6AD1BB688E3A}"/>
              </a:ext>
            </a:extLst>
          </p:cNvPr>
          <p:cNvPicPr>
            <a:picLocks noChangeAspect="1"/>
          </p:cNvPicPr>
          <p:nvPr/>
        </p:nvPicPr>
        <p:blipFill rotWithShape="1">
          <a:blip r:embed="rId3"/>
          <a:srcRect l="9639" r="9639"/>
          <a:stretch/>
        </p:blipFill>
        <p:spPr>
          <a:xfrm>
            <a:off x="1" y="937748"/>
            <a:ext cx="6059423" cy="5045022"/>
          </a:xfrm>
          <a:prstGeom prst="ellipse">
            <a:avLst/>
          </a:prstGeom>
          <a:ln>
            <a:noFill/>
          </a:ln>
          <a:effectLst>
            <a:softEdge rad="112500"/>
          </a:effectLst>
        </p:spPr>
      </p:pic>
      <p:sp>
        <p:nvSpPr>
          <p:cNvPr id="10" name="Content Placeholder 2"/>
          <p:cNvSpPr txBox="1">
            <a:spLocks/>
          </p:cNvSpPr>
          <p:nvPr/>
        </p:nvSpPr>
        <p:spPr>
          <a:xfrm>
            <a:off x="5925312" y="1361873"/>
            <a:ext cx="5874338" cy="4523361"/>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90000"/>
              </a:lnSpc>
              <a:spcBef>
                <a:spcPts val="1200"/>
              </a:spcBef>
              <a:spcAft>
                <a:spcPts val="0"/>
              </a:spcAft>
              <a:buClrTx/>
              <a:buSzTx/>
              <a:buFont typeface="Arial" panose="020B0604020202020204" pitchFamily="34" charset="0"/>
              <a:buChar char="•"/>
              <a:tabLst/>
              <a:defRPr/>
            </a:pPr>
            <a:r>
              <a:rPr kumimoji="0" lang="en-GB" sz="1800" b="1" i="0" u="none" strike="noStrike" kern="1200" cap="none" spc="0" normalizeH="0" baseline="0" noProof="0" dirty="0">
                <a:ln>
                  <a:noFill/>
                </a:ln>
                <a:solidFill>
                  <a:srgbClr val="5B9BD5">
                    <a:lumMod val="75000"/>
                  </a:srgbClr>
                </a:solidFill>
                <a:effectLst/>
                <a:uLnTx/>
                <a:uFillTx/>
                <a:latin typeface="Century Gothic"/>
                <a:ea typeface="+mn-ea"/>
                <a:cs typeface="+mn-cs"/>
              </a:rPr>
              <a:t>UN General Assembly Resolutions: </a:t>
            </a:r>
            <a:r>
              <a:rPr kumimoji="0" lang="en-GB" sz="1800" b="0" i="0" u="none" strike="noStrike" kern="1200" cap="none" spc="0" normalizeH="0" baseline="0" noProof="0" dirty="0">
                <a:ln>
                  <a:noFill/>
                </a:ln>
                <a:solidFill>
                  <a:srgbClr val="5B9BD5">
                    <a:lumMod val="75000"/>
                  </a:srgbClr>
                </a:solidFill>
                <a:effectLst/>
                <a:uLnTx/>
                <a:uFillTx/>
                <a:latin typeface="Century Gothic"/>
                <a:ea typeface="+mn-ea"/>
                <a:cs typeface="+mn-cs"/>
              </a:rPr>
              <a:t>Resolution 70/237 supports international cooperation and the development of norms for responsible state behaviour in cybersecurity.</a:t>
            </a:r>
          </a:p>
          <a:p>
            <a:pPr marL="228600" marR="0" lvl="0" indent="-228600" algn="just" defTabSz="914400" rtl="0" eaLnBrk="1" fontAlgn="auto" latinLnBrk="0" hangingPunct="1">
              <a:lnSpc>
                <a:spcPct val="90000"/>
              </a:lnSpc>
              <a:spcBef>
                <a:spcPts val="1200"/>
              </a:spcBef>
              <a:spcAft>
                <a:spcPts val="0"/>
              </a:spcAft>
              <a:buClrTx/>
              <a:buSzTx/>
              <a:buFont typeface="Arial" panose="020B0604020202020204" pitchFamily="34" charset="0"/>
              <a:buChar char="•"/>
              <a:tabLst/>
              <a:defRPr/>
            </a:pPr>
            <a:r>
              <a:rPr kumimoji="0" lang="en-GB" sz="1800" b="1" i="0" u="none" strike="noStrike" kern="1200" cap="none" spc="0" normalizeH="0" baseline="0" noProof="0" dirty="0">
                <a:ln>
                  <a:noFill/>
                </a:ln>
                <a:solidFill>
                  <a:srgbClr val="5B9BD5">
                    <a:lumMod val="75000"/>
                  </a:srgbClr>
                </a:solidFill>
                <a:effectLst/>
                <a:uLnTx/>
                <a:uFillTx/>
                <a:latin typeface="Century Gothic"/>
                <a:ea typeface="+mn-ea"/>
                <a:cs typeface="+mn-cs"/>
              </a:rPr>
              <a:t>ITU standards: </a:t>
            </a:r>
            <a:r>
              <a:rPr kumimoji="0" lang="en-GB" sz="1800" b="0" i="0" u="none" strike="noStrike" kern="1200" cap="none" spc="0" normalizeH="0" baseline="0" noProof="0" dirty="0">
                <a:ln>
                  <a:noFill/>
                </a:ln>
                <a:solidFill>
                  <a:srgbClr val="5B9BD5">
                    <a:lumMod val="75000"/>
                  </a:srgbClr>
                </a:solidFill>
                <a:effectLst/>
                <a:uLnTx/>
                <a:uFillTx/>
                <a:latin typeface="Century Gothic"/>
                <a:ea typeface="+mn-ea"/>
                <a:cs typeface="+mn-cs"/>
              </a:rPr>
              <a:t>ITU-T X.1205 guides information exchange on cybersecurity threats between countries and organizations.</a:t>
            </a:r>
          </a:p>
          <a:p>
            <a:pPr marL="228600" marR="0" lvl="0" indent="-228600" algn="just" defTabSz="914400" rtl="0" eaLnBrk="1" fontAlgn="auto" latinLnBrk="0" hangingPunct="1">
              <a:lnSpc>
                <a:spcPct val="90000"/>
              </a:lnSpc>
              <a:spcBef>
                <a:spcPts val="1200"/>
              </a:spcBef>
              <a:spcAft>
                <a:spcPts val="0"/>
              </a:spcAft>
              <a:buClrTx/>
              <a:buSzTx/>
              <a:buFont typeface="Arial" panose="020B0604020202020204" pitchFamily="34" charset="0"/>
              <a:buChar char="•"/>
              <a:tabLst/>
              <a:defRPr/>
            </a:pPr>
            <a:r>
              <a:rPr kumimoji="0" lang="en-GB" sz="1800" b="1" i="0" u="none" strike="noStrike" kern="1200" cap="none" spc="0" normalizeH="0" baseline="0" noProof="0" dirty="0">
                <a:ln>
                  <a:noFill/>
                </a:ln>
                <a:solidFill>
                  <a:srgbClr val="5B9BD5">
                    <a:lumMod val="75000"/>
                  </a:srgbClr>
                </a:solidFill>
                <a:effectLst/>
                <a:uLnTx/>
                <a:uFillTx/>
                <a:latin typeface="Century Gothic"/>
                <a:ea typeface="+mn-ea"/>
                <a:cs typeface="+mn-cs"/>
              </a:rPr>
              <a:t>Council of Europe Convention on Cybercrime: </a:t>
            </a:r>
            <a:r>
              <a:rPr kumimoji="0" lang="en-GB" sz="1800" b="0" i="0" u="none" strike="noStrike" kern="1200" cap="none" spc="0" normalizeH="0" baseline="0" noProof="0" dirty="0">
                <a:ln>
                  <a:noFill/>
                </a:ln>
                <a:solidFill>
                  <a:srgbClr val="5B9BD5">
                    <a:lumMod val="75000"/>
                  </a:srgbClr>
                </a:solidFill>
                <a:effectLst/>
                <a:uLnTx/>
                <a:uFillTx/>
                <a:latin typeface="Century Gothic"/>
                <a:ea typeface="+mn-ea"/>
                <a:cs typeface="+mn-cs"/>
              </a:rPr>
              <a:t>The first treaty on cybercrime, facilitating international cooperation in investigating and prosecuting cybercrime.</a:t>
            </a:r>
          </a:p>
          <a:p>
            <a:pPr marL="228600" marR="0" lvl="0" indent="-228600" algn="just" defTabSz="914400" rtl="0" eaLnBrk="1" fontAlgn="auto" latinLnBrk="0" hangingPunct="1">
              <a:lnSpc>
                <a:spcPct val="90000"/>
              </a:lnSpc>
              <a:spcBef>
                <a:spcPts val="1200"/>
              </a:spcBef>
              <a:spcAft>
                <a:spcPts val="0"/>
              </a:spcAft>
              <a:buClrTx/>
              <a:buSzTx/>
              <a:buFont typeface="Arial" panose="020B0604020202020204" pitchFamily="34" charset="0"/>
              <a:buChar char="•"/>
              <a:tabLst/>
              <a:defRPr/>
            </a:pPr>
            <a:r>
              <a:rPr kumimoji="0" lang="en-GB" sz="1800" b="1" i="0" u="none" strike="noStrike" kern="1200" cap="none" spc="0" normalizeH="0" baseline="0" noProof="0" dirty="0">
                <a:ln>
                  <a:noFill/>
                </a:ln>
                <a:solidFill>
                  <a:srgbClr val="5B9BD5">
                    <a:lumMod val="75000"/>
                  </a:srgbClr>
                </a:solidFill>
                <a:effectLst/>
                <a:uLnTx/>
                <a:uFillTx/>
                <a:latin typeface="Century Gothic"/>
                <a:ea typeface="+mn-ea"/>
                <a:cs typeface="+mn-cs"/>
              </a:rPr>
              <a:t>IAEA Nuclear Security Series: </a:t>
            </a:r>
            <a:r>
              <a:rPr kumimoji="0" lang="en-GB" sz="1800" b="0" i="0" u="none" strike="noStrike" kern="1200" cap="none" spc="0" normalizeH="0" baseline="0" noProof="0" dirty="0">
                <a:ln>
                  <a:noFill/>
                </a:ln>
                <a:solidFill>
                  <a:srgbClr val="5B9BD5">
                    <a:lumMod val="75000"/>
                  </a:srgbClr>
                </a:solidFill>
                <a:effectLst/>
                <a:uLnTx/>
                <a:uFillTx/>
                <a:latin typeface="Century Gothic"/>
                <a:ea typeface="+mn-ea"/>
                <a:cs typeface="+mn-cs"/>
              </a:rPr>
              <a:t>Provides guidance on implementing cybersecurity measures in nuclear facilities.</a:t>
            </a:r>
          </a:p>
          <a:p>
            <a:pPr marL="228600" marR="0" lvl="0" indent="-228600" algn="l" defTabSz="914400" rtl="0" eaLnBrk="1" fontAlgn="auto" latinLnBrk="0" hangingPunct="1">
              <a:lnSpc>
                <a:spcPct val="90000"/>
              </a:lnSpc>
              <a:spcBef>
                <a:spcPts val="1200"/>
              </a:spcBef>
              <a:spcAft>
                <a:spcPts val="0"/>
              </a:spcAft>
              <a:buClrTx/>
              <a:buSzTx/>
              <a:buFont typeface="Arial" panose="020B0604020202020204" pitchFamily="34" charset="0"/>
              <a:buChar char="•"/>
              <a:tabLst/>
              <a:defRPr/>
            </a:pPr>
            <a:endParaRPr kumimoji="0" lang="en-GB" sz="2000" b="0" i="0" u="none" strike="noStrike" kern="1200" cap="none" spc="0" normalizeH="0" baseline="0" noProof="0" dirty="0">
              <a:ln>
                <a:noFill/>
              </a:ln>
              <a:solidFill>
                <a:srgbClr val="5B9BD5">
                  <a:lumMod val="75000"/>
                </a:srgbClr>
              </a:solidFill>
              <a:effectLst/>
              <a:uLnTx/>
              <a:uFillTx/>
              <a:latin typeface="Century Gothic"/>
              <a:ea typeface="+mn-ea"/>
              <a:cs typeface="+mn-cs"/>
            </a:endParaRPr>
          </a:p>
          <a:p>
            <a:pPr marL="228600" marR="0" lvl="0" indent="-228600" algn="l" defTabSz="914400" rtl="0" eaLnBrk="1" fontAlgn="auto" latinLnBrk="0" hangingPunct="1">
              <a:lnSpc>
                <a:spcPct val="90000"/>
              </a:lnSpc>
              <a:spcBef>
                <a:spcPts val="1200"/>
              </a:spcBef>
              <a:spcAft>
                <a:spcPts val="0"/>
              </a:spcAft>
              <a:buClrTx/>
              <a:buSzTx/>
              <a:buFont typeface="Arial" panose="020B0604020202020204" pitchFamily="34" charset="0"/>
              <a:buChar char="•"/>
              <a:tabLst/>
              <a:defRPr/>
            </a:pPr>
            <a:endParaRPr kumimoji="0" lang="en-GB" sz="2000" b="0" i="0" u="none" strike="noStrike" kern="1200" cap="none" spc="0" normalizeH="0" baseline="0" noProof="0" dirty="0">
              <a:ln>
                <a:noFill/>
              </a:ln>
              <a:solidFill>
                <a:srgbClr val="5B9BD5">
                  <a:lumMod val="75000"/>
                </a:srgbClr>
              </a:solidFill>
              <a:effectLst/>
              <a:uLnTx/>
              <a:uFillTx/>
              <a:latin typeface="Century Gothic"/>
              <a:ea typeface="+mn-ea"/>
              <a:cs typeface="+mn-cs"/>
            </a:endParaRPr>
          </a:p>
        </p:txBody>
      </p:sp>
      <p:sp>
        <p:nvSpPr>
          <p:cNvPr id="12" name="Rectangle 11"/>
          <p:cNvSpPr/>
          <p:nvPr/>
        </p:nvSpPr>
        <p:spPr>
          <a:xfrm>
            <a:off x="134112" y="316992"/>
            <a:ext cx="11665539" cy="523220"/>
          </a:xfrm>
          <a:prstGeom prst="rect">
            <a:avLst/>
          </a:prstGeom>
        </p:spPr>
        <p:txBody>
          <a:bodyPr wrap="square">
            <a:spAutoFit/>
          </a:bodyPr>
          <a:lstStyle/>
          <a:p>
            <a:pPr marL="0" marR="0" lvl="0" indent="0" algn="ctr" defTabSz="914400" rtl="0" eaLnBrk="1" fontAlgn="base" latinLnBrk="0" hangingPunct="1">
              <a:lnSpc>
                <a:spcPct val="100000"/>
              </a:lnSpc>
              <a:spcBef>
                <a:spcPct val="0"/>
              </a:spcBef>
              <a:spcAft>
                <a:spcPts val="600"/>
              </a:spcAft>
              <a:buClrTx/>
              <a:buSzPct val="90000"/>
              <a:buFontTx/>
              <a:buNone/>
              <a:tabLst/>
              <a:defRPr/>
            </a:pPr>
            <a:r>
              <a:rPr kumimoji="0" lang="en-GB" sz="2800" b="1" i="0" u="none" strike="noStrike" kern="0" cap="none" spc="0" normalizeH="0" baseline="0" noProof="0" dirty="0">
                <a:ln w="0"/>
                <a:solidFill>
                  <a:srgbClr val="0070C0"/>
                </a:solidFill>
                <a:effectLst/>
                <a:uLnTx/>
                <a:uFillTx/>
                <a:latin typeface="Century Gothic" panose="020B0502020202020204" pitchFamily="34" charset="0"/>
                <a:ea typeface="Verdana" panose="020B0604030504040204" pitchFamily="34" charset="0"/>
                <a:cs typeface="Microsoft Tai Le" panose="020B0502040204020203" pitchFamily="34" charset="0"/>
              </a:rPr>
              <a:t>International  Norms &amp; Agreements </a:t>
            </a:r>
            <a:r>
              <a:rPr lang="en-GB" sz="2800" b="1" kern="0" dirty="0">
                <a:ln w="0"/>
                <a:solidFill>
                  <a:srgbClr val="0070C0"/>
                </a:solidFill>
                <a:latin typeface="Century Gothic" panose="020B0502020202020204" pitchFamily="34" charset="0"/>
                <a:ea typeface="Verdana" panose="020B0604030504040204" pitchFamily="34" charset="0"/>
                <a:cs typeface="Microsoft Tai Le" panose="020B0502040204020203" pitchFamily="34" charset="0"/>
              </a:rPr>
              <a:t>R</a:t>
            </a:r>
            <a:r>
              <a:rPr kumimoji="0" lang="en-GB" sz="2800" b="1" i="0" u="none" strike="noStrike" kern="0" cap="none" spc="0" normalizeH="0" baseline="0" noProof="0" dirty="0">
                <a:ln w="0"/>
                <a:solidFill>
                  <a:srgbClr val="0070C0"/>
                </a:solidFill>
                <a:effectLst/>
                <a:uLnTx/>
                <a:uFillTx/>
                <a:latin typeface="Century Gothic" panose="020B0502020202020204" pitchFamily="34" charset="0"/>
                <a:ea typeface="Verdana" panose="020B0604030504040204" pitchFamily="34" charset="0"/>
                <a:cs typeface="Microsoft Tai Le" panose="020B0502040204020203" pitchFamily="34" charset="0"/>
              </a:rPr>
              <a:t>elated to Cybersecurity</a:t>
            </a:r>
            <a:endParaRPr kumimoji="0" lang="en-US" sz="2800" b="1" i="0" u="none" strike="noStrike" kern="0" cap="none" spc="0" normalizeH="0" baseline="0" noProof="0" dirty="0">
              <a:ln w="0"/>
              <a:solidFill>
                <a:srgbClr val="0070C0"/>
              </a:solidFill>
              <a:effectLst/>
              <a:uLnTx/>
              <a:uFillTx/>
              <a:latin typeface="Century Gothic" panose="020B0502020202020204" pitchFamily="34" charset="0"/>
              <a:ea typeface="Verdana" panose="020B0604030504040204" pitchFamily="34" charset="0"/>
              <a:cs typeface="Microsoft Tai Le" panose="020B0502040204020203" pitchFamily="34" charset="0"/>
            </a:endParaRPr>
          </a:p>
        </p:txBody>
      </p:sp>
    </p:spTree>
    <p:extLst>
      <p:ext uri="{BB962C8B-B14F-4D97-AF65-F5344CB8AC3E}">
        <p14:creationId xmlns:p14="http://schemas.microsoft.com/office/powerpoint/2010/main" val="906908258"/>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eelOff"/>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914400" y="338393"/>
            <a:ext cx="10497312" cy="523220"/>
          </a:xfrm>
          <a:prstGeom prst="rect">
            <a:avLst/>
          </a:prstGeom>
        </p:spPr>
        <p:txBody>
          <a:bodyPr wrap="square">
            <a:spAutoFit/>
          </a:bodyPr>
          <a:lstStyle/>
          <a:p>
            <a:pPr marL="0" marR="0" lvl="0" indent="0" algn="ctr" defTabSz="914400" rtl="0" eaLnBrk="1" fontAlgn="base" latinLnBrk="0" hangingPunct="1">
              <a:lnSpc>
                <a:spcPct val="100000"/>
              </a:lnSpc>
              <a:spcBef>
                <a:spcPct val="0"/>
              </a:spcBef>
              <a:spcAft>
                <a:spcPts val="600"/>
              </a:spcAft>
              <a:buClrTx/>
              <a:buSzPct val="90000"/>
              <a:buFontTx/>
              <a:buNone/>
              <a:tabLst/>
              <a:defRPr/>
            </a:pPr>
            <a:r>
              <a:rPr lang="en-ZA" sz="2800" b="1" kern="0" dirty="0">
                <a:ln w="0"/>
                <a:solidFill>
                  <a:srgbClr val="0070C0"/>
                </a:solidFill>
                <a:latin typeface="Century Gothic" panose="020B0502020202020204" pitchFamily="34" charset="0"/>
                <a:ea typeface="Verdana" panose="020B0604030504040204" pitchFamily="34" charset="0"/>
                <a:cs typeface="Microsoft Tai Le" panose="020B0502040204020203" pitchFamily="34" charset="0"/>
              </a:rPr>
              <a:t>Enhancing Cyber Security Through A</a:t>
            </a:r>
            <a:r>
              <a:rPr kumimoji="0" lang="en-ZA" sz="2800" b="1" i="0" u="none" strike="noStrike" kern="0" cap="none" spc="0" normalizeH="0" baseline="0" noProof="0" dirty="0" err="1">
                <a:ln w="0"/>
                <a:solidFill>
                  <a:srgbClr val="0070C0"/>
                </a:solidFill>
                <a:effectLst/>
                <a:uLnTx/>
                <a:uFillTx/>
                <a:latin typeface="Century Gothic" panose="020B0502020202020204" pitchFamily="34" charset="0"/>
                <a:ea typeface="Verdana" panose="020B0604030504040204" pitchFamily="34" charset="0"/>
                <a:cs typeface="Microsoft Tai Le" panose="020B0502040204020203" pitchFamily="34" charset="0"/>
              </a:rPr>
              <a:t>dvanced</a:t>
            </a:r>
            <a:r>
              <a:rPr kumimoji="0" lang="en-ZA" sz="2800" b="1" i="0" u="none" strike="noStrike" kern="0" cap="none" spc="0" normalizeH="0" baseline="0" noProof="0" dirty="0">
                <a:ln w="0"/>
                <a:solidFill>
                  <a:srgbClr val="0070C0"/>
                </a:solidFill>
                <a:effectLst/>
                <a:uLnTx/>
                <a:uFillTx/>
                <a:latin typeface="Century Gothic" panose="020B0502020202020204" pitchFamily="34" charset="0"/>
                <a:ea typeface="Verdana" panose="020B0604030504040204" pitchFamily="34" charset="0"/>
                <a:cs typeface="Microsoft Tai Le" panose="020B0502040204020203" pitchFamily="34" charset="0"/>
              </a:rPr>
              <a:t> Technologies</a:t>
            </a:r>
            <a:endParaRPr kumimoji="0" lang="en-US" sz="2800" b="1" i="0" u="none" strike="noStrike" kern="0" cap="none" spc="0" normalizeH="0" baseline="0" noProof="0" dirty="0">
              <a:ln w="0"/>
              <a:solidFill>
                <a:srgbClr val="0070C0"/>
              </a:solidFill>
              <a:effectLst/>
              <a:uLnTx/>
              <a:uFillTx/>
              <a:latin typeface="Century Gothic" panose="020B0502020202020204" pitchFamily="34" charset="0"/>
              <a:ea typeface="Verdana" panose="020B0604030504040204" pitchFamily="34" charset="0"/>
              <a:cs typeface="Microsoft Tai Le" panose="020B0502040204020203" pitchFamily="34" charset="0"/>
            </a:endParaRPr>
          </a:p>
        </p:txBody>
      </p:sp>
      <p:graphicFrame>
        <p:nvGraphicFramePr>
          <p:cNvPr id="9" name="Content Placeholder 2">
            <a:extLst>
              <a:ext uri="{FF2B5EF4-FFF2-40B4-BE49-F238E27FC236}">
                <a16:creationId xmlns:a16="http://schemas.microsoft.com/office/drawing/2014/main" xmlns="" id="{912486E6-C408-EDEF-4FA4-53C358E4D00D}"/>
              </a:ext>
            </a:extLst>
          </p:cNvPr>
          <p:cNvGraphicFramePr>
            <a:graphicFrameLocks/>
          </p:cNvGraphicFramePr>
          <p:nvPr/>
        </p:nvGraphicFramePr>
        <p:xfrm>
          <a:off x="4509549" y="1527982"/>
          <a:ext cx="6717792" cy="428580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3" name="Picture 12" descr="How to make emerging technology work for you">
            <a:extLst>
              <a:ext uri="{FF2B5EF4-FFF2-40B4-BE49-F238E27FC236}">
                <a16:creationId xmlns:a16="http://schemas.microsoft.com/office/drawing/2014/main" xmlns="" id="{4238B7AB-5417-AE29-7F12-DA4EB2B0E159}"/>
              </a:ext>
            </a:extLst>
          </p:cNvPr>
          <p:cNvPicPr>
            <a:picLocks noChangeAspect="1"/>
          </p:cNvPicPr>
          <p:nvPr/>
        </p:nvPicPr>
        <p:blipFill rotWithShape="1">
          <a:blip r:embed="rId8"/>
          <a:srcRect l="16766" r="16766"/>
          <a:stretch/>
        </p:blipFill>
        <p:spPr>
          <a:xfrm>
            <a:off x="424282" y="1527982"/>
            <a:ext cx="3382606" cy="4275094"/>
          </a:xfrm>
          <a:prstGeom prst="rect">
            <a:avLst/>
          </a:prstGeom>
        </p:spPr>
      </p:pic>
    </p:spTree>
    <p:extLst>
      <p:ext uri="{BB962C8B-B14F-4D97-AF65-F5344CB8AC3E}">
        <p14:creationId xmlns:p14="http://schemas.microsoft.com/office/powerpoint/2010/main" val="3866054738"/>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eelOff"/>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9">
            <a:extLst>
              <a:ext uri="{FF2B5EF4-FFF2-40B4-BE49-F238E27FC236}">
                <a16:creationId xmlns:a16="http://schemas.microsoft.com/office/drawing/2014/main" xmlns="" id="{BCB3C37D-3D63-4665-8739-A7FBC65C1F20}"/>
              </a:ext>
            </a:extLst>
          </p:cNvPr>
          <p:cNvSpPr/>
          <p:nvPr/>
        </p:nvSpPr>
        <p:spPr>
          <a:xfrm>
            <a:off x="330729" y="1524348"/>
            <a:ext cx="3119262" cy="4470168"/>
          </a:xfrm>
          <a:prstGeom prst="roundRect">
            <a:avLst>
              <a:gd name="adj" fmla="val 9102"/>
            </a:avLst>
          </a:prstGeom>
          <a:solidFill>
            <a:srgbClr val="00B0F0"/>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ysClr val="window" lastClr="FFFFFF"/>
              </a:solidFill>
              <a:effectLst/>
              <a:uLnTx/>
              <a:uFillTx/>
              <a:latin typeface="Calibri" panose="020F0502020204030204"/>
              <a:ea typeface="+mn-ea"/>
              <a:cs typeface="+mn-cs"/>
            </a:endParaRPr>
          </a:p>
        </p:txBody>
      </p:sp>
      <p:sp>
        <p:nvSpPr>
          <p:cNvPr id="3" name="Star: 6 Points 8">
            <a:extLst>
              <a:ext uri="{FF2B5EF4-FFF2-40B4-BE49-F238E27FC236}">
                <a16:creationId xmlns:a16="http://schemas.microsoft.com/office/drawing/2014/main" xmlns="" id="{4856D098-8F4C-4AC3-8EE7-4BA323E9434D}"/>
              </a:ext>
            </a:extLst>
          </p:cNvPr>
          <p:cNvSpPr/>
          <p:nvPr/>
        </p:nvSpPr>
        <p:spPr>
          <a:xfrm>
            <a:off x="3322097" y="5334469"/>
            <a:ext cx="272685" cy="307749"/>
          </a:xfrm>
          <a:prstGeom prst="star6">
            <a:avLst>
              <a:gd name="adj" fmla="val 13392"/>
              <a:gd name="hf" fmla="val 115470"/>
            </a:avLst>
          </a:prstGeom>
          <a:solidFill>
            <a:srgbClr val="F7E1BE"/>
          </a:solidFill>
          <a:ln w="12700" cap="flat" cmpd="sng" algn="ctr">
            <a:solidFill>
              <a:srgbClr val="F7E1BE">
                <a:lumMod val="10000"/>
              </a:srgbClr>
            </a:solid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ysClr val="window" lastClr="FFFFFF"/>
              </a:solidFill>
              <a:effectLst/>
              <a:uLnTx/>
              <a:uFillTx/>
              <a:latin typeface="Calibri" panose="020F0502020204030204"/>
              <a:ea typeface="+mn-ea"/>
              <a:cs typeface="+mn-cs"/>
            </a:endParaRPr>
          </a:p>
        </p:txBody>
      </p:sp>
      <p:grpSp>
        <p:nvGrpSpPr>
          <p:cNvPr id="7" name="Group 6">
            <a:extLst>
              <a:ext uri="{FF2B5EF4-FFF2-40B4-BE49-F238E27FC236}">
                <a16:creationId xmlns:a16="http://schemas.microsoft.com/office/drawing/2014/main" xmlns="" id="{E96F59AD-9FCC-4463-9611-B61A40829AF2}"/>
              </a:ext>
            </a:extLst>
          </p:cNvPr>
          <p:cNvGrpSpPr/>
          <p:nvPr/>
        </p:nvGrpSpPr>
        <p:grpSpPr>
          <a:xfrm>
            <a:off x="3683869" y="1951498"/>
            <a:ext cx="8202189" cy="4010478"/>
            <a:chOff x="3791690" y="2047482"/>
            <a:chExt cx="8202189" cy="4010478"/>
          </a:xfrm>
        </p:grpSpPr>
        <p:grpSp>
          <p:nvGrpSpPr>
            <p:cNvPr id="9" name="Group 8">
              <a:extLst>
                <a:ext uri="{FF2B5EF4-FFF2-40B4-BE49-F238E27FC236}">
                  <a16:creationId xmlns:a16="http://schemas.microsoft.com/office/drawing/2014/main" xmlns="" id="{CC445ADF-383F-447D-B478-58A4DB172AFF}"/>
                </a:ext>
              </a:extLst>
            </p:cNvPr>
            <p:cNvGrpSpPr/>
            <p:nvPr/>
          </p:nvGrpSpPr>
          <p:grpSpPr>
            <a:xfrm>
              <a:off x="3791690" y="2047482"/>
              <a:ext cx="1807375" cy="3795034"/>
              <a:chOff x="3897082" y="2047482"/>
              <a:chExt cx="1807375" cy="3795034"/>
            </a:xfrm>
          </p:grpSpPr>
          <p:sp>
            <p:nvSpPr>
              <p:cNvPr id="37" name="TextBox 95">
                <a:extLst>
                  <a:ext uri="{FF2B5EF4-FFF2-40B4-BE49-F238E27FC236}">
                    <a16:creationId xmlns:a16="http://schemas.microsoft.com/office/drawing/2014/main" xmlns="" id="{5A4C1794-D0C0-405D-B3F7-6F2485232027}"/>
                  </a:ext>
                </a:extLst>
              </p:cNvPr>
              <p:cNvSpPr txBox="1"/>
              <p:nvPr/>
            </p:nvSpPr>
            <p:spPr>
              <a:xfrm>
                <a:off x="3897082" y="3811191"/>
                <a:ext cx="1807375" cy="203132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GB" sz="1400" b="0" i="0" u="none" strike="noStrike" kern="1200" cap="none" spc="0" normalizeH="0" baseline="0" noProof="0" dirty="0">
                    <a:ln>
                      <a:noFill/>
                    </a:ln>
                    <a:solidFill>
                      <a:srgbClr val="0070C0"/>
                    </a:solidFill>
                    <a:effectLst/>
                    <a:uLnTx/>
                    <a:uFillTx/>
                    <a:latin typeface="Century Gothic" panose="020B0502020202020204" pitchFamily="34" charset="0"/>
                    <a:ea typeface="+mn-ea"/>
                    <a:cs typeface="+mn-cs"/>
                  </a:rPr>
                  <a:t>The supply chain can be vulnerable to various threats, including counterfeit or tampered components, malware injection, or insider attacks</a:t>
                </a:r>
                <a:endParaRPr kumimoji="0" lang="en-US" sz="1400" b="0" i="0" u="none" strike="noStrike" kern="1200" cap="none" spc="0" normalizeH="0" baseline="0" noProof="0" dirty="0">
                  <a:ln>
                    <a:noFill/>
                  </a:ln>
                  <a:solidFill>
                    <a:srgbClr val="0070C0"/>
                  </a:solidFill>
                  <a:effectLst/>
                  <a:uLnTx/>
                  <a:uFillTx/>
                  <a:latin typeface="Century Gothic" panose="020B0502020202020204" pitchFamily="34" charset="0"/>
                  <a:ea typeface="+mn-ea"/>
                  <a:cs typeface="Arial" panose="020B0604020202020204" pitchFamily="34" charset="0"/>
                </a:endParaRPr>
              </a:p>
            </p:txBody>
          </p:sp>
          <p:grpSp>
            <p:nvGrpSpPr>
              <p:cNvPr id="38" name="Group 37">
                <a:extLst>
                  <a:ext uri="{FF2B5EF4-FFF2-40B4-BE49-F238E27FC236}">
                    <a16:creationId xmlns:a16="http://schemas.microsoft.com/office/drawing/2014/main" xmlns="" id="{9BF6A9C3-6973-40C3-A082-E3B82E1B3D40}"/>
                  </a:ext>
                </a:extLst>
              </p:cNvPr>
              <p:cNvGrpSpPr/>
              <p:nvPr/>
            </p:nvGrpSpPr>
            <p:grpSpPr>
              <a:xfrm>
                <a:off x="3955204" y="2047482"/>
                <a:ext cx="1654002" cy="1593845"/>
                <a:chOff x="3755870" y="2047482"/>
                <a:chExt cx="1654002" cy="1593845"/>
              </a:xfrm>
            </p:grpSpPr>
            <p:grpSp>
              <p:nvGrpSpPr>
                <p:cNvPr id="39" name="Group 38">
                  <a:extLst>
                    <a:ext uri="{FF2B5EF4-FFF2-40B4-BE49-F238E27FC236}">
                      <a16:creationId xmlns:a16="http://schemas.microsoft.com/office/drawing/2014/main" xmlns="" id="{780A173E-4EAD-487D-9986-08F727CED403}"/>
                    </a:ext>
                  </a:extLst>
                </p:cNvPr>
                <p:cNvGrpSpPr/>
                <p:nvPr/>
              </p:nvGrpSpPr>
              <p:grpSpPr>
                <a:xfrm>
                  <a:off x="3755870" y="2047482"/>
                  <a:ext cx="1654002" cy="1593845"/>
                  <a:chOff x="719843" y="1639584"/>
                  <a:chExt cx="2201478" cy="2121408"/>
                </a:xfrm>
              </p:grpSpPr>
              <p:sp>
                <p:nvSpPr>
                  <p:cNvPr id="42" name="Arc 41">
                    <a:extLst>
                      <a:ext uri="{FF2B5EF4-FFF2-40B4-BE49-F238E27FC236}">
                        <a16:creationId xmlns:a16="http://schemas.microsoft.com/office/drawing/2014/main" xmlns="" id="{52F19FE9-C9EF-407F-AA8B-EC4FCF12D00F}"/>
                      </a:ext>
                    </a:extLst>
                  </p:cNvPr>
                  <p:cNvSpPr/>
                  <p:nvPr/>
                </p:nvSpPr>
                <p:spPr>
                  <a:xfrm>
                    <a:off x="719843" y="1639584"/>
                    <a:ext cx="2122750" cy="2121408"/>
                  </a:xfrm>
                  <a:prstGeom prst="arc">
                    <a:avLst>
                      <a:gd name="adj1" fmla="val 5574888"/>
                      <a:gd name="adj2" fmla="val 11217085"/>
                    </a:avLst>
                  </a:prstGeom>
                  <a:noFill/>
                  <a:ln w="6350" cap="flat" cmpd="sng" algn="ctr">
                    <a:solidFill>
                      <a:srgbClr val="000000">
                        <a:lumMod val="75000"/>
                        <a:lumOff val="25000"/>
                      </a:srgbClr>
                    </a:solidFill>
                    <a:prstDash val="solid"/>
                    <a:miter lim="800000"/>
                    <a:tailEnd type="oval"/>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Oval 42">
                    <a:extLst>
                      <a:ext uri="{FF2B5EF4-FFF2-40B4-BE49-F238E27FC236}">
                        <a16:creationId xmlns:a16="http://schemas.microsoft.com/office/drawing/2014/main" xmlns="" id="{29A7C09B-99E3-4C6F-B58E-05D3A5A250DB}"/>
                      </a:ext>
                    </a:extLst>
                  </p:cNvPr>
                  <p:cNvSpPr/>
                  <p:nvPr/>
                </p:nvSpPr>
                <p:spPr>
                  <a:xfrm>
                    <a:off x="877633" y="1674547"/>
                    <a:ext cx="1948278" cy="1945655"/>
                  </a:xfrm>
                  <a:prstGeom prst="ellipse">
                    <a:avLst/>
                  </a:prstGeom>
                  <a:solidFill>
                    <a:srgbClr val="0070C0"/>
                  </a:solidFill>
                  <a:ln w="12700" cap="flat" cmpd="sng" algn="ctr">
                    <a:noFill/>
                    <a:prstDash val="solid"/>
                    <a:miter lim="800000"/>
                  </a:ln>
                  <a:effectLst>
                    <a:outerShdw blurRad="63500" sx="102000" sy="102000" algn="ctr" rotWithShape="0">
                      <a:prstClr val="black">
                        <a:alpha val="4000"/>
                      </a:prstClr>
                    </a:outerShdw>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44" name="Straight Connector 43">
                    <a:extLst>
                      <a:ext uri="{FF2B5EF4-FFF2-40B4-BE49-F238E27FC236}">
                        <a16:creationId xmlns:a16="http://schemas.microsoft.com/office/drawing/2014/main" xmlns="" id="{18FAE8B2-895C-4044-9D19-B60D01526F97}"/>
                      </a:ext>
                    </a:extLst>
                  </p:cNvPr>
                  <p:cNvCxnSpPr>
                    <a:cxnSpLocks/>
                  </p:cNvCxnSpPr>
                  <p:nvPr/>
                </p:nvCxnSpPr>
                <p:spPr>
                  <a:xfrm flipV="1">
                    <a:off x="1714307" y="3744595"/>
                    <a:ext cx="1207014" cy="16397"/>
                  </a:xfrm>
                  <a:prstGeom prst="line">
                    <a:avLst/>
                  </a:prstGeom>
                  <a:noFill/>
                  <a:ln w="6350" cap="flat" cmpd="sng" algn="ctr">
                    <a:solidFill>
                      <a:srgbClr val="000000">
                        <a:lumMod val="75000"/>
                        <a:lumOff val="25000"/>
                      </a:srgbClr>
                    </a:solidFill>
                    <a:prstDash val="solid"/>
                    <a:miter lim="800000"/>
                    <a:tailEnd type="triangle"/>
                  </a:ln>
                  <a:effectLst/>
                </p:spPr>
              </p:cxnSp>
            </p:grpSp>
            <p:sp>
              <p:nvSpPr>
                <p:cNvPr id="40" name="TextBox 96">
                  <a:extLst>
                    <a:ext uri="{FF2B5EF4-FFF2-40B4-BE49-F238E27FC236}">
                      <a16:creationId xmlns:a16="http://schemas.microsoft.com/office/drawing/2014/main" xmlns="" id="{E9696BD9-931A-4860-BC36-2F25149994D7}"/>
                    </a:ext>
                  </a:extLst>
                </p:cNvPr>
                <p:cNvSpPr txBox="1"/>
                <p:nvPr/>
              </p:nvSpPr>
              <p:spPr>
                <a:xfrm>
                  <a:off x="4005977" y="2668599"/>
                  <a:ext cx="1220358" cy="646331"/>
                </a:xfrm>
                <a:prstGeom prst="rect">
                  <a:avLst/>
                </a:prstGeom>
                <a:noFill/>
                <a:ln>
                  <a:noFill/>
                </a:ln>
              </p:spPr>
              <p:txBody>
                <a:bodyPr wrap="squar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Preventing Compromises and Attacks</a:t>
                  </a:r>
                  <a:endParaRPr kumimoji="0" lang="en-GB" sz="12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Times New Roman" panose="02020603050405020304" pitchFamily="18" charset="0"/>
                  </a:endParaRPr>
                </a:p>
              </p:txBody>
            </p:sp>
            <p:sp>
              <p:nvSpPr>
                <p:cNvPr id="41" name="Google Shape;1022;p83">
                  <a:extLst>
                    <a:ext uri="{FF2B5EF4-FFF2-40B4-BE49-F238E27FC236}">
                      <a16:creationId xmlns:a16="http://schemas.microsoft.com/office/drawing/2014/main" xmlns="" id="{E32597E1-418C-4415-BDD0-B0CFBFB996A7}"/>
                    </a:ext>
                  </a:extLst>
                </p:cNvPr>
                <p:cNvSpPr/>
                <p:nvPr/>
              </p:nvSpPr>
              <p:spPr>
                <a:xfrm>
                  <a:off x="4329180" y="2297083"/>
                  <a:ext cx="523214" cy="337707"/>
                </a:xfrm>
                <a:custGeom>
                  <a:avLst/>
                  <a:gdLst/>
                  <a:ahLst/>
                  <a:cxnLst/>
                  <a:rect l="l" t="t" r="r" b="b"/>
                  <a:pathLst>
                    <a:path w="2408368" h="1554480" extrusionOk="0">
                      <a:moveTo>
                        <a:pt x="1112016" y="968693"/>
                      </a:moveTo>
                      <a:lnTo>
                        <a:pt x="1138686" y="968693"/>
                      </a:lnTo>
                      <a:cubicBezTo>
                        <a:pt x="1146306" y="1016318"/>
                        <a:pt x="1183453" y="1053465"/>
                        <a:pt x="1230126" y="1060133"/>
                      </a:cubicBezTo>
                      <a:lnTo>
                        <a:pt x="1230126" y="1086803"/>
                      </a:lnTo>
                      <a:cubicBezTo>
                        <a:pt x="1168213" y="1079183"/>
                        <a:pt x="1119636" y="1030605"/>
                        <a:pt x="1112016" y="968693"/>
                      </a:cubicBezTo>
                      <a:close/>
                      <a:moveTo>
                        <a:pt x="1247271" y="904875"/>
                      </a:moveTo>
                      <a:cubicBezTo>
                        <a:pt x="1273047" y="904875"/>
                        <a:pt x="1293943" y="925771"/>
                        <a:pt x="1293943" y="951547"/>
                      </a:cubicBezTo>
                      <a:cubicBezTo>
                        <a:pt x="1293943" y="977324"/>
                        <a:pt x="1273047" y="998220"/>
                        <a:pt x="1247271" y="998220"/>
                      </a:cubicBezTo>
                      <a:cubicBezTo>
                        <a:pt x="1221494" y="998220"/>
                        <a:pt x="1200598" y="977324"/>
                        <a:pt x="1200598" y="951547"/>
                      </a:cubicBezTo>
                      <a:cubicBezTo>
                        <a:pt x="1200598" y="925771"/>
                        <a:pt x="1221494" y="904875"/>
                        <a:pt x="1247271" y="904875"/>
                      </a:cubicBezTo>
                      <a:close/>
                      <a:moveTo>
                        <a:pt x="1264416" y="816293"/>
                      </a:moveTo>
                      <a:cubicBezTo>
                        <a:pt x="1326328" y="823913"/>
                        <a:pt x="1374906" y="872490"/>
                        <a:pt x="1382526" y="934403"/>
                      </a:cubicBezTo>
                      <a:lnTo>
                        <a:pt x="1355856" y="934403"/>
                      </a:lnTo>
                      <a:cubicBezTo>
                        <a:pt x="1349188" y="887730"/>
                        <a:pt x="1312041" y="850583"/>
                        <a:pt x="1264416" y="842963"/>
                      </a:cubicBezTo>
                      <a:close/>
                      <a:moveTo>
                        <a:pt x="1230126" y="816293"/>
                      </a:moveTo>
                      <a:lnTo>
                        <a:pt x="1230126" y="842963"/>
                      </a:lnTo>
                      <a:cubicBezTo>
                        <a:pt x="1183453" y="850583"/>
                        <a:pt x="1146306" y="887730"/>
                        <a:pt x="1138686" y="934403"/>
                      </a:cubicBezTo>
                      <a:lnTo>
                        <a:pt x="1112016" y="934403"/>
                      </a:lnTo>
                      <a:cubicBezTo>
                        <a:pt x="1119636" y="872490"/>
                        <a:pt x="1168213" y="823913"/>
                        <a:pt x="1230126" y="816293"/>
                      </a:cubicBezTo>
                      <a:close/>
                      <a:moveTo>
                        <a:pt x="1212981" y="669608"/>
                      </a:moveTo>
                      <a:cubicBezTo>
                        <a:pt x="1081537" y="684848"/>
                        <a:pt x="976762" y="788670"/>
                        <a:pt x="962475" y="920115"/>
                      </a:cubicBezTo>
                      <a:lnTo>
                        <a:pt x="962475" y="934403"/>
                      </a:lnTo>
                      <a:lnTo>
                        <a:pt x="1112016" y="934403"/>
                      </a:lnTo>
                      <a:cubicBezTo>
                        <a:pt x="1112016" y="940118"/>
                        <a:pt x="1111064" y="945833"/>
                        <a:pt x="1111064" y="951548"/>
                      </a:cubicBezTo>
                      <a:cubicBezTo>
                        <a:pt x="1111064" y="957263"/>
                        <a:pt x="1111064" y="962978"/>
                        <a:pt x="1112016" y="968693"/>
                      </a:cubicBezTo>
                      <a:lnTo>
                        <a:pt x="962475" y="968693"/>
                      </a:lnTo>
                      <a:lnTo>
                        <a:pt x="962475" y="982980"/>
                      </a:lnTo>
                      <a:cubicBezTo>
                        <a:pt x="977714" y="1114425"/>
                        <a:pt x="1081537" y="1219200"/>
                        <a:pt x="1212981" y="1233488"/>
                      </a:cubicBezTo>
                      <a:lnTo>
                        <a:pt x="1230126" y="1233488"/>
                      </a:lnTo>
                      <a:lnTo>
                        <a:pt x="1230126" y="1086803"/>
                      </a:lnTo>
                      <a:cubicBezTo>
                        <a:pt x="1235841" y="1087755"/>
                        <a:pt x="1241555" y="1087755"/>
                        <a:pt x="1247271" y="1087755"/>
                      </a:cubicBezTo>
                      <a:cubicBezTo>
                        <a:pt x="1252986" y="1087755"/>
                        <a:pt x="1258701" y="1087755"/>
                        <a:pt x="1264416" y="1086803"/>
                      </a:cubicBezTo>
                      <a:lnTo>
                        <a:pt x="1264416" y="1061085"/>
                      </a:lnTo>
                      <a:cubicBezTo>
                        <a:pt x="1312041" y="1053465"/>
                        <a:pt x="1349188" y="1016317"/>
                        <a:pt x="1355856" y="969645"/>
                      </a:cubicBezTo>
                      <a:lnTo>
                        <a:pt x="1382526" y="969645"/>
                      </a:lnTo>
                      <a:cubicBezTo>
                        <a:pt x="1374906" y="1031557"/>
                        <a:pt x="1326328" y="1080135"/>
                        <a:pt x="1264416" y="1087755"/>
                      </a:cubicBezTo>
                      <a:lnTo>
                        <a:pt x="1264416" y="1233488"/>
                      </a:lnTo>
                      <a:lnTo>
                        <a:pt x="1275847" y="1233488"/>
                      </a:lnTo>
                      <a:cubicBezTo>
                        <a:pt x="1407292" y="1219200"/>
                        <a:pt x="1511114" y="1114425"/>
                        <a:pt x="1526354" y="982980"/>
                      </a:cubicBezTo>
                      <a:lnTo>
                        <a:pt x="1526354" y="968693"/>
                      </a:lnTo>
                      <a:lnTo>
                        <a:pt x="1382526" y="968693"/>
                      </a:lnTo>
                      <a:cubicBezTo>
                        <a:pt x="1382526" y="962978"/>
                        <a:pt x="1383478" y="957263"/>
                        <a:pt x="1383478" y="951548"/>
                      </a:cubicBezTo>
                      <a:cubicBezTo>
                        <a:pt x="1383478" y="945833"/>
                        <a:pt x="1383478" y="940118"/>
                        <a:pt x="1382526" y="934403"/>
                      </a:cubicBezTo>
                      <a:lnTo>
                        <a:pt x="1526354" y="934403"/>
                      </a:lnTo>
                      <a:lnTo>
                        <a:pt x="1526354" y="920115"/>
                      </a:lnTo>
                      <a:cubicBezTo>
                        <a:pt x="1511114" y="788670"/>
                        <a:pt x="1407292" y="683895"/>
                        <a:pt x="1275847" y="669608"/>
                      </a:cubicBezTo>
                      <a:lnTo>
                        <a:pt x="1264416" y="669608"/>
                      </a:lnTo>
                      <a:lnTo>
                        <a:pt x="1264416" y="816292"/>
                      </a:lnTo>
                      <a:cubicBezTo>
                        <a:pt x="1258701" y="816292"/>
                        <a:pt x="1252986" y="815340"/>
                        <a:pt x="1247271" y="815340"/>
                      </a:cubicBezTo>
                      <a:cubicBezTo>
                        <a:pt x="1241555" y="815340"/>
                        <a:pt x="1235841" y="815340"/>
                        <a:pt x="1230126" y="816292"/>
                      </a:cubicBezTo>
                      <a:lnTo>
                        <a:pt x="1230126" y="669608"/>
                      </a:lnTo>
                      <a:close/>
                      <a:moveTo>
                        <a:pt x="1573979" y="534353"/>
                      </a:moveTo>
                      <a:cubicBezTo>
                        <a:pt x="1696852" y="631508"/>
                        <a:pt x="1775910" y="782003"/>
                        <a:pt x="1775910" y="951548"/>
                      </a:cubicBezTo>
                      <a:cubicBezTo>
                        <a:pt x="1775910" y="1121093"/>
                        <a:pt x="1696852" y="1272540"/>
                        <a:pt x="1572075" y="1369695"/>
                      </a:cubicBezTo>
                      <a:cubicBezTo>
                        <a:pt x="1867350" y="1272540"/>
                        <a:pt x="2108332" y="1067753"/>
                        <a:pt x="2230252" y="952500"/>
                      </a:cubicBezTo>
                      <a:cubicBezTo>
                        <a:pt x="2174054" y="897255"/>
                        <a:pt x="2091188" y="824865"/>
                        <a:pt x="1988316" y="751523"/>
                      </a:cubicBezTo>
                      <a:cubicBezTo>
                        <a:pt x="1880685" y="674370"/>
                        <a:pt x="1736856" y="588645"/>
                        <a:pt x="1573979" y="534353"/>
                      </a:cubicBezTo>
                      <a:close/>
                      <a:moveTo>
                        <a:pt x="916754" y="533400"/>
                      </a:moveTo>
                      <a:cubicBezTo>
                        <a:pt x="769117" y="582930"/>
                        <a:pt x="634814" y="658178"/>
                        <a:pt x="522419" y="736283"/>
                      </a:cubicBezTo>
                      <a:cubicBezTo>
                        <a:pt x="410025" y="813435"/>
                        <a:pt x="319537" y="893445"/>
                        <a:pt x="259529" y="951548"/>
                      </a:cubicBezTo>
                      <a:cubicBezTo>
                        <a:pt x="315727" y="1006793"/>
                        <a:pt x="398594" y="1079183"/>
                        <a:pt x="501464" y="1152525"/>
                      </a:cubicBezTo>
                      <a:cubicBezTo>
                        <a:pt x="609097" y="1228725"/>
                        <a:pt x="752925" y="1314450"/>
                        <a:pt x="914850" y="1368743"/>
                      </a:cubicBezTo>
                      <a:cubicBezTo>
                        <a:pt x="791977" y="1271588"/>
                        <a:pt x="712919" y="1121093"/>
                        <a:pt x="712919" y="951548"/>
                      </a:cubicBezTo>
                      <a:cubicBezTo>
                        <a:pt x="712919" y="782003"/>
                        <a:pt x="791977" y="630555"/>
                        <a:pt x="916754" y="533400"/>
                      </a:cubicBezTo>
                      <a:close/>
                      <a:moveTo>
                        <a:pt x="48074" y="524590"/>
                      </a:moveTo>
                      <a:cubicBezTo>
                        <a:pt x="60695" y="523399"/>
                        <a:pt x="73315" y="527209"/>
                        <a:pt x="83316" y="537210"/>
                      </a:cubicBezTo>
                      <a:lnTo>
                        <a:pt x="209047" y="647700"/>
                      </a:lnTo>
                      <a:cubicBezTo>
                        <a:pt x="229049" y="667702"/>
                        <a:pt x="233812" y="698183"/>
                        <a:pt x="213809" y="718185"/>
                      </a:cubicBezTo>
                      <a:cubicBezTo>
                        <a:pt x="193806" y="738187"/>
                        <a:pt x="163326" y="742950"/>
                        <a:pt x="143324" y="722948"/>
                      </a:cubicBezTo>
                      <a:lnTo>
                        <a:pt x="17593" y="617220"/>
                      </a:lnTo>
                      <a:cubicBezTo>
                        <a:pt x="-2409" y="597217"/>
                        <a:pt x="-7171" y="561975"/>
                        <a:pt x="12831" y="541973"/>
                      </a:cubicBezTo>
                      <a:cubicBezTo>
                        <a:pt x="22833" y="531972"/>
                        <a:pt x="35453" y="525780"/>
                        <a:pt x="48074" y="524590"/>
                      </a:cubicBezTo>
                      <a:close/>
                      <a:moveTo>
                        <a:pt x="2335980" y="474107"/>
                      </a:moveTo>
                      <a:cubicBezTo>
                        <a:pt x="2348600" y="475297"/>
                        <a:pt x="2361220" y="481489"/>
                        <a:pt x="2371220" y="491490"/>
                      </a:cubicBezTo>
                      <a:cubicBezTo>
                        <a:pt x="2386460" y="517207"/>
                        <a:pt x="2386460" y="546735"/>
                        <a:pt x="2366460" y="561975"/>
                      </a:cubicBezTo>
                      <a:lnTo>
                        <a:pt x="2240728" y="672465"/>
                      </a:lnTo>
                      <a:cubicBezTo>
                        <a:pt x="2220728" y="692467"/>
                        <a:pt x="2190248" y="687705"/>
                        <a:pt x="2170244" y="667702"/>
                      </a:cubicBezTo>
                      <a:cubicBezTo>
                        <a:pt x="2125476" y="617220"/>
                        <a:pt x="2195008" y="581977"/>
                        <a:pt x="2300736" y="486727"/>
                      </a:cubicBezTo>
                      <a:cubicBezTo>
                        <a:pt x="2310736" y="476726"/>
                        <a:pt x="2323360" y="472916"/>
                        <a:pt x="2335980" y="474107"/>
                      </a:cubicBezTo>
                      <a:close/>
                      <a:moveTo>
                        <a:pt x="1244414" y="349568"/>
                      </a:moveTo>
                      <a:cubicBezTo>
                        <a:pt x="1887352" y="349568"/>
                        <a:pt x="2408368" y="951548"/>
                        <a:pt x="2408368" y="951548"/>
                      </a:cubicBezTo>
                      <a:cubicBezTo>
                        <a:pt x="2408368" y="951548"/>
                        <a:pt x="1887352" y="1554480"/>
                        <a:pt x="1244414" y="1554480"/>
                      </a:cubicBezTo>
                      <a:cubicBezTo>
                        <a:pt x="601477" y="1554480"/>
                        <a:pt x="80460" y="952500"/>
                        <a:pt x="80460" y="952500"/>
                      </a:cubicBezTo>
                      <a:cubicBezTo>
                        <a:pt x="80460" y="952500"/>
                        <a:pt x="601477" y="349568"/>
                        <a:pt x="1244414" y="349568"/>
                      </a:cubicBezTo>
                      <a:close/>
                      <a:moveTo>
                        <a:pt x="306081" y="298133"/>
                      </a:moveTo>
                      <a:cubicBezTo>
                        <a:pt x="319297" y="300038"/>
                        <a:pt x="331918" y="306229"/>
                        <a:pt x="339538" y="316230"/>
                      </a:cubicBezTo>
                      <a:lnTo>
                        <a:pt x="439551" y="451485"/>
                      </a:lnTo>
                      <a:cubicBezTo>
                        <a:pt x="453838" y="471488"/>
                        <a:pt x="449076" y="506730"/>
                        <a:pt x="429073" y="521970"/>
                      </a:cubicBezTo>
                      <a:cubicBezTo>
                        <a:pt x="409071" y="536258"/>
                        <a:pt x="373828" y="531495"/>
                        <a:pt x="358588" y="511493"/>
                      </a:cubicBezTo>
                      <a:lnTo>
                        <a:pt x="258576" y="376238"/>
                      </a:lnTo>
                      <a:cubicBezTo>
                        <a:pt x="244288" y="356235"/>
                        <a:pt x="249051" y="320993"/>
                        <a:pt x="269053" y="305753"/>
                      </a:cubicBezTo>
                      <a:cubicBezTo>
                        <a:pt x="279054" y="298609"/>
                        <a:pt x="292865" y="296228"/>
                        <a:pt x="306081" y="298133"/>
                      </a:cubicBezTo>
                      <a:close/>
                      <a:moveTo>
                        <a:pt x="2107496" y="297418"/>
                      </a:moveTo>
                      <a:cubicBezTo>
                        <a:pt x="2120712" y="295513"/>
                        <a:pt x="2134524" y="298132"/>
                        <a:pt x="2144528" y="305752"/>
                      </a:cubicBezTo>
                      <a:cubicBezTo>
                        <a:pt x="2165480" y="320992"/>
                        <a:pt x="2170244" y="356235"/>
                        <a:pt x="2155004" y="376237"/>
                      </a:cubicBezTo>
                      <a:cubicBezTo>
                        <a:pt x="2064516" y="496252"/>
                        <a:pt x="2034036" y="557212"/>
                        <a:pt x="1984504" y="521970"/>
                      </a:cubicBezTo>
                      <a:cubicBezTo>
                        <a:pt x="1963551" y="501967"/>
                        <a:pt x="1958788" y="471487"/>
                        <a:pt x="1974028" y="451485"/>
                      </a:cubicBezTo>
                      <a:lnTo>
                        <a:pt x="2074040" y="316230"/>
                      </a:lnTo>
                      <a:cubicBezTo>
                        <a:pt x="2081660" y="305752"/>
                        <a:pt x="2094280" y="299323"/>
                        <a:pt x="2107496" y="297418"/>
                      </a:cubicBezTo>
                      <a:close/>
                      <a:moveTo>
                        <a:pt x="1829070" y="132174"/>
                      </a:moveTo>
                      <a:cubicBezTo>
                        <a:pt x="1835559" y="132279"/>
                        <a:pt x="1842108" y="133588"/>
                        <a:pt x="1848299" y="136208"/>
                      </a:cubicBezTo>
                      <a:cubicBezTo>
                        <a:pt x="1873064" y="145733"/>
                        <a:pt x="1883541" y="176213"/>
                        <a:pt x="1873064" y="200978"/>
                      </a:cubicBezTo>
                      <a:lnTo>
                        <a:pt x="1808293" y="351473"/>
                      </a:lnTo>
                      <a:cubicBezTo>
                        <a:pt x="1798768" y="376238"/>
                        <a:pt x="1768289" y="391478"/>
                        <a:pt x="1743524" y="376238"/>
                      </a:cubicBezTo>
                      <a:cubicBezTo>
                        <a:pt x="1718759" y="366713"/>
                        <a:pt x="1708281" y="336233"/>
                        <a:pt x="1718759" y="311468"/>
                      </a:cubicBezTo>
                      <a:lnTo>
                        <a:pt x="1783528" y="160973"/>
                      </a:lnTo>
                      <a:cubicBezTo>
                        <a:pt x="1790672" y="142399"/>
                        <a:pt x="1809603" y="131862"/>
                        <a:pt x="1829070" y="132174"/>
                      </a:cubicBezTo>
                      <a:close/>
                      <a:moveTo>
                        <a:pt x="584375" y="132174"/>
                      </a:moveTo>
                      <a:cubicBezTo>
                        <a:pt x="603619" y="131862"/>
                        <a:pt x="622193" y="142399"/>
                        <a:pt x="630051" y="160973"/>
                      </a:cubicBezTo>
                      <a:lnTo>
                        <a:pt x="694821" y="311468"/>
                      </a:lnTo>
                      <a:cubicBezTo>
                        <a:pt x="705299" y="336233"/>
                        <a:pt x="694821" y="365760"/>
                        <a:pt x="670055" y="376238"/>
                      </a:cubicBezTo>
                      <a:cubicBezTo>
                        <a:pt x="645291" y="391478"/>
                        <a:pt x="614811" y="376238"/>
                        <a:pt x="605286" y="351473"/>
                      </a:cubicBezTo>
                      <a:lnTo>
                        <a:pt x="540516" y="200978"/>
                      </a:lnTo>
                      <a:cubicBezTo>
                        <a:pt x="530038" y="176213"/>
                        <a:pt x="540516" y="146685"/>
                        <a:pt x="565280" y="136208"/>
                      </a:cubicBezTo>
                      <a:cubicBezTo>
                        <a:pt x="571472" y="133588"/>
                        <a:pt x="577961" y="132279"/>
                        <a:pt x="584375" y="132174"/>
                      </a:cubicBezTo>
                      <a:close/>
                      <a:moveTo>
                        <a:pt x="1533021" y="36195"/>
                      </a:moveTo>
                      <a:cubicBezTo>
                        <a:pt x="1562548" y="40958"/>
                        <a:pt x="1577788" y="71437"/>
                        <a:pt x="1573026" y="96202"/>
                      </a:cubicBezTo>
                      <a:lnTo>
                        <a:pt x="1537784" y="256223"/>
                      </a:lnTo>
                      <a:cubicBezTo>
                        <a:pt x="1533021" y="280987"/>
                        <a:pt x="1507303" y="300990"/>
                        <a:pt x="1477776" y="296227"/>
                      </a:cubicBezTo>
                      <a:cubicBezTo>
                        <a:pt x="1448248" y="291465"/>
                        <a:pt x="1433009" y="260985"/>
                        <a:pt x="1437771" y="236220"/>
                      </a:cubicBezTo>
                      <a:lnTo>
                        <a:pt x="1473013" y="76200"/>
                      </a:lnTo>
                      <a:cubicBezTo>
                        <a:pt x="1477776" y="46673"/>
                        <a:pt x="1508255" y="31433"/>
                        <a:pt x="1533021" y="36195"/>
                      </a:cubicBezTo>
                      <a:close/>
                      <a:moveTo>
                        <a:pt x="880559" y="30480"/>
                      </a:moveTo>
                      <a:cubicBezTo>
                        <a:pt x="910087" y="25717"/>
                        <a:pt x="935804" y="45720"/>
                        <a:pt x="940566" y="70485"/>
                      </a:cubicBezTo>
                      <a:lnTo>
                        <a:pt x="975809" y="231457"/>
                      </a:lnTo>
                      <a:cubicBezTo>
                        <a:pt x="980572" y="260985"/>
                        <a:pt x="960568" y="286702"/>
                        <a:pt x="935804" y="291465"/>
                      </a:cubicBezTo>
                      <a:cubicBezTo>
                        <a:pt x="906276" y="300990"/>
                        <a:pt x="880559" y="280987"/>
                        <a:pt x="875797" y="250507"/>
                      </a:cubicBezTo>
                      <a:lnTo>
                        <a:pt x="840554" y="90487"/>
                      </a:lnTo>
                      <a:cubicBezTo>
                        <a:pt x="835791" y="60960"/>
                        <a:pt x="855793" y="35242"/>
                        <a:pt x="880559" y="30480"/>
                      </a:cubicBezTo>
                      <a:close/>
                      <a:moveTo>
                        <a:pt x="1206314" y="0"/>
                      </a:moveTo>
                      <a:cubicBezTo>
                        <a:pt x="1236793" y="0"/>
                        <a:pt x="1256797" y="20002"/>
                        <a:pt x="1256797" y="50482"/>
                      </a:cubicBezTo>
                      <a:lnTo>
                        <a:pt x="1256797" y="216217"/>
                      </a:lnTo>
                      <a:cubicBezTo>
                        <a:pt x="1256797" y="240982"/>
                        <a:pt x="1236793" y="265747"/>
                        <a:pt x="1206314" y="266700"/>
                      </a:cubicBezTo>
                      <a:cubicBezTo>
                        <a:pt x="1175834" y="266700"/>
                        <a:pt x="1155831" y="246697"/>
                        <a:pt x="1155831" y="216217"/>
                      </a:cubicBezTo>
                      <a:lnTo>
                        <a:pt x="1155831" y="50482"/>
                      </a:lnTo>
                      <a:cubicBezTo>
                        <a:pt x="1155831" y="20002"/>
                        <a:pt x="1175834" y="0"/>
                        <a:pt x="1206314" y="0"/>
                      </a:cubicBezTo>
                      <a:close/>
                    </a:path>
                  </a:pathLst>
                </a:custGeom>
                <a:solidFill>
                  <a:srgbClr val="000000">
                    <a:lumMod val="75000"/>
                    <a:lumOff val="25000"/>
                  </a:srgbClr>
                </a:solidFill>
                <a:ln>
                  <a:solidFill>
                    <a:schemeClr val="bg1"/>
                  </a:solidFill>
                </a:ln>
              </p:spPr>
              <p:txBody>
                <a:bodyPr spcFirstLastPara="1" wrap="square" lIns="68575" tIns="34275" rIns="68575" bIns="34275"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ysClr val="windowText" lastClr="000000"/>
                    </a:solidFill>
                    <a:effectLst/>
                    <a:uLnTx/>
                    <a:uFillTx/>
                    <a:latin typeface="Calibri"/>
                    <a:ea typeface="Calibri"/>
                    <a:cs typeface="Calibri"/>
                    <a:sym typeface="Calibri"/>
                  </a:endParaRPr>
                </a:p>
              </p:txBody>
            </p:sp>
          </p:grpSp>
        </p:grpSp>
        <p:grpSp>
          <p:nvGrpSpPr>
            <p:cNvPr id="10" name="Group 9">
              <a:extLst>
                <a:ext uri="{FF2B5EF4-FFF2-40B4-BE49-F238E27FC236}">
                  <a16:creationId xmlns:a16="http://schemas.microsoft.com/office/drawing/2014/main" xmlns="" id="{21482B0C-3784-4D28-B64B-19B99136D559}"/>
                </a:ext>
              </a:extLst>
            </p:cNvPr>
            <p:cNvGrpSpPr/>
            <p:nvPr/>
          </p:nvGrpSpPr>
          <p:grpSpPr>
            <a:xfrm>
              <a:off x="6012219" y="2047482"/>
              <a:ext cx="1669516" cy="3148704"/>
              <a:chOff x="5980990" y="2047482"/>
              <a:chExt cx="1669516" cy="3148704"/>
            </a:xfrm>
          </p:grpSpPr>
          <p:sp>
            <p:nvSpPr>
              <p:cNvPr id="29" name="TextBox 103">
                <a:extLst>
                  <a:ext uri="{FF2B5EF4-FFF2-40B4-BE49-F238E27FC236}">
                    <a16:creationId xmlns:a16="http://schemas.microsoft.com/office/drawing/2014/main" xmlns="" id="{A0261664-9B41-4020-844B-982C190F62D7}"/>
                  </a:ext>
                </a:extLst>
              </p:cNvPr>
              <p:cNvSpPr txBox="1"/>
              <p:nvPr/>
            </p:nvSpPr>
            <p:spPr>
              <a:xfrm>
                <a:off x="5980990" y="3811191"/>
                <a:ext cx="1669516" cy="138499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GB" sz="1400" b="0" i="0" u="none" strike="noStrike" kern="1200" cap="none" spc="0" normalizeH="0" baseline="0" noProof="0" dirty="0">
                    <a:ln>
                      <a:noFill/>
                    </a:ln>
                    <a:solidFill>
                      <a:srgbClr val="0070C0"/>
                    </a:solidFill>
                    <a:effectLst/>
                    <a:uLnTx/>
                    <a:uFillTx/>
                    <a:latin typeface="Century Gothic" panose="020B0502020202020204" pitchFamily="34" charset="0"/>
                    <a:ea typeface="+mn-ea"/>
                    <a:cs typeface="+mn-cs"/>
                  </a:rPr>
                  <a:t>Critical infrastructure components often handle sensitive data and information.</a:t>
                </a:r>
                <a:endParaRPr kumimoji="0" lang="en-US" sz="1400" b="0" i="0" u="none" strike="noStrike" kern="1200" cap="none" spc="0" normalizeH="0" baseline="0" noProof="0" dirty="0">
                  <a:ln>
                    <a:noFill/>
                  </a:ln>
                  <a:solidFill>
                    <a:srgbClr val="0070C0"/>
                  </a:solidFill>
                  <a:effectLst/>
                  <a:uLnTx/>
                  <a:uFillTx/>
                  <a:latin typeface="Century Gothic" panose="020B0502020202020204" pitchFamily="34" charset="0"/>
                  <a:ea typeface="+mn-ea"/>
                  <a:cs typeface="Arial" panose="020B0604020202020204" pitchFamily="34" charset="0"/>
                </a:endParaRPr>
              </a:p>
            </p:txBody>
          </p:sp>
          <p:grpSp>
            <p:nvGrpSpPr>
              <p:cNvPr id="30" name="Group 29">
                <a:extLst>
                  <a:ext uri="{FF2B5EF4-FFF2-40B4-BE49-F238E27FC236}">
                    <a16:creationId xmlns:a16="http://schemas.microsoft.com/office/drawing/2014/main" xmlns="" id="{4D4D75EB-E787-4DDC-B3C5-35E805FF174D}"/>
                  </a:ext>
                </a:extLst>
              </p:cNvPr>
              <p:cNvGrpSpPr/>
              <p:nvPr/>
            </p:nvGrpSpPr>
            <p:grpSpPr>
              <a:xfrm>
                <a:off x="5996503" y="2047482"/>
                <a:ext cx="1654002" cy="1593845"/>
                <a:chOff x="5820728" y="2047482"/>
                <a:chExt cx="1654002" cy="1593845"/>
              </a:xfrm>
            </p:grpSpPr>
            <p:grpSp>
              <p:nvGrpSpPr>
                <p:cNvPr id="31" name="Group 30">
                  <a:extLst>
                    <a:ext uri="{FF2B5EF4-FFF2-40B4-BE49-F238E27FC236}">
                      <a16:creationId xmlns:a16="http://schemas.microsoft.com/office/drawing/2014/main" xmlns="" id="{6147C4AA-2B45-4F17-82B1-C83E95F46AA5}"/>
                    </a:ext>
                  </a:extLst>
                </p:cNvPr>
                <p:cNvGrpSpPr/>
                <p:nvPr/>
              </p:nvGrpSpPr>
              <p:grpSpPr>
                <a:xfrm>
                  <a:off x="5820728" y="2047482"/>
                  <a:ext cx="1654002" cy="1593845"/>
                  <a:chOff x="719843" y="1639584"/>
                  <a:chExt cx="2201478" cy="2121408"/>
                </a:xfrm>
              </p:grpSpPr>
              <p:sp>
                <p:nvSpPr>
                  <p:cNvPr id="34" name="Arc 33">
                    <a:extLst>
                      <a:ext uri="{FF2B5EF4-FFF2-40B4-BE49-F238E27FC236}">
                        <a16:creationId xmlns:a16="http://schemas.microsoft.com/office/drawing/2014/main" xmlns="" id="{A879E58D-03DA-46C0-B8AD-60A6C22C6E1F}"/>
                      </a:ext>
                    </a:extLst>
                  </p:cNvPr>
                  <p:cNvSpPr/>
                  <p:nvPr/>
                </p:nvSpPr>
                <p:spPr>
                  <a:xfrm>
                    <a:off x="719843" y="1639584"/>
                    <a:ext cx="2122750" cy="2121408"/>
                  </a:xfrm>
                  <a:prstGeom prst="arc">
                    <a:avLst>
                      <a:gd name="adj1" fmla="val 5574888"/>
                      <a:gd name="adj2" fmla="val 11217085"/>
                    </a:avLst>
                  </a:prstGeom>
                  <a:noFill/>
                  <a:ln w="6350" cap="flat" cmpd="sng" algn="ctr">
                    <a:solidFill>
                      <a:srgbClr val="000000">
                        <a:lumMod val="75000"/>
                        <a:lumOff val="25000"/>
                      </a:srgbClr>
                    </a:solidFill>
                    <a:prstDash val="solid"/>
                    <a:miter lim="800000"/>
                    <a:tailEnd type="oval"/>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 name="Oval 34">
                    <a:extLst>
                      <a:ext uri="{FF2B5EF4-FFF2-40B4-BE49-F238E27FC236}">
                        <a16:creationId xmlns:a16="http://schemas.microsoft.com/office/drawing/2014/main" xmlns="" id="{12D8353D-F5BF-4860-A657-272569DFFC90}"/>
                      </a:ext>
                    </a:extLst>
                  </p:cNvPr>
                  <p:cNvSpPr/>
                  <p:nvPr/>
                </p:nvSpPr>
                <p:spPr>
                  <a:xfrm>
                    <a:off x="859995" y="1674547"/>
                    <a:ext cx="1948278" cy="1945655"/>
                  </a:xfrm>
                  <a:prstGeom prst="ellipse">
                    <a:avLst/>
                  </a:prstGeom>
                  <a:solidFill>
                    <a:srgbClr val="E45C5F"/>
                  </a:solidFill>
                  <a:ln w="12700" cap="flat" cmpd="sng" algn="ctr">
                    <a:noFill/>
                    <a:prstDash val="solid"/>
                    <a:miter lim="800000"/>
                  </a:ln>
                  <a:effectLst>
                    <a:outerShdw blurRad="63500" sx="102000" sy="102000" algn="ctr" rotWithShape="0">
                      <a:prstClr val="black">
                        <a:alpha val="4000"/>
                      </a:prstClr>
                    </a:outerShdw>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36" name="Straight Connector 35">
                    <a:extLst>
                      <a:ext uri="{FF2B5EF4-FFF2-40B4-BE49-F238E27FC236}">
                        <a16:creationId xmlns:a16="http://schemas.microsoft.com/office/drawing/2014/main" xmlns="" id="{D8526CC4-674F-4F3A-B8C4-8E7A78D74494}"/>
                      </a:ext>
                    </a:extLst>
                  </p:cNvPr>
                  <p:cNvCxnSpPr>
                    <a:cxnSpLocks/>
                  </p:cNvCxnSpPr>
                  <p:nvPr/>
                </p:nvCxnSpPr>
                <p:spPr>
                  <a:xfrm flipV="1">
                    <a:off x="1714307" y="3744595"/>
                    <a:ext cx="1207014" cy="16397"/>
                  </a:xfrm>
                  <a:prstGeom prst="line">
                    <a:avLst/>
                  </a:prstGeom>
                  <a:noFill/>
                  <a:ln w="6350" cap="flat" cmpd="sng" algn="ctr">
                    <a:solidFill>
                      <a:srgbClr val="000000">
                        <a:lumMod val="75000"/>
                        <a:lumOff val="25000"/>
                      </a:srgbClr>
                    </a:solidFill>
                    <a:prstDash val="solid"/>
                    <a:miter lim="800000"/>
                    <a:tailEnd type="triangle"/>
                  </a:ln>
                  <a:effectLst/>
                </p:spPr>
              </p:cxnSp>
            </p:grpSp>
            <p:sp>
              <p:nvSpPr>
                <p:cNvPr id="32" name="TextBox 104">
                  <a:extLst>
                    <a:ext uri="{FF2B5EF4-FFF2-40B4-BE49-F238E27FC236}">
                      <a16:creationId xmlns:a16="http://schemas.microsoft.com/office/drawing/2014/main" xmlns="" id="{7D34113E-68D1-4E3F-BFDA-64784D6FB4F2}"/>
                    </a:ext>
                  </a:extLst>
                </p:cNvPr>
                <p:cNvSpPr txBox="1"/>
                <p:nvPr/>
              </p:nvSpPr>
              <p:spPr>
                <a:xfrm>
                  <a:off x="6032027" y="2634790"/>
                  <a:ext cx="1301545" cy="830997"/>
                </a:xfrm>
                <a:prstGeom prst="rect">
                  <a:avLst/>
                </a:prstGeom>
                <a:noFill/>
              </p:spPr>
              <p:txBody>
                <a:bodyPr wrap="squar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Century Gothic" panose="020B0502020202020204" pitchFamily="34" charset="0"/>
                      <a:cs typeface="Times New Roman" panose="02020603050405020304" pitchFamily="18" charset="0"/>
                    </a:rPr>
                    <a:t>Maintaining Confidentiality and Data Integrity</a:t>
                  </a:r>
                </a:p>
              </p:txBody>
            </p:sp>
            <p:sp>
              <p:nvSpPr>
                <p:cNvPr id="33" name="Google Shape;737;p62">
                  <a:extLst>
                    <a:ext uri="{FF2B5EF4-FFF2-40B4-BE49-F238E27FC236}">
                      <a16:creationId xmlns:a16="http://schemas.microsoft.com/office/drawing/2014/main" xmlns="" id="{454A8FA0-DD94-465D-83B6-578286FA9E11}"/>
                    </a:ext>
                  </a:extLst>
                </p:cNvPr>
                <p:cNvSpPr/>
                <p:nvPr/>
              </p:nvSpPr>
              <p:spPr>
                <a:xfrm>
                  <a:off x="6489325" y="2281201"/>
                  <a:ext cx="262732" cy="369471"/>
                </a:xfrm>
                <a:custGeom>
                  <a:avLst/>
                  <a:gdLst/>
                  <a:ahLst/>
                  <a:cxnLst/>
                  <a:rect l="l" t="t" r="r" b="b"/>
                  <a:pathLst>
                    <a:path w="1675951" h="2356833" extrusionOk="0">
                      <a:moveTo>
                        <a:pt x="567404" y="1934684"/>
                      </a:moveTo>
                      <a:lnTo>
                        <a:pt x="567404" y="1977825"/>
                      </a:lnTo>
                      <a:lnTo>
                        <a:pt x="1249227" y="1977825"/>
                      </a:lnTo>
                      <a:lnTo>
                        <a:pt x="1249227" y="1934684"/>
                      </a:lnTo>
                      <a:close/>
                      <a:moveTo>
                        <a:pt x="481122" y="1815576"/>
                      </a:moveTo>
                      <a:cubicBezTo>
                        <a:pt x="472681" y="1812762"/>
                        <a:pt x="464240" y="1814638"/>
                        <a:pt x="458613" y="1820265"/>
                      </a:cubicBezTo>
                      <a:lnTo>
                        <a:pt x="333878" y="1934683"/>
                      </a:lnTo>
                      <a:lnTo>
                        <a:pt x="279482" y="1880288"/>
                      </a:lnTo>
                      <a:cubicBezTo>
                        <a:pt x="274793" y="1875599"/>
                        <a:pt x="269166" y="1872785"/>
                        <a:pt x="262600" y="1872785"/>
                      </a:cubicBezTo>
                      <a:cubicBezTo>
                        <a:pt x="256036" y="1872785"/>
                        <a:pt x="250409" y="1875599"/>
                        <a:pt x="245719" y="1879350"/>
                      </a:cubicBezTo>
                      <a:cubicBezTo>
                        <a:pt x="241030" y="1884039"/>
                        <a:pt x="239154" y="1889666"/>
                        <a:pt x="239154" y="1896232"/>
                      </a:cubicBezTo>
                      <a:cubicBezTo>
                        <a:pt x="239154" y="1902796"/>
                        <a:pt x="241968" y="1908423"/>
                        <a:pt x="246657" y="1913113"/>
                      </a:cubicBezTo>
                      <a:lnTo>
                        <a:pt x="316996" y="1983452"/>
                      </a:lnTo>
                      <a:cubicBezTo>
                        <a:pt x="321686" y="1988142"/>
                        <a:pt x="327313" y="1990017"/>
                        <a:pt x="332940" y="1990017"/>
                      </a:cubicBezTo>
                      <a:cubicBezTo>
                        <a:pt x="338567" y="1990017"/>
                        <a:pt x="345132" y="1988142"/>
                        <a:pt x="348883" y="1983452"/>
                      </a:cubicBezTo>
                      <a:lnTo>
                        <a:pt x="489562" y="1854028"/>
                      </a:lnTo>
                      <a:cubicBezTo>
                        <a:pt x="496128" y="1848401"/>
                        <a:pt x="498003" y="1839960"/>
                        <a:pt x="497065" y="1831519"/>
                      </a:cubicBezTo>
                      <a:cubicBezTo>
                        <a:pt x="495189" y="1824016"/>
                        <a:pt x="488625" y="1817451"/>
                        <a:pt x="481122" y="1815576"/>
                      </a:cubicBezTo>
                      <a:close/>
                      <a:moveTo>
                        <a:pt x="567404" y="1802446"/>
                      </a:moveTo>
                      <a:lnTo>
                        <a:pt x="567404" y="1845587"/>
                      </a:lnTo>
                      <a:lnTo>
                        <a:pt x="1442425" y="1845587"/>
                      </a:lnTo>
                      <a:lnTo>
                        <a:pt x="1442425" y="1802446"/>
                      </a:lnTo>
                      <a:close/>
                      <a:moveTo>
                        <a:pt x="567404" y="1278184"/>
                      </a:moveTo>
                      <a:lnTo>
                        <a:pt x="567404" y="1321325"/>
                      </a:lnTo>
                      <a:lnTo>
                        <a:pt x="1249227" y="1321325"/>
                      </a:lnTo>
                      <a:lnTo>
                        <a:pt x="1249227" y="1278184"/>
                      </a:lnTo>
                      <a:close/>
                      <a:moveTo>
                        <a:pt x="567404" y="1145946"/>
                      </a:moveTo>
                      <a:lnTo>
                        <a:pt x="567404" y="1189087"/>
                      </a:lnTo>
                      <a:lnTo>
                        <a:pt x="1442425" y="1189087"/>
                      </a:lnTo>
                      <a:lnTo>
                        <a:pt x="1442425" y="1145946"/>
                      </a:lnTo>
                      <a:close/>
                      <a:moveTo>
                        <a:pt x="481122" y="1141257"/>
                      </a:moveTo>
                      <a:cubicBezTo>
                        <a:pt x="472681" y="1138443"/>
                        <a:pt x="464240" y="1140319"/>
                        <a:pt x="458613" y="1145946"/>
                      </a:cubicBezTo>
                      <a:lnTo>
                        <a:pt x="333878" y="1260364"/>
                      </a:lnTo>
                      <a:lnTo>
                        <a:pt x="279482" y="1205969"/>
                      </a:lnTo>
                      <a:cubicBezTo>
                        <a:pt x="274793" y="1201280"/>
                        <a:pt x="269166" y="1198466"/>
                        <a:pt x="262600" y="1198466"/>
                      </a:cubicBezTo>
                      <a:cubicBezTo>
                        <a:pt x="256036" y="1198466"/>
                        <a:pt x="250409" y="1201280"/>
                        <a:pt x="245719" y="1205031"/>
                      </a:cubicBezTo>
                      <a:cubicBezTo>
                        <a:pt x="241030" y="1209720"/>
                        <a:pt x="239154" y="1215347"/>
                        <a:pt x="239154" y="1221912"/>
                      </a:cubicBezTo>
                      <a:cubicBezTo>
                        <a:pt x="239154" y="1228477"/>
                        <a:pt x="241968" y="1234104"/>
                        <a:pt x="246657" y="1238794"/>
                      </a:cubicBezTo>
                      <a:lnTo>
                        <a:pt x="316996" y="1309133"/>
                      </a:lnTo>
                      <a:cubicBezTo>
                        <a:pt x="321686" y="1313823"/>
                        <a:pt x="327313" y="1315697"/>
                        <a:pt x="332940" y="1315697"/>
                      </a:cubicBezTo>
                      <a:cubicBezTo>
                        <a:pt x="338567" y="1315697"/>
                        <a:pt x="345132" y="1313823"/>
                        <a:pt x="348883" y="1309133"/>
                      </a:cubicBezTo>
                      <a:lnTo>
                        <a:pt x="489562" y="1179709"/>
                      </a:lnTo>
                      <a:cubicBezTo>
                        <a:pt x="496128" y="1174082"/>
                        <a:pt x="498003" y="1165640"/>
                        <a:pt x="497065" y="1157200"/>
                      </a:cubicBezTo>
                      <a:cubicBezTo>
                        <a:pt x="495189" y="1150636"/>
                        <a:pt x="488625" y="1144070"/>
                        <a:pt x="481122" y="1141257"/>
                      </a:cubicBezTo>
                      <a:close/>
                      <a:moveTo>
                        <a:pt x="567404" y="621684"/>
                      </a:moveTo>
                      <a:lnTo>
                        <a:pt x="567404" y="664825"/>
                      </a:lnTo>
                      <a:lnTo>
                        <a:pt x="1249227" y="664825"/>
                      </a:lnTo>
                      <a:lnTo>
                        <a:pt x="1249227" y="621684"/>
                      </a:lnTo>
                      <a:close/>
                      <a:moveTo>
                        <a:pt x="567404" y="488508"/>
                      </a:moveTo>
                      <a:lnTo>
                        <a:pt x="567404" y="531649"/>
                      </a:lnTo>
                      <a:lnTo>
                        <a:pt x="1442425" y="531649"/>
                      </a:lnTo>
                      <a:lnTo>
                        <a:pt x="1442425" y="488508"/>
                      </a:lnTo>
                      <a:close/>
                      <a:moveTo>
                        <a:pt x="481122" y="479130"/>
                      </a:moveTo>
                      <a:cubicBezTo>
                        <a:pt x="472681" y="476316"/>
                        <a:pt x="464240" y="478192"/>
                        <a:pt x="458613" y="483819"/>
                      </a:cubicBezTo>
                      <a:lnTo>
                        <a:pt x="333878" y="598237"/>
                      </a:lnTo>
                      <a:lnTo>
                        <a:pt x="279482" y="543842"/>
                      </a:lnTo>
                      <a:cubicBezTo>
                        <a:pt x="274793" y="539153"/>
                        <a:pt x="269166" y="536339"/>
                        <a:pt x="262600" y="536339"/>
                      </a:cubicBezTo>
                      <a:cubicBezTo>
                        <a:pt x="256036" y="536339"/>
                        <a:pt x="250409" y="539153"/>
                        <a:pt x="245719" y="542903"/>
                      </a:cubicBezTo>
                      <a:cubicBezTo>
                        <a:pt x="241030" y="547593"/>
                        <a:pt x="239154" y="553220"/>
                        <a:pt x="239154" y="559786"/>
                      </a:cubicBezTo>
                      <a:cubicBezTo>
                        <a:pt x="239154" y="566350"/>
                        <a:pt x="241968" y="571977"/>
                        <a:pt x="246657" y="576667"/>
                      </a:cubicBezTo>
                      <a:lnTo>
                        <a:pt x="316996" y="647006"/>
                      </a:lnTo>
                      <a:cubicBezTo>
                        <a:pt x="321686" y="651696"/>
                        <a:pt x="327313" y="653571"/>
                        <a:pt x="332940" y="653571"/>
                      </a:cubicBezTo>
                      <a:cubicBezTo>
                        <a:pt x="338567" y="653571"/>
                        <a:pt x="345132" y="651696"/>
                        <a:pt x="348883" y="647006"/>
                      </a:cubicBezTo>
                      <a:lnTo>
                        <a:pt x="489562" y="517582"/>
                      </a:lnTo>
                      <a:cubicBezTo>
                        <a:pt x="496128" y="511955"/>
                        <a:pt x="498003" y="503514"/>
                        <a:pt x="497065" y="495073"/>
                      </a:cubicBezTo>
                      <a:cubicBezTo>
                        <a:pt x="495189" y="488509"/>
                        <a:pt x="488625" y="481943"/>
                        <a:pt x="481122" y="479130"/>
                      </a:cubicBezTo>
                      <a:close/>
                      <a:moveTo>
                        <a:pt x="90035" y="114417"/>
                      </a:moveTo>
                      <a:lnTo>
                        <a:pt x="338566" y="114417"/>
                      </a:lnTo>
                      <a:lnTo>
                        <a:pt x="338566" y="222271"/>
                      </a:lnTo>
                      <a:cubicBezTo>
                        <a:pt x="338566" y="255096"/>
                        <a:pt x="365764" y="282293"/>
                        <a:pt x="398589" y="282293"/>
                      </a:cubicBezTo>
                      <a:lnTo>
                        <a:pt x="1277361" y="282293"/>
                      </a:lnTo>
                      <a:cubicBezTo>
                        <a:pt x="1310187" y="282293"/>
                        <a:pt x="1337384" y="255096"/>
                        <a:pt x="1337384" y="222271"/>
                      </a:cubicBezTo>
                      <a:lnTo>
                        <a:pt x="1337384" y="114417"/>
                      </a:lnTo>
                      <a:lnTo>
                        <a:pt x="1585917" y="114417"/>
                      </a:lnTo>
                      <a:cubicBezTo>
                        <a:pt x="1635624" y="114417"/>
                        <a:pt x="1675951" y="154745"/>
                        <a:pt x="1675951" y="204452"/>
                      </a:cubicBezTo>
                      <a:lnTo>
                        <a:pt x="1675951" y="2266799"/>
                      </a:lnTo>
                      <a:cubicBezTo>
                        <a:pt x="1675014" y="2316506"/>
                        <a:pt x="1634686" y="2356833"/>
                        <a:pt x="1584980" y="2356833"/>
                      </a:cubicBezTo>
                      <a:lnTo>
                        <a:pt x="90035" y="2356833"/>
                      </a:lnTo>
                      <a:cubicBezTo>
                        <a:pt x="40328" y="2356833"/>
                        <a:pt x="0" y="2316506"/>
                        <a:pt x="0" y="2266799"/>
                      </a:cubicBezTo>
                      <a:lnTo>
                        <a:pt x="0" y="204452"/>
                      </a:lnTo>
                      <a:cubicBezTo>
                        <a:pt x="0" y="154745"/>
                        <a:pt x="40328" y="114417"/>
                        <a:pt x="90035" y="114417"/>
                      </a:cubicBezTo>
                      <a:close/>
                      <a:moveTo>
                        <a:pt x="397653" y="0"/>
                      </a:moveTo>
                      <a:lnTo>
                        <a:pt x="1276425" y="0"/>
                      </a:lnTo>
                      <a:cubicBezTo>
                        <a:pt x="1299872" y="0"/>
                        <a:pt x="1319566" y="19695"/>
                        <a:pt x="1319566" y="43142"/>
                      </a:cubicBezTo>
                      <a:lnTo>
                        <a:pt x="1319566" y="222272"/>
                      </a:lnTo>
                      <a:cubicBezTo>
                        <a:pt x="1319566" y="245719"/>
                        <a:pt x="1299872" y="265413"/>
                        <a:pt x="1276425" y="265413"/>
                      </a:cubicBezTo>
                      <a:lnTo>
                        <a:pt x="397653" y="265413"/>
                      </a:lnTo>
                      <a:cubicBezTo>
                        <a:pt x="374206" y="265413"/>
                        <a:pt x="354511" y="245719"/>
                        <a:pt x="354511" y="222272"/>
                      </a:cubicBezTo>
                      <a:lnTo>
                        <a:pt x="354511" y="43142"/>
                      </a:lnTo>
                      <a:cubicBezTo>
                        <a:pt x="354511" y="19695"/>
                        <a:pt x="374206" y="0"/>
                        <a:pt x="397653" y="0"/>
                      </a:cubicBezTo>
                      <a:close/>
                    </a:path>
                  </a:pathLst>
                </a:custGeom>
                <a:solidFill>
                  <a:srgbClr val="FFFFFF"/>
                </a:solidFill>
                <a:ln>
                  <a:noFill/>
                </a:ln>
              </p:spPr>
              <p:txBody>
                <a:bodyPr spcFirstLastPara="1" wrap="square" lIns="68575" tIns="34275" rIns="68575" bIns="34275"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ysClr val="windowText" lastClr="000000"/>
                    </a:solidFill>
                    <a:effectLst/>
                    <a:uLnTx/>
                    <a:uFillTx/>
                    <a:latin typeface="Calibri"/>
                    <a:ea typeface="Calibri"/>
                    <a:cs typeface="Calibri"/>
                    <a:sym typeface="Calibri"/>
                  </a:endParaRPr>
                </a:p>
              </p:txBody>
            </p:sp>
          </p:grpSp>
        </p:grpSp>
        <p:grpSp>
          <p:nvGrpSpPr>
            <p:cNvPr id="11" name="Group 10">
              <a:extLst>
                <a:ext uri="{FF2B5EF4-FFF2-40B4-BE49-F238E27FC236}">
                  <a16:creationId xmlns:a16="http://schemas.microsoft.com/office/drawing/2014/main" xmlns="" id="{87F5F30D-B717-4708-B8ED-974A52B450AA}"/>
                </a:ext>
              </a:extLst>
            </p:cNvPr>
            <p:cNvGrpSpPr/>
            <p:nvPr/>
          </p:nvGrpSpPr>
          <p:grpSpPr>
            <a:xfrm>
              <a:off x="8076974" y="2047482"/>
              <a:ext cx="1831096" cy="4010478"/>
              <a:chOff x="7935209" y="2047482"/>
              <a:chExt cx="1831096" cy="4010478"/>
            </a:xfrm>
          </p:grpSpPr>
          <p:sp>
            <p:nvSpPr>
              <p:cNvPr id="21" name="TextBox 111">
                <a:extLst>
                  <a:ext uri="{FF2B5EF4-FFF2-40B4-BE49-F238E27FC236}">
                    <a16:creationId xmlns:a16="http://schemas.microsoft.com/office/drawing/2014/main" xmlns="" id="{E1BFB3CB-C1AB-42D0-8F84-01AC62BAA649}"/>
                  </a:ext>
                </a:extLst>
              </p:cNvPr>
              <p:cNvSpPr txBox="1"/>
              <p:nvPr/>
            </p:nvSpPr>
            <p:spPr>
              <a:xfrm>
                <a:off x="8024815" y="3811191"/>
                <a:ext cx="1741490" cy="2246769"/>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GB" sz="1400" b="0" i="0" u="none" strike="noStrike" kern="1200" cap="none" spc="0" normalizeH="0" baseline="0" noProof="0" dirty="0">
                    <a:ln>
                      <a:noFill/>
                    </a:ln>
                    <a:solidFill>
                      <a:srgbClr val="0070C0"/>
                    </a:solidFill>
                    <a:effectLst/>
                    <a:uLnTx/>
                    <a:uFillTx/>
                    <a:latin typeface="Century Gothic" panose="020B0502020202020204" pitchFamily="34" charset="0"/>
                    <a:ea typeface="+mn-ea"/>
                    <a:cs typeface="+mn-cs"/>
                  </a:rPr>
                  <a:t>Securing the supply chain ensures adherence to regulations safeguarding CNI from potential legal and regulatory consequences. </a:t>
                </a:r>
                <a:endParaRPr kumimoji="0" lang="en-US" sz="1400" b="0" i="0" u="none" strike="noStrike" kern="1200" cap="none" spc="0" normalizeH="0" baseline="0" noProof="0" dirty="0">
                  <a:ln>
                    <a:noFill/>
                  </a:ln>
                  <a:solidFill>
                    <a:srgbClr val="0070C0"/>
                  </a:solidFill>
                  <a:effectLst/>
                  <a:uLnTx/>
                  <a:uFillTx/>
                  <a:latin typeface="Century Gothic" panose="020B0502020202020204" pitchFamily="34" charset="0"/>
                  <a:ea typeface="+mn-ea"/>
                  <a:cs typeface="Arial" panose="020B0604020202020204" pitchFamily="34" charset="0"/>
                </a:endParaRPr>
              </a:p>
            </p:txBody>
          </p:sp>
          <p:grpSp>
            <p:nvGrpSpPr>
              <p:cNvPr id="22" name="Group 21">
                <a:extLst>
                  <a:ext uri="{FF2B5EF4-FFF2-40B4-BE49-F238E27FC236}">
                    <a16:creationId xmlns:a16="http://schemas.microsoft.com/office/drawing/2014/main" xmlns="" id="{DAE69E8D-4AA2-420B-88B3-5D6AB72962E1}"/>
                  </a:ext>
                </a:extLst>
              </p:cNvPr>
              <p:cNvGrpSpPr/>
              <p:nvPr/>
            </p:nvGrpSpPr>
            <p:grpSpPr>
              <a:xfrm>
                <a:off x="7935209" y="2047482"/>
                <a:ext cx="1654002" cy="1593845"/>
                <a:chOff x="7885586" y="2047482"/>
                <a:chExt cx="1654002" cy="1593845"/>
              </a:xfrm>
            </p:grpSpPr>
            <p:grpSp>
              <p:nvGrpSpPr>
                <p:cNvPr id="23" name="Group 22">
                  <a:extLst>
                    <a:ext uri="{FF2B5EF4-FFF2-40B4-BE49-F238E27FC236}">
                      <a16:creationId xmlns:a16="http://schemas.microsoft.com/office/drawing/2014/main" xmlns="" id="{2A967672-B4CA-43DC-9529-7B86ED7D25FB}"/>
                    </a:ext>
                  </a:extLst>
                </p:cNvPr>
                <p:cNvGrpSpPr/>
                <p:nvPr/>
              </p:nvGrpSpPr>
              <p:grpSpPr>
                <a:xfrm>
                  <a:off x="7885586" y="2047482"/>
                  <a:ext cx="1654002" cy="1593845"/>
                  <a:chOff x="719843" y="1639584"/>
                  <a:chExt cx="2201478" cy="2121408"/>
                </a:xfrm>
              </p:grpSpPr>
              <p:sp>
                <p:nvSpPr>
                  <p:cNvPr id="26" name="Arc 25">
                    <a:extLst>
                      <a:ext uri="{FF2B5EF4-FFF2-40B4-BE49-F238E27FC236}">
                        <a16:creationId xmlns:a16="http://schemas.microsoft.com/office/drawing/2014/main" xmlns="" id="{E7FFAC2F-4A3D-45B6-8C15-455D8C13FB6D}"/>
                      </a:ext>
                    </a:extLst>
                  </p:cNvPr>
                  <p:cNvSpPr/>
                  <p:nvPr/>
                </p:nvSpPr>
                <p:spPr>
                  <a:xfrm>
                    <a:off x="719843" y="1639584"/>
                    <a:ext cx="2122750" cy="2121408"/>
                  </a:xfrm>
                  <a:prstGeom prst="arc">
                    <a:avLst>
                      <a:gd name="adj1" fmla="val 5574888"/>
                      <a:gd name="adj2" fmla="val 11217085"/>
                    </a:avLst>
                  </a:prstGeom>
                  <a:noFill/>
                  <a:ln w="6350" cap="flat" cmpd="sng" algn="ctr">
                    <a:solidFill>
                      <a:srgbClr val="000000">
                        <a:lumMod val="75000"/>
                        <a:lumOff val="25000"/>
                      </a:srgbClr>
                    </a:solidFill>
                    <a:prstDash val="solid"/>
                    <a:miter lim="800000"/>
                    <a:tailEnd type="oval"/>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Oval 26">
                    <a:extLst>
                      <a:ext uri="{FF2B5EF4-FFF2-40B4-BE49-F238E27FC236}">
                        <a16:creationId xmlns:a16="http://schemas.microsoft.com/office/drawing/2014/main" xmlns="" id="{92EAF5A5-DFFC-427D-92F6-3A8C5ABC739D}"/>
                      </a:ext>
                    </a:extLst>
                  </p:cNvPr>
                  <p:cNvSpPr/>
                  <p:nvPr/>
                </p:nvSpPr>
                <p:spPr>
                  <a:xfrm>
                    <a:off x="859995" y="1674547"/>
                    <a:ext cx="1948278" cy="1945655"/>
                  </a:xfrm>
                  <a:prstGeom prst="ellipse">
                    <a:avLst/>
                  </a:prstGeom>
                  <a:solidFill>
                    <a:srgbClr val="0070C0"/>
                  </a:solidFill>
                  <a:ln w="12700" cap="flat" cmpd="sng" algn="ctr">
                    <a:noFill/>
                    <a:prstDash val="solid"/>
                    <a:miter lim="800000"/>
                  </a:ln>
                  <a:effectLst>
                    <a:outerShdw blurRad="63500" sx="102000" sy="102000" algn="ctr" rotWithShape="0">
                      <a:prstClr val="black">
                        <a:alpha val="4000"/>
                      </a:prstClr>
                    </a:outerShdw>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28" name="Straight Connector 27">
                    <a:extLst>
                      <a:ext uri="{FF2B5EF4-FFF2-40B4-BE49-F238E27FC236}">
                        <a16:creationId xmlns:a16="http://schemas.microsoft.com/office/drawing/2014/main" xmlns="" id="{0612224B-B786-480F-8D3E-FD4B5418D515}"/>
                      </a:ext>
                    </a:extLst>
                  </p:cNvPr>
                  <p:cNvCxnSpPr>
                    <a:cxnSpLocks/>
                  </p:cNvCxnSpPr>
                  <p:nvPr/>
                </p:nvCxnSpPr>
                <p:spPr>
                  <a:xfrm flipV="1">
                    <a:off x="1714307" y="3744595"/>
                    <a:ext cx="1207014" cy="16397"/>
                  </a:xfrm>
                  <a:prstGeom prst="line">
                    <a:avLst/>
                  </a:prstGeom>
                  <a:noFill/>
                  <a:ln w="6350" cap="flat" cmpd="sng" algn="ctr">
                    <a:solidFill>
                      <a:srgbClr val="000000">
                        <a:lumMod val="75000"/>
                        <a:lumOff val="25000"/>
                      </a:srgbClr>
                    </a:solidFill>
                    <a:prstDash val="solid"/>
                    <a:miter lim="800000"/>
                    <a:tailEnd type="triangle"/>
                  </a:ln>
                  <a:effectLst/>
                </p:spPr>
              </p:cxnSp>
            </p:grpSp>
            <p:sp>
              <p:nvSpPr>
                <p:cNvPr id="24" name="TextBox 126">
                  <a:extLst>
                    <a:ext uri="{FF2B5EF4-FFF2-40B4-BE49-F238E27FC236}">
                      <a16:creationId xmlns:a16="http://schemas.microsoft.com/office/drawing/2014/main" xmlns="" id="{106808AA-02E2-4B3A-B404-33834102A62C}"/>
                    </a:ext>
                  </a:extLst>
                </p:cNvPr>
                <p:cNvSpPr txBox="1"/>
                <p:nvPr/>
              </p:nvSpPr>
              <p:spPr>
                <a:xfrm>
                  <a:off x="8155433" y="2756577"/>
                  <a:ext cx="1114308" cy="646331"/>
                </a:xfrm>
                <a:prstGeom prst="rect">
                  <a:avLst/>
                </a:prstGeom>
                <a:noFill/>
              </p:spPr>
              <p:txBody>
                <a:bodyPr wrap="squar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Ensuring Regulatory Compliance</a:t>
                  </a:r>
                  <a:endParaRPr kumimoji="0" lang="en-GB" sz="12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Times New Roman" panose="02020603050405020304" pitchFamily="18" charset="0"/>
                  </a:endParaRPr>
                </a:p>
              </p:txBody>
            </p:sp>
            <p:sp>
              <p:nvSpPr>
                <p:cNvPr id="25" name="Google Shape;2727;p188">
                  <a:extLst>
                    <a:ext uri="{FF2B5EF4-FFF2-40B4-BE49-F238E27FC236}">
                      <a16:creationId xmlns:a16="http://schemas.microsoft.com/office/drawing/2014/main" xmlns="" id="{86A73785-CD85-4635-B4B0-07FED0647ED0}"/>
                    </a:ext>
                  </a:extLst>
                </p:cNvPr>
                <p:cNvSpPr/>
                <p:nvPr/>
              </p:nvSpPr>
              <p:spPr>
                <a:xfrm>
                  <a:off x="8559914" y="2275803"/>
                  <a:ext cx="379388" cy="380266"/>
                </a:xfrm>
                <a:custGeom>
                  <a:avLst/>
                  <a:gdLst/>
                  <a:ahLst/>
                  <a:cxnLst/>
                  <a:rect l="l" t="t" r="r" b="b"/>
                  <a:pathLst>
                    <a:path w="2438566" h="2444210" extrusionOk="0">
                      <a:moveTo>
                        <a:pt x="405861" y="2027015"/>
                      </a:moveTo>
                      <a:lnTo>
                        <a:pt x="298704" y="2134076"/>
                      </a:lnTo>
                      <a:lnTo>
                        <a:pt x="257938" y="2093309"/>
                      </a:lnTo>
                      <a:lnTo>
                        <a:pt x="237459" y="2113788"/>
                      </a:lnTo>
                      <a:lnTo>
                        <a:pt x="292990" y="2169319"/>
                      </a:lnTo>
                      <a:lnTo>
                        <a:pt x="298609" y="2175129"/>
                      </a:lnTo>
                      <a:lnTo>
                        <a:pt x="426340" y="2047494"/>
                      </a:lnTo>
                      <a:close/>
                      <a:moveTo>
                        <a:pt x="414433" y="1752695"/>
                      </a:moveTo>
                      <a:lnTo>
                        <a:pt x="307277" y="1859756"/>
                      </a:lnTo>
                      <a:lnTo>
                        <a:pt x="266510" y="1818989"/>
                      </a:lnTo>
                      <a:lnTo>
                        <a:pt x="246031" y="1839468"/>
                      </a:lnTo>
                      <a:lnTo>
                        <a:pt x="301562" y="1894999"/>
                      </a:lnTo>
                      <a:lnTo>
                        <a:pt x="307182" y="1900809"/>
                      </a:lnTo>
                      <a:lnTo>
                        <a:pt x="434912" y="1773174"/>
                      </a:lnTo>
                      <a:close/>
                      <a:moveTo>
                        <a:pt x="418720" y="1478375"/>
                      </a:moveTo>
                      <a:lnTo>
                        <a:pt x="311563" y="1585436"/>
                      </a:lnTo>
                      <a:lnTo>
                        <a:pt x="270796" y="1544669"/>
                      </a:lnTo>
                      <a:lnTo>
                        <a:pt x="250317" y="1565148"/>
                      </a:lnTo>
                      <a:lnTo>
                        <a:pt x="305848" y="1620679"/>
                      </a:lnTo>
                      <a:lnTo>
                        <a:pt x="311468" y="1626489"/>
                      </a:lnTo>
                      <a:lnTo>
                        <a:pt x="439198" y="1498854"/>
                      </a:lnTo>
                      <a:close/>
                      <a:moveTo>
                        <a:pt x="1612487" y="1391983"/>
                      </a:moveTo>
                      <a:cubicBezTo>
                        <a:pt x="1628680" y="1391983"/>
                        <a:pt x="1642396" y="1404365"/>
                        <a:pt x="1643730" y="1420748"/>
                      </a:cubicBezTo>
                      <a:cubicBezTo>
                        <a:pt x="1647539" y="1458563"/>
                        <a:pt x="1664113" y="1525523"/>
                        <a:pt x="1687831" y="1549241"/>
                      </a:cubicBezTo>
                      <a:cubicBezTo>
                        <a:pt x="1707833" y="1569243"/>
                        <a:pt x="1724978" y="1577625"/>
                        <a:pt x="1753363" y="1591532"/>
                      </a:cubicBezTo>
                      <a:cubicBezTo>
                        <a:pt x="1757363" y="1593437"/>
                        <a:pt x="1761745" y="1595627"/>
                        <a:pt x="1766316" y="1597913"/>
                      </a:cubicBezTo>
                      <a:cubicBezTo>
                        <a:pt x="1766507" y="1589627"/>
                        <a:pt x="1772984" y="1583245"/>
                        <a:pt x="1781271" y="1583245"/>
                      </a:cubicBezTo>
                      <a:lnTo>
                        <a:pt x="1871091" y="1583245"/>
                      </a:lnTo>
                      <a:cubicBezTo>
                        <a:pt x="1879473" y="1583245"/>
                        <a:pt x="1886046" y="1589817"/>
                        <a:pt x="1885950" y="1598104"/>
                      </a:cubicBezTo>
                      <a:lnTo>
                        <a:pt x="1885950" y="1837658"/>
                      </a:lnTo>
                      <a:cubicBezTo>
                        <a:pt x="1885950" y="1846040"/>
                        <a:pt x="1879378" y="1852612"/>
                        <a:pt x="1870996" y="1852612"/>
                      </a:cubicBezTo>
                      <a:lnTo>
                        <a:pt x="1781175" y="1852612"/>
                      </a:lnTo>
                      <a:cubicBezTo>
                        <a:pt x="1772984" y="1852612"/>
                        <a:pt x="1766507" y="1846325"/>
                        <a:pt x="1766221" y="1838229"/>
                      </a:cubicBezTo>
                      <a:cubicBezTo>
                        <a:pt x="1762888" y="1839372"/>
                        <a:pt x="1759553" y="1840515"/>
                        <a:pt x="1756315" y="1841658"/>
                      </a:cubicBezTo>
                      <a:cubicBezTo>
                        <a:pt x="1709452" y="1857851"/>
                        <a:pt x="1668971" y="1871757"/>
                        <a:pt x="1607058" y="1871757"/>
                      </a:cubicBezTo>
                      <a:lnTo>
                        <a:pt x="1489805" y="1871757"/>
                      </a:lnTo>
                      <a:cubicBezTo>
                        <a:pt x="1457802" y="1871757"/>
                        <a:pt x="1441037" y="1847087"/>
                        <a:pt x="1441037" y="1822703"/>
                      </a:cubicBezTo>
                      <a:cubicBezTo>
                        <a:pt x="1441037" y="1815464"/>
                        <a:pt x="1442466" y="1808225"/>
                        <a:pt x="1445419" y="1801558"/>
                      </a:cubicBezTo>
                      <a:cubicBezTo>
                        <a:pt x="1434847" y="1799653"/>
                        <a:pt x="1425512" y="1794509"/>
                        <a:pt x="1418559" y="1786699"/>
                      </a:cubicBezTo>
                      <a:cubicBezTo>
                        <a:pt x="1410653" y="1777841"/>
                        <a:pt x="1406367" y="1765934"/>
                        <a:pt x="1406367" y="1753361"/>
                      </a:cubicBezTo>
                      <a:cubicBezTo>
                        <a:pt x="1406367" y="1746122"/>
                        <a:pt x="1407891" y="1738883"/>
                        <a:pt x="1410748" y="1732216"/>
                      </a:cubicBezTo>
                      <a:cubicBezTo>
                        <a:pt x="1385030" y="1727739"/>
                        <a:pt x="1371696" y="1705736"/>
                        <a:pt x="1371696" y="1683924"/>
                      </a:cubicBezTo>
                      <a:cubicBezTo>
                        <a:pt x="1371696" y="1671351"/>
                        <a:pt x="1376268" y="1658588"/>
                        <a:pt x="1385030" y="1649253"/>
                      </a:cubicBezTo>
                      <a:cubicBezTo>
                        <a:pt x="1376268" y="1639919"/>
                        <a:pt x="1371791" y="1627250"/>
                        <a:pt x="1371791" y="1614582"/>
                      </a:cubicBezTo>
                      <a:cubicBezTo>
                        <a:pt x="1371791" y="1590198"/>
                        <a:pt x="1388555" y="1565528"/>
                        <a:pt x="1420559" y="1565528"/>
                      </a:cubicBezTo>
                      <a:lnTo>
                        <a:pt x="1565625" y="1565528"/>
                      </a:lnTo>
                      <a:cubicBezTo>
                        <a:pt x="1544956" y="1528476"/>
                        <a:pt x="1538859" y="1476279"/>
                        <a:pt x="1553242" y="1438179"/>
                      </a:cubicBezTo>
                      <a:cubicBezTo>
                        <a:pt x="1563815" y="1410080"/>
                        <a:pt x="1584008" y="1393697"/>
                        <a:pt x="1610202" y="1392078"/>
                      </a:cubicBezTo>
                      <a:lnTo>
                        <a:pt x="1610583" y="1392078"/>
                      </a:lnTo>
                      <a:cubicBezTo>
                        <a:pt x="1611154" y="1391983"/>
                        <a:pt x="1611821" y="1391983"/>
                        <a:pt x="1612487" y="1391983"/>
                      </a:cubicBezTo>
                      <a:close/>
                      <a:moveTo>
                        <a:pt x="1612677" y="1357788"/>
                      </a:moveTo>
                      <a:cubicBezTo>
                        <a:pt x="1611344" y="1357788"/>
                        <a:pt x="1610010" y="1357788"/>
                        <a:pt x="1608677" y="1357884"/>
                      </a:cubicBezTo>
                      <a:lnTo>
                        <a:pt x="1608296" y="1357884"/>
                      </a:lnTo>
                      <a:lnTo>
                        <a:pt x="1607915" y="1357884"/>
                      </a:lnTo>
                      <a:cubicBezTo>
                        <a:pt x="1568291" y="1360360"/>
                        <a:pt x="1536668" y="1385220"/>
                        <a:pt x="1521238" y="1426082"/>
                      </a:cubicBezTo>
                      <a:cubicBezTo>
                        <a:pt x="1509521" y="1457039"/>
                        <a:pt x="1508283" y="1495234"/>
                        <a:pt x="1516475" y="1531239"/>
                      </a:cubicBezTo>
                      <a:lnTo>
                        <a:pt x="1420654" y="1531239"/>
                      </a:lnTo>
                      <a:cubicBezTo>
                        <a:pt x="1366742" y="1531239"/>
                        <a:pt x="1337595" y="1574196"/>
                        <a:pt x="1337595" y="1614582"/>
                      </a:cubicBezTo>
                      <a:cubicBezTo>
                        <a:pt x="1337595" y="1626584"/>
                        <a:pt x="1340167" y="1638490"/>
                        <a:pt x="1344834" y="1649253"/>
                      </a:cubicBezTo>
                      <a:cubicBezTo>
                        <a:pt x="1340167" y="1660016"/>
                        <a:pt x="1337595" y="1671923"/>
                        <a:pt x="1337595" y="1683924"/>
                      </a:cubicBezTo>
                      <a:cubicBezTo>
                        <a:pt x="1337595" y="1712595"/>
                        <a:pt x="1350835" y="1737645"/>
                        <a:pt x="1372266" y="1752599"/>
                      </a:cubicBezTo>
                      <a:cubicBezTo>
                        <a:pt x="1372266" y="1752885"/>
                        <a:pt x="1372266" y="1753076"/>
                        <a:pt x="1372266" y="1753361"/>
                      </a:cubicBezTo>
                      <a:cubicBezTo>
                        <a:pt x="1372266" y="1774316"/>
                        <a:pt x="1379601" y="1794224"/>
                        <a:pt x="1392936" y="1809369"/>
                      </a:cubicBezTo>
                      <a:cubicBezTo>
                        <a:pt x="1397127" y="1814131"/>
                        <a:pt x="1401794" y="1818322"/>
                        <a:pt x="1406938" y="1821941"/>
                      </a:cubicBezTo>
                      <a:cubicBezTo>
                        <a:pt x="1406938" y="1822227"/>
                        <a:pt x="1406938" y="1822513"/>
                        <a:pt x="1406938" y="1822799"/>
                      </a:cubicBezTo>
                      <a:cubicBezTo>
                        <a:pt x="1406938" y="1863185"/>
                        <a:pt x="1436084" y="1906143"/>
                        <a:pt x="1489995" y="1906143"/>
                      </a:cubicBezTo>
                      <a:lnTo>
                        <a:pt x="1607248" y="1906143"/>
                      </a:lnTo>
                      <a:cubicBezTo>
                        <a:pt x="1668494" y="1906143"/>
                        <a:pt x="1711166" y="1893379"/>
                        <a:pt x="1754029" y="1878806"/>
                      </a:cubicBezTo>
                      <a:cubicBezTo>
                        <a:pt x="1761744" y="1883949"/>
                        <a:pt x="1771174" y="1886997"/>
                        <a:pt x="1781270" y="1886997"/>
                      </a:cubicBezTo>
                      <a:lnTo>
                        <a:pt x="1871091" y="1886997"/>
                      </a:lnTo>
                      <a:cubicBezTo>
                        <a:pt x="1898237" y="1886997"/>
                        <a:pt x="1920335" y="1864899"/>
                        <a:pt x="1920335" y="1837753"/>
                      </a:cubicBezTo>
                      <a:lnTo>
                        <a:pt x="1920525" y="1837753"/>
                      </a:lnTo>
                      <a:lnTo>
                        <a:pt x="1920525" y="1598390"/>
                      </a:lnTo>
                      <a:cubicBezTo>
                        <a:pt x="1920525" y="1571244"/>
                        <a:pt x="1898427" y="1549145"/>
                        <a:pt x="1871281" y="1549145"/>
                      </a:cubicBezTo>
                      <a:lnTo>
                        <a:pt x="1781460" y="1549145"/>
                      </a:lnTo>
                      <a:cubicBezTo>
                        <a:pt x="1772602" y="1549145"/>
                        <a:pt x="1764411" y="1551336"/>
                        <a:pt x="1757267" y="1555337"/>
                      </a:cubicBezTo>
                      <a:cubicBezTo>
                        <a:pt x="1737550" y="1545526"/>
                        <a:pt x="1725739" y="1538668"/>
                        <a:pt x="1712214" y="1525143"/>
                      </a:cubicBezTo>
                      <a:cubicBezTo>
                        <a:pt x="1698974" y="1511998"/>
                        <a:pt x="1682114" y="1458753"/>
                        <a:pt x="1678019" y="1417701"/>
                      </a:cubicBezTo>
                      <a:cubicBezTo>
                        <a:pt x="1675066" y="1384077"/>
                        <a:pt x="1646396" y="1357788"/>
                        <a:pt x="1612677" y="1357788"/>
                      </a:cubicBezTo>
                      <a:close/>
                      <a:moveTo>
                        <a:pt x="418720" y="1189482"/>
                      </a:moveTo>
                      <a:lnTo>
                        <a:pt x="311563" y="1296543"/>
                      </a:lnTo>
                      <a:lnTo>
                        <a:pt x="270796" y="1255776"/>
                      </a:lnTo>
                      <a:lnTo>
                        <a:pt x="250317" y="1276255"/>
                      </a:lnTo>
                      <a:lnTo>
                        <a:pt x="305848" y="1331785"/>
                      </a:lnTo>
                      <a:lnTo>
                        <a:pt x="311468" y="1337596"/>
                      </a:lnTo>
                      <a:lnTo>
                        <a:pt x="439198" y="1209960"/>
                      </a:lnTo>
                      <a:close/>
                      <a:moveTo>
                        <a:pt x="1628489" y="1128617"/>
                      </a:moveTo>
                      <a:cubicBezTo>
                        <a:pt x="1757648" y="1128617"/>
                        <a:pt x="1886997" y="1177956"/>
                        <a:pt x="1985676" y="1276635"/>
                      </a:cubicBezTo>
                      <a:cubicBezTo>
                        <a:pt x="2169699" y="1460658"/>
                        <a:pt x="2182082" y="1751076"/>
                        <a:pt x="2022919" y="1949577"/>
                      </a:cubicBezTo>
                      <a:lnTo>
                        <a:pt x="2078355" y="2005012"/>
                      </a:lnTo>
                      <a:cubicBezTo>
                        <a:pt x="2107787" y="2000345"/>
                        <a:pt x="2138934" y="2008917"/>
                        <a:pt x="2161412" y="2031587"/>
                      </a:cubicBezTo>
                      <a:lnTo>
                        <a:pt x="2410491" y="2280666"/>
                      </a:lnTo>
                      <a:cubicBezTo>
                        <a:pt x="2447925" y="2318099"/>
                        <a:pt x="2447925" y="2378678"/>
                        <a:pt x="2410491" y="2416111"/>
                      </a:cubicBezTo>
                      <a:cubicBezTo>
                        <a:pt x="2391822" y="2434875"/>
                        <a:pt x="2367438" y="2444210"/>
                        <a:pt x="2342864" y="2444210"/>
                      </a:cubicBezTo>
                      <a:cubicBezTo>
                        <a:pt x="2318290" y="2444210"/>
                        <a:pt x="2293810" y="2434780"/>
                        <a:pt x="2275141" y="2416111"/>
                      </a:cubicBezTo>
                      <a:lnTo>
                        <a:pt x="2026063" y="2167032"/>
                      </a:lnTo>
                      <a:cubicBezTo>
                        <a:pt x="2003393" y="2144458"/>
                        <a:pt x="1994820" y="2113311"/>
                        <a:pt x="1999487" y="2083974"/>
                      </a:cubicBezTo>
                      <a:lnTo>
                        <a:pt x="1944052" y="2028539"/>
                      </a:lnTo>
                      <a:cubicBezTo>
                        <a:pt x="1851945" y="2102357"/>
                        <a:pt x="1740313" y="2139315"/>
                        <a:pt x="1628489" y="2139315"/>
                      </a:cubicBezTo>
                      <a:cubicBezTo>
                        <a:pt x="1499140" y="2139315"/>
                        <a:pt x="1369790" y="2089975"/>
                        <a:pt x="1271111" y="1991296"/>
                      </a:cubicBezTo>
                      <a:cubicBezTo>
                        <a:pt x="1073657" y="1794033"/>
                        <a:pt x="1073657" y="1474089"/>
                        <a:pt x="1271111" y="1276731"/>
                      </a:cubicBezTo>
                      <a:cubicBezTo>
                        <a:pt x="1369790" y="1178052"/>
                        <a:pt x="1499140" y="1128617"/>
                        <a:pt x="1628489" y="1128617"/>
                      </a:cubicBezTo>
                      <a:close/>
                      <a:moveTo>
                        <a:pt x="644462" y="957548"/>
                      </a:moveTo>
                      <a:lnTo>
                        <a:pt x="644462" y="991648"/>
                      </a:lnTo>
                      <a:lnTo>
                        <a:pt x="1429608" y="991648"/>
                      </a:lnTo>
                      <a:lnTo>
                        <a:pt x="1429608" y="957548"/>
                      </a:lnTo>
                      <a:close/>
                      <a:moveTo>
                        <a:pt x="418720" y="900493"/>
                      </a:moveTo>
                      <a:lnTo>
                        <a:pt x="311563" y="1007554"/>
                      </a:lnTo>
                      <a:lnTo>
                        <a:pt x="270796" y="966787"/>
                      </a:lnTo>
                      <a:lnTo>
                        <a:pt x="250317" y="987266"/>
                      </a:lnTo>
                      <a:lnTo>
                        <a:pt x="305848" y="1042797"/>
                      </a:lnTo>
                      <a:lnTo>
                        <a:pt x="311468" y="1048607"/>
                      </a:lnTo>
                      <a:lnTo>
                        <a:pt x="439198" y="920972"/>
                      </a:lnTo>
                      <a:close/>
                      <a:moveTo>
                        <a:pt x="644462" y="679704"/>
                      </a:moveTo>
                      <a:lnTo>
                        <a:pt x="644462" y="713803"/>
                      </a:lnTo>
                      <a:lnTo>
                        <a:pt x="1429608" y="713803"/>
                      </a:lnTo>
                      <a:lnTo>
                        <a:pt x="1429608" y="679704"/>
                      </a:lnTo>
                      <a:close/>
                      <a:moveTo>
                        <a:pt x="418720" y="622744"/>
                      </a:moveTo>
                      <a:lnTo>
                        <a:pt x="311563" y="729805"/>
                      </a:lnTo>
                      <a:lnTo>
                        <a:pt x="270796" y="689038"/>
                      </a:lnTo>
                      <a:lnTo>
                        <a:pt x="250317" y="709517"/>
                      </a:lnTo>
                      <a:lnTo>
                        <a:pt x="305848" y="765048"/>
                      </a:lnTo>
                      <a:lnTo>
                        <a:pt x="311468" y="770858"/>
                      </a:lnTo>
                      <a:lnTo>
                        <a:pt x="439198" y="643223"/>
                      </a:lnTo>
                      <a:close/>
                      <a:moveTo>
                        <a:pt x="123921" y="243840"/>
                      </a:moveTo>
                      <a:lnTo>
                        <a:pt x="366618" y="243840"/>
                      </a:lnTo>
                      <a:lnTo>
                        <a:pt x="366618" y="306419"/>
                      </a:lnTo>
                      <a:lnTo>
                        <a:pt x="366618" y="340709"/>
                      </a:lnTo>
                      <a:lnTo>
                        <a:pt x="400908" y="340709"/>
                      </a:lnTo>
                      <a:lnTo>
                        <a:pt x="1363123" y="340709"/>
                      </a:lnTo>
                      <a:lnTo>
                        <a:pt x="1397413" y="340709"/>
                      </a:lnTo>
                      <a:lnTo>
                        <a:pt x="1397413" y="306419"/>
                      </a:lnTo>
                      <a:lnTo>
                        <a:pt x="1397413" y="243840"/>
                      </a:lnTo>
                      <a:lnTo>
                        <a:pt x="1640110" y="243840"/>
                      </a:lnTo>
                      <a:lnTo>
                        <a:pt x="1640110" y="1094708"/>
                      </a:lnTo>
                      <a:cubicBezTo>
                        <a:pt x="1636300" y="1094613"/>
                        <a:pt x="1632395" y="1094422"/>
                        <a:pt x="1628489" y="1094422"/>
                      </a:cubicBezTo>
                      <a:cubicBezTo>
                        <a:pt x="1487329" y="1094422"/>
                        <a:pt x="1354456" y="1148429"/>
                        <a:pt x="1253205" y="1246537"/>
                      </a:cubicBezTo>
                      <a:lnTo>
                        <a:pt x="644462" y="1246537"/>
                      </a:lnTo>
                      <a:lnTo>
                        <a:pt x="644462" y="1280636"/>
                      </a:lnTo>
                      <a:lnTo>
                        <a:pt x="1220915" y="1280636"/>
                      </a:lnTo>
                      <a:cubicBezTo>
                        <a:pt x="1157288" y="1353693"/>
                        <a:pt x="1115188" y="1441228"/>
                        <a:pt x="1097852" y="1535430"/>
                      </a:cubicBezTo>
                      <a:lnTo>
                        <a:pt x="644462" y="1535430"/>
                      </a:lnTo>
                      <a:lnTo>
                        <a:pt x="644462" y="1569529"/>
                      </a:lnTo>
                      <a:lnTo>
                        <a:pt x="1092804" y="1569529"/>
                      </a:lnTo>
                      <a:cubicBezTo>
                        <a:pt x="1090327" y="1590770"/>
                        <a:pt x="1088899" y="1612297"/>
                        <a:pt x="1088899" y="1634014"/>
                      </a:cubicBezTo>
                      <a:cubicBezTo>
                        <a:pt x="1088899" y="1694783"/>
                        <a:pt x="1098995" y="1753933"/>
                        <a:pt x="1118140" y="1809750"/>
                      </a:cubicBezTo>
                      <a:lnTo>
                        <a:pt x="640271" y="1809750"/>
                      </a:lnTo>
                      <a:lnTo>
                        <a:pt x="640271" y="1843849"/>
                      </a:lnTo>
                      <a:lnTo>
                        <a:pt x="1131094" y="1843849"/>
                      </a:lnTo>
                      <a:cubicBezTo>
                        <a:pt x="1157859" y="1907191"/>
                        <a:pt x="1196912" y="1965484"/>
                        <a:pt x="1247013" y="2015585"/>
                      </a:cubicBezTo>
                      <a:cubicBezTo>
                        <a:pt x="1272826" y="2041398"/>
                        <a:pt x="1300830" y="2064258"/>
                        <a:pt x="1330548" y="2084070"/>
                      </a:cubicBezTo>
                      <a:lnTo>
                        <a:pt x="631698" y="2084070"/>
                      </a:lnTo>
                      <a:lnTo>
                        <a:pt x="631698" y="2118169"/>
                      </a:lnTo>
                      <a:lnTo>
                        <a:pt x="1389888" y="2118169"/>
                      </a:lnTo>
                      <a:cubicBezTo>
                        <a:pt x="1463136" y="2154364"/>
                        <a:pt x="1544384" y="2173700"/>
                        <a:pt x="1628585" y="2173605"/>
                      </a:cubicBezTo>
                      <a:cubicBezTo>
                        <a:pt x="1632395" y="2173605"/>
                        <a:pt x="1636300" y="2173510"/>
                        <a:pt x="1640206" y="2173414"/>
                      </a:cubicBezTo>
                      <a:lnTo>
                        <a:pt x="1640206" y="2311432"/>
                      </a:lnTo>
                      <a:lnTo>
                        <a:pt x="123921" y="2311432"/>
                      </a:lnTo>
                      <a:close/>
                      <a:moveTo>
                        <a:pt x="1397508" y="120491"/>
                      </a:moveTo>
                      <a:lnTo>
                        <a:pt x="1720405" y="120491"/>
                      </a:lnTo>
                      <a:cubicBezTo>
                        <a:pt x="1744504" y="120491"/>
                        <a:pt x="1764126" y="140017"/>
                        <a:pt x="1764126" y="164211"/>
                      </a:cubicBezTo>
                      <a:lnTo>
                        <a:pt x="1764126" y="1111757"/>
                      </a:lnTo>
                      <a:cubicBezTo>
                        <a:pt x="1734979" y="1104233"/>
                        <a:pt x="1704975" y="1099185"/>
                        <a:pt x="1674495" y="1096613"/>
                      </a:cubicBezTo>
                      <a:lnTo>
                        <a:pt x="1674495" y="243935"/>
                      </a:lnTo>
                      <a:lnTo>
                        <a:pt x="1674495" y="209645"/>
                      </a:lnTo>
                      <a:lnTo>
                        <a:pt x="1640205" y="209645"/>
                      </a:lnTo>
                      <a:lnTo>
                        <a:pt x="1397508" y="209645"/>
                      </a:lnTo>
                      <a:close/>
                      <a:moveTo>
                        <a:pt x="43720" y="120396"/>
                      </a:moveTo>
                      <a:lnTo>
                        <a:pt x="366617" y="120396"/>
                      </a:lnTo>
                      <a:lnTo>
                        <a:pt x="366617" y="209550"/>
                      </a:lnTo>
                      <a:lnTo>
                        <a:pt x="123920" y="209550"/>
                      </a:lnTo>
                      <a:lnTo>
                        <a:pt x="89630" y="209550"/>
                      </a:lnTo>
                      <a:lnTo>
                        <a:pt x="89630" y="243840"/>
                      </a:lnTo>
                      <a:lnTo>
                        <a:pt x="89630" y="2311432"/>
                      </a:lnTo>
                      <a:lnTo>
                        <a:pt x="89630" y="2345722"/>
                      </a:lnTo>
                      <a:lnTo>
                        <a:pt x="123920" y="2345722"/>
                      </a:lnTo>
                      <a:lnTo>
                        <a:pt x="1640205" y="2345722"/>
                      </a:lnTo>
                      <a:lnTo>
                        <a:pt x="1674495" y="2345722"/>
                      </a:lnTo>
                      <a:lnTo>
                        <a:pt x="1674495" y="2311432"/>
                      </a:lnTo>
                      <a:lnTo>
                        <a:pt x="1674399" y="2311432"/>
                      </a:lnTo>
                      <a:lnTo>
                        <a:pt x="1674399" y="2171414"/>
                      </a:lnTo>
                      <a:cubicBezTo>
                        <a:pt x="1704689" y="2168747"/>
                        <a:pt x="1734693" y="2163604"/>
                        <a:pt x="1764030" y="2155984"/>
                      </a:cubicBezTo>
                      <a:lnTo>
                        <a:pt x="1764030" y="2391061"/>
                      </a:lnTo>
                      <a:cubicBezTo>
                        <a:pt x="1764030" y="2415159"/>
                        <a:pt x="1744504" y="2434780"/>
                        <a:pt x="1720310" y="2434780"/>
                      </a:cubicBezTo>
                      <a:lnTo>
                        <a:pt x="43720" y="2434780"/>
                      </a:lnTo>
                      <a:cubicBezTo>
                        <a:pt x="19621" y="2434780"/>
                        <a:pt x="0" y="2415254"/>
                        <a:pt x="0" y="2391061"/>
                      </a:cubicBezTo>
                      <a:lnTo>
                        <a:pt x="0" y="164116"/>
                      </a:lnTo>
                      <a:cubicBezTo>
                        <a:pt x="0" y="140017"/>
                        <a:pt x="19526" y="120396"/>
                        <a:pt x="43720" y="120396"/>
                      </a:cubicBezTo>
                      <a:close/>
                      <a:moveTo>
                        <a:pt x="601123" y="113347"/>
                      </a:moveTo>
                      <a:cubicBezTo>
                        <a:pt x="584740" y="113347"/>
                        <a:pt x="571405" y="126682"/>
                        <a:pt x="571405" y="143065"/>
                      </a:cubicBezTo>
                      <a:lnTo>
                        <a:pt x="571405" y="163449"/>
                      </a:lnTo>
                      <a:cubicBezTo>
                        <a:pt x="571405" y="179832"/>
                        <a:pt x="584740" y="193167"/>
                        <a:pt x="601123" y="193167"/>
                      </a:cubicBezTo>
                      <a:lnTo>
                        <a:pt x="1163098" y="193167"/>
                      </a:lnTo>
                      <a:cubicBezTo>
                        <a:pt x="1179481" y="193167"/>
                        <a:pt x="1192816" y="179832"/>
                        <a:pt x="1192816" y="163449"/>
                      </a:cubicBezTo>
                      <a:lnTo>
                        <a:pt x="1192816" y="143065"/>
                      </a:lnTo>
                      <a:cubicBezTo>
                        <a:pt x="1192816" y="126682"/>
                        <a:pt x="1179481" y="113347"/>
                        <a:pt x="1163098" y="113347"/>
                      </a:cubicBezTo>
                      <a:close/>
                      <a:moveTo>
                        <a:pt x="479013" y="0"/>
                      </a:moveTo>
                      <a:lnTo>
                        <a:pt x="1285113" y="0"/>
                      </a:lnTo>
                      <a:cubicBezTo>
                        <a:pt x="1328262" y="0"/>
                        <a:pt x="1363218" y="34957"/>
                        <a:pt x="1363218" y="78010"/>
                      </a:cubicBezTo>
                      <a:lnTo>
                        <a:pt x="1363218" y="306419"/>
                      </a:lnTo>
                      <a:lnTo>
                        <a:pt x="401003" y="306419"/>
                      </a:lnTo>
                      <a:lnTo>
                        <a:pt x="401003" y="78010"/>
                      </a:lnTo>
                      <a:cubicBezTo>
                        <a:pt x="401003" y="34957"/>
                        <a:pt x="435865" y="0"/>
                        <a:pt x="479013" y="0"/>
                      </a:cubicBezTo>
                      <a:close/>
                    </a:path>
                  </a:pathLst>
                </a:custGeom>
                <a:solidFill>
                  <a:srgbClr val="000000">
                    <a:lumMod val="75000"/>
                    <a:lumOff val="25000"/>
                  </a:srgbClr>
                </a:solidFill>
                <a:ln>
                  <a:solidFill>
                    <a:schemeClr val="bg1"/>
                  </a:solidFill>
                </a:ln>
              </p:spPr>
              <p:txBody>
                <a:bodyPr spcFirstLastPara="1" wrap="square" lIns="68575" tIns="34275" rIns="68575" bIns="34275"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ysClr val="windowText" lastClr="000000"/>
                    </a:solidFill>
                    <a:effectLst/>
                    <a:uLnTx/>
                    <a:uFillTx/>
                    <a:latin typeface="Calibri"/>
                    <a:ea typeface="Calibri"/>
                    <a:cs typeface="Calibri"/>
                    <a:sym typeface="Calibri"/>
                  </a:endParaRPr>
                </a:p>
              </p:txBody>
            </p:sp>
          </p:grpSp>
        </p:grpSp>
        <p:grpSp>
          <p:nvGrpSpPr>
            <p:cNvPr id="12" name="Group 11">
              <a:extLst>
                <a:ext uri="{FF2B5EF4-FFF2-40B4-BE49-F238E27FC236}">
                  <a16:creationId xmlns:a16="http://schemas.microsoft.com/office/drawing/2014/main" xmlns="" id="{4A347E37-F241-496C-B24F-3E510B853178}"/>
                </a:ext>
              </a:extLst>
            </p:cNvPr>
            <p:cNvGrpSpPr/>
            <p:nvPr/>
          </p:nvGrpSpPr>
          <p:grpSpPr>
            <a:xfrm>
              <a:off x="10110704" y="2047482"/>
              <a:ext cx="1883175" cy="4010478"/>
              <a:chOff x="10110704" y="2047482"/>
              <a:chExt cx="1883175" cy="4010478"/>
            </a:xfrm>
          </p:grpSpPr>
          <p:sp>
            <p:nvSpPr>
              <p:cNvPr id="13" name="TextBox 119">
                <a:extLst>
                  <a:ext uri="{FF2B5EF4-FFF2-40B4-BE49-F238E27FC236}">
                    <a16:creationId xmlns:a16="http://schemas.microsoft.com/office/drawing/2014/main" xmlns="" id="{E4B6C389-A045-42B4-BE05-13DD83F6F02B}"/>
                  </a:ext>
                </a:extLst>
              </p:cNvPr>
              <p:cNvSpPr txBox="1"/>
              <p:nvPr/>
            </p:nvSpPr>
            <p:spPr>
              <a:xfrm>
                <a:off x="10110704" y="3811191"/>
                <a:ext cx="1883175" cy="2246769"/>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GB" sz="1400" b="0" i="0" u="none" strike="noStrike" kern="1200" cap="none" spc="0" normalizeH="0" baseline="0" noProof="0" dirty="0">
                    <a:ln>
                      <a:noFill/>
                    </a:ln>
                    <a:solidFill>
                      <a:srgbClr val="0070C0"/>
                    </a:solidFill>
                    <a:effectLst/>
                    <a:uLnTx/>
                    <a:uFillTx/>
                    <a:latin typeface="Century Gothic" panose="020B0502020202020204" pitchFamily="34" charset="0"/>
                    <a:ea typeface="+mn-ea"/>
                    <a:cs typeface="+mn-cs"/>
                  </a:rPr>
                  <a:t>Critical infrastructure serves the public interest, and any disruption or compromise can have severe consequences on public safety, economy, and well-being. </a:t>
                </a:r>
                <a:endParaRPr kumimoji="0" lang="en-US" sz="1400" b="0" i="0" u="none" strike="noStrike" kern="1200" cap="none" spc="0" normalizeH="0" baseline="0" noProof="0" dirty="0">
                  <a:ln>
                    <a:noFill/>
                  </a:ln>
                  <a:solidFill>
                    <a:srgbClr val="0070C0"/>
                  </a:solidFill>
                  <a:effectLst/>
                  <a:uLnTx/>
                  <a:uFillTx/>
                  <a:latin typeface="Century Gothic" panose="020B0502020202020204" pitchFamily="34" charset="0"/>
                  <a:ea typeface="+mn-ea"/>
                  <a:cs typeface="Arial" panose="020B0604020202020204" pitchFamily="34" charset="0"/>
                </a:endParaRPr>
              </a:p>
            </p:txBody>
          </p:sp>
          <p:grpSp>
            <p:nvGrpSpPr>
              <p:cNvPr id="14" name="Group 13">
                <a:extLst>
                  <a:ext uri="{FF2B5EF4-FFF2-40B4-BE49-F238E27FC236}">
                    <a16:creationId xmlns:a16="http://schemas.microsoft.com/office/drawing/2014/main" xmlns="" id="{F9AA1BF7-91C3-46A4-B7AB-AFB3D5CB1EFC}"/>
                  </a:ext>
                </a:extLst>
              </p:cNvPr>
              <p:cNvGrpSpPr/>
              <p:nvPr/>
            </p:nvGrpSpPr>
            <p:grpSpPr>
              <a:xfrm>
                <a:off x="10149777" y="2047482"/>
                <a:ext cx="1654002" cy="1593845"/>
                <a:chOff x="9950443" y="2047482"/>
                <a:chExt cx="1654002" cy="1593845"/>
              </a:xfrm>
            </p:grpSpPr>
            <p:grpSp>
              <p:nvGrpSpPr>
                <p:cNvPr id="15" name="Group 14">
                  <a:extLst>
                    <a:ext uri="{FF2B5EF4-FFF2-40B4-BE49-F238E27FC236}">
                      <a16:creationId xmlns:a16="http://schemas.microsoft.com/office/drawing/2014/main" xmlns="" id="{A62DCB24-BB3C-40A6-B8CF-610D57981331}"/>
                    </a:ext>
                  </a:extLst>
                </p:cNvPr>
                <p:cNvGrpSpPr/>
                <p:nvPr/>
              </p:nvGrpSpPr>
              <p:grpSpPr>
                <a:xfrm>
                  <a:off x="9950443" y="2047482"/>
                  <a:ext cx="1654002" cy="1593845"/>
                  <a:chOff x="719843" y="1639584"/>
                  <a:chExt cx="2201478" cy="2121408"/>
                </a:xfrm>
              </p:grpSpPr>
              <p:sp>
                <p:nvSpPr>
                  <p:cNvPr id="18" name="Arc 17">
                    <a:extLst>
                      <a:ext uri="{FF2B5EF4-FFF2-40B4-BE49-F238E27FC236}">
                        <a16:creationId xmlns:a16="http://schemas.microsoft.com/office/drawing/2014/main" xmlns="" id="{6BE020BB-7993-4D96-9AE7-A28A31BD8BCD}"/>
                      </a:ext>
                    </a:extLst>
                  </p:cNvPr>
                  <p:cNvSpPr/>
                  <p:nvPr/>
                </p:nvSpPr>
                <p:spPr>
                  <a:xfrm>
                    <a:off x="719843" y="1639584"/>
                    <a:ext cx="2122750" cy="2121408"/>
                  </a:xfrm>
                  <a:prstGeom prst="arc">
                    <a:avLst>
                      <a:gd name="adj1" fmla="val 5574888"/>
                      <a:gd name="adj2" fmla="val 11217085"/>
                    </a:avLst>
                  </a:prstGeom>
                  <a:noFill/>
                  <a:ln w="6350" cap="flat" cmpd="sng" algn="ctr">
                    <a:solidFill>
                      <a:srgbClr val="000000">
                        <a:lumMod val="75000"/>
                        <a:lumOff val="25000"/>
                      </a:srgbClr>
                    </a:solidFill>
                    <a:prstDash val="solid"/>
                    <a:miter lim="800000"/>
                    <a:tailEnd type="oval"/>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Oval 18">
                    <a:extLst>
                      <a:ext uri="{FF2B5EF4-FFF2-40B4-BE49-F238E27FC236}">
                        <a16:creationId xmlns:a16="http://schemas.microsoft.com/office/drawing/2014/main" xmlns="" id="{4DEBB04D-6FC8-4C38-88AA-D54B51EE6127}"/>
                      </a:ext>
                    </a:extLst>
                  </p:cNvPr>
                  <p:cNvSpPr/>
                  <p:nvPr/>
                </p:nvSpPr>
                <p:spPr>
                  <a:xfrm>
                    <a:off x="859995" y="1674547"/>
                    <a:ext cx="1948278" cy="1945655"/>
                  </a:xfrm>
                  <a:prstGeom prst="ellipse">
                    <a:avLst/>
                  </a:prstGeom>
                  <a:solidFill>
                    <a:srgbClr val="E45C5F"/>
                  </a:solidFill>
                  <a:ln w="12700" cap="flat" cmpd="sng" algn="ctr">
                    <a:noFill/>
                    <a:prstDash val="solid"/>
                    <a:miter lim="800000"/>
                  </a:ln>
                  <a:effectLst>
                    <a:outerShdw blurRad="63500" sx="102000" sy="102000" algn="ctr" rotWithShape="0">
                      <a:prstClr val="black">
                        <a:alpha val="4000"/>
                      </a:prstClr>
                    </a:outerShdw>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20" name="Straight Connector 19">
                    <a:extLst>
                      <a:ext uri="{FF2B5EF4-FFF2-40B4-BE49-F238E27FC236}">
                        <a16:creationId xmlns:a16="http://schemas.microsoft.com/office/drawing/2014/main" xmlns="" id="{CD208E9C-57AE-438D-992F-956E2C37A031}"/>
                      </a:ext>
                    </a:extLst>
                  </p:cNvPr>
                  <p:cNvCxnSpPr>
                    <a:cxnSpLocks/>
                  </p:cNvCxnSpPr>
                  <p:nvPr/>
                </p:nvCxnSpPr>
                <p:spPr>
                  <a:xfrm flipV="1">
                    <a:off x="1714307" y="3744595"/>
                    <a:ext cx="1207014" cy="16397"/>
                  </a:xfrm>
                  <a:prstGeom prst="line">
                    <a:avLst/>
                  </a:prstGeom>
                  <a:noFill/>
                  <a:ln w="6350" cap="flat" cmpd="sng" algn="ctr">
                    <a:solidFill>
                      <a:srgbClr val="000000">
                        <a:lumMod val="75000"/>
                        <a:lumOff val="25000"/>
                      </a:srgbClr>
                    </a:solidFill>
                    <a:prstDash val="solid"/>
                    <a:miter lim="800000"/>
                    <a:tailEnd type="triangle"/>
                  </a:ln>
                  <a:effectLst/>
                </p:spPr>
              </p:cxnSp>
            </p:grpSp>
            <p:sp>
              <p:nvSpPr>
                <p:cNvPr id="16" name="TextBox 127">
                  <a:extLst>
                    <a:ext uri="{FF2B5EF4-FFF2-40B4-BE49-F238E27FC236}">
                      <a16:creationId xmlns:a16="http://schemas.microsoft.com/office/drawing/2014/main" xmlns="" id="{CFD845C8-7011-4261-8100-2263999A748F}"/>
                    </a:ext>
                  </a:extLst>
                </p:cNvPr>
                <p:cNvSpPr txBox="1"/>
                <p:nvPr/>
              </p:nvSpPr>
              <p:spPr>
                <a:xfrm>
                  <a:off x="10055742" y="2756577"/>
                  <a:ext cx="1374258" cy="646331"/>
                </a:xfrm>
                <a:prstGeom prst="rect">
                  <a:avLst/>
                </a:prstGeom>
                <a:noFill/>
              </p:spPr>
              <p:txBody>
                <a:bodyPr wrap="squar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Century Gothic" panose="020B0502020202020204" pitchFamily="34" charset="0"/>
                      <a:cs typeface="Times New Roman" panose="02020603050405020304" pitchFamily="18" charset="0"/>
                    </a:rPr>
                    <a:t>Preserving Public Trust and Confidence</a:t>
                  </a:r>
                </a:p>
              </p:txBody>
            </p:sp>
            <p:sp>
              <p:nvSpPr>
                <p:cNvPr id="17" name="Google Shape;305;p34">
                  <a:extLst>
                    <a:ext uri="{FF2B5EF4-FFF2-40B4-BE49-F238E27FC236}">
                      <a16:creationId xmlns:a16="http://schemas.microsoft.com/office/drawing/2014/main" xmlns="" id="{43C7EC8B-A6A5-491B-BF9C-4E14DC4DED52}"/>
                    </a:ext>
                  </a:extLst>
                </p:cNvPr>
                <p:cNvSpPr/>
                <p:nvPr/>
              </p:nvSpPr>
              <p:spPr>
                <a:xfrm>
                  <a:off x="10580190" y="2263273"/>
                  <a:ext cx="402923" cy="405326"/>
                </a:xfrm>
                <a:custGeom>
                  <a:avLst/>
                  <a:gdLst/>
                  <a:ahLst/>
                  <a:cxnLst/>
                  <a:rect l="l" t="t" r="r" b="b"/>
                  <a:pathLst>
                    <a:path w="2349817" h="2408872" extrusionOk="0">
                      <a:moveTo>
                        <a:pt x="132398" y="1665922"/>
                      </a:moveTo>
                      <a:lnTo>
                        <a:pt x="603885" y="1665922"/>
                      </a:lnTo>
                      <a:lnTo>
                        <a:pt x="603885" y="2408872"/>
                      </a:lnTo>
                      <a:lnTo>
                        <a:pt x="132398" y="2408872"/>
                      </a:lnTo>
                      <a:close/>
                      <a:moveTo>
                        <a:pt x="638175" y="1346835"/>
                      </a:moveTo>
                      <a:lnTo>
                        <a:pt x="1109662" y="1346835"/>
                      </a:lnTo>
                      <a:lnTo>
                        <a:pt x="1109662" y="2407920"/>
                      </a:lnTo>
                      <a:lnTo>
                        <a:pt x="638175" y="2407920"/>
                      </a:lnTo>
                      <a:close/>
                      <a:moveTo>
                        <a:pt x="1864042" y="1240155"/>
                      </a:moveTo>
                      <a:cubicBezTo>
                        <a:pt x="1907857" y="1256347"/>
                        <a:pt x="1930717" y="1274445"/>
                        <a:pt x="1965960" y="1303972"/>
                      </a:cubicBezTo>
                      <a:lnTo>
                        <a:pt x="1982152" y="1317307"/>
                      </a:lnTo>
                      <a:cubicBezTo>
                        <a:pt x="1985962" y="1317307"/>
                        <a:pt x="1978342" y="1314450"/>
                        <a:pt x="1979295" y="1307782"/>
                      </a:cubicBezTo>
                      <a:cubicBezTo>
                        <a:pt x="1982152" y="1287780"/>
                        <a:pt x="1997392" y="1279207"/>
                        <a:pt x="2019300" y="1280160"/>
                      </a:cubicBezTo>
                      <a:cubicBezTo>
                        <a:pt x="2171700" y="1285875"/>
                        <a:pt x="2287905" y="1463992"/>
                        <a:pt x="2307907" y="1602105"/>
                      </a:cubicBezTo>
                      <a:cubicBezTo>
                        <a:pt x="2326005" y="1725930"/>
                        <a:pt x="2262187" y="1921192"/>
                        <a:pt x="2236470" y="2055495"/>
                      </a:cubicBezTo>
                      <a:cubicBezTo>
                        <a:pt x="2262187" y="2065020"/>
                        <a:pt x="2261235" y="2109787"/>
                        <a:pt x="2223135" y="2109787"/>
                      </a:cubicBezTo>
                      <a:cubicBezTo>
                        <a:pt x="2221230" y="2141220"/>
                        <a:pt x="2210752" y="2170747"/>
                        <a:pt x="2185987" y="2186940"/>
                      </a:cubicBezTo>
                      <a:cubicBezTo>
                        <a:pt x="2265997" y="2206942"/>
                        <a:pt x="2310765" y="2272665"/>
                        <a:pt x="2314575" y="2351722"/>
                      </a:cubicBezTo>
                      <a:lnTo>
                        <a:pt x="2314575" y="2407920"/>
                      </a:lnTo>
                      <a:lnTo>
                        <a:pt x="1672590" y="2407920"/>
                      </a:lnTo>
                      <a:lnTo>
                        <a:pt x="1672590" y="2351722"/>
                      </a:lnTo>
                      <a:cubicBezTo>
                        <a:pt x="1676400" y="2272665"/>
                        <a:pt x="1722120" y="2206942"/>
                        <a:pt x="1801177" y="2186940"/>
                      </a:cubicBezTo>
                      <a:cubicBezTo>
                        <a:pt x="1776412" y="2170747"/>
                        <a:pt x="1764982" y="2141220"/>
                        <a:pt x="1764030" y="2109787"/>
                      </a:cubicBezTo>
                      <a:cubicBezTo>
                        <a:pt x="1726882" y="2110740"/>
                        <a:pt x="1723072" y="2069782"/>
                        <a:pt x="1746885" y="2058352"/>
                      </a:cubicBezTo>
                      <a:cubicBezTo>
                        <a:pt x="1698307" y="1957387"/>
                        <a:pt x="1779270" y="1861185"/>
                        <a:pt x="1844992" y="1793557"/>
                      </a:cubicBezTo>
                      <a:cubicBezTo>
                        <a:pt x="1898332" y="1738312"/>
                        <a:pt x="1994535" y="1629727"/>
                        <a:pt x="1964055" y="1544955"/>
                      </a:cubicBezTo>
                      <a:cubicBezTo>
                        <a:pt x="1945957" y="1605915"/>
                        <a:pt x="1899285" y="1618297"/>
                        <a:pt x="1837372" y="1620202"/>
                      </a:cubicBezTo>
                      <a:cubicBezTo>
                        <a:pt x="1795462" y="1622107"/>
                        <a:pt x="1795462" y="1654492"/>
                        <a:pt x="1768792" y="1662112"/>
                      </a:cubicBezTo>
                      <a:cubicBezTo>
                        <a:pt x="1722120" y="1674495"/>
                        <a:pt x="1680210" y="1623060"/>
                        <a:pt x="1686877" y="1579245"/>
                      </a:cubicBezTo>
                      <a:cubicBezTo>
                        <a:pt x="1689735" y="1562100"/>
                        <a:pt x="1785937" y="1460182"/>
                        <a:pt x="1805940" y="1432560"/>
                      </a:cubicBezTo>
                      <a:cubicBezTo>
                        <a:pt x="1818322" y="1415415"/>
                        <a:pt x="1821180" y="1408747"/>
                        <a:pt x="1830705" y="1394460"/>
                      </a:cubicBezTo>
                      <a:cubicBezTo>
                        <a:pt x="1841182" y="1377315"/>
                        <a:pt x="1861185" y="1364932"/>
                        <a:pt x="1867852" y="1356360"/>
                      </a:cubicBezTo>
                      <a:cubicBezTo>
                        <a:pt x="1870710" y="1351597"/>
                        <a:pt x="1867852" y="1343025"/>
                        <a:pt x="1865947" y="1335405"/>
                      </a:cubicBezTo>
                      <a:cubicBezTo>
                        <a:pt x="1857375" y="1300162"/>
                        <a:pt x="1862137" y="1273492"/>
                        <a:pt x="1864042" y="1240155"/>
                      </a:cubicBezTo>
                      <a:close/>
                      <a:moveTo>
                        <a:pt x="1143953" y="1070610"/>
                      </a:moveTo>
                      <a:lnTo>
                        <a:pt x="1615440" y="1070610"/>
                      </a:lnTo>
                      <a:lnTo>
                        <a:pt x="1615440" y="2404110"/>
                      </a:lnTo>
                      <a:lnTo>
                        <a:pt x="1143953" y="2404110"/>
                      </a:lnTo>
                      <a:close/>
                      <a:moveTo>
                        <a:pt x="1771650" y="528637"/>
                      </a:moveTo>
                      <a:cubicBezTo>
                        <a:pt x="1815465" y="585787"/>
                        <a:pt x="1883093" y="624839"/>
                        <a:pt x="1958340" y="629602"/>
                      </a:cubicBezTo>
                      <a:lnTo>
                        <a:pt x="1959293" y="629602"/>
                      </a:lnTo>
                      <a:lnTo>
                        <a:pt x="1959293" y="743902"/>
                      </a:lnTo>
                      <a:lnTo>
                        <a:pt x="1957388" y="743902"/>
                      </a:lnTo>
                      <a:cubicBezTo>
                        <a:pt x="1872615" y="740092"/>
                        <a:pt x="1791653" y="706754"/>
                        <a:pt x="1728788" y="650557"/>
                      </a:cubicBezTo>
                      <a:lnTo>
                        <a:pt x="1734503" y="635317"/>
                      </a:lnTo>
                      <a:close/>
                      <a:moveTo>
                        <a:pt x="1744027" y="502920"/>
                      </a:moveTo>
                      <a:lnTo>
                        <a:pt x="1595437" y="931545"/>
                      </a:lnTo>
                      <a:lnTo>
                        <a:pt x="1473517" y="790575"/>
                      </a:lnTo>
                      <a:lnTo>
                        <a:pt x="1217295" y="1015365"/>
                      </a:lnTo>
                      <a:lnTo>
                        <a:pt x="950595" y="982980"/>
                      </a:lnTo>
                      <a:lnTo>
                        <a:pt x="506730" y="1371600"/>
                      </a:lnTo>
                      <a:lnTo>
                        <a:pt x="240030" y="1371600"/>
                      </a:lnTo>
                      <a:lnTo>
                        <a:pt x="952" y="1502092"/>
                      </a:lnTo>
                      <a:lnTo>
                        <a:pt x="0" y="1419225"/>
                      </a:lnTo>
                      <a:lnTo>
                        <a:pt x="221932" y="1299210"/>
                      </a:lnTo>
                      <a:lnTo>
                        <a:pt x="480060" y="1299210"/>
                      </a:lnTo>
                      <a:lnTo>
                        <a:pt x="926782" y="906780"/>
                      </a:lnTo>
                      <a:lnTo>
                        <a:pt x="1193482" y="938212"/>
                      </a:lnTo>
                      <a:lnTo>
                        <a:pt x="1425892" y="735330"/>
                      </a:lnTo>
                      <a:lnTo>
                        <a:pt x="1298257" y="588645"/>
                      </a:lnTo>
                      <a:close/>
                      <a:moveTo>
                        <a:pt x="1604963" y="389572"/>
                      </a:moveTo>
                      <a:lnTo>
                        <a:pt x="1719263" y="389572"/>
                      </a:lnTo>
                      <a:lnTo>
                        <a:pt x="1719263" y="390524"/>
                      </a:lnTo>
                      <a:cubicBezTo>
                        <a:pt x="1721168" y="418147"/>
                        <a:pt x="1727835" y="443864"/>
                        <a:pt x="1737360" y="468629"/>
                      </a:cubicBezTo>
                      <a:lnTo>
                        <a:pt x="1629728" y="489584"/>
                      </a:lnTo>
                      <a:lnTo>
                        <a:pt x="1624013" y="490537"/>
                      </a:lnTo>
                      <a:cubicBezTo>
                        <a:pt x="1612583" y="459104"/>
                        <a:pt x="1606868" y="425767"/>
                        <a:pt x="1604963" y="391477"/>
                      </a:cubicBezTo>
                      <a:close/>
                      <a:moveTo>
                        <a:pt x="2235517" y="388620"/>
                      </a:moveTo>
                      <a:lnTo>
                        <a:pt x="2349817" y="388620"/>
                      </a:lnTo>
                      <a:lnTo>
                        <a:pt x="2349817" y="390525"/>
                      </a:lnTo>
                      <a:cubicBezTo>
                        <a:pt x="2345055" y="482917"/>
                        <a:pt x="2306955" y="569595"/>
                        <a:pt x="2241232" y="635317"/>
                      </a:cubicBezTo>
                      <a:cubicBezTo>
                        <a:pt x="2175510" y="701040"/>
                        <a:pt x="2088832" y="739140"/>
                        <a:pt x="1996440" y="743902"/>
                      </a:cubicBezTo>
                      <a:lnTo>
                        <a:pt x="1994535" y="743902"/>
                      </a:lnTo>
                      <a:lnTo>
                        <a:pt x="1994535" y="629602"/>
                      </a:lnTo>
                      <a:lnTo>
                        <a:pt x="1995487" y="629602"/>
                      </a:lnTo>
                      <a:cubicBezTo>
                        <a:pt x="2123122" y="620077"/>
                        <a:pt x="2225992" y="518160"/>
                        <a:pt x="2234565" y="390525"/>
                      </a:cubicBezTo>
                      <a:close/>
                      <a:moveTo>
                        <a:pt x="2051685" y="299084"/>
                      </a:moveTo>
                      <a:cubicBezTo>
                        <a:pt x="2048827" y="295274"/>
                        <a:pt x="2019300" y="312419"/>
                        <a:pt x="1996440" y="336232"/>
                      </a:cubicBezTo>
                      <a:cubicBezTo>
                        <a:pt x="1981200" y="352424"/>
                        <a:pt x="1970722" y="369569"/>
                        <a:pt x="1965007" y="380999"/>
                      </a:cubicBezTo>
                      <a:cubicBezTo>
                        <a:pt x="1960245" y="377189"/>
                        <a:pt x="1954530" y="373379"/>
                        <a:pt x="1945957" y="369569"/>
                      </a:cubicBezTo>
                      <a:cubicBezTo>
                        <a:pt x="1930717" y="363854"/>
                        <a:pt x="1916430" y="362902"/>
                        <a:pt x="1907857" y="362902"/>
                      </a:cubicBezTo>
                      <a:cubicBezTo>
                        <a:pt x="1918335" y="372427"/>
                        <a:pt x="1929765" y="382904"/>
                        <a:pt x="1941195" y="395287"/>
                      </a:cubicBezTo>
                      <a:cubicBezTo>
                        <a:pt x="1952625" y="408622"/>
                        <a:pt x="1962150" y="420052"/>
                        <a:pt x="1969770" y="431482"/>
                      </a:cubicBezTo>
                      <a:cubicBezTo>
                        <a:pt x="1978342" y="411479"/>
                        <a:pt x="1992630" y="383857"/>
                        <a:pt x="2012632" y="353377"/>
                      </a:cubicBezTo>
                      <a:cubicBezTo>
                        <a:pt x="2035492" y="320039"/>
                        <a:pt x="2054542" y="301942"/>
                        <a:pt x="2051685" y="299084"/>
                      </a:cubicBezTo>
                      <a:close/>
                      <a:moveTo>
                        <a:pt x="1957387" y="147637"/>
                      </a:moveTo>
                      <a:lnTo>
                        <a:pt x="1959292" y="147637"/>
                      </a:lnTo>
                      <a:lnTo>
                        <a:pt x="1959292" y="203834"/>
                      </a:lnTo>
                      <a:cubicBezTo>
                        <a:pt x="1959292" y="213359"/>
                        <a:pt x="1966912" y="220979"/>
                        <a:pt x="1976437" y="220979"/>
                      </a:cubicBezTo>
                      <a:cubicBezTo>
                        <a:pt x="1985962" y="220979"/>
                        <a:pt x="1993582" y="213359"/>
                        <a:pt x="1993582" y="203834"/>
                      </a:cubicBezTo>
                      <a:lnTo>
                        <a:pt x="1993582" y="147637"/>
                      </a:lnTo>
                      <a:lnTo>
                        <a:pt x="1995487" y="147637"/>
                      </a:lnTo>
                      <a:cubicBezTo>
                        <a:pt x="2105025" y="157162"/>
                        <a:pt x="2190750" y="242887"/>
                        <a:pt x="2200275" y="352424"/>
                      </a:cubicBezTo>
                      <a:lnTo>
                        <a:pt x="2200275" y="354329"/>
                      </a:lnTo>
                      <a:lnTo>
                        <a:pt x="2144077" y="354329"/>
                      </a:lnTo>
                      <a:cubicBezTo>
                        <a:pt x="2134552" y="354329"/>
                        <a:pt x="2126932" y="361949"/>
                        <a:pt x="2126932" y="371474"/>
                      </a:cubicBezTo>
                      <a:cubicBezTo>
                        <a:pt x="2126932" y="380999"/>
                        <a:pt x="2134552" y="388619"/>
                        <a:pt x="2144077" y="388619"/>
                      </a:cubicBezTo>
                      <a:lnTo>
                        <a:pt x="2200275" y="388619"/>
                      </a:lnTo>
                      <a:lnTo>
                        <a:pt x="2200275" y="390524"/>
                      </a:lnTo>
                      <a:cubicBezTo>
                        <a:pt x="2190750" y="500062"/>
                        <a:pt x="2105025" y="585787"/>
                        <a:pt x="1995487" y="595312"/>
                      </a:cubicBezTo>
                      <a:lnTo>
                        <a:pt x="1993582" y="595312"/>
                      </a:lnTo>
                      <a:lnTo>
                        <a:pt x="1993582" y="539114"/>
                      </a:lnTo>
                      <a:cubicBezTo>
                        <a:pt x="1993582" y="529589"/>
                        <a:pt x="1985962" y="521969"/>
                        <a:pt x="1976437" y="521969"/>
                      </a:cubicBezTo>
                      <a:cubicBezTo>
                        <a:pt x="1966912" y="521969"/>
                        <a:pt x="1959292" y="529589"/>
                        <a:pt x="1959292" y="539114"/>
                      </a:cubicBezTo>
                      <a:lnTo>
                        <a:pt x="1959292" y="595312"/>
                      </a:lnTo>
                      <a:lnTo>
                        <a:pt x="1957387" y="595312"/>
                      </a:lnTo>
                      <a:cubicBezTo>
                        <a:pt x="1884045" y="589597"/>
                        <a:pt x="1821180" y="547687"/>
                        <a:pt x="1784985" y="488632"/>
                      </a:cubicBezTo>
                      <a:lnTo>
                        <a:pt x="1770697" y="461009"/>
                      </a:lnTo>
                      <a:cubicBezTo>
                        <a:pt x="1761172" y="439102"/>
                        <a:pt x="1754505" y="415289"/>
                        <a:pt x="1752600" y="390524"/>
                      </a:cubicBezTo>
                      <a:lnTo>
                        <a:pt x="1752600" y="388619"/>
                      </a:lnTo>
                      <a:lnTo>
                        <a:pt x="1808797" y="388619"/>
                      </a:lnTo>
                      <a:cubicBezTo>
                        <a:pt x="1818322" y="388619"/>
                        <a:pt x="1825942" y="380999"/>
                        <a:pt x="1825942" y="371474"/>
                      </a:cubicBezTo>
                      <a:cubicBezTo>
                        <a:pt x="1825942" y="361949"/>
                        <a:pt x="1818322" y="354329"/>
                        <a:pt x="1808797" y="354329"/>
                      </a:cubicBezTo>
                      <a:lnTo>
                        <a:pt x="1752600" y="354329"/>
                      </a:lnTo>
                      <a:lnTo>
                        <a:pt x="1752600" y="352424"/>
                      </a:lnTo>
                      <a:cubicBezTo>
                        <a:pt x="1762125" y="242887"/>
                        <a:pt x="1847850" y="157162"/>
                        <a:pt x="1957387" y="147637"/>
                      </a:cubicBezTo>
                      <a:close/>
                      <a:moveTo>
                        <a:pt x="1957387" y="952"/>
                      </a:moveTo>
                      <a:lnTo>
                        <a:pt x="1959292" y="952"/>
                      </a:lnTo>
                      <a:lnTo>
                        <a:pt x="1959292" y="115252"/>
                      </a:lnTo>
                      <a:lnTo>
                        <a:pt x="1958340" y="115252"/>
                      </a:lnTo>
                      <a:cubicBezTo>
                        <a:pt x="1830705" y="124777"/>
                        <a:pt x="1727835" y="226694"/>
                        <a:pt x="1719262" y="354329"/>
                      </a:cubicBezTo>
                      <a:lnTo>
                        <a:pt x="1718310" y="356234"/>
                      </a:lnTo>
                      <a:lnTo>
                        <a:pt x="1604010" y="356234"/>
                      </a:lnTo>
                      <a:lnTo>
                        <a:pt x="1604010" y="354329"/>
                      </a:lnTo>
                      <a:cubicBezTo>
                        <a:pt x="1608772" y="261937"/>
                        <a:pt x="1646872" y="175259"/>
                        <a:pt x="1712595" y="109537"/>
                      </a:cubicBezTo>
                      <a:cubicBezTo>
                        <a:pt x="1778317" y="43814"/>
                        <a:pt x="1864995" y="5714"/>
                        <a:pt x="1957387" y="952"/>
                      </a:cubicBezTo>
                      <a:close/>
                      <a:moveTo>
                        <a:pt x="1993583" y="0"/>
                      </a:moveTo>
                      <a:lnTo>
                        <a:pt x="1995488" y="0"/>
                      </a:lnTo>
                      <a:cubicBezTo>
                        <a:pt x="2087880" y="4762"/>
                        <a:pt x="2174558" y="42862"/>
                        <a:pt x="2240280" y="108585"/>
                      </a:cubicBezTo>
                      <a:cubicBezTo>
                        <a:pt x="2306003" y="174307"/>
                        <a:pt x="2344103" y="260985"/>
                        <a:pt x="2348865" y="353377"/>
                      </a:cubicBezTo>
                      <a:lnTo>
                        <a:pt x="2348865" y="355282"/>
                      </a:lnTo>
                      <a:lnTo>
                        <a:pt x="2234565" y="355282"/>
                      </a:lnTo>
                      <a:lnTo>
                        <a:pt x="2234565" y="354330"/>
                      </a:lnTo>
                      <a:cubicBezTo>
                        <a:pt x="2225040" y="226695"/>
                        <a:pt x="2122170" y="123825"/>
                        <a:pt x="1994535" y="114300"/>
                      </a:cubicBezTo>
                      <a:lnTo>
                        <a:pt x="1993583" y="114300"/>
                      </a:lnTo>
                      <a:close/>
                    </a:path>
                  </a:pathLst>
                </a:custGeom>
                <a:solidFill>
                  <a:srgbClr val="FFFFFF"/>
                </a:solidFill>
                <a:ln>
                  <a:noFill/>
                </a:ln>
              </p:spPr>
              <p:txBody>
                <a:bodyPr spcFirstLastPara="1" wrap="square" lIns="68575" tIns="34275" rIns="68575" bIns="34275"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dirty="0">
                    <a:ln>
                      <a:noFill/>
                    </a:ln>
                    <a:solidFill>
                      <a:sysClr val="windowText" lastClr="000000"/>
                    </a:solidFill>
                    <a:effectLst/>
                    <a:uLnTx/>
                    <a:uFillTx/>
                    <a:latin typeface="Calibri"/>
                    <a:ea typeface="Calibri"/>
                    <a:cs typeface="Calibri"/>
                    <a:sym typeface="Calibri"/>
                  </a:endParaRPr>
                </a:p>
              </p:txBody>
            </p:sp>
          </p:grpSp>
        </p:grpSp>
      </p:grpSp>
      <p:sp>
        <p:nvSpPr>
          <p:cNvPr id="47" name="Title 1">
            <a:extLst>
              <a:ext uri="{FF2B5EF4-FFF2-40B4-BE49-F238E27FC236}">
                <a16:creationId xmlns:a16="http://schemas.microsoft.com/office/drawing/2014/main" xmlns="" id="{838ADF33-EF32-42C2-87A6-A8D02465EAA2}"/>
              </a:ext>
            </a:extLst>
          </p:cNvPr>
          <p:cNvSpPr txBox="1">
            <a:spLocks/>
          </p:cNvSpPr>
          <p:nvPr/>
        </p:nvSpPr>
        <p:spPr>
          <a:xfrm>
            <a:off x="330729" y="1"/>
            <a:ext cx="11740639" cy="1391706"/>
          </a:xfrm>
          <a:prstGeom prst="rect">
            <a:avLst/>
          </a:prstGeom>
        </p:spPr>
        <p:txBody>
          <a:bodyPr vert="horz" lIns="91440" tIns="45720" rIns="91440" bIns="45720" rtlCol="0" anchor="ctr">
            <a:noAutofit/>
          </a:bodyPr>
          <a:lstStyle>
            <a:lvl1pPr algn="l" defTabSz="914400" rtl="0" eaLnBrk="1" latinLnBrk="0" hangingPunct="1">
              <a:lnSpc>
                <a:spcPct val="100000"/>
              </a:lnSpc>
              <a:spcBef>
                <a:spcPts val="0"/>
              </a:spcBef>
              <a:buNone/>
              <a:defRPr sz="2800" kern="1200">
                <a:solidFill>
                  <a:schemeClr val="tx2">
                    <a:lumMod val="85000"/>
                    <a:lumOff val="15000"/>
                  </a:schemeClr>
                </a:solidFill>
                <a:latin typeface="Bahnschrift" panose="020B0502040204020203" pitchFamily="34" charset="0"/>
                <a:ea typeface="+mj-ea"/>
                <a:cs typeface="Times New Roman" panose="02020603050405020304" pitchFamily="18" charset="0"/>
              </a:defRPr>
            </a:lvl1pPr>
          </a:lstStyle>
          <a:p>
            <a:pPr lvl="0" algn="ctr" fontAlgn="base">
              <a:spcBef>
                <a:spcPct val="0"/>
              </a:spcBef>
              <a:spcAft>
                <a:spcPts val="600"/>
              </a:spcAft>
              <a:buSzPct val="90000"/>
              <a:defRPr/>
            </a:pPr>
            <a:r>
              <a:rPr lang="en-GB" sz="3200" b="1" kern="0" dirty="0">
                <a:ln w="0"/>
                <a:solidFill>
                  <a:srgbClr val="0070C0"/>
                </a:solidFill>
                <a:latin typeface="Century Gothic" panose="020B0502020202020204" pitchFamily="34" charset="0"/>
                <a:ea typeface="Verdana" panose="020B0604030504040204" pitchFamily="34" charset="0"/>
                <a:cs typeface="Microsoft Tai Le" panose="020B0502040204020203" pitchFamily="34" charset="0"/>
              </a:rPr>
              <a:t>Supply Chain Security</a:t>
            </a:r>
          </a:p>
          <a:p>
            <a:pPr lvl="0" algn="ctr" fontAlgn="base">
              <a:spcBef>
                <a:spcPct val="0"/>
              </a:spcBef>
              <a:spcAft>
                <a:spcPts val="600"/>
              </a:spcAft>
              <a:buSzPct val="90000"/>
              <a:defRPr/>
            </a:pPr>
            <a:r>
              <a:rPr lang="en-GB" b="1" kern="0" dirty="0">
                <a:ln w="0"/>
                <a:solidFill>
                  <a:srgbClr val="0070C0"/>
                </a:solidFill>
                <a:latin typeface="Century Gothic" panose="020B0502020202020204" pitchFamily="34" charset="0"/>
                <a:ea typeface="Verdana" panose="020B0604030504040204" pitchFamily="34" charset="0"/>
                <a:cs typeface="Microsoft Tai Le" panose="020B0502040204020203" pitchFamily="34" charset="0"/>
              </a:rPr>
              <a:t> </a:t>
            </a:r>
            <a:r>
              <a:rPr lang="en-GB" sz="2400" b="1" kern="0" dirty="0">
                <a:ln w="0"/>
                <a:solidFill>
                  <a:srgbClr val="0070C0"/>
                </a:solidFill>
                <a:latin typeface="Century Gothic" panose="020B0502020202020204" pitchFamily="34" charset="0"/>
                <a:ea typeface="Verdana" panose="020B0604030504040204" pitchFamily="34" charset="0"/>
                <a:cs typeface="Microsoft Tai Le" panose="020B0502040204020203" pitchFamily="34" charset="0"/>
              </a:rPr>
              <a:t>The Importance </a:t>
            </a:r>
            <a:r>
              <a:rPr kumimoji="0" lang="en-GB" sz="2400" b="1" i="0" u="none" strike="noStrike" kern="0" cap="none" spc="0" normalizeH="0" baseline="0" noProof="0" dirty="0">
                <a:ln w="0"/>
                <a:solidFill>
                  <a:srgbClr val="0070C0"/>
                </a:solidFill>
                <a:effectLst/>
                <a:uLnTx/>
                <a:uFillTx/>
                <a:latin typeface="Century Gothic" panose="020B0502020202020204" pitchFamily="34" charset="0"/>
                <a:ea typeface="Verdana" panose="020B0604030504040204" pitchFamily="34" charset="0"/>
                <a:cs typeface="Microsoft Tai Le" panose="020B0502040204020203" pitchFamily="34" charset="0"/>
              </a:rPr>
              <a:t>of securing the supply chain</a:t>
            </a:r>
          </a:p>
        </p:txBody>
      </p:sp>
      <p:pic>
        <p:nvPicPr>
          <p:cNvPr id="50" name="Picture 49"/>
          <p:cNvPicPr>
            <a:picLocks noChangeAspect="1"/>
          </p:cNvPicPr>
          <p:nvPr/>
        </p:nvPicPr>
        <p:blipFill>
          <a:blip r:embed="rId2"/>
          <a:stretch>
            <a:fillRect/>
          </a:stretch>
        </p:blipFill>
        <p:spPr>
          <a:xfrm>
            <a:off x="302526" y="1354016"/>
            <a:ext cx="2954730" cy="4346698"/>
          </a:xfrm>
          <a:prstGeom prst="rect">
            <a:avLst/>
          </a:prstGeom>
        </p:spPr>
      </p:pic>
    </p:spTree>
    <p:extLst>
      <p:ext uri="{BB962C8B-B14F-4D97-AF65-F5344CB8AC3E}">
        <p14:creationId xmlns:p14="http://schemas.microsoft.com/office/powerpoint/2010/main" val="3456780202"/>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eelOff"/>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xmlns="" id="{517C72C2-5A7B-4274-B689-FAFA490FA20B}"/>
              </a:ext>
            </a:extLst>
          </p:cNvPr>
          <p:cNvGrpSpPr/>
          <p:nvPr/>
        </p:nvGrpSpPr>
        <p:grpSpPr>
          <a:xfrm>
            <a:off x="470768" y="1797515"/>
            <a:ext cx="11269414" cy="3268256"/>
            <a:chOff x="506922" y="2118383"/>
            <a:chExt cx="11547353" cy="3348863"/>
          </a:xfrm>
        </p:grpSpPr>
        <p:grpSp>
          <p:nvGrpSpPr>
            <p:cNvPr id="6" name="Group 5">
              <a:extLst>
                <a:ext uri="{FF2B5EF4-FFF2-40B4-BE49-F238E27FC236}">
                  <a16:creationId xmlns:a16="http://schemas.microsoft.com/office/drawing/2014/main" xmlns="" id="{40204261-03FC-41C6-8EEC-C8ACA6D0E563}"/>
                </a:ext>
              </a:extLst>
            </p:cNvPr>
            <p:cNvGrpSpPr/>
            <p:nvPr/>
          </p:nvGrpSpPr>
          <p:grpSpPr>
            <a:xfrm>
              <a:off x="8528846" y="2118383"/>
              <a:ext cx="3525429" cy="3348863"/>
              <a:chOff x="8528846" y="2118383"/>
              <a:chExt cx="3525429" cy="3348863"/>
            </a:xfrm>
          </p:grpSpPr>
          <p:sp>
            <p:nvSpPr>
              <p:cNvPr id="29" name="Freeform: Shape 71">
                <a:extLst>
                  <a:ext uri="{FF2B5EF4-FFF2-40B4-BE49-F238E27FC236}">
                    <a16:creationId xmlns:a16="http://schemas.microsoft.com/office/drawing/2014/main" xmlns="" id="{0618A859-D0EC-455C-9A4E-76529474E109}"/>
                  </a:ext>
                </a:extLst>
              </p:cNvPr>
              <p:cNvSpPr/>
              <p:nvPr/>
            </p:nvSpPr>
            <p:spPr>
              <a:xfrm>
                <a:off x="8528846" y="2500016"/>
                <a:ext cx="3070792" cy="2967230"/>
              </a:xfrm>
              <a:custGeom>
                <a:avLst/>
                <a:gdLst>
                  <a:gd name="connsiteX0" fmla="*/ 710117 w 4387982"/>
                  <a:gd name="connsiteY0" fmla="*/ 0 h 2967230"/>
                  <a:gd name="connsiteX1" fmla="*/ 2360675 w 4387982"/>
                  <a:gd name="connsiteY1" fmla="*/ 0 h 2967230"/>
                  <a:gd name="connsiteX2" fmla="*/ 3070792 w 4387982"/>
                  <a:gd name="connsiteY2" fmla="*/ 710117 h 2967230"/>
                  <a:gd name="connsiteX3" fmla="*/ 3070792 w 4387982"/>
                  <a:gd name="connsiteY3" fmla="*/ 789714 h 2967230"/>
                  <a:gd name="connsiteX4" fmla="*/ 2639206 w 4387982"/>
                  <a:gd name="connsiteY4" fmla="*/ 789714 h 2967230"/>
                  <a:gd name="connsiteX5" fmla="*/ 2639206 w 4387982"/>
                  <a:gd name="connsiteY5" fmla="*/ 1282481 h 2967230"/>
                  <a:gd name="connsiteX6" fmla="*/ 2682815 w 4387982"/>
                  <a:gd name="connsiteY6" fmla="*/ 1282481 h 2967230"/>
                  <a:gd name="connsiteX7" fmla="*/ 2682815 w 4387982"/>
                  <a:gd name="connsiteY7" fmla="*/ 1277582 h 2967230"/>
                  <a:gd name="connsiteX8" fmla="*/ 3841257 w 4387982"/>
                  <a:gd name="connsiteY8" fmla="*/ 1277582 h 2967230"/>
                  <a:gd name="connsiteX9" fmla="*/ 3683763 w 4387982"/>
                  <a:gd name="connsiteY9" fmla="*/ 1000434 h 2967230"/>
                  <a:gd name="connsiteX10" fmla="*/ 3683763 w 4387982"/>
                  <a:gd name="connsiteY10" fmla="*/ 994706 h 2967230"/>
                  <a:gd name="connsiteX11" fmla="*/ 4387982 w 4387982"/>
                  <a:gd name="connsiteY11" fmla="*/ 1465630 h 2967230"/>
                  <a:gd name="connsiteX12" fmla="*/ 3683763 w 4387982"/>
                  <a:gd name="connsiteY12" fmla="*/ 1936553 h 2967230"/>
                  <a:gd name="connsiteX13" fmla="*/ 3683763 w 4387982"/>
                  <a:gd name="connsiteY13" fmla="*/ 1930799 h 2967230"/>
                  <a:gd name="connsiteX14" fmla="*/ 3841242 w 4387982"/>
                  <a:gd name="connsiteY14" fmla="*/ 1653676 h 2967230"/>
                  <a:gd name="connsiteX15" fmla="*/ 3070792 w 4387982"/>
                  <a:gd name="connsiteY15" fmla="*/ 1653676 h 2967230"/>
                  <a:gd name="connsiteX16" fmla="*/ 3070792 w 4387982"/>
                  <a:gd name="connsiteY16" fmla="*/ 2257113 h 2967230"/>
                  <a:gd name="connsiteX17" fmla="*/ 2360675 w 4387982"/>
                  <a:gd name="connsiteY17" fmla="*/ 2967230 h 2967230"/>
                  <a:gd name="connsiteX18" fmla="*/ 710117 w 4387982"/>
                  <a:gd name="connsiteY18" fmla="*/ 2967230 h 2967230"/>
                  <a:gd name="connsiteX19" fmla="*/ 0 w 4387982"/>
                  <a:gd name="connsiteY19" fmla="*/ 2257113 h 2967230"/>
                  <a:gd name="connsiteX20" fmla="*/ 0 w 4387982"/>
                  <a:gd name="connsiteY20" fmla="*/ 710117 h 2967230"/>
                  <a:gd name="connsiteX21" fmla="*/ 710117 w 4387982"/>
                  <a:gd name="connsiteY21" fmla="*/ 0 h 2967230"/>
                  <a:gd name="connsiteX0" fmla="*/ 710117 w 4387982"/>
                  <a:gd name="connsiteY0" fmla="*/ 0 h 2967230"/>
                  <a:gd name="connsiteX1" fmla="*/ 2360675 w 4387982"/>
                  <a:gd name="connsiteY1" fmla="*/ 0 h 2967230"/>
                  <a:gd name="connsiteX2" fmla="*/ 3070792 w 4387982"/>
                  <a:gd name="connsiteY2" fmla="*/ 710117 h 2967230"/>
                  <a:gd name="connsiteX3" fmla="*/ 3070792 w 4387982"/>
                  <a:gd name="connsiteY3" fmla="*/ 789714 h 2967230"/>
                  <a:gd name="connsiteX4" fmla="*/ 2639206 w 4387982"/>
                  <a:gd name="connsiteY4" fmla="*/ 789714 h 2967230"/>
                  <a:gd name="connsiteX5" fmla="*/ 2639206 w 4387982"/>
                  <a:gd name="connsiteY5" fmla="*/ 1282481 h 2967230"/>
                  <a:gd name="connsiteX6" fmla="*/ 2682815 w 4387982"/>
                  <a:gd name="connsiteY6" fmla="*/ 1282481 h 2967230"/>
                  <a:gd name="connsiteX7" fmla="*/ 3841257 w 4387982"/>
                  <a:gd name="connsiteY7" fmla="*/ 1277582 h 2967230"/>
                  <a:gd name="connsiteX8" fmla="*/ 3683763 w 4387982"/>
                  <a:gd name="connsiteY8" fmla="*/ 1000434 h 2967230"/>
                  <a:gd name="connsiteX9" fmla="*/ 3683763 w 4387982"/>
                  <a:gd name="connsiteY9" fmla="*/ 994706 h 2967230"/>
                  <a:gd name="connsiteX10" fmla="*/ 4387982 w 4387982"/>
                  <a:gd name="connsiteY10" fmla="*/ 1465630 h 2967230"/>
                  <a:gd name="connsiteX11" fmla="*/ 3683763 w 4387982"/>
                  <a:gd name="connsiteY11" fmla="*/ 1936553 h 2967230"/>
                  <a:gd name="connsiteX12" fmla="*/ 3683763 w 4387982"/>
                  <a:gd name="connsiteY12" fmla="*/ 1930799 h 2967230"/>
                  <a:gd name="connsiteX13" fmla="*/ 3841242 w 4387982"/>
                  <a:gd name="connsiteY13" fmla="*/ 1653676 h 2967230"/>
                  <a:gd name="connsiteX14" fmla="*/ 3070792 w 4387982"/>
                  <a:gd name="connsiteY14" fmla="*/ 1653676 h 2967230"/>
                  <a:gd name="connsiteX15" fmla="*/ 3070792 w 4387982"/>
                  <a:gd name="connsiteY15" fmla="*/ 2257113 h 2967230"/>
                  <a:gd name="connsiteX16" fmla="*/ 2360675 w 4387982"/>
                  <a:gd name="connsiteY16" fmla="*/ 2967230 h 2967230"/>
                  <a:gd name="connsiteX17" fmla="*/ 710117 w 4387982"/>
                  <a:gd name="connsiteY17" fmla="*/ 2967230 h 2967230"/>
                  <a:gd name="connsiteX18" fmla="*/ 0 w 4387982"/>
                  <a:gd name="connsiteY18" fmla="*/ 2257113 h 2967230"/>
                  <a:gd name="connsiteX19" fmla="*/ 0 w 4387982"/>
                  <a:gd name="connsiteY19" fmla="*/ 710117 h 2967230"/>
                  <a:gd name="connsiteX20" fmla="*/ 710117 w 4387982"/>
                  <a:gd name="connsiteY20" fmla="*/ 0 h 2967230"/>
                  <a:gd name="connsiteX0" fmla="*/ 710117 w 4387982"/>
                  <a:gd name="connsiteY0" fmla="*/ 0 h 2967230"/>
                  <a:gd name="connsiteX1" fmla="*/ 2360675 w 4387982"/>
                  <a:gd name="connsiteY1" fmla="*/ 0 h 2967230"/>
                  <a:gd name="connsiteX2" fmla="*/ 3070792 w 4387982"/>
                  <a:gd name="connsiteY2" fmla="*/ 710117 h 2967230"/>
                  <a:gd name="connsiteX3" fmla="*/ 3070792 w 4387982"/>
                  <a:gd name="connsiteY3" fmla="*/ 789714 h 2967230"/>
                  <a:gd name="connsiteX4" fmla="*/ 2639206 w 4387982"/>
                  <a:gd name="connsiteY4" fmla="*/ 789714 h 2967230"/>
                  <a:gd name="connsiteX5" fmla="*/ 2639206 w 4387982"/>
                  <a:gd name="connsiteY5" fmla="*/ 1282481 h 2967230"/>
                  <a:gd name="connsiteX6" fmla="*/ 3841257 w 4387982"/>
                  <a:gd name="connsiteY6" fmla="*/ 1277582 h 2967230"/>
                  <a:gd name="connsiteX7" fmla="*/ 3683763 w 4387982"/>
                  <a:gd name="connsiteY7" fmla="*/ 1000434 h 2967230"/>
                  <a:gd name="connsiteX8" fmla="*/ 3683763 w 4387982"/>
                  <a:gd name="connsiteY8" fmla="*/ 994706 h 2967230"/>
                  <a:gd name="connsiteX9" fmla="*/ 4387982 w 4387982"/>
                  <a:gd name="connsiteY9" fmla="*/ 1465630 h 2967230"/>
                  <a:gd name="connsiteX10" fmla="*/ 3683763 w 4387982"/>
                  <a:gd name="connsiteY10" fmla="*/ 1936553 h 2967230"/>
                  <a:gd name="connsiteX11" fmla="*/ 3683763 w 4387982"/>
                  <a:gd name="connsiteY11" fmla="*/ 1930799 h 2967230"/>
                  <a:gd name="connsiteX12" fmla="*/ 3841242 w 4387982"/>
                  <a:gd name="connsiteY12" fmla="*/ 1653676 h 2967230"/>
                  <a:gd name="connsiteX13" fmla="*/ 3070792 w 4387982"/>
                  <a:gd name="connsiteY13" fmla="*/ 1653676 h 2967230"/>
                  <a:gd name="connsiteX14" fmla="*/ 3070792 w 4387982"/>
                  <a:gd name="connsiteY14" fmla="*/ 2257113 h 2967230"/>
                  <a:gd name="connsiteX15" fmla="*/ 2360675 w 4387982"/>
                  <a:gd name="connsiteY15" fmla="*/ 2967230 h 2967230"/>
                  <a:gd name="connsiteX16" fmla="*/ 710117 w 4387982"/>
                  <a:gd name="connsiteY16" fmla="*/ 2967230 h 2967230"/>
                  <a:gd name="connsiteX17" fmla="*/ 0 w 4387982"/>
                  <a:gd name="connsiteY17" fmla="*/ 2257113 h 2967230"/>
                  <a:gd name="connsiteX18" fmla="*/ 0 w 4387982"/>
                  <a:gd name="connsiteY18" fmla="*/ 710117 h 2967230"/>
                  <a:gd name="connsiteX19" fmla="*/ 710117 w 4387982"/>
                  <a:gd name="connsiteY19" fmla="*/ 0 h 2967230"/>
                  <a:gd name="connsiteX0" fmla="*/ 710117 w 4387982"/>
                  <a:gd name="connsiteY0" fmla="*/ 0 h 2967230"/>
                  <a:gd name="connsiteX1" fmla="*/ 2360675 w 4387982"/>
                  <a:gd name="connsiteY1" fmla="*/ 0 h 2967230"/>
                  <a:gd name="connsiteX2" fmla="*/ 3070792 w 4387982"/>
                  <a:gd name="connsiteY2" fmla="*/ 710117 h 2967230"/>
                  <a:gd name="connsiteX3" fmla="*/ 3070792 w 4387982"/>
                  <a:gd name="connsiteY3" fmla="*/ 789714 h 2967230"/>
                  <a:gd name="connsiteX4" fmla="*/ 2639206 w 4387982"/>
                  <a:gd name="connsiteY4" fmla="*/ 789714 h 2967230"/>
                  <a:gd name="connsiteX5" fmla="*/ 3841257 w 4387982"/>
                  <a:gd name="connsiteY5" fmla="*/ 1277582 h 2967230"/>
                  <a:gd name="connsiteX6" fmla="*/ 3683763 w 4387982"/>
                  <a:gd name="connsiteY6" fmla="*/ 1000434 h 2967230"/>
                  <a:gd name="connsiteX7" fmla="*/ 3683763 w 4387982"/>
                  <a:gd name="connsiteY7" fmla="*/ 994706 h 2967230"/>
                  <a:gd name="connsiteX8" fmla="*/ 4387982 w 4387982"/>
                  <a:gd name="connsiteY8" fmla="*/ 1465630 h 2967230"/>
                  <a:gd name="connsiteX9" fmla="*/ 3683763 w 4387982"/>
                  <a:gd name="connsiteY9" fmla="*/ 1936553 h 2967230"/>
                  <a:gd name="connsiteX10" fmla="*/ 3683763 w 4387982"/>
                  <a:gd name="connsiteY10" fmla="*/ 1930799 h 2967230"/>
                  <a:gd name="connsiteX11" fmla="*/ 3841242 w 4387982"/>
                  <a:gd name="connsiteY11" fmla="*/ 1653676 h 2967230"/>
                  <a:gd name="connsiteX12" fmla="*/ 3070792 w 4387982"/>
                  <a:gd name="connsiteY12" fmla="*/ 1653676 h 2967230"/>
                  <a:gd name="connsiteX13" fmla="*/ 3070792 w 4387982"/>
                  <a:gd name="connsiteY13" fmla="*/ 2257113 h 2967230"/>
                  <a:gd name="connsiteX14" fmla="*/ 2360675 w 4387982"/>
                  <a:gd name="connsiteY14" fmla="*/ 2967230 h 2967230"/>
                  <a:gd name="connsiteX15" fmla="*/ 710117 w 4387982"/>
                  <a:gd name="connsiteY15" fmla="*/ 2967230 h 2967230"/>
                  <a:gd name="connsiteX16" fmla="*/ 0 w 4387982"/>
                  <a:gd name="connsiteY16" fmla="*/ 2257113 h 2967230"/>
                  <a:gd name="connsiteX17" fmla="*/ 0 w 4387982"/>
                  <a:gd name="connsiteY17" fmla="*/ 710117 h 2967230"/>
                  <a:gd name="connsiteX18" fmla="*/ 710117 w 4387982"/>
                  <a:gd name="connsiteY18" fmla="*/ 0 h 2967230"/>
                  <a:gd name="connsiteX0" fmla="*/ 710117 w 4387982"/>
                  <a:gd name="connsiteY0" fmla="*/ 0 h 2967230"/>
                  <a:gd name="connsiteX1" fmla="*/ 2360675 w 4387982"/>
                  <a:gd name="connsiteY1" fmla="*/ 0 h 2967230"/>
                  <a:gd name="connsiteX2" fmla="*/ 3070792 w 4387982"/>
                  <a:gd name="connsiteY2" fmla="*/ 710117 h 2967230"/>
                  <a:gd name="connsiteX3" fmla="*/ 3070792 w 4387982"/>
                  <a:gd name="connsiteY3" fmla="*/ 789714 h 2967230"/>
                  <a:gd name="connsiteX4" fmla="*/ 3841257 w 4387982"/>
                  <a:gd name="connsiteY4" fmla="*/ 1277582 h 2967230"/>
                  <a:gd name="connsiteX5" fmla="*/ 3683763 w 4387982"/>
                  <a:gd name="connsiteY5" fmla="*/ 1000434 h 2967230"/>
                  <a:gd name="connsiteX6" fmla="*/ 3683763 w 4387982"/>
                  <a:gd name="connsiteY6" fmla="*/ 994706 h 2967230"/>
                  <a:gd name="connsiteX7" fmla="*/ 4387982 w 4387982"/>
                  <a:gd name="connsiteY7" fmla="*/ 1465630 h 2967230"/>
                  <a:gd name="connsiteX8" fmla="*/ 3683763 w 4387982"/>
                  <a:gd name="connsiteY8" fmla="*/ 1936553 h 2967230"/>
                  <a:gd name="connsiteX9" fmla="*/ 3683763 w 4387982"/>
                  <a:gd name="connsiteY9" fmla="*/ 1930799 h 2967230"/>
                  <a:gd name="connsiteX10" fmla="*/ 3841242 w 4387982"/>
                  <a:gd name="connsiteY10" fmla="*/ 1653676 h 2967230"/>
                  <a:gd name="connsiteX11" fmla="*/ 3070792 w 4387982"/>
                  <a:gd name="connsiteY11" fmla="*/ 1653676 h 2967230"/>
                  <a:gd name="connsiteX12" fmla="*/ 3070792 w 4387982"/>
                  <a:gd name="connsiteY12" fmla="*/ 2257113 h 2967230"/>
                  <a:gd name="connsiteX13" fmla="*/ 2360675 w 4387982"/>
                  <a:gd name="connsiteY13" fmla="*/ 2967230 h 2967230"/>
                  <a:gd name="connsiteX14" fmla="*/ 710117 w 4387982"/>
                  <a:gd name="connsiteY14" fmla="*/ 2967230 h 2967230"/>
                  <a:gd name="connsiteX15" fmla="*/ 0 w 4387982"/>
                  <a:gd name="connsiteY15" fmla="*/ 2257113 h 2967230"/>
                  <a:gd name="connsiteX16" fmla="*/ 0 w 4387982"/>
                  <a:gd name="connsiteY16" fmla="*/ 710117 h 2967230"/>
                  <a:gd name="connsiteX17" fmla="*/ 710117 w 4387982"/>
                  <a:gd name="connsiteY17" fmla="*/ 0 h 2967230"/>
                  <a:gd name="connsiteX0" fmla="*/ 710117 w 4387982"/>
                  <a:gd name="connsiteY0" fmla="*/ 0 h 2967230"/>
                  <a:gd name="connsiteX1" fmla="*/ 2360675 w 4387982"/>
                  <a:gd name="connsiteY1" fmla="*/ 0 h 2967230"/>
                  <a:gd name="connsiteX2" fmla="*/ 3070792 w 4387982"/>
                  <a:gd name="connsiteY2" fmla="*/ 710117 h 2967230"/>
                  <a:gd name="connsiteX3" fmla="*/ 3841257 w 4387982"/>
                  <a:gd name="connsiteY3" fmla="*/ 1277582 h 2967230"/>
                  <a:gd name="connsiteX4" fmla="*/ 3683763 w 4387982"/>
                  <a:gd name="connsiteY4" fmla="*/ 1000434 h 2967230"/>
                  <a:gd name="connsiteX5" fmla="*/ 3683763 w 4387982"/>
                  <a:gd name="connsiteY5" fmla="*/ 994706 h 2967230"/>
                  <a:gd name="connsiteX6" fmla="*/ 4387982 w 4387982"/>
                  <a:gd name="connsiteY6" fmla="*/ 1465630 h 2967230"/>
                  <a:gd name="connsiteX7" fmla="*/ 3683763 w 4387982"/>
                  <a:gd name="connsiteY7" fmla="*/ 1936553 h 2967230"/>
                  <a:gd name="connsiteX8" fmla="*/ 3683763 w 4387982"/>
                  <a:gd name="connsiteY8" fmla="*/ 1930799 h 2967230"/>
                  <a:gd name="connsiteX9" fmla="*/ 3841242 w 4387982"/>
                  <a:gd name="connsiteY9" fmla="*/ 1653676 h 2967230"/>
                  <a:gd name="connsiteX10" fmla="*/ 3070792 w 4387982"/>
                  <a:gd name="connsiteY10" fmla="*/ 1653676 h 2967230"/>
                  <a:gd name="connsiteX11" fmla="*/ 3070792 w 4387982"/>
                  <a:gd name="connsiteY11" fmla="*/ 2257113 h 2967230"/>
                  <a:gd name="connsiteX12" fmla="*/ 2360675 w 4387982"/>
                  <a:gd name="connsiteY12" fmla="*/ 2967230 h 2967230"/>
                  <a:gd name="connsiteX13" fmla="*/ 710117 w 4387982"/>
                  <a:gd name="connsiteY13" fmla="*/ 2967230 h 2967230"/>
                  <a:gd name="connsiteX14" fmla="*/ 0 w 4387982"/>
                  <a:gd name="connsiteY14" fmla="*/ 2257113 h 2967230"/>
                  <a:gd name="connsiteX15" fmla="*/ 0 w 4387982"/>
                  <a:gd name="connsiteY15" fmla="*/ 710117 h 2967230"/>
                  <a:gd name="connsiteX16" fmla="*/ 710117 w 4387982"/>
                  <a:gd name="connsiteY16" fmla="*/ 0 h 2967230"/>
                  <a:gd name="connsiteX0" fmla="*/ 710117 w 4387982"/>
                  <a:gd name="connsiteY0" fmla="*/ 0 h 2967230"/>
                  <a:gd name="connsiteX1" fmla="*/ 2360675 w 4387982"/>
                  <a:gd name="connsiteY1" fmla="*/ 0 h 2967230"/>
                  <a:gd name="connsiteX2" fmla="*/ 3070792 w 4387982"/>
                  <a:gd name="connsiteY2" fmla="*/ 710117 h 2967230"/>
                  <a:gd name="connsiteX3" fmla="*/ 3683763 w 4387982"/>
                  <a:gd name="connsiteY3" fmla="*/ 1000434 h 2967230"/>
                  <a:gd name="connsiteX4" fmla="*/ 3683763 w 4387982"/>
                  <a:gd name="connsiteY4" fmla="*/ 994706 h 2967230"/>
                  <a:gd name="connsiteX5" fmla="*/ 4387982 w 4387982"/>
                  <a:gd name="connsiteY5" fmla="*/ 1465630 h 2967230"/>
                  <a:gd name="connsiteX6" fmla="*/ 3683763 w 4387982"/>
                  <a:gd name="connsiteY6" fmla="*/ 1936553 h 2967230"/>
                  <a:gd name="connsiteX7" fmla="*/ 3683763 w 4387982"/>
                  <a:gd name="connsiteY7" fmla="*/ 1930799 h 2967230"/>
                  <a:gd name="connsiteX8" fmla="*/ 3841242 w 4387982"/>
                  <a:gd name="connsiteY8" fmla="*/ 1653676 h 2967230"/>
                  <a:gd name="connsiteX9" fmla="*/ 3070792 w 4387982"/>
                  <a:gd name="connsiteY9" fmla="*/ 1653676 h 2967230"/>
                  <a:gd name="connsiteX10" fmla="*/ 3070792 w 4387982"/>
                  <a:gd name="connsiteY10" fmla="*/ 2257113 h 2967230"/>
                  <a:gd name="connsiteX11" fmla="*/ 2360675 w 4387982"/>
                  <a:gd name="connsiteY11" fmla="*/ 2967230 h 2967230"/>
                  <a:gd name="connsiteX12" fmla="*/ 710117 w 4387982"/>
                  <a:gd name="connsiteY12" fmla="*/ 2967230 h 2967230"/>
                  <a:gd name="connsiteX13" fmla="*/ 0 w 4387982"/>
                  <a:gd name="connsiteY13" fmla="*/ 2257113 h 2967230"/>
                  <a:gd name="connsiteX14" fmla="*/ 0 w 4387982"/>
                  <a:gd name="connsiteY14" fmla="*/ 710117 h 2967230"/>
                  <a:gd name="connsiteX15" fmla="*/ 710117 w 4387982"/>
                  <a:gd name="connsiteY15" fmla="*/ 0 h 2967230"/>
                  <a:gd name="connsiteX0" fmla="*/ 710117 w 4387982"/>
                  <a:gd name="connsiteY0" fmla="*/ 0 h 2967230"/>
                  <a:gd name="connsiteX1" fmla="*/ 2360675 w 4387982"/>
                  <a:gd name="connsiteY1" fmla="*/ 0 h 2967230"/>
                  <a:gd name="connsiteX2" fmla="*/ 3070792 w 4387982"/>
                  <a:gd name="connsiteY2" fmla="*/ 710117 h 2967230"/>
                  <a:gd name="connsiteX3" fmla="*/ 3683763 w 4387982"/>
                  <a:gd name="connsiteY3" fmla="*/ 1000434 h 2967230"/>
                  <a:gd name="connsiteX4" fmla="*/ 4387982 w 4387982"/>
                  <a:gd name="connsiteY4" fmla="*/ 1465630 h 2967230"/>
                  <a:gd name="connsiteX5" fmla="*/ 3683763 w 4387982"/>
                  <a:gd name="connsiteY5" fmla="*/ 1936553 h 2967230"/>
                  <a:gd name="connsiteX6" fmla="*/ 3683763 w 4387982"/>
                  <a:gd name="connsiteY6" fmla="*/ 1930799 h 2967230"/>
                  <a:gd name="connsiteX7" fmla="*/ 3841242 w 4387982"/>
                  <a:gd name="connsiteY7" fmla="*/ 1653676 h 2967230"/>
                  <a:gd name="connsiteX8" fmla="*/ 3070792 w 4387982"/>
                  <a:gd name="connsiteY8" fmla="*/ 1653676 h 2967230"/>
                  <a:gd name="connsiteX9" fmla="*/ 3070792 w 4387982"/>
                  <a:gd name="connsiteY9" fmla="*/ 2257113 h 2967230"/>
                  <a:gd name="connsiteX10" fmla="*/ 2360675 w 4387982"/>
                  <a:gd name="connsiteY10" fmla="*/ 2967230 h 2967230"/>
                  <a:gd name="connsiteX11" fmla="*/ 710117 w 4387982"/>
                  <a:gd name="connsiteY11" fmla="*/ 2967230 h 2967230"/>
                  <a:gd name="connsiteX12" fmla="*/ 0 w 4387982"/>
                  <a:gd name="connsiteY12" fmla="*/ 2257113 h 2967230"/>
                  <a:gd name="connsiteX13" fmla="*/ 0 w 4387982"/>
                  <a:gd name="connsiteY13" fmla="*/ 710117 h 2967230"/>
                  <a:gd name="connsiteX14" fmla="*/ 710117 w 4387982"/>
                  <a:gd name="connsiteY14" fmla="*/ 0 h 2967230"/>
                  <a:gd name="connsiteX0" fmla="*/ 710117 w 4387982"/>
                  <a:gd name="connsiteY0" fmla="*/ 0 h 2967230"/>
                  <a:gd name="connsiteX1" fmla="*/ 2360675 w 4387982"/>
                  <a:gd name="connsiteY1" fmla="*/ 0 h 2967230"/>
                  <a:gd name="connsiteX2" fmla="*/ 3070792 w 4387982"/>
                  <a:gd name="connsiteY2" fmla="*/ 710117 h 2967230"/>
                  <a:gd name="connsiteX3" fmla="*/ 4387982 w 4387982"/>
                  <a:gd name="connsiteY3" fmla="*/ 1465630 h 2967230"/>
                  <a:gd name="connsiteX4" fmla="*/ 3683763 w 4387982"/>
                  <a:gd name="connsiteY4" fmla="*/ 1936553 h 2967230"/>
                  <a:gd name="connsiteX5" fmla="*/ 3683763 w 4387982"/>
                  <a:gd name="connsiteY5" fmla="*/ 1930799 h 2967230"/>
                  <a:gd name="connsiteX6" fmla="*/ 3841242 w 4387982"/>
                  <a:gd name="connsiteY6" fmla="*/ 1653676 h 2967230"/>
                  <a:gd name="connsiteX7" fmla="*/ 3070792 w 4387982"/>
                  <a:gd name="connsiteY7" fmla="*/ 1653676 h 2967230"/>
                  <a:gd name="connsiteX8" fmla="*/ 3070792 w 4387982"/>
                  <a:gd name="connsiteY8" fmla="*/ 2257113 h 2967230"/>
                  <a:gd name="connsiteX9" fmla="*/ 2360675 w 4387982"/>
                  <a:gd name="connsiteY9" fmla="*/ 2967230 h 2967230"/>
                  <a:gd name="connsiteX10" fmla="*/ 710117 w 4387982"/>
                  <a:gd name="connsiteY10" fmla="*/ 2967230 h 2967230"/>
                  <a:gd name="connsiteX11" fmla="*/ 0 w 4387982"/>
                  <a:gd name="connsiteY11" fmla="*/ 2257113 h 2967230"/>
                  <a:gd name="connsiteX12" fmla="*/ 0 w 4387982"/>
                  <a:gd name="connsiteY12" fmla="*/ 710117 h 2967230"/>
                  <a:gd name="connsiteX13" fmla="*/ 710117 w 4387982"/>
                  <a:gd name="connsiteY13" fmla="*/ 0 h 2967230"/>
                  <a:gd name="connsiteX0" fmla="*/ 710117 w 4387982"/>
                  <a:gd name="connsiteY0" fmla="*/ 0 h 2967230"/>
                  <a:gd name="connsiteX1" fmla="*/ 2360675 w 4387982"/>
                  <a:gd name="connsiteY1" fmla="*/ 0 h 2967230"/>
                  <a:gd name="connsiteX2" fmla="*/ 3070792 w 4387982"/>
                  <a:gd name="connsiteY2" fmla="*/ 710117 h 2967230"/>
                  <a:gd name="connsiteX3" fmla="*/ 4387982 w 4387982"/>
                  <a:gd name="connsiteY3" fmla="*/ 1465630 h 2967230"/>
                  <a:gd name="connsiteX4" fmla="*/ 3683763 w 4387982"/>
                  <a:gd name="connsiteY4" fmla="*/ 1936553 h 2967230"/>
                  <a:gd name="connsiteX5" fmla="*/ 3683763 w 4387982"/>
                  <a:gd name="connsiteY5" fmla="*/ 1930799 h 2967230"/>
                  <a:gd name="connsiteX6" fmla="*/ 3070792 w 4387982"/>
                  <a:gd name="connsiteY6" fmla="*/ 1653676 h 2967230"/>
                  <a:gd name="connsiteX7" fmla="*/ 3070792 w 4387982"/>
                  <a:gd name="connsiteY7" fmla="*/ 2257113 h 2967230"/>
                  <a:gd name="connsiteX8" fmla="*/ 2360675 w 4387982"/>
                  <a:gd name="connsiteY8" fmla="*/ 2967230 h 2967230"/>
                  <a:gd name="connsiteX9" fmla="*/ 710117 w 4387982"/>
                  <a:gd name="connsiteY9" fmla="*/ 2967230 h 2967230"/>
                  <a:gd name="connsiteX10" fmla="*/ 0 w 4387982"/>
                  <a:gd name="connsiteY10" fmla="*/ 2257113 h 2967230"/>
                  <a:gd name="connsiteX11" fmla="*/ 0 w 4387982"/>
                  <a:gd name="connsiteY11" fmla="*/ 710117 h 2967230"/>
                  <a:gd name="connsiteX12" fmla="*/ 710117 w 4387982"/>
                  <a:gd name="connsiteY12" fmla="*/ 0 h 2967230"/>
                  <a:gd name="connsiteX0" fmla="*/ 710117 w 4387982"/>
                  <a:gd name="connsiteY0" fmla="*/ 0 h 2967230"/>
                  <a:gd name="connsiteX1" fmla="*/ 2360675 w 4387982"/>
                  <a:gd name="connsiteY1" fmla="*/ 0 h 2967230"/>
                  <a:gd name="connsiteX2" fmla="*/ 3070792 w 4387982"/>
                  <a:gd name="connsiteY2" fmla="*/ 710117 h 2967230"/>
                  <a:gd name="connsiteX3" fmla="*/ 4387982 w 4387982"/>
                  <a:gd name="connsiteY3" fmla="*/ 1465630 h 2967230"/>
                  <a:gd name="connsiteX4" fmla="*/ 3683763 w 4387982"/>
                  <a:gd name="connsiteY4" fmla="*/ 1936553 h 2967230"/>
                  <a:gd name="connsiteX5" fmla="*/ 3070792 w 4387982"/>
                  <a:gd name="connsiteY5" fmla="*/ 1653676 h 2967230"/>
                  <a:gd name="connsiteX6" fmla="*/ 3070792 w 4387982"/>
                  <a:gd name="connsiteY6" fmla="*/ 2257113 h 2967230"/>
                  <a:gd name="connsiteX7" fmla="*/ 2360675 w 4387982"/>
                  <a:gd name="connsiteY7" fmla="*/ 2967230 h 2967230"/>
                  <a:gd name="connsiteX8" fmla="*/ 710117 w 4387982"/>
                  <a:gd name="connsiteY8" fmla="*/ 2967230 h 2967230"/>
                  <a:gd name="connsiteX9" fmla="*/ 0 w 4387982"/>
                  <a:gd name="connsiteY9" fmla="*/ 2257113 h 2967230"/>
                  <a:gd name="connsiteX10" fmla="*/ 0 w 4387982"/>
                  <a:gd name="connsiteY10" fmla="*/ 710117 h 2967230"/>
                  <a:gd name="connsiteX11" fmla="*/ 710117 w 4387982"/>
                  <a:gd name="connsiteY11" fmla="*/ 0 h 2967230"/>
                  <a:gd name="connsiteX0" fmla="*/ 710117 w 3683763"/>
                  <a:gd name="connsiteY0" fmla="*/ 0 h 2967230"/>
                  <a:gd name="connsiteX1" fmla="*/ 2360675 w 3683763"/>
                  <a:gd name="connsiteY1" fmla="*/ 0 h 2967230"/>
                  <a:gd name="connsiteX2" fmla="*/ 3070792 w 3683763"/>
                  <a:gd name="connsiteY2" fmla="*/ 710117 h 2967230"/>
                  <a:gd name="connsiteX3" fmla="*/ 3683763 w 3683763"/>
                  <a:gd name="connsiteY3" fmla="*/ 1936553 h 2967230"/>
                  <a:gd name="connsiteX4" fmla="*/ 3070792 w 3683763"/>
                  <a:gd name="connsiteY4" fmla="*/ 1653676 h 2967230"/>
                  <a:gd name="connsiteX5" fmla="*/ 3070792 w 3683763"/>
                  <a:gd name="connsiteY5" fmla="*/ 2257113 h 2967230"/>
                  <a:gd name="connsiteX6" fmla="*/ 2360675 w 3683763"/>
                  <a:gd name="connsiteY6" fmla="*/ 2967230 h 2967230"/>
                  <a:gd name="connsiteX7" fmla="*/ 710117 w 3683763"/>
                  <a:gd name="connsiteY7" fmla="*/ 2967230 h 2967230"/>
                  <a:gd name="connsiteX8" fmla="*/ 0 w 3683763"/>
                  <a:gd name="connsiteY8" fmla="*/ 2257113 h 2967230"/>
                  <a:gd name="connsiteX9" fmla="*/ 0 w 3683763"/>
                  <a:gd name="connsiteY9" fmla="*/ 710117 h 2967230"/>
                  <a:gd name="connsiteX10" fmla="*/ 710117 w 3683763"/>
                  <a:gd name="connsiteY10" fmla="*/ 0 h 2967230"/>
                  <a:gd name="connsiteX0" fmla="*/ 710117 w 3070792"/>
                  <a:gd name="connsiteY0" fmla="*/ 0 h 2967230"/>
                  <a:gd name="connsiteX1" fmla="*/ 2360675 w 3070792"/>
                  <a:gd name="connsiteY1" fmla="*/ 0 h 2967230"/>
                  <a:gd name="connsiteX2" fmla="*/ 3070792 w 3070792"/>
                  <a:gd name="connsiteY2" fmla="*/ 710117 h 2967230"/>
                  <a:gd name="connsiteX3" fmla="*/ 3070792 w 3070792"/>
                  <a:gd name="connsiteY3" fmla="*/ 1653676 h 2967230"/>
                  <a:gd name="connsiteX4" fmla="*/ 3070792 w 3070792"/>
                  <a:gd name="connsiteY4" fmla="*/ 2257113 h 2967230"/>
                  <a:gd name="connsiteX5" fmla="*/ 2360675 w 3070792"/>
                  <a:gd name="connsiteY5" fmla="*/ 2967230 h 2967230"/>
                  <a:gd name="connsiteX6" fmla="*/ 710117 w 3070792"/>
                  <a:gd name="connsiteY6" fmla="*/ 2967230 h 2967230"/>
                  <a:gd name="connsiteX7" fmla="*/ 0 w 3070792"/>
                  <a:gd name="connsiteY7" fmla="*/ 2257113 h 2967230"/>
                  <a:gd name="connsiteX8" fmla="*/ 0 w 3070792"/>
                  <a:gd name="connsiteY8" fmla="*/ 710117 h 2967230"/>
                  <a:gd name="connsiteX9" fmla="*/ 710117 w 3070792"/>
                  <a:gd name="connsiteY9" fmla="*/ 0 h 2967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70792" h="2967230">
                    <a:moveTo>
                      <a:pt x="710117" y="0"/>
                    </a:moveTo>
                    <a:lnTo>
                      <a:pt x="2360675" y="0"/>
                    </a:lnTo>
                    <a:cubicBezTo>
                      <a:pt x="2752862" y="0"/>
                      <a:pt x="3070792" y="317930"/>
                      <a:pt x="3070792" y="710117"/>
                    </a:cubicBezTo>
                    <a:lnTo>
                      <a:pt x="3070792" y="1653676"/>
                    </a:lnTo>
                    <a:lnTo>
                      <a:pt x="3070792" y="2257113"/>
                    </a:lnTo>
                    <a:cubicBezTo>
                      <a:pt x="3070792" y="2649300"/>
                      <a:pt x="2752862" y="2967230"/>
                      <a:pt x="2360675" y="2967230"/>
                    </a:cubicBezTo>
                    <a:lnTo>
                      <a:pt x="710117" y="2967230"/>
                    </a:lnTo>
                    <a:cubicBezTo>
                      <a:pt x="317930" y="2967230"/>
                      <a:pt x="0" y="2649300"/>
                      <a:pt x="0" y="2257113"/>
                    </a:cubicBezTo>
                    <a:lnTo>
                      <a:pt x="0" y="710117"/>
                    </a:lnTo>
                    <a:cubicBezTo>
                      <a:pt x="0" y="317930"/>
                      <a:pt x="317930" y="0"/>
                      <a:pt x="710117" y="0"/>
                    </a:cubicBezTo>
                    <a:close/>
                  </a:path>
                </a:pathLst>
              </a:custGeom>
              <a:solidFill>
                <a:srgbClr val="EA4D3C"/>
              </a:solidFill>
              <a:ln w="12700" cap="flat" cmpd="sng" algn="ctr">
                <a:noFill/>
                <a:prstDash val="solid"/>
                <a:miter lim="800000"/>
              </a:ln>
              <a:effectLst/>
            </p:spPr>
            <p:txBody>
              <a:bodyPr wrap="square" rtlCol="0" anchor="ctr">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ysClr val="window" lastClr="FFFFFF"/>
                  </a:solidFill>
                  <a:effectLst/>
                  <a:uLnTx/>
                  <a:uFillTx/>
                  <a:latin typeface="Calibri" panose="020F0502020204030204"/>
                  <a:ea typeface="+mn-ea"/>
                  <a:cs typeface="+mn-cs"/>
                </a:endParaRPr>
              </a:p>
            </p:txBody>
          </p:sp>
          <p:sp>
            <p:nvSpPr>
              <p:cNvPr id="30" name="Rectangle: Rounded Corners 73">
                <a:extLst>
                  <a:ext uri="{FF2B5EF4-FFF2-40B4-BE49-F238E27FC236}">
                    <a16:creationId xmlns:a16="http://schemas.microsoft.com/office/drawing/2014/main" xmlns="" id="{1208378D-18DB-4DCB-9439-2FFF79B08797}"/>
                  </a:ext>
                </a:extLst>
              </p:cNvPr>
              <p:cNvSpPr/>
              <p:nvPr/>
            </p:nvSpPr>
            <p:spPr>
              <a:xfrm>
                <a:off x="8907396" y="2875038"/>
                <a:ext cx="2294570" cy="2217186"/>
              </a:xfrm>
              <a:prstGeom prst="roundRect">
                <a:avLst>
                  <a:gd name="adj" fmla="val 23932"/>
                </a:avLst>
              </a:prstGeom>
              <a:solidFill>
                <a:srgbClr val="FFFFFF"/>
              </a:solidFill>
              <a:ln w="12700" cap="flat" cmpd="sng" algn="ctr">
                <a:noFill/>
                <a:prstDash val="solid"/>
                <a:miter lim="800000"/>
              </a:ln>
              <a:effectLst>
                <a:outerShdw blurRad="63500" sx="102000" sy="102000" algn="ctr" rotWithShape="0">
                  <a:prstClr val="black">
                    <a:alpha val="15000"/>
                  </a:prstClr>
                </a:outerShdw>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ysClr val="window" lastClr="FFFFFF"/>
                  </a:solidFill>
                  <a:effectLst/>
                  <a:uLnTx/>
                  <a:uFillTx/>
                  <a:latin typeface="Calibri" panose="020F0502020204030204"/>
                  <a:ea typeface="+mn-ea"/>
                  <a:cs typeface="+mn-cs"/>
                </a:endParaRPr>
              </a:p>
            </p:txBody>
          </p:sp>
          <p:grpSp>
            <p:nvGrpSpPr>
              <p:cNvPr id="31" name="Group 30">
                <a:extLst>
                  <a:ext uri="{FF2B5EF4-FFF2-40B4-BE49-F238E27FC236}">
                    <a16:creationId xmlns:a16="http://schemas.microsoft.com/office/drawing/2014/main" xmlns="" id="{BC435BCA-1D2E-4316-A3D4-20E727150F45}"/>
                  </a:ext>
                </a:extLst>
              </p:cNvPr>
              <p:cNvGrpSpPr/>
              <p:nvPr/>
            </p:nvGrpSpPr>
            <p:grpSpPr>
              <a:xfrm>
                <a:off x="8956570" y="3195116"/>
                <a:ext cx="2184862" cy="1577033"/>
                <a:chOff x="2236892" y="2829988"/>
                <a:chExt cx="2184862" cy="1577033"/>
              </a:xfrm>
            </p:grpSpPr>
            <p:sp>
              <p:nvSpPr>
                <p:cNvPr id="41" name="TextBox 85">
                  <a:extLst>
                    <a:ext uri="{FF2B5EF4-FFF2-40B4-BE49-F238E27FC236}">
                      <a16:creationId xmlns:a16="http://schemas.microsoft.com/office/drawing/2014/main" xmlns="" id="{84473F6F-5367-43B8-8A19-C6C21E748F87}"/>
                    </a:ext>
                  </a:extLst>
                </p:cNvPr>
                <p:cNvSpPr txBox="1"/>
                <p:nvPr/>
              </p:nvSpPr>
              <p:spPr>
                <a:xfrm>
                  <a:off x="2236892" y="3237470"/>
                  <a:ext cx="2184862" cy="1169551"/>
                </a:xfrm>
                <a:prstGeom prst="rect">
                  <a:avLst/>
                </a:prstGeom>
                <a:noFill/>
              </p:spPr>
              <p:txBody>
                <a:bodyPr wrap="squar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82880" marR="0" lvl="0" indent="-18288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Arial" panose="020B0604020202020204" pitchFamily="34" charset="0"/>
                    </a:rPr>
                    <a:t>Managed </a:t>
                  </a:r>
                  <a:r>
                    <a:rPr kumimoji="0" lang="en-US" sz="1000" b="0" i="0" u="none" strike="noStrike" kern="1200" cap="none" spc="0" normalizeH="0" baseline="0" noProof="0" dirty="0" err="1">
                      <a:ln>
                        <a:noFill/>
                      </a:ln>
                      <a:solidFill>
                        <a:srgbClr val="000000">
                          <a:lumMod val="75000"/>
                          <a:lumOff val="25000"/>
                        </a:srgbClr>
                      </a:solidFill>
                      <a:effectLst/>
                      <a:uLnTx/>
                      <a:uFillTx/>
                      <a:latin typeface="Arial" panose="020B0604020202020204" pitchFamily="34" charset="0"/>
                      <a:ea typeface="+mn-ea"/>
                      <a:cs typeface="Arial" panose="020B0604020202020204" pitchFamily="34" charset="0"/>
                    </a:rPr>
                    <a:t>Draas</a:t>
                  </a:r>
                  <a:r>
                    <a:rPr kumimoji="0" lang="en-US"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Arial" panose="020B0604020202020204" pitchFamily="34" charset="0"/>
                    </a:rPr>
                    <a:t> is an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Arial" panose="020B0604020202020204" pitchFamily="34" charset="0"/>
                    </a:rPr>
                    <a:t>     expensive option</a:t>
                  </a:r>
                </a:p>
                <a:p>
                  <a:pPr marL="182880" marR="0" lvl="0" indent="-18288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Arial" panose="020B0604020202020204" pitchFamily="34" charset="0"/>
                    </a:rPr>
                    <a:t>Provide results based on SLA</a:t>
                  </a:r>
                </a:p>
                <a:p>
                  <a:pPr marL="182880" marR="0" lvl="0" indent="-18288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Arial" panose="020B0604020202020204" pitchFamily="34" charset="0"/>
                    </a:rPr>
                    <a:t>Provide full support in disaster  recovery to enterprises</a:t>
                  </a:r>
                </a:p>
                <a:p>
                  <a:pPr marL="182880" marR="0" lvl="0" indent="-18288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Arial" panose="020B0604020202020204" pitchFamily="34" charset="0"/>
                    </a:rPr>
                    <a:t>Add text here</a:t>
                  </a:r>
                </a:p>
                <a:p>
                  <a:pPr marL="182880" marR="0" lvl="0" indent="-18288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Arial" panose="020B0604020202020204" pitchFamily="34" charset="0"/>
                    </a:rPr>
                    <a:t>Add text here</a:t>
                  </a:r>
                </a:p>
              </p:txBody>
            </p:sp>
            <p:sp>
              <p:nvSpPr>
                <p:cNvPr id="42" name="TextBox 86">
                  <a:extLst>
                    <a:ext uri="{FF2B5EF4-FFF2-40B4-BE49-F238E27FC236}">
                      <a16:creationId xmlns:a16="http://schemas.microsoft.com/office/drawing/2014/main" xmlns="" id="{A18B5657-509A-48F7-AD49-167C32420CD5}"/>
                    </a:ext>
                  </a:extLst>
                </p:cNvPr>
                <p:cNvSpPr txBox="1"/>
                <p:nvPr/>
              </p:nvSpPr>
              <p:spPr>
                <a:xfrm>
                  <a:off x="2236892" y="2829988"/>
                  <a:ext cx="1755852" cy="307777"/>
                </a:xfrm>
                <a:prstGeom prst="rect">
                  <a:avLst/>
                </a:prstGeom>
                <a:noFill/>
              </p:spPr>
              <p:txBody>
                <a:bodyPr wrap="squar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lumMod val="85000"/>
                          <a:lumOff val="15000"/>
                        </a:srgbClr>
                      </a:solidFill>
                      <a:effectLst/>
                      <a:uLnTx/>
                      <a:uFillTx/>
                      <a:latin typeface="Arial" panose="020B0604020202020204" pitchFamily="34" charset="0"/>
                      <a:ea typeface="+mn-ea"/>
                      <a:cs typeface="Arial" panose="020B0604020202020204" pitchFamily="34" charset="0"/>
                    </a:rPr>
                    <a:t>Managed DRaaS</a:t>
                  </a:r>
                </a:p>
              </p:txBody>
            </p:sp>
          </p:grpSp>
          <p:sp>
            <p:nvSpPr>
              <p:cNvPr id="32" name="Rectangle: Rounded Corners 79">
                <a:extLst>
                  <a:ext uri="{FF2B5EF4-FFF2-40B4-BE49-F238E27FC236}">
                    <a16:creationId xmlns:a16="http://schemas.microsoft.com/office/drawing/2014/main" xmlns="" id="{E7F731EA-051D-406B-B546-59B147F3D4C0}"/>
                  </a:ext>
                </a:extLst>
              </p:cNvPr>
              <p:cNvSpPr/>
              <p:nvPr/>
            </p:nvSpPr>
            <p:spPr>
              <a:xfrm>
                <a:off x="8902685" y="2875039"/>
                <a:ext cx="2294570" cy="2217186"/>
              </a:xfrm>
              <a:prstGeom prst="roundRect">
                <a:avLst>
                  <a:gd name="adj" fmla="val 23932"/>
                </a:avLst>
              </a:prstGeom>
              <a:solidFill>
                <a:srgbClr val="FFFFFF"/>
              </a:solidFill>
              <a:ln w="12700" cap="flat" cmpd="sng" algn="ctr">
                <a:noFill/>
                <a:prstDash val="solid"/>
                <a:miter lim="800000"/>
              </a:ln>
              <a:effectLst>
                <a:outerShdw blurRad="63500" sx="102000" sy="102000" algn="ctr" rotWithShape="0">
                  <a:prstClr val="black">
                    <a:alpha val="15000"/>
                  </a:prstClr>
                </a:outerShdw>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ysClr val="window" lastClr="FFFFFF"/>
                  </a:solidFill>
                  <a:effectLst/>
                  <a:uLnTx/>
                  <a:uFillTx/>
                  <a:latin typeface="Calibri" panose="020F0502020204030204"/>
                  <a:ea typeface="+mn-ea"/>
                  <a:cs typeface="+mn-cs"/>
                </a:endParaRPr>
              </a:p>
            </p:txBody>
          </p:sp>
          <p:grpSp>
            <p:nvGrpSpPr>
              <p:cNvPr id="33" name="Group 32">
                <a:extLst>
                  <a:ext uri="{FF2B5EF4-FFF2-40B4-BE49-F238E27FC236}">
                    <a16:creationId xmlns:a16="http://schemas.microsoft.com/office/drawing/2014/main" xmlns="" id="{946E2AF4-7DEA-4BDE-AD41-F418FB45EDC1}"/>
                  </a:ext>
                </a:extLst>
              </p:cNvPr>
              <p:cNvGrpSpPr/>
              <p:nvPr/>
            </p:nvGrpSpPr>
            <p:grpSpPr>
              <a:xfrm>
                <a:off x="8957539" y="3191321"/>
                <a:ext cx="2184862" cy="1554654"/>
                <a:chOff x="2246453" y="2826193"/>
                <a:chExt cx="2184862" cy="1554654"/>
              </a:xfrm>
            </p:grpSpPr>
            <p:sp>
              <p:nvSpPr>
                <p:cNvPr id="39" name="TextBox 94">
                  <a:extLst>
                    <a:ext uri="{FF2B5EF4-FFF2-40B4-BE49-F238E27FC236}">
                      <a16:creationId xmlns:a16="http://schemas.microsoft.com/office/drawing/2014/main" xmlns="" id="{FFF5580A-D5E0-49C4-B21E-5CB30F5DB9D6}"/>
                    </a:ext>
                  </a:extLst>
                </p:cNvPr>
                <p:cNvSpPr txBox="1"/>
                <p:nvPr/>
              </p:nvSpPr>
              <p:spPr>
                <a:xfrm>
                  <a:off x="2246453" y="3182451"/>
                  <a:ext cx="2184862" cy="1198396"/>
                </a:xfrm>
                <a:prstGeom prst="rect">
                  <a:avLst/>
                </a:prstGeom>
                <a:noFill/>
              </p:spPr>
              <p:txBody>
                <a:bodyPr wrap="squar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82880" marR="0" lvl="0" indent="-18288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Arial" panose="020B0604020202020204" pitchFamily="34" charset="0"/>
                    </a:rPr>
                    <a:t>Lowest expensive option</a:t>
                  </a:r>
                </a:p>
                <a:p>
                  <a:pPr marL="182880" marR="0" lvl="0" indent="-18288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Arial" panose="020B0604020202020204" pitchFamily="34" charset="0"/>
                    </a:rPr>
                    <a:t>It can only be handled by </a:t>
                  </a:r>
                </a:p>
                <a:p>
                  <a:pPr marL="182880" marR="0" lvl="0" indent="-18288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Arial" panose="020B0604020202020204" pitchFamily="34" charset="0"/>
                    </a:rPr>
                    <a:t>     IT staff </a:t>
                  </a:r>
                </a:p>
                <a:p>
                  <a:pPr marL="182880" marR="0" lvl="0" indent="-18288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Arial" panose="020B0604020202020204" pitchFamily="34" charset="0"/>
                    </a:rPr>
                    <a:t>Can be used for in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Arial" panose="020B0604020202020204" pitchFamily="34" charset="0"/>
                    </a:rPr>
                    <a:t>      house expertise</a:t>
                  </a:r>
                </a:p>
                <a:p>
                  <a:pPr marL="182880" marR="0" lvl="0" indent="-18288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Arial" panose="020B0604020202020204" pitchFamily="34" charset="0"/>
                    </a:rPr>
                    <a:t>Add text here</a:t>
                  </a:r>
                </a:p>
                <a:p>
                  <a:pPr marL="182880" marR="0" lvl="0" indent="-18288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Arial" panose="020B0604020202020204" pitchFamily="34" charset="0"/>
                    </a:rPr>
                    <a:t>Add text here</a:t>
                  </a:r>
                </a:p>
              </p:txBody>
            </p:sp>
            <p:sp>
              <p:nvSpPr>
                <p:cNvPr id="40" name="TextBox 95">
                  <a:extLst>
                    <a:ext uri="{FF2B5EF4-FFF2-40B4-BE49-F238E27FC236}">
                      <a16:creationId xmlns:a16="http://schemas.microsoft.com/office/drawing/2014/main" xmlns="" id="{FBDC132F-5AEC-4795-9C61-F96A45DB9728}"/>
                    </a:ext>
                  </a:extLst>
                </p:cNvPr>
                <p:cNvSpPr txBox="1"/>
                <p:nvPr/>
              </p:nvSpPr>
              <p:spPr>
                <a:xfrm>
                  <a:off x="2246453" y="2826193"/>
                  <a:ext cx="1928174" cy="315368"/>
                </a:xfrm>
                <a:prstGeom prst="rect">
                  <a:avLst/>
                </a:prstGeom>
                <a:noFill/>
              </p:spPr>
              <p:txBody>
                <a:bodyPr wrap="squar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lumMod val="85000"/>
                          <a:lumOff val="15000"/>
                        </a:srgbClr>
                      </a:solidFill>
                      <a:effectLst/>
                      <a:uLnTx/>
                      <a:uFillTx/>
                      <a:latin typeface="Arial" panose="020B0604020202020204" pitchFamily="34" charset="0"/>
                      <a:ea typeface="+mn-ea"/>
                      <a:cs typeface="Arial" panose="020B0604020202020204" pitchFamily="34" charset="0"/>
                    </a:rPr>
                    <a:t>Self-Service DRaas</a:t>
                  </a:r>
                </a:p>
              </p:txBody>
            </p:sp>
          </p:grpSp>
          <p:grpSp>
            <p:nvGrpSpPr>
              <p:cNvPr id="34" name="Group 33">
                <a:extLst>
                  <a:ext uri="{FF2B5EF4-FFF2-40B4-BE49-F238E27FC236}">
                    <a16:creationId xmlns:a16="http://schemas.microsoft.com/office/drawing/2014/main" xmlns="" id="{5501DD3B-6D3C-418B-9745-D52EDD665F84}"/>
                  </a:ext>
                </a:extLst>
              </p:cNvPr>
              <p:cNvGrpSpPr/>
              <p:nvPr/>
            </p:nvGrpSpPr>
            <p:grpSpPr>
              <a:xfrm>
                <a:off x="10715309" y="2118383"/>
                <a:ext cx="1338966" cy="1338966"/>
                <a:chOff x="10715309" y="2118383"/>
                <a:chExt cx="1338966" cy="1338966"/>
              </a:xfrm>
            </p:grpSpPr>
            <p:grpSp>
              <p:nvGrpSpPr>
                <p:cNvPr id="35" name="Group 34">
                  <a:extLst>
                    <a:ext uri="{FF2B5EF4-FFF2-40B4-BE49-F238E27FC236}">
                      <a16:creationId xmlns:a16="http://schemas.microsoft.com/office/drawing/2014/main" xmlns="" id="{2365E26D-C625-4E26-B4C2-644D9FBC17CA}"/>
                    </a:ext>
                  </a:extLst>
                </p:cNvPr>
                <p:cNvGrpSpPr/>
                <p:nvPr/>
              </p:nvGrpSpPr>
              <p:grpSpPr>
                <a:xfrm>
                  <a:off x="10715309" y="2118383"/>
                  <a:ext cx="1338966" cy="1338966"/>
                  <a:chOff x="4693054" y="5884991"/>
                  <a:chExt cx="447476" cy="447476"/>
                </a:xfrm>
              </p:grpSpPr>
              <p:sp>
                <p:nvSpPr>
                  <p:cNvPr id="37" name="Rectangle: Rounded Corners 98">
                    <a:extLst>
                      <a:ext uri="{FF2B5EF4-FFF2-40B4-BE49-F238E27FC236}">
                        <a16:creationId xmlns:a16="http://schemas.microsoft.com/office/drawing/2014/main" xmlns="" id="{AA5536ED-32B4-4DFD-85E3-496C9BB738D1}"/>
                      </a:ext>
                    </a:extLst>
                  </p:cNvPr>
                  <p:cNvSpPr/>
                  <p:nvPr/>
                </p:nvSpPr>
                <p:spPr>
                  <a:xfrm flipH="1">
                    <a:off x="4693054" y="5884991"/>
                    <a:ext cx="447476" cy="447476"/>
                  </a:xfrm>
                  <a:prstGeom prst="roundRect">
                    <a:avLst/>
                  </a:prstGeom>
                  <a:solidFill>
                    <a:srgbClr val="FFFFFF"/>
                  </a:solidFill>
                  <a:ln w="6350" cap="flat" cmpd="sng" algn="ctr">
                    <a:solidFill>
                      <a:srgbClr val="EA4D3C"/>
                    </a:solidFill>
                    <a:prstDash val="solid"/>
                    <a:miter lim="800000"/>
                  </a:ln>
                  <a:effectLst>
                    <a:innerShdw blurRad="114300">
                      <a:prstClr val="black">
                        <a:alpha val="15000"/>
                      </a:prstClr>
                    </a:innerShdw>
                  </a:effectLst>
                </p:spPr>
                <p:txBody>
                  <a:bodyPr rtlCol="0" anchor="t"/>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ysClr val="window" lastClr="FFFFFF"/>
                      </a:solidFill>
                      <a:effectLst/>
                      <a:uLnTx/>
                      <a:uFillTx/>
                      <a:latin typeface="Calibri" panose="020F0502020204030204"/>
                      <a:ea typeface="+mn-ea"/>
                      <a:cs typeface="+mn-cs"/>
                    </a:endParaRPr>
                  </a:p>
                </p:txBody>
              </p:sp>
              <p:sp>
                <p:nvSpPr>
                  <p:cNvPr id="38" name="Freeform: Shape 99">
                    <a:extLst>
                      <a:ext uri="{FF2B5EF4-FFF2-40B4-BE49-F238E27FC236}">
                        <a16:creationId xmlns:a16="http://schemas.microsoft.com/office/drawing/2014/main" xmlns="" id="{97EA6227-949D-498C-8713-AD113328855A}"/>
                      </a:ext>
                    </a:extLst>
                  </p:cNvPr>
                  <p:cNvSpPr/>
                  <p:nvPr/>
                </p:nvSpPr>
                <p:spPr>
                  <a:xfrm flipH="1">
                    <a:off x="4750002" y="5969921"/>
                    <a:ext cx="333582" cy="277617"/>
                  </a:xfrm>
                  <a:custGeom>
                    <a:avLst/>
                    <a:gdLst>
                      <a:gd name="connsiteX0" fmla="*/ 370915 w 981525"/>
                      <a:gd name="connsiteY0" fmla="*/ 613164 h 816853"/>
                      <a:gd name="connsiteX1" fmla="*/ 685177 w 981525"/>
                      <a:gd name="connsiteY1" fmla="*/ 613165 h 816853"/>
                      <a:gd name="connsiteX2" fmla="*/ 682772 w 981525"/>
                      <a:gd name="connsiteY2" fmla="*/ 616732 h 816853"/>
                      <a:gd name="connsiteX3" fmla="*/ 677439 w 981525"/>
                      <a:gd name="connsiteY3" fmla="*/ 643148 h 816853"/>
                      <a:gd name="connsiteX4" fmla="*/ 682772 w 981525"/>
                      <a:gd name="connsiteY4" fmla="*/ 669563 h 816853"/>
                      <a:gd name="connsiteX5" fmla="*/ 697317 w 981525"/>
                      <a:gd name="connsiteY5" fmla="*/ 691135 h 816853"/>
                      <a:gd name="connsiteX6" fmla="*/ 712463 w 981525"/>
                      <a:gd name="connsiteY6" fmla="*/ 701348 h 816853"/>
                      <a:gd name="connsiteX7" fmla="*/ 712848 w 981525"/>
                      <a:gd name="connsiteY7" fmla="*/ 701759 h 816853"/>
                      <a:gd name="connsiteX8" fmla="*/ 713074 w 981525"/>
                      <a:gd name="connsiteY8" fmla="*/ 701759 h 816853"/>
                      <a:gd name="connsiteX9" fmla="*/ 718889 w 981525"/>
                      <a:gd name="connsiteY9" fmla="*/ 705680 h 816853"/>
                      <a:gd name="connsiteX10" fmla="*/ 745305 w 981525"/>
                      <a:gd name="connsiteY10" fmla="*/ 711013 h 816853"/>
                      <a:gd name="connsiteX11" fmla="*/ 949940 w 981525"/>
                      <a:gd name="connsiteY11" fmla="*/ 711014 h 816853"/>
                      <a:gd name="connsiteX12" fmla="*/ 968106 w 981525"/>
                      <a:gd name="connsiteY12" fmla="*/ 725973 h 816853"/>
                      <a:gd name="connsiteX13" fmla="*/ 978061 w 981525"/>
                      <a:gd name="connsiteY13" fmla="*/ 758563 h 816853"/>
                      <a:gd name="connsiteX14" fmla="*/ 919771 w 981525"/>
                      <a:gd name="connsiteY14" fmla="*/ 816853 h 816853"/>
                      <a:gd name="connsiteX15" fmla="*/ 278568 w 981525"/>
                      <a:gd name="connsiteY15" fmla="*/ 816853 h 816853"/>
                      <a:gd name="connsiteX16" fmla="*/ 220278 w 981525"/>
                      <a:gd name="connsiteY16" fmla="*/ 758563 h 816853"/>
                      <a:gd name="connsiteX17" fmla="*/ 255879 w 981525"/>
                      <a:gd name="connsiteY17" fmla="*/ 704854 h 816853"/>
                      <a:gd name="connsiteX18" fmla="*/ 271208 w 981525"/>
                      <a:gd name="connsiteY18" fmla="*/ 701759 h 816853"/>
                      <a:gd name="connsiteX19" fmla="*/ 277100 w 981525"/>
                      <a:gd name="connsiteY19" fmla="*/ 701759 h 816853"/>
                      <a:gd name="connsiteX20" fmla="*/ 277240 w 981525"/>
                      <a:gd name="connsiteY20" fmla="*/ 701489 h 816853"/>
                      <a:gd name="connsiteX21" fmla="*/ 307178 w 981525"/>
                      <a:gd name="connsiteY21" fmla="*/ 701489 h 816853"/>
                      <a:gd name="connsiteX22" fmla="*/ 375044 w 981525"/>
                      <a:gd name="connsiteY22" fmla="*/ 633623 h 816853"/>
                      <a:gd name="connsiteX23" fmla="*/ 375045 w 981525"/>
                      <a:gd name="connsiteY23" fmla="*/ 633623 h 816853"/>
                      <a:gd name="connsiteX24" fmla="*/ 362540 w 981525"/>
                      <a:gd name="connsiteY24" fmla="*/ 371373 h 816853"/>
                      <a:gd name="connsiteX25" fmla="*/ 693154 w 981525"/>
                      <a:gd name="connsiteY25" fmla="*/ 371375 h 816853"/>
                      <a:gd name="connsiteX26" fmla="*/ 682772 w 981525"/>
                      <a:gd name="connsiteY26" fmla="*/ 386772 h 816853"/>
                      <a:gd name="connsiteX27" fmla="*/ 677439 w 981525"/>
                      <a:gd name="connsiteY27" fmla="*/ 413188 h 816853"/>
                      <a:gd name="connsiteX28" fmla="*/ 682772 w 981525"/>
                      <a:gd name="connsiteY28" fmla="*/ 439603 h 816853"/>
                      <a:gd name="connsiteX29" fmla="*/ 745305 w 981525"/>
                      <a:gd name="connsiteY29" fmla="*/ 481053 h 816853"/>
                      <a:gd name="connsiteX30" fmla="*/ 948270 w 981525"/>
                      <a:gd name="connsiteY30" fmla="*/ 481054 h 816853"/>
                      <a:gd name="connsiteX31" fmla="*/ 960891 w 981525"/>
                      <a:gd name="connsiteY31" fmla="*/ 489838 h 816853"/>
                      <a:gd name="connsiteX32" fmla="*/ 981525 w 981525"/>
                      <a:gd name="connsiteY32" fmla="*/ 541263 h 816853"/>
                      <a:gd name="connsiteX33" fmla="*/ 981524 w 981525"/>
                      <a:gd name="connsiteY33" fmla="*/ 541263 h 816853"/>
                      <a:gd name="connsiteX34" fmla="*/ 975988 w 981525"/>
                      <a:gd name="connsiteY34" fmla="*/ 569571 h 816853"/>
                      <a:gd name="connsiteX35" fmla="*/ 972258 w 981525"/>
                      <a:gd name="connsiteY35" fmla="*/ 575282 h 816853"/>
                      <a:gd name="connsiteX36" fmla="*/ 745305 w 981525"/>
                      <a:gd name="connsiteY36" fmla="*/ 575282 h 816853"/>
                      <a:gd name="connsiteX37" fmla="*/ 697317 w 981525"/>
                      <a:gd name="connsiteY37" fmla="*/ 595160 h 816853"/>
                      <a:gd name="connsiteX38" fmla="*/ 685178 w 981525"/>
                      <a:gd name="connsiteY38" fmla="*/ 613163 h 816853"/>
                      <a:gd name="connsiteX39" fmla="*/ 370914 w 981525"/>
                      <a:gd name="connsiteY39" fmla="*/ 613162 h 816853"/>
                      <a:gd name="connsiteX40" fmla="*/ 369712 w 981525"/>
                      <a:gd name="connsiteY40" fmla="*/ 607207 h 816853"/>
                      <a:gd name="connsiteX41" fmla="*/ 307179 w 981525"/>
                      <a:gd name="connsiteY41" fmla="*/ 565757 h 816853"/>
                      <a:gd name="connsiteX42" fmla="*/ 4790 w 981525"/>
                      <a:gd name="connsiteY42" fmla="*/ 565757 h 816853"/>
                      <a:gd name="connsiteX43" fmla="*/ 0 w 981525"/>
                      <a:gd name="connsiteY43" fmla="*/ 541262 h 816853"/>
                      <a:gd name="connsiteX44" fmla="*/ 5536 w 981525"/>
                      <a:gd name="connsiteY44" fmla="*/ 512954 h 816853"/>
                      <a:gd name="connsiteX45" fmla="*/ 20635 w 981525"/>
                      <a:gd name="connsiteY45" fmla="*/ 489838 h 816853"/>
                      <a:gd name="connsiteX46" fmla="*/ 36173 w 981525"/>
                      <a:gd name="connsiteY46" fmla="*/ 479022 h 816853"/>
                      <a:gd name="connsiteX47" fmla="*/ 38654 w 981525"/>
                      <a:gd name="connsiteY47" fmla="*/ 480749 h 816853"/>
                      <a:gd name="connsiteX48" fmla="*/ 43028 w 981525"/>
                      <a:gd name="connsiteY48" fmla="*/ 477799 h 816853"/>
                      <a:gd name="connsiteX49" fmla="*/ 50495 w 981525"/>
                      <a:gd name="connsiteY49" fmla="*/ 476292 h 816853"/>
                      <a:gd name="connsiteX50" fmla="*/ 307178 w 981525"/>
                      <a:gd name="connsiteY50" fmla="*/ 476292 h 816853"/>
                      <a:gd name="connsiteX51" fmla="*/ 375044 w 981525"/>
                      <a:gd name="connsiteY51" fmla="*/ 408426 h 816853"/>
                      <a:gd name="connsiteX52" fmla="*/ 375045 w 981525"/>
                      <a:gd name="connsiteY52" fmla="*/ 408426 h 816853"/>
                      <a:gd name="connsiteX53" fmla="*/ 369712 w 981525"/>
                      <a:gd name="connsiteY53" fmla="*/ 382010 h 816853"/>
                      <a:gd name="connsiteX54" fmla="*/ 346918 w 981525"/>
                      <a:gd name="connsiteY54" fmla="*/ 116580 h 816853"/>
                      <a:gd name="connsiteX55" fmla="*/ 712629 w 981525"/>
                      <a:gd name="connsiteY55" fmla="*/ 116580 h 816853"/>
                      <a:gd name="connsiteX56" fmla="*/ 697317 w 981525"/>
                      <a:gd name="connsiteY56" fmla="*/ 126904 h 816853"/>
                      <a:gd name="connsiteX57" fmla="*/ 682772 w 981525"/>
                      <a:gd name="connsiteY57" fmla="*/ 148476 h 816853"/>
                      <a:gd name="connsiteX58" fmla="*/ 677439 w 981525"/>
                      <a:gd name="connsiteY58" fmla="*/ 174892 h 816853"/>
                      <a:gd name="connsiteX59" fmla="*/ 682772 w 981525"/>
                      <a:gd name="connsiteY59" fmla="*/ 201307 h 816853"/>
                      <a:gd name="connsiteX60" fmla="*/ 745305 w 981525"/>
                      <a:gd name="connsiteY60" fmla="*/ 242757 h 816853"/>
                      <a:gd name="connsiteX61" fmla="*/ 942171 w 981525"/>
                      <a:gd name="connsiteY61" fmla="*/ 242758 h 816853"/>
                      <a:gd name="connsiteX62" fmla="*/ 961719 w 981525"/>
                      <a:gd name="connsiteY62" fmla="*/ 255937 h 816853"/>
                      <a:gd name="connsiteX63" fmla="*/ 981525 w 981525"/>
                      <a:gd name="connsiteY63" fmla="*/ 303752 h 816853"/>
                      <a:gd name="connsiteX64" fmla="*/ 981524 w 981525"/>
                      <a:gd name="connsiteY64" fmla="*/ 303752 h 816853"/>
                      <a:gd name="connsiteX65" fmla="*/ 976210 w 981525"/>
                      <a:gd name="connsiteY65" fmla="*/ 330073 h 816853"/>
                      <a:gd name="connsiteX66" fmla="*/ 965929 w 981525"/>
                      <a:gd name="connsiteY66" fmla="*/ 345322 h 816853"/>
                      <a:gd name="connsiteX67" fmla="*/ 745305 w 981525"/>
                      <a:gd name="connsiteY67" fmla="*/ 345322 h 816853"/>
                      <a:gd name="connsiteX68" fmla="*/ 697317 w 981525"/>
                      <a:gd name="connsiteY68" fmla="*/ 365200 h 816853"/>
                      <a:gd name="connsiteX69" fmla="*/ 693155 w 981525"/>
                      <a:gd name="connsiteY69" fmla="*/ 371373 h 816853"/>
                      <a:gd name="connsiteX70" fmla="*/ 362539 w 981525"/>
                      <a:gd name="connsiteY70" fmla="*/ 371372 h 816853"/>
                      <a:gd name="connsiteX71" fmla="*/ 355167 w 981525"/>
                      <a:gd name="connsiteY71" fmla="*/ 360438 h 816853"/>
                      <a:gd name="connsiteX72" fmla="*/ 307179 w 981525"/>
                      <a:gd name="connsiteY72" fmla="*/ 340560 h 816853"/>
                      <a:gd name="connsiteX73" fmla="*/ 12385 w 981525"/>
                      <a:gd name="connsiteY73" fmla="*/ 340560 h 816853"/>
                      <a:gd name="connsiteX74" fmla="*/ 5314 w 981525"/>
                      <a:gd name="connsiteY74" fmla="*/ 330072 h 816853"/>
                      <a:gd name="connsiteX75" fmla="*/ 0 w 981525"/>
                      <a:gd name="connsiteY75" fmla="*/ 303751 h 816853"/>
                      <a:gd name="connsiteX76" fmla="*/ 5314 w 981525"/>
                      <a:gd name="connsiteY76" fmla="*/ 277431 h 816853"/>
                      <a:gd name="connsiteX77" fmla="*/ 29813 w 981525"/>
                      <a:gd name="connsiteY77" fmla="*/ 247679 h 816853"/>
                      <a:gd name="connsiteX78" fmla="*/ 61516 w 981525"/>
                      <a:gd name="connsiteY78" fmla="*/ 237996 h 816853"/>
                      <a:gd name="connsiteX79" fmla="*/ 307178 w 981525"/>
                      <a:gd name="connsiteY79" fmla="*/ 237996 h 816853"/>
                      <a:gd name="connsiteX80" fmla="*/ 375044 w 981525"/>
                      <a:gd name="connsiteY80" fmla="*/ 170130 h 816853"/>
                      <a:gd name="connsiteX81" fmla="*/ 375045 w 981525"/>
                      <a:gd name="connsiteY81" fmla="*/ 170130 h 816853"/>
                      <a:gd name="connsiteX82" fmla="*/ 355167 w 981525"/>
                      <a:gd name="connsiteY82" fmla="*/ 122142 h 816853"/>
                      <a:gd name="connsiteX83" fmla="*/ 170161 w 981525"/>
                      <a:gd name="connsiteY83" fmla="*/ 0 h 816853"/>
                      <a:gd name="connsiteX84" fmla="*/ 811364 w 981525"/>
                      <a:gd name="connsiteY84" fmla="*/ 0 h 816853"/>
                      <a:gd name="connsiteX85" fmla="*/ 869654 w 981525"/>
                      <a:gd name="connsiteY85" fmla="*/ 58290 h 816853"/>
                      <a:gd name="connsiteX86" fmla="*/ 852581 w 981525"/>
                      <a:gd name="connsiteY86" fmla="*/ 99507 h 816853"/>
                      <a:gd name="connsiteX87" fmla="*/ 841429 w 981525"/>
                      <a:gd name="connsiteY87" fmla="*/ 107026 h 816853"/>
                      <a:gd name="connsiteX88" fmla="*/ 745305 w 981525"/>
                      <a:gd name="connsiteY88" fmla="*/ 107026 h 816853"/>
                      <a:gd name="connsiteX89" fmla="*/ 718889 w 981525"/>
                      <a:gd name="connsiteY89" fmla="*/ 112359 h 816853"/>
                      <a:gd name="connsiteX90" fmla="*/ 712630 w 981525"/>
                      <a:gd name="connsiteY90" fmla="*/ 116579 h 816853"/>
                      <a:gd name="connsiteX91" fmla="*/ 346916 w 981525"/>
                      <a:gd name="connsiteY91" fmla="*/ 116579 h 816853"/>
                      <a:gd name="connsiteX92" fmla="*/ 333595 w 981525"/>
                      <a:gd name="connsiteY92" fmla="*/ 107597 h 816853"/>
                      <a:gd name="connsiteX93" fmla="*/ 307179 w 981525"/>
                      <a:gd name="connsiteY93" fmla="*/ 102264 h 816853"/>
                      <a:gd name="connsiteX94" fmla="*/ 135650 w 981525"/>
                      <a:gd name="connsiteY94" fmla="*/ 102264 h 816853"/>
                      <a:gd name="connsiteX95" fmla="*/ 121826 w 981525"/>
                      <a:gd name="connsiteY95" fmla="*/ 90881 h 816853"/>
                      <a:gd name="connsiteX96" fmla="*/ 111871 w 981525"/>
                      <a:gd name="connsiteY96" fmla="*/ 58290 h 816853"/>
                      <a:gd name="connsiteX97" fmla="*/ 170161 w 981525"/>
                      <a:gd name="connsiteY97" fmla="*/ 0 h 816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981525" h="816853">
                        <a:moveTo>
                          <a:pt x="370915" y="613164"/>
                        </a:moveTo>
                        <a:lnTo>
                          <a:pt x="685177" y="613165"/>
                        </a:lnTo>
                        <a:lnTo>
                          <a:pt x="682772" y="616732"/>
                        </a:lnTo>
                        <a:lnTo>
                          <a:pt x="677439" y="643148"/>
                        </a:lnTo>
                        <a:lnTo>
                          <a:pt x="682772" y="669563"/>
                        </a:lnTo>
                        <a:cubicBezTo>
                          <a:pt x="686207" y="677683"/>
                          <a:pt x="691176" y="684995"/>
                          <a:pt x="697317" y="691135"/>
                        </a:cubicBezTo>
                        <a:lnTo>
                          <a:pt x="712463" y="701348"/>
                        </a:lnTo>
                        <a:lnTo>
                          <a:pt x="712848" y="701759"/>
                        </a:lnTo>
                        <a:lnTo>
                          <a:pt x="713074" y="701759"/>
                        </a:lnTo>
                        <a:lnTo>
                          <a:pt x="718889" y="705680"/>
                        </a:lnTo>
                        <a:cubicBezTo>
                          <a:pt x="727008" y="709114"/>
                          <a:pt x="735935" y="711013"/>
                          <a:pt x="745305" y="711013"/>
                        </a:cubicBezTo>
                        <a:lnTo>
                          <a:pt x="949940" y="711014"/>
                        </a:lnTo>
                        <a:lnTo>
                          <a:pt x="968106" y="725973"/>
                        </a:lnTo>
                        <a:cubicBezTo>
                          <a:pt x="974391" y="735276"/>
                          <a:pt x="978061" y="746491"/>
                          <a:pt x="978061" y="758563"/>
                        </a:cubicBezTo>
                        <a:cubicBezTo>
                          <a:pt x="978061" y="790756"/>
                          <a:pt x="951964" y="816853"/>
                          <a:pt x="919771" y="816853"/>
                        </a:cubicBezTo>
                        <a:lnTo>
                          <a:pt x="278568" y="816853"/>
                        </a:lnTo>
                        <a:cubicBezTo>
                          <a:pt x="246375" y="816853"/>
                          <a:pt x="220278" y="790756"/>
                          <a:pt x="220278" y="758563"/>
                        </a:cubicBezTo>
                        <a:cubicBezTo>
                          <a:pt x="220278" y="734418"/>
                          <a:pt x="234958" y="713703"/>
                          <a:pt x="255879" y="704854"/>
                        </a:cubicBezTo>
                        <a:lnTo>
                          <a:pt x="271208" y="701759"/>
                        </a:lnTo>
                        <a:lnTo>
                          <a:pt x="277100" y="701759"/>
                        </a:lnTo>
                        <a:lnTo>
                          <a:pt x="277240" y="701489"/>
                        </a:lnTo>
                        <a:lnTo>
                          <a:pt x="307178" y="701489"/>
                        </a:lnTo>
                        <a:cubicBezTo>
                          <a:pt x="344659" y="701489"/>
                          <a:pt x="375044" y="671104"/>
                          <a:pt x="375044" y="633623"/>
                        </a:cubicBezTo>
                        <a:lnTo>
                          <a:pt x="375045" y="633623"/>
                        </a:lnTo>
                        <a:close/>
                        <a:moveTo>
                          <a:pt x="362540" y="371373"/>
                        </a:moveTo>
                        <a:lnTo>
                          <a:pt x="693154" y="371375"/>
                        </a:lnTo>
                        <a:lnTo>
                          <a:pt x="682772" y="386772"/>
                        </a:lnTo>
                        <a:lnTo>
                          <a:pt x="677439" y="413188"/>
                        </a:lnTo>
                        <a:lnTo>
                          <a:pt x="682772" y="439603"/>
                        </a:lnTo>
                        <a:cubicBezTo>
                          <a:pt x="693075" y="463962"/>
                          <a:pt x="717194" y="481053"/>
                          <a:pt x="745305" y="481053"/>
                        </a:cubicBezTo>
                        <a:lnTo>
                          <a:pt x="948270" y="481054"/>
                        </a:lnTo>
                        <a:lnTo>
                          <a:pt x="960891" y="489838"/>
                        </a:lnTo>
                        <a:cubicBezTo>
                          <a:pt x="973639" y="502998"/>
                          <a:pt x="981525" y="521180"/>
                          <a:pt x="981525" y="541263"/>
                        </a:cubicBezTo>
                        <a:lnTo>
                          <a:pt x="981524" y="541263"/>
                        </a:lnTo>
                        <a:cubicBezTo>
                          <a:pt x="981524" y="551304"/>
                          <a:pt x="979553" y="560869"/>
                          <a:pt x="975988" y="569571"/>
                        </a:cubicBezTo>
                        <a:lnTo>
                          <a:pt x="972258" y="575282"/>
                        </a:lnTo>
                        <a:lnTo>
                          <a:pt x="745305" y="575282"/>
                        </a:lnTo>
                        <a:cubicBezTo>
                          <a:pt x="726565" y="575282"/>
                          <a:pt x="709598" y="582878"/>
                          <a:pt x="697317" y="595160"/>
                        </a:cubicBezTo>
                        <a:lnTo>
                          <a:pt x="685178" y="613163"/>
                        </a:lnTo>
                        <a:lnTo>
                          <a:pt x="370914" y="613162"/>
                        </a:lnTo>
                        <a:lnTo>
                          <a:pt x="369712" y="607207"/>
                        </a:lnTo>
                        <a:cubicBezTo>
                          <a:pt x="359409" y="582849"/>
                          <a:pt x="335290" y="565757"/>
                          <a:pt x="307179" y="565757"/>
                        </a:cubicBezTo>
                        <a:lnTo>
                          <a:pt x="4790" y="565757"/>
                        </a:lnTo>
                        <a:lnTo>
                          <a:pt x="0" y="541262"/>
                        </a:lnTo>
                        <a:lnTo>
                          <a:pt x="5536" y="512954"/>
                        </a:lnTo>
                        <a:cubicBezTo>
                          <a:pt x="9101" y="504253"/>
                          <a:pt x="14260" y="496418"/>
                          <a:pt x="20635" y="489838"/>
                        </a:cubicBezTo>
                        <a:lnTo>
                          <a:pt x="36173" y="479022"/>
                        </a:lnTo>
                        <a:lnTo>
                          <a:pt x="38654" y="480749"/>
                        </a:lnTo>
                        <a:lnTo>
                          <a:pt x="43028" y="477799"/>
                        </a:lnTo>
                        <a:lnTo>
                          <a:pt x="50495" y="476292"/>
                        </a:lnTo>
                        <a:lnTo>
                          <a:pt x="307178" y="476292"/>
                        </a:lnTo>
                        <a:cubicBezTo>
                          <a:pt x="344659" y="476292"/>
                          <a:pt x="375044" y="445907"/>
                          <a:pt x="375044" y="408426"/>
                        </a:cubicBezTo>
                        <a:lnTo>
                          <a:pt x="375045" y="408426"/>
                        </a:lnTo>
                        <a:cubicBezTo>
                          <a:pt x="375045" y="399056"/>
                          <a:pt x="373146" y="390129"/>
                          <a:pt x="369712" y="382010"/>
                        </a:cubicBezTo>
                        <a:close/>
                        <a:moveTo>
                          <a:pt x="346918" y="116580"/>
                        </a:moveTo>
                        <a:lnTo>
                          <a:pt x="712629" y="116580"/>
                        </a:lnTo>
                        <a:lnTo>
                          <a:pt x="697317" y="126904"/>
                        </a:lnTo>
                        <a:cubicBezTo>
                          <a:pt x="691176" y="133045"/>
                          <a:pt x="686207" y="140357"/>
                          <a:pt x="682772" y="148476"/>
                        </a:cubicBezTo>
                        <a:lnTo>
                          <a:pt x="677439" y="174892"/>
                        </a:lnTo>
                        <a:lnTo>
                          <a:pt x="682772" y="201307"/>
                        </a:lnTo>
                        <a:cubicBezTo>
                          <a:pt x="693075" y="225666"/>
                          <a:pt x="717194" y="242757"/>
                          <a:pt x="745305" y="242757"/>
                        </a:cubicBezTo>
                        <a:lnTo>
                          <a:pt x="942171" y="242758"/>
                        </a:lnTo>
                        <a:lnTo>
                          <a:pt x="961719" y="255937"/>
                        </a:lnTo>
                        <a:cubicBezTo>
                          <a:pt x="973956" y="268174"/>
                          <a:pt x="981525" y="285079"/>
                          <a:pt x="981525" y="303752"/>
                        </a:cubicBezTo>
                        <a:lnTo>
                          <a:pt x="981524" y="303752"/>
                        </a:lnTo>
                        <a:cubicBezTo>
                          <a:pt x="981524" y="313089"/>
                          <a:pt x="979632" y="321983"/>
                          <a:pt x="976210" y="330073"/>
                        </a:cubicBezTo>
                        <a:lnTo>
                          <a:pt x="965929" y="345322"/>
                        </a:lnTo>
                        <a:lnTo>
                          <a:pt x="745305" y="345322"/>
                        </a:lnTo>
                        <a:cubicBezTo>
                          <a:pt x="726565" y="345322"/>
                          <a:pt x="709598" y="352918"/>
                          <a:pt x="697317" y="365200"/>
                        </a:cubicBezTo>
                        <a:lnTo>
                          <a:pt x="693155" y="371373"/>
                        </a:lnTo>
                        <a:lnTo>
                          <a:pt x="362539" y="371372"/>
                        </a:lnTo>
                        <a:lnTo>
                          <a:pt x="355167" y="360438"/>
                        </a:lnTo>
                        <a:cubicBezTo>
                          <a:pt x="342886" y="348156"/>
                          <a:pt x="325919" y="340560"/>
                          <a:pt x="307179" y="340560"/>
                        </a:cubicBezTo>
                        <a:lnTo>
                          <a:pt x="12385" y="340560"/>
                        </a:lnTo>
                        <a:lnTo>
                          <a:pt x="5314" y="330072"/>
                        </a:lnTo>
                        <a:lnTo>
                          <a:pt x="0" y="303751"/>
                        </a:lnTo>
                        <a:lnTo>
                          <a:pt x="5314" y="277431"/>
                        </a:lnTo>
                        <a:cubicBezTo>
                          <a:pt x="10447" y="265296"/>
                          <a:pt x="19021" y="254971"/>
                          <a:pt x="29813" y="247679"/>
                        </a:cubicBezTo>
                        <a:lnTo>
                          <a:pt x="61516" y="237996"/>
                        </a:lnTo>
                        <a:lnTo>
                          <a:pt x="307178" y="237996"/>
                        </a:lnTo>
                        <a:cubicBezTo>
                          <a:pt x="344659" y="237996"/>
                          <a:pt x="375044" y="207611"/>
                          <a:pt x="375044" y="170130"/>
                        </a:cubicBezTo>
                        <a:lnTo>
                          <a:pt x="375045" y="170130"/>
                        </a:lnTo>
                        <a:cubicBezTo>
                          <a:pt x="375045" y="151390"/>
                          <a:pt x="367449" y="134423"/>
                          <a:pt x="355167" y="122142"/>
                        </a:cubicBezTo>
                        <a:close/>
                        <a:moveTo>
                          <a:pt x="170161" y="0"/>
                        </a:moveTo>
                        <a:lnTo>
                          <a:pt x="811364" y="0"/>
                        </a:lnTo>
                        <a:cubicBezTo>
                          <a:pt x="843557" y="0"/>
                          <a:pt x="869654" y="26097"/>
                          <a:pt x="869654" y="58290"/>
                        </a:cubicBezTo>
                        <a:cubicBezTo>
                          <a:pt x="869654" y="74387"/>
                          <a:pt x="863130" y="88959"/>
                          <a:pt x="852581" y="99507"/>
                        </a:cubicBezTo>
                        <a:lnTo>
                          <a:pt x="841429" y="107026"/>
                        </a:lnTo>
                        <a:lnTo>
                          <a:pt x="745305" y="107026"/>
                        </a:lnTo>
                        <a:cubicBezTo>
                          <a:pt x="735935" y="107026"/>
                          <a:pt x="727008" y="108925"/>
                          <a:pt x="718889" y="112359"/>
                        </a:cubicBezTo>
                        <a:lnTo>
                          <a:pt x="712630" y="116579"/>
                        </a:lnTo>
                        <a:lnTo>
                          <a:pt x="346916" y="116579"/>
                        </a:lnTo>
                        <a:lnTo>
                          <a:pt x="333595" y="107597"/>
                        </a:lnTo>
                        <a:cubicBezTo>
                          <a:pt x="325476" y="104163"/>
                          <a:pt x="316549" y="102264"/>
                          <a:pt x="307179" y="102264"/>
                        </a:cubicBezTo>
                        <a:lnTo>
                          <a:pt x="135650" y="102264"/>
                        </a:lnTo>
                        <a:lnTo>
                          <a:pt x="121826" y="90881"/>
                        </a:lnTo>
                        <a:cubicBezTo>
                          <a:pt x="115541" y="81578"/>
                          <a:pt x="111871" y="70363"/>
                          <a:pt x="111871" y="58290"/>
                        </a:cubicBezTo>
                        <a:cubicBezTo>
                          <a:pt x="111871" y="26097"/>
                          <a:pt x="137968" y="0"/>
                          <a:pt x="170161" y="0"/>
                        </a:cubicBezTo>
                        <a:close/>
                      </a:path>
                    </a:pathLst>
                  </a:custGeom>
                  <a:solidFill>
                    <a:srgbClr val="EA4D3C">
                      <a:lumMod val="20000"/>
                      <a:lumOff val="80000"/>
                      <a:alpha val="25000"/>
                    </a:srgbClr>
                  </a:solidFill>
                  <a:ln w="12700" cap="flat" cmpd="sng" algn="ctr">
                    <a:noFill/>
                    <a:prstDash val="solid"/>
                    <a:miter lim="800000"/>
                  </a:ln>
                  <a:effectLst/>
                </p:spPr>
                <p:txBody>
                  <a:bodyPr wrap="square" rtlCol="0" anchor="t">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ysClr val="window" lastClr="FFFFFF"/>
                      </a:solidFill>
                      <a:effectLst/>
                      <a:uLnTx/>
                      <a:uFillTx/>
                      <a:latin typeface="Calibri" panose="020F0502020204030204"/>
                      <a:ea typeface="+mn-ea"/>
                      <a:cs typeface="+mn-cs"/>
                    </a:endParaRPr>
                  </a:p>
                </p:txBody>
              </p:sp>
            </p:grpSp>
            <p:sp>
              <p:nvSpPr>
                <p:cNvPr id="36" name="Freeform: Shape 97">
                  <a:extLst>
                    <a:ext uri="{FF2B5EF4-FFF2-40B4-BE49-F238E27FC236}">
                      <a16:creationId xmlns:a16="http://schemas.microsoft.com/office/drawing/2014/main" xmlns="" id="{1404776B-E8D8-42DE-B5C9-B04A39E67765}"/>
                    </a:ext>
                  </a:extLst>
                </p:cNvPr>
                <p:cNvSpPr/>
                <p:nvPr/>
              </p:nvSpPr>
              <p:spPr>
                <a:xfrm>
                  <a:off x="11120291" y="2538737"/>
                  <a:ext cx="529004" cy="498258"/>
                </a:xfrm>
                <a:custGeom>
                  <a:avLst/>
                  <a:gdLst>
                    <a:gd name="connsiteX0" fmla="*/ 134459 w 686423"/>
                    <a:gd name="connsiteY0" fmla="*/ 533749 h 646528"/>
                    <a:gd name="connsiteX1" fmla="*/ 114493 w 686423"/>
                    <a:gd name="connsiteY1" fmla="*/ 542035 h 646528"/>
                    <a:gd name="connsiteX2" fmla="*/ 114493 w 686423"/>
                    <a:gd name="connsiteY2" fmla="*/ 581810 h 646528"/>
                    <a:gd name="connsiteX3" fmla="*/ 154268 w 686423"/>
                    <a:gd name="connsiteY3" fmla="*/ 581810 h 646528"/>
                    <a:gd name="connsiteX4" fmla="*/ 154365 w 686423"/>
                    <a:gd name="connsiteY4" fmla="*/ 541944 h 646528"/>
                    <a:gd name="connsiteX5" fmla="*/ 134459 w 686423"/>
                    <a:gd name="connsiteY5" fmla="*/ 533749 h 646528"/>
                    <a:gd name="connsiteX6" fmla="*/ 473363 w 686423"/>
                    <a:gd name="connsiteY6" fmla="*/ 351532 h 646528"/>
                    <a:gd name="connsiteX7" fmla="*/ 627170 w 686423"/>
                    <a:gd name="connsiteY7" fmla="*/ 505296 h 646528"/>
                    <a:gd name="connsiteX8" fmla="*/ 627170 w 686423"/>
                    <a:gd name="connsiteY8" fmla="*/ 599015 h 646528"/>
                    <a:gd name="connsiteX9" fmla="*/ 599031 w 686423"/>
                    <a:gd name="connsiteY9" fmla="*/ 627131 h 646528"/>
                    <a:gd name="connsiteX10" fmla="*/ 505322 w 686423"/>
                    <a:gd name="connsiteY10" fmla="*/ 627131 h 646528"/>
                    <a:gd name="connsiteX11" fmla="*/ 351520 w 686423"/>
                    <a:gd name="connsiteY11" fmla="*/ 473365 h 646528"/>
                    <a:gd name="connsiteX12" fmla="*/ 552200 w 686423"/>
                    <a:gd name="connsiteY12" fmla="*/ 10005 h 646528"/>
                    <a:gd name="connsiteX13" fmla="*/ 589965 w 686423"/>
                    <a:gd name="connsiteY13" fmla="*/ 17246 h 646528"/>
                    <a:gd name="connsiteX14" fmla="*/ 525687 w 686423"/>
                    <a:gd name="connsiteY14" fmla="*/ 81515 h 646528"/>
                    <a:gd name="connsiteX15" fmla="*/ 522657 w 686423"/>
                    <a:gd name="connsiteY15" fmla="*/ 84910 h 646528"/>
                    <a:gd name="connsiteX16" fmla="*/ 525600 w 686423"/>
                    <a:gd name="connsiteY16" fmla="*/ 151259 h 646528"/>
                    <a:gd name="connsiteX17" fmla="*/ 545047 w 686423"/>
                    <a:gd name="connsiteY17" fmla="*/ 170702 h 646528"/>
                    <a:gd name="connsiteX18" fmla="*/ 611299 w 686423"/>
                    <a:gd name="connsiteY18" fmla="*/ 173933 h 646528"/>
                    <a:gd name="connsiteX19" fmla="*/ 614897 w 686423"/>
                    <a:gd name="connsiteY19" fmla="*/ 170702 h 646528"/>
                    <a:gd name="connsiteX20" fmla="*/ 679133 w 686423"/>
                    <a:gd name="connsiteY20" fmla="*/ 106423 h 646528"/>
                    <a:gd name="connsiteX21" fmla="*/ 645190 w 686423"/>
                    <a:gd name="connsiteY21" fmla="*/ 250867 h 646528"/>
                    <a:gd name="connsiteX22" fmla="*/ 645202 w 686423"/>
                    <a:gd name="connsiteY22" fmla="*/ 250875 h 646528"/>
                    <a:gd name="connsiteX23" fmla="*/ 517883 w 686423"/>
                    <a:gd name="connsiteY23" fmla="*/ 289604 h 646528"/>
                    <a:gd name="connsiteX24" fmla="*/ 182230 w 686423"/>
                    <a:gd name="connsiteY24" fmla="*/ 625232 h 646528"/>
                    <a:gd name="connsiteX25" fmla="*/ 95375 w 686423"/>
                    <a:gd name="connsiteY25" fmla="*/ 625232 h 646528"/>
                    <a:gd name="connsiteX26" fmla="*/ 71141 w 686423"/>
                    <a:gd name="connsiteY26" fmla="*/ 600999 h 646528"/>
                    <a:gd name="connsiteX27" fmla="*/ 71141 w 686423"/>
                    <a:gd name="connsiteY27" fmla="*/ 514138 h 646528"/>
                    <a:gd name="connsiteX28" fmla="*/ 406781 w 686423"/>
                    <a:gd name="connsiteY28" fmla="*/ 178523 h 646528"/>
                    <a:gd name="connsiteX29" fmla="*/ 445410 w 686423"/>
                    <a:gd name="connsiteY29" fmla="*/ 51117 h 646528"/>
                    <a:gd name="connsiteX30" fmla="*/ 552200 w 686423"/>
                    <a:gd name="connsiteY30" fmla="*/ 10005 h 646528"/>
                    <a:gd name="connsiteX31" fmla="*/ 36736 w 686423"/>
                    <a:gd name="connsiteY31" fmla="*/ 0 h 646528"/>
                    <a:gd name="connsiteX32" fmla="*/ 118665 w 686423"/>
                    <a:gd name="connsiteY32" fmla="*/ 45222 h 646528"/>
                    <a:gd name="connsiteX33" fmla="*/ 132048 w 686423"/>
                    <a:gd name="connsiteY33" fmla="*/ 95318 h 646528"/>
                    <a:gd name="connsiteX34" fmla="*/ 302272 w 686423"/>
                    <a:gd name="connsiteY34" fmla="*/ 265554 h 646528"/>
                    <a:gd name="connsiteX35" fmla="*/ 265536 w 686423"/>
                    <a:gd name="connsiteY35" fmla="*/ 302266 h 646528"/>
                    <a:gd name="connsiteX36" fmla="*/ 95312 w 686423"/>
                    <a:gd name="connsiteY36" fmla="*/ 132054 h 646528"/>
                    <a:gd name="connsiteX37" fmla="*/ 45193 w 686423"/>
                    <a:gd name="connsiteY37" fmla="*/ 118675 h 646528"/>
                    <a:gd name="connsiteX38" fmla="*/ 0 w 686423"/>
                    <a:gd name="connsiteY38" fmla="*/ 36736 h 6465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686423" h="646528">
                      <a:moveTo>
                        <a:pt x="134459" y="533749"/>
                      </a:moveTo>
                      <a:cubicBezTo>
                        <a:pt x="127241" y="533760"/>
                        <a:pt x="120012" y="536519"/>
                        <a:pt x="114493" y="542035"/>
                      </a:cubicBezTo>
                      <a:cubicBezTo>
                        <a:pt x="103551" y="552986"/>
                        <a:pt x="103551" y="570868"/>
                        <a:pt x="114493" y="581810"/>
                      </a:cubicBezTo>
                      <a:cubicBezTo>
                        <a:pt x="125493" y="592843"/>
                        <a:pt x="143327" y="592747"/>
                        <a:pt x="154268" y="581810"/>
                      </a:cubicBezTo>
                      <a:cubicBezTo>
                        <a:pt x="165292" y="570772"/>
                        <a:pt x="165398" y="552977"/>
                        <a:pt x="154365" y="541944"/>
                      </a:cubicBezTo>
                      <a:cubicBezTo>
                        <a:pt x="148887" y="536473"/>
                        <a:pt x="141678" y="533738"/>
                        <a:pt x="134459" y="533749"/>
                      </a:cubicBezTo>
                      <a:close/>
                      <a:moveTo>
                        <a:pt x="473363" y="351532"/>
                      </a:moveTo>
                      <a:lnTo>
                        <a:pt x="627170" y="505296"/>
                      </a:lnTo>
                      <a:cubicBezTo>
                        <a:pt x="652965" y="531216"/>
                        <a:pt x="653061" y="573096"/>
                        <a:pt x="627170" y="599015"/>
                      </a:cubicBezTo>
                      <a:lnTo>
                        <a:pt x="599031" y="627131"/>
                      </a:lnTo>
                      <a:cubicBezTo>
                        <a:pt x="573102" y="653064"/>
                        <a:pt x="531213" y="652925"/>
                        <a:pt x="505322" y="627131"/>
                      </a:cubicBezTo>
                      <a:lnTo>
                        <a:pt x="351520" y="473365"/>
                      </a:lnTo>
                      <a:close/>
                      <a:moveTo>
                        <a:pt x="552200" y="10005"/>
                      </a:moveTo>
                      <a:cubicBezTo>
                        <a:pt x="564996" y="10665"/>
                        <a:pt x="577713" y="13075"/>
                        <a:pt x="589965" y="17246"/>
                      </a:cubicBezTo>
                      <a:lnTo>
                        <a:pt x="525687" y="81515"/>
                      </a:lnTo>
                      <a:cubicBezTo>
                        <a:pt x="524647" y="82565"/>
                        <a:pt x="523577" y="83778"/>
                        <a:pt x="522657" y="84910"/>
                      </a:cubicBezTo>
                      <a:cubicBezTo>
                        <a:pt x="506466" y="104178"/>
                        <a:pt x="507435" y="133102"/>
                        <a:pt x="525600" y="151259"/>
                      </a:cubicBezTo>
                      <a:lnTo>
                        <a:pt x="545047" y="170702"/>
                      </a:lnTo>
                      <a:cubicBezTo>
                        <a:pt x="563207" y="188872"/>
                        <a:pt x="591949" y="189994"/>
                        <a:pt x="611299" y="173933"/>
                      </a:cubicBezTo>
                      <a:cubicBezTo>
                        <a:pt x="612455" y="172960"/>
                        <a:pt x="613649" y="171925"/>
                        <a:pt x="614897" y="170702"/>
                      </a:cubicBezTo>
                      <a:lnTo>
                        <a:pt x="679133" y="106423"/>
                      </a:lnTo>
                      <a:cubicBezTo>
                        <a:pt x="695536" y="155501"/>
                        <a:pt x="684276" y="211781"/>
                        <a:pt x="645190" y="250867"/>
                      </a:cubicBezTo>
                      <a:lnTo>
                        <a:pt x="645202" y="250875"/>
                      </a:lnTo>
                      <a:cubicBezTo>
                        <a:pt x="610624" y="285443"/>
                        <a:pt x="562522" y="298462"/>
                        <a:pt x="517883" y="289604"/>
                      </a:cubicBezTo>
                      <a:lnTo>
                        <a:pt x="182230" y="625232"/>
                      </a:lnTo>
                      <a:cubicBezTo>
                        <a:pt x="158368" y="649114"/>
                        <a:pt x="119383" y="649211"/>
                        <a:pt x="95375" y="625232"/>
                      </a:cubicBezTo>
                      <a:lnTo>
                        <a:pt x="71141" y="600999"/>
                      </a:lnTo>
                      <a:cubicBezTo>
                        <a:pt x="47181" y="577015"/>
                        <a:pt x="47274" y="538025"/>
                        <a:pt x="71141" y="514138"/>
                      </a:cubicBezTo>
                      <a:lnTo>
                        <a:pt x="406781" y="178523"/>
                      </a:lnTo>
                      <a:cubicBezTo>
                        <a:pt x="397916" y="133884"/>
                        <a:pt x="410697" y="85860"/>
                        <a:pt x="445410" y="51117"/>
                      </a:cubicBezTo>
                      <a:cubicBezTo>
                        <a:pt x="474724" y="21809"/>
                        <a:pt x="513813" y="8027"/>
                        <a:pt x="552200" y="10005"/>
                      </a:cubicBezTo>
                      <a:close/>
                      <a:moveTo>
                        <a:pt x="36736" y="0"/>
                      </a:moveTo>
                      <a:lnTo>
                        <a:pt x="118665" y="45222"/>
                      </a:lnTo>
                      <a:lnTo>
                        <a:pt x="132048" y="95318"/>
                      </a:lnTo>
                      <a:lnTo>
                        <a:pt x="302272" y="265554"/>
                      </a:lnTo>
                      <a:lnTo>
                        <a:pt x="265536" y="302266"/>
                      </a:lnTo>
                      <a:lnTo>
                        <a:pt x="95312" y="132054"/>
                      </a:lnTo>
                      <a:lnTo>
                        <a:pt x="45193" y="118675"/>
                      </a:lnTo>
                      <a:lnTo>
                        <a:pt x="0" y="36736"/>
                      </a:lnTo>
                      <a:close/>
                    </a:path>
                  </a:pathLst>
                </a:custGeom>
                <a:solidFill>
                  <a:srgbClr val="EA4D3C"/>
                </a:solidFill>
                <a:ln w="12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ysClr val="windowText" lastClr="000000"/>
                    </a:solidFill>
                    <a:effectLst/>
                    <a:uLnTx/>
                    <a:uFillTx/>
                    <a:latin typeface="Calibri" panose="020F0502020204030204"/>
                    <a:ea typeface="+mn-ea"/>
                    <a:cs typeface="+mn-cs"/>
                  </a:endParaRPr>
                </a:p>
              </p:txBody>
            </p:sp>
          </p:grpSp>
        </p:grpSp>
        <p:grpSp>
          <p:nvGrpSpPr>
            <p:cNvPr id="7" name="Group 6">
              <a:extLst>
                <a:ext uri="{FF2B5EF4-FFF2-40B4-BE49-F238E27FC236}">
                  <a16:creationId xmlns:a16="http://schemas.microsoft.com/office/drawing/2014/main" xmlns="" id="{934DB63D-C6B6-47E6-AD8D-37FF1633924E}"/>
                </a:ext>
              </a:extLst>
            </p:cNvPr>
            <p:cNvGrpSpPr/>
            <p:nvPr/>
          </p:nvGrpSpPr>
          <p:grpSpPr>
            <a:xfrm>
              <a:off x="4519416" y="2118383"/>
              <a:ext cx="4387982" cy="3348863"/>
              <a:chOff x="4519416" y="2118383"/>
              <a:chExt cx="4387982" cy="3348863"/>
            </a:xfrm>
          </p:grpSpPr>
          <p:sp>
            <p:nvSpPr>
              <p:cNvPr id="19" name="Freeform: Shape 61">
                <a:extLst>
                  <a:ext uri="{FF2B5EF4-FFF2-40B4-BE49-F238E27FC236}">
                    <a16:creationId xmlns:a16="http://schemas.microsoft.com/office/drawing/2014/main" xmlns="" id="{FC484BB4-117C-4989-BA4E-4C6281022029}"/>
                  </a:ext>
                </a:extLst>
              </p:cNvPr>
              <p:cNvSpPr/>
              <p:nvPr/>
            </p:nvSpPr>
            <p:spPr>
              <a:xfrm>
                <a:off x="4519416" y="2500016"/>
                <a:ext cx="4387982" cy="2967230"/>
              </a:xfrm>
              <a:custGeom>
                <a:avLst/>
                <a:gdLst>
                  <a:gd name="connsiteX0" fmla="*/ 710117 w 4387982"/>
                  <a:gd name="connsiteY0" fmla="*/ 0 h 2967230"/>
                  <a:gd name="connsiteX1" fmla="*/ 2360675 w 4387982"/>
                  <a:gd name="connsiteY1" fmla="*/ 0 h 2967230"/>
                  <a:gd name="connsiteX2" fmla="*/ 3070792 w 4387982"/>
                  <a:gd name="connsiteY2" fmla="*/ 710117 h 2967230"/>
                  <a:gd name="connsiteX3" fmla="*/ 3070792 w 4387982"/>
                  <a:gd name="connsiteY3" fmla="*/ 789714 h 2967230"/>
                  <a:gd name="connsiteX4" fmla="*/ 2639206 w 4387982"/>
                  <a:gd name="connsiteY4" fmla="*/ 789714 h 2967230"/>
                  <a:gd name="connsiteX5" fmla="*/ 2639206 w 4387982"/>
                  <a:gd name="connsiteY5" fmla="*/ 1282481 h 2967230"/>
                  <a:gd name="connsiteX6" fmla="*/ 2682815 w 4387982"/>
                  <a:gd name="connsiteY6" fmla="*/ 1282481 h 2967230"/>
                  <a:gd name="connsiteX7" fmla="*/ 2682815 w 4387982"/>
                  <a:gd name="connsiteY7" fmla="*/ 1277582 h 2967230"/>
                  <a:gd name="connsiteX8" fmla="*/ 3841257 w 4387982"/>
                  <a:gd name="connsiteY8" fmla="*/ 1277582 h 2967230"/>
                  <a:gd name="connsiteX9" fmla="*/ 3683763 w 4387982"/>
                  <a:gd name="connsiteY9" fmla="*/ 1000434 h 2967230"/>
                  <a:gd name="connsiteX10" fmla="*/ 3683763 w 4387982"/>
                  <a:gd name="connsiteY10" fmla="*/ 994706 h 2967230"/>
                  <a:gd name="connsiteX11" fmla="*/ 4387982 w 4387982"/>
                  <a:gd name="connsiteY11" fmla="*/ 1465630 h 2967230"/>
                  <a:gd name="connsiteX12" fmla="*/ 3683763 w 4387982"/>
                  <a:gd name="connsiteY12" fmla="*/ 1936553 h 2967230"/>
                  <a:gd name="connsiteX13" fmla="*/ 3683763 w 4387982"/>
                  <a:gd name="connsiteY13" fmla="*/ 1930799 h 2967230"/>
                  <a:gd name="connsiteX14" fmla="*/ 3841242 w 4387982"/>
                  <a:gd name="connsiteY14" fmla="*/ 1653676 h 2967230"/>
                  <a:gd name="connsiteX15" fmla="*/ 3070792 w 4387982"/>
                  <a:gd name="connsiteY15" fmla="*/ 1653676 h 2967230"/>
                  <a:gd name="connsiteX16" fmla="*/ 3070792 w 4387982"/>
                  <a:gd name="connsiteY16" fmla="*/ 2257113 h 2967230"/>
                  <a:gd name="connsiteX17" fmla="*/ 2360675 w 4387982"/>
                  <a:gd name="connsiteY17" fmla="*/ 2967230 h 2967230"/>
                  <a:gd name="connsiteX18" fmla="*/ 710117 w 4387982"/>
                  <a:gd name="connsiteY18" fmla="*/ 2967230 h 2967230"/>
                  <a:gd name="connsiteX19" fmla="*/ 0 w 4387982"/>
                  <a:gd name="connsiteY19" fmla="*/ 2257113 h 2967230"/>
                  <a:gd name="connsiteX20" fmla="*/ 0 w 4387982"/>
                  <a:gd name="connsiteY20" fmla="*/ 710117 h 2967230"/>
                  <a:gd name="connsiteX21" fmla="*/ 710117 w 4387982"/>
                  <a:gd name="connsiteY21" fmla="*/ 0 h 2967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387982" h="2967230">
                    <a:moveTo>
                      <a:pt x="710117" y="0"/>
                    </a:moveTo>
                    <a:lnTo>
                      <a:pt x="2360675" y="0"/>
                    </a:lnTo>
                    <a:cubicBezTo>
                      <a:pt x="2752862" y="0"/>
                      <a:pt x="3070792" y="317930"/>
                      <a:pt x="3070792" y="710117"/>
                    </a:cubicBezTo>
                    <a:lnTo>
                      <a:pt x="3070792" y="789714"/>
                    </a:lnTo>
                    <a:lnTo>
                      <a:pt x="2639206" y="789714"/>
                    </a:lnTo>
                    <a:lnTo>
                      <a:pt x="2639206" y="1282481"/>
                    </a:lnTo>
                    <a:lnTo>
                      <a:pt x="2682815" y="1282481"/>
                    </a:lnTo>
                    <a:lnTo>
                      <a:pt x="2682815" y="1277582"/>
                    </a:lnTo>
                    <a:lnTo>
                      <a:pt x="3841257" y="1277582"/>
                    </a:lnTo>
                    <a:lnTo>
                      <a:pt x="3683763" y="1000434"/>
                    </a:lnTo>
                    <a:lnTo>
                      <a:pt x="3683763" y="994706"/>
                    </a:lnTo>
                    <a:lnTo>
                      <a:pt x="4387982" y="1465630"/>
                    </a:lnTo>
                    <a:lnTo>
                      <a:pt x="3683763" y="1936553"/>
                    </a:lnTo>
                    <a:lnTo>
                      <a:pt x="3683763" y="1930799"/>
                    </a:lnTo>
                    <a:lnTo>
                      <a:pt x="3841242" y="1653676"/>
                    </a:lnTo>
                    <a:lnTo>
                      <a:pt x="3070792" y="1653676"/>
                    </a:lnTo>
                    <a:lnTo>
                      <a:pt x="3070792" y="2257113"/>
                    </a:lnTo>
                    <a:cubicBezTo>
                      <a:pt x="3070792" y="2649300"/>
                      <a:pt x="2752862" y="2967230"/>
                      <a:pt x="2360675" y="2967230"/>
                    </a:cubicBezTo>
                    <a:lnTo>
                      <a:pt x="710117" y="2967230"/>
                    </a:lnTo>
                    <a:cubicBezTo>
                      <a:pt x="317930" y="2967230"/>
                      <a:pt x="0" y="2649300"/>
                      <a:pt x="0" y="2257113"/>
                    </a:cubicBezTo>
                    <a:lnTo>
                      <a:pt x="0" y="710117"/>
                    </a:lnTo>
                    <a:cubicBezTo>
                      <a:pt x="0" y="317930"/>
                      <a:pt x="317930" y="0"/>
                      <a:pt x="710117" y="0"/>
                    </a:cubicBezTo>
                    <a:close/>
                  </a:path>
                </a:pathLst>
              </a:custGeom>
              <a:solidFill>
                <a:srgbClr val="0B2538"/>
              </a:solidFill>
              <a:ln w="12700" cap="flat" cmpd="sng" algn="ctr">
                <a:noFill/>
                <a:prstDash val="solid"/>
                <a:miter lim="800000"/>
              </a:ln>
              <a:effectLst/>
            </p:spPr>
            <p:txBody>
              <a:bodyPr wrap="square" rtlCol="0" anchor="ctr">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ysClr val="window" lastClr="FFFFFF"/>
                  </a:solidFill>
                  <a:effectLst/>
                  <a:uLnTx/>
                  <a:uFillTx/>
                  <a:latin typeface="Calibri" panose="020F0502020204030204"/>
                  <a:ea typeface="+mn-ea"/>
                  <a:cs typeface="+mn-cs"/>
                </a:endParaRPr>
              </a:p>
            </p:txBody>
          </p:sp>
          <p:sp>
            <p:nvSpPr>
              <p:cNvPr id="20" name="Rectangle: Rounded Corners 62">
                <a:extLst>
                  <a:ext uri="{FF2B5EF4-FFF2-40B4-BE49-F238E27FC236}">
                    <a16:creationId xmlns:a16="http://schemas.microsoft.com/office/drawing/2014/main" xmlns="" id="{018ED898-47F9-4666-96D3-ED262BFB0BFA}"/>
                  </a:ext>
                </a:extLst>
              </p:cNvPr>
              <p:cNvSpPr/>
              <p:nvPr/>
            </p:nvSpPr>
            <p:spPr>
              <a:xfrm>
                <a:off x="4907528" y="2875039"/>
                <a:ext cx="2294570" cy="2217186"/>
              </a:xfrm>
              <a:prstGeom prst="roundRect">
                <a:avLst>
                  <a:gd name="adj" fmla="val 23932"/>
                </a:avLst>
              </a:prstGeom>
              <a:solidFill>
                <a:srgbClr val="FFFFFF"/>
              </a:solidFill>
              <a:ln w="12700" cap="flat" cmpd="sng" algn="ctr">
                <a:noFill/>
                <a:prstDash val="solid"/>
                <a:miter lim="800000"/>
              </a:ln>
              <a:effectLst>
                <a:outerShdw blurRad="63500" sx="102000" sy="102000" algn="ctr" rotWithShape="0">
                  <a:prstClr val="black">
                    <a:alpha val="15000"/>
                  </a:prstClr>
                </a:outerShdw>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ysClr val="window" lastClr="FFFFFF"/>
                  </a:solidFill>
                  <a:effectLst/>
                  <a:uLnTx/>
                  <a:uFillTx/>
                  <a:latin typeface="Calibri" panose="020F0502020204030204"/>
                  <a:ea typeface="+mn-ea"/>
                  <a:cs typeface="+mn-cs"/>
                </a:endParaRPr>
              </a:p>
            </p:txBody>
          </p:sp>
          <p:grpSp>
            <p:nvGrpSpPr>
              <p:cNvPr id="21" name="Group 20">
                <a:extLst>
                  <a:ext uri="{FF2B5EF4-FFF2-40B4-BE49-F238E27FC236}">
                    <a16:creationId xmlns:a16="http://schemas.microsoft.com/office/drawing/2014/main" xmlns="" id="{552D8854-0FC0-42EF-B234-C11C3ABD3F16}"/>
                  </a:ext>
                </a:extLst>
              </p:cNvPr>
              <p:cNvGrpSpPr/>
              <p:nvPr/>
            </p:nvGrpSpPr>
            <p:grpSpPr>
              <a:xfrm>
                <a:off x="4962382" y="3080943"/>
                <a:ext cx="2184862" cy="1586189"/>
                <a:chOff x="2236892" y="2715815"/>
                <a:chExt cx="2184862" cy="1586189"/>
              </a:xfrm>
            </p:grpSpPr>
            <p:sp>
              <p:nvSpPr>
                <p:cNvPr id="27" name="TextBox 82">
                  <a:extLst>
                    <a:ext uri="{FF2B5EF4-FFF2-40B4-BE49-F238E27FC236}">
                      <a16:creationId xmlns:a16="http://schemas.microsoft.com/office/drawing/2014/main" xmlns="" id="{50802B7A-8BE5-4DBA-BDCB-3DF1F8587D28}"/>
                    </a:ext>
                  </a:extLst>
                </p:cNvPr>
                <p:cNvSpPr txBox="1"/>
                <p:nvPr/>
              </p:nvSpPr>
              <p:spPr>
                <a:xfrm>
                  <a:off x="2236892" y="3418975"/>
                  <a:ext cx="2184862" cy="883029"/>
                </a:xfrm>
                <a:prstGeom prst="rect">
                  <a:avLst/>
                </a:prstGeom>
                <a:noFill/>
              </p:spPr>
              <p:txBody>
                <a:bodyPr wrap="squar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82880" marR="0" lvl="0" indent="-18288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000" b="0" i="0" u="none" strike="noStrike" kern="1200" cap="none" spc="0" normalizeH="0" baseline="0" noProof="0" dirty="0">
                      <a:ln>
                        <a:noFill/>
                      </a:ln>
                      <a:solidFill>
                        <a:prstClr val="black"/>
                      </a:solidFill>
                      <a:effectLst/>
                      <a:uLnTx/>
                      <a:uFillTx/>
                      <a:latin typeface="Century Gothic"/>
                      <a:ea typeface="+mn-ea"/>
                      <a:cs typeface="+mn-cs"/>
                    </a:rPr>
                    <a:t>Conduct regular audits and assessments of suppliers and vendors to ensure ongoing compliance with security requirements.</a:t>
                  </a:r>
                  <a:endParaRPr kumimoji="0" lang="en-US"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Arial" panose="020B0604020202020204" pitchFamily="34" charset="0"/>
                  </a:endParaRPr>
                </a:p>
              </p:txBody>
            </p:sp>
            <p:sp>
              <p:nvSpPr>
                <p:cNvPr id="28" name="TextBox 83">
                  <a:extLst>
                    <a:ext uri="{FF2B5EF4-FFF2-40B4-BE49-F238E27FC236}">
                      <a16:creationId xmlns:a16="http://schemas.microsoft.com/office/drawing/2014/main" xmlns="" id="{1E8D4DFD-E696-4F46-91C3-DE44E45D43BC}"/>
                    </a:ext>
                  </a:extLst>
                </p:cNvPr>
                <p:cNvSpPr txBox="1"/>
                <p:nvPr/>
              </p:nvSpPr>
              <p:spPr>
                <a:xfrm>
                  <a:off x="2236892" y="2715815"/>
                  <a:ext cx="1755852" cy="536125"/>
                </a:xfrm>
                <a:prstGeom prst="rect">
                  <a:avLst/>
                </a:prstGeom>
                <a:noFill/>
              </p:spPr>
              <p:txBody>
                <a:bodyPr wrap="squar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black"/>
                      </a:solidFill>
                      <a:effectLst/>
                      <a:uLnTx/>
                      <a:uFillTx/>
                      <a:latin typeface="Century Gothic"/>
                      <a:ea typeface="+mn-ea"/>
                      <a:cs typeface="+mn-cs"/>
                    </a:rPr>
                    <a:t>Third-Party Audits and Assessment</a:t>
                  </a:r>
                  <a:endParaRPr kumimoji="0" lang="en-US" sz="1400" b="1" i="0" u="none" strike="noStrike" kern="1200" cap="none" spc="0" normalizeH="0" baseline="0" noProof="0" dirty="0">
                    <a:ln>
                      <a:noFill/>
                    </a:ln>
                    <a:solidFill>
                      <a:srgbClr val="000000">
                        <a:lumMod val="85000"/>
                        <a:lumOff val="15000"/>
                      </a:srgbClr>
                    </a:solidFill>
                    <a:effectLst/>
                    <a:uLnTx/>
                    <a:uFillTx/>
                    <a:latin typeface="Arial" panose="020B0604020202020204" pitchFamily="34" charset="0"/>
                    <a:ea typeface="+mn-ea"/>
                    <a:cs typeface="Arial" panose="020B0604020202020204" pitchFamily="34" charset="0"/>
                  </a:endParaRPr>
                </a:p>
              </p:txBody>
            </p:sp>
          </p:grpSp>
          <p:grpSp>
            <p:nvGrpSpPr>
              <p:cNvPr id="22" name="Group 21">
                <a:extLst>
                  <a:ext uri="{FF2B5EF4-FFF2-40B4-BE49-F238E27FC236}">
                    <a16:creationId xmlns:a16="http://schemas.microsoft.com/office/drawing/2014/main" xmlns="" id="{29F748E9-9DCB-49CC-BA89-AED746F06D4A}"/>
                  </a:ext>
                </a:extLst>
              </p:cNvPr>
              <p:cNvGrpSpPr/>
              <p:nvPr/>
            </p:nvGrpSpPr>
            <p:grpSpPr>
              <a:xfrm>
                <a:off x="6720153" y="2118383"/>
                <a:ext cx="1338966" cy="1338966"/>
                <a:chOff x="6720153" y="2118383"/>
                <a:chExt cx="1338966" cy="1338966"/>
              </a:xfrm>
            </p:grpSpPr>
            <p:grpSp>
              <p:nvGrpSpPr>
                <p:cNvPr id="23" name="Group 22">
                  <a:extLst>
                    <a:ext uri="{FF2B5EF4-FFF2-40B4-BE49-F238E27FC236}">
                      <a16:creationId xmlns:a16="http://schemas.microsoft.com/office/drawing/2014/main" xmlns="" id="{03657C83-3B74-4609-B850-66350479859D}"/>
                    </a:ext>
                  </a:extLst>
                </p:cNvPr>
                <p:cNvGrpSpPr/>
                <p:nvPr/>
              </p:nvGrpSpPr>
              <p:grpSpPr>
                <a:xfrm>
                  <a:off x="6720153" y="2118383"/>
                  <a:ext cx="1338966" cy="1338966"/>
                  <a:chOff x="4689859" y="5884991"/>
                  <a:chExt cx="447476" cy="447476"/>
                </a:xfrm>
              </p:grpSpPr>
              <p:sp>
                <p:nvSpPr>
                  <p:cNvPr id="25" name="Rectangle: Rounded Corners 67">
                    <a:extLst>
                      <a:ext uri="{FF2B5EF4-FFF2-40B4-BE49-F238E27FC236}">
                        <a16:creationId xmlns:a16="http://schemas.microsoft.com/office/drawing/2014/main" xmlns="" id="{20F2CC58-4C07-4BF4-B7C2-D9485D4F4BAF}"/>
                      </a:ext>
                    </a:extLst>
                  </p:cNvPr>
                  <p:cNvSpPr/>
                  <p:nvPr/>
                </p:nvSpPr>
                <p:spPr>
                  <a:xfrm flipH="1">
                    <a:off x="4689859" y="5884991"/>
                    <a:ext cx="447476" cy="447476"/>
                  </a:xfrm>
                  <a:prstGeom prst="roundRect">
                    <a:avLst/>
                  </a:prstGeom>
                  <a:solidFill>
                    <a:srgbClr val="FFFFFF"/>
                  </a:solidFill>
                  <a:ln w="6350" cap="flat" cmpd="sng" algn="ctr">
                    <a:solidFill>
                      <a:srgbClr val="0B2538"/>
                    </a:solidFill>
                    <a:prstDash val="solid"/>
                    <a:miter lim="800000"/>
                  </a:ln>
                  <a:effectLst>
                    <a:innerShdw blurRad="114300">
                      <a:prstClr val="black">
                        <a:alpha val="15000"/>
                      </a:prstClr>
                    </a:innerShdw>
                  </a:effectLst>
                </p:spPr>
                <p:txBody>
                  <a:bodyPr rtlCol="0" anchor="t"/>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ysClr val="window" lastClr="FFFFFF"/>
                      </a:solidFill>
                      <a:effectLst/>
                      <a:uLnTx/>
                      <a:uFillTx/>
                      <a:latin typeface="Calibri" panose="020F0502020204030204"/>
                      <a:ea typeface="+mn-ea"/>
                      <a:cs typeface="+mn-cs"/>
                    </a:endParaRPr>
                  </a:p>
                </p:txBody>
              </p:sp>
              <p:sp>
                <p:nvSpPr>
                  <p:cNvPr id="26" name="Freeform: Shape 68">
                    <a:extLst>
                      <a:ext uri="{FF2B5EF4-FFF2-40B4-BE49-F238E27FC236}">
                        <a16:creationId xmlns:a16="http://schemas.microsoft.com/office/drawing/2014/main" xmlns="" id="{B0239B70-93B5-4835-A7D1-C120DA50B5E5}"/>
                      </a:ext>
                    </a:extLst>
                  </p:cNvPr>
                  <p:cNvSpPr/>
                  <p:nvPr/>
                </p:nvSpPr>
                <p:spPr>
                  <a:xfrm flipH="1">
                    <a:off x="4746807" y="5969921"/>
                    <a:ext cx="333582" cy="277617"/>
                  </a:xfrm>
                  <a:custGeom>
                    <a:avLst/>
                    <a:gdLst>
                      <a:gd name="connsiteX0" fmla="*/ 370915 w 981525"/>
                      <a:gd name="connsiteY0" fmla="*/ 613164 h 816853"/>
                      <a:gd name="connsiteX1" fmla="*/ 685177 w 981525"/>
                      <a:gd name="connsiteY1" fmla="*/ 613165 h 816853"/>
                      <a:gd name="connsiteX2" fmla="*/ 682772 w 981525"/>
                      <a:gd name="connsiteY2" fmla="*/ 616732 h 816853"/>
                      <a:gd name="connsiteX3" fmla="*/ 677439 w 981525"/>
                      <a:gd name="connsiteY3" fmla="*/ 643148 h 816853"/>
                      <a:gd name="connsiteX4" fmla="*/ 682772 w 981525"/>
                      <a:gd name="connsiteY4" fmla="*/ 669563 h 816853"/>
                      <a:gd name="connsiteX5" fmla="*/ 697317 w 981525"/>
                      <a:gd name="connsiteY5" fmla="*/ 691135 h 816853"/>
                      <a:gd name="connsiteX6" fmla="*/ 712463 w 981525"/>
                      <a:gd name="connsiteY6" fmla="*/ 701348 h 816853"/>
                      <a:gd name="connsiteX7" fmla="*/ 712848 w 981525"/>
                      <a:gd name="connsiteY7" fmla="*/ 701759 h 816853"/>
                      <a:gd name="connsiteX8" fmla="*/ 713074 w 981525"/>
                      <a:gd name="connsiteY8" fmla="*/ 701759 h 816853"/>
                      <a:gd name="connsiteX9" fmla="*/ 718889 w 981525"/>
                      <a:gd name="connsiteY9" fmla="*/ 705680 h 816853"/>
                      <a:gd name="connsiteX10" fmla="*/ 745305 w 981525"/>
                      <a:gd name="connsiteY10" fmla="*/ 711013 h 816853"/>
                      <a:gd name="connsiteX11" fmla="*/ 949940 w 981525"/>
                      <a:gd name="connsiteY11" fmla="*/ 711014 h 816853"/>
                      <a:gd name="connsiteX12" fmla="*/ 968106 w 981525"/>
                      <a:gd name="connsiteY12" fmla="*/ 725973 h 816853"/>
                      <a:gd name="connsiteX13" fmla="*/ 978061 w 981525"/>
                      <a:gd name="connsiteY13" fmla="*/ 758563 h 816853"/>
                      <a:gd name="connsiteX14" fmla="*/ 919771 w 981525"/>
                      <a:gd name="connsiteY14" fmla="*/ 816853 h 816853"/>
                      <a:gd name="connsiteX15" fmla="*/ 278568 w 981525"/>
                      <a:gd name="connsiteY15" fmla="*/ 816853 h 816853"/>
                      <a:gd name="connsiteX16" fmla="*/ 220278 w 981525"/>
                      <a:gd name="connsiteY16" fmla="*/ 758563 h 816853"/>
                      <a:gd name="connsiteX17" fmla="*/ 255879 w 981525"/>
                      <a:gd name="connsiteY17" fmla="*/ 704854 h 816853"/>
                      <a:gd name="connsiteX18" fmla="*/ 271208 w 981525"/>
                      <a:gd name="connsiteY18" fmla="*/ 701759 h 816853"/>
                      <a:gd name="connsiteX19" fmla="*/ 277100 w 981525"/>
                      <a:gd name="connsiteY19" fmla="*/ 701759 h 816853"/>
                      <a:gd name="connsiteX20" fmla="*/ 277240 w 981525"/>
                      <a:gd name="connsiteY20" fmla="*/ 701489 h 816853"/>
                      <a:gd name="connsiteX21" fmla="*/ 307178 w 981525"/>
                      <a:gd name="connsiteY21" fmla="*/ 701489 h 816853"/>
                      <a:gd name="connsiteX22" fmla="*/ 375044 w 981525"/>
                      <a:gd name="connsiteY22" fmla="*/ 633623 h 816853"/>
                      <a:gd name="connsiteX23" fmla="*/ 375045 w 981525"/>
                      <a:gd name="connsiteY23" fmla="*/ 633623 h 816853"/>
                      <a:gd name="connsiteX24" fmla="*/ 362540 w 981525"/>
                      <a:gd name="connsiteY24" fmla="*/ 371373 h 816853"/>
                      <a:gd name="connsiteX25" fmla="*/ 693154 w 981525"/>
                      <a:gd name="connsiteY25" fmla="*/ 371375 h 816853"/>
                      <a:gd name="connsiteX26" fmla="*/ 682772 w 981525"/>
                      <a:gd name="connsiteY26" fmla="*/ 386772 h 816853"/>
                      <a:gd name="connsiteX27" fmla="*/ 677439 w 981525"/>
                      <a:gd name="connsiteY27" fmla="*/ 413188 h 816853"/>
                      <a:gd name="connsiteX28" fmla="*/ 682772 w 981525"/>
                      <a:gd name="connsiteY28" fmla="*/ 439603 h 816853"/>
                      <a:gd name="connsiteX29" fmla="*/ 745305 w 981525"/>
                      <a:gd name="connsiteY29" fmla="*/ 481053 h 816853"/>
                      <a:gd name="connsiteX30" fmla="*/ 948270 w 981525"/>
                      <a:gd name="connsiteY30" fmla="*/ 481054 h 816853"/>
                      <a:gd name="connsiteX31" fmla="*/ 960891 w 981525"/>
                      <a:gd name="connsiteY31" fmla="*/ 489838 h 816853"/>
                      <a:gd name="connsiteX32" fmla="*/ 981525 w 981525"/>
                      <a:gd name="connsiteY32" fmla="*/ 541263 h 816853"/>
                      <a:gd name="connsiteX33" fmla="*/ 981524 w 981525"/>
                      <a:gd name="connsiteY33" fmla="*/ 541263 h 816853"/>
                      <a:gd name="connsiteX34" fmla="*/ 975988 w 981525"/>
                      <a:gd name="connsiteY34" fmla="*/ 569571 h 816853"/>
                      <a:gd name="connsiteX35" fmla="*/ 972258 w 981525"/>
                      <a:gd name="connsiteY35" fmla="*/ 575282 h 816853"/>
                      <a:gd name="connsiteX36" fmla="*/ 745305 w 981525"/>
                      <a:gd name="connsiteY36" fmla="*/ 575282 h 816853"/>
                      <a:gd name="connsiteX37" fmla="*/ 697317 w 981525"/>
                      <a:gd name="connsiteY37" fmla="*/ 595160 h 816853"/>
                      <a:gd name="connsiteX38" fmla="*/ 685178 w 981525"/>
                      <a:gd name="connsiteY38" fmla="*/ 613163 h 816853"/>
                      <a:gd name="connsiteX39" fmla="*/ 370914 w 981525"/>
                      <a:gd name="connsiteY39" fmla="*/ 613162 h 816853"/>
                      <a:gd name="connsiteX40" fmla="*/ 369712 w 981525"/>
                      <a:gd name="connsiteY40" fmla="*/ 607207 h 816853"/>
                      <a:gd name="connsiteX41" fmla="*/ 307179 w 981525"/>
                      <a:gd name="connsiteY41" fmla="*/ 565757 h 816853"/>
                      <a:gd name="connsiteX42" fmla="*/ 4790 w 981525"/>
                      <a:gd name="connsiteY42" fmla="*/ 565757 h 816853"/>
                      <a:gd name="connsiteX43" fmla="*/ 0 w 981525"/>
                      <a:gd name="connsiteY43" fmla="*/ 541262 h 816853"/>
                      <a:gd name="connsiteX44" fmla="*/ 5536 w 981525"/>
                      <a:gd name="connsiteY44" fmla="*/ 512954 h 816853"/>
                      <a:gd name="connsiteX45" fmla="*/ 20635 w 981525"/>
                      <a:gd name="connsiteY45" fmla="*/ 489838 h 816853"/>
                      <a:gd name="connsiteX46" fmla="*/ 36173 w 981525"/>
                      <a:gd name="connsiteY46" fmla="*/ 479022 h 816853"/>
                      <a:gd name="connsiteX47" fmla="*/ 38654 w 981525"/>
                      <a:gd name="connsiteY47" fmla="*/ 480749 h 816853"/>
                      <a:gd name="connsiteX48" fmla="*/ 43028 w 981525"/>
                      <a:gd name="connsiteY48" fmla="*/ 477799 h 816853"/>
                      <a:gd name="connsiteX49" fmla="*/ 50495 w 981525"/>
                      <a:gd name="connsiteY49" fmla="*/ 476292 h 816853"/>
                      <a:gd name="connsiteX50" fmla="*/ 307178 w 981525"/>
                      <a:gd name="connsiteY50" fmla="*/ 476292 h 816853"/>
                      <a:gd name="connsiteX51" fmla="*/ 375044 w 981525"/>
                      <a:gd name="connsiteY51" fmla="*/ 408426 h 816853"/>
                      <a:gd name="connsiteX52" fmla="*/ 375045 w 981525"/>
                      <a:gd name="connsiteY52" fmla="*/ 408426 h 816853"/>
                      <a:gd name="connsiteX53" fmla="*/ 369712 w 981525"/>
                      <a:gd name="connsiteY53" fmla="*/ 382010 h 816853"/>
                      <a:gd name="connsiteX54" fmla="*/ 346918 w 981525"/>
                      <a:gd name="connsiteY54" fmla="*/ 116580 h 816853"/>
                      <a:gd name="connsiteX55" fmla="*/ 712629 w 981525"/>
                      <a:gd name="connsiteY55" fmla="*/ 116580 h 816853"/>
                      <a:gd name="connsiteX56" fmla="*/ 697317 w 981525"/>
                      <a:gd name="connsiteY56" fmla="*/ 126904 h 816853"/>
                      <a:gd name="connsiteX57" fmla="*/ 682772 w 981525"/>
                      <a:gd name="connsiteY57" fmla="*/ 148476 h 816853"/>
                      <a:gd name="connsiteX58" fmla="*/ 677439 w 981525"/>
                      <a:gd name="connsiteY58" fmla="*/ 174892 h 816853"/>
                      <a:gd name="connsiteX59" fmla="*/ 682772 w 981525"/>
                      <a:gd name="connsiteY59" fmla="*/ 201307 h 816853"/>
                      <a:gd name="connsiteX60" fmla="*/ 745305 w 981525"/>
                      <a:gd name="connsiteY60" fmla="*/ 242757 h 816853"/>
                      <a:gd name="connsiteX61" fmla="*/ 942171 w 981525"/>
                      <a:gd name="connsiteY61" fmla="*/ 242758 h 816853"/>
                      <a:gd name="connsiteX62" fmla="*/ 961719 w 981525"/>
                      <a:gd name="connsiteY62" fmla="*/ 255937 h 816853"/>
                      <a:gd name="connsiteX63" fmla="*/ 981525 w 981525"/>
                      <a:gd name="connsiteY63" fmla="*/ 303752 h 816853"/>
                      <a:gd name="connsiteX64" fmla="*/ 981524 w 981525"/>
                      <a:gd name="connsiteY64" fmla="*/ 303752 h 816853"/>
                      <a:gd name="connsiteX65" fmla="*/ 976210 w 981525"/>
                      <a:gd name="connsiteY65" fmla="*/ 330073 h 816853"/>
                      <a:gd name="connsiteX66" fmla="*/ 965929 w 981525"/>
                      <a:gd name="connsiteY66" fmla="*/ 345322 h 816853"/>
                      <a:gd name="connsiteX67" fmla="*/ 745305 w 981525"/>
                      <a:gd name="connsiteY67" fmla="*/ 345322 h 816853"/>
                      <a:gd name="connsiteX68" fmla="*/ 697317 w 981525"/>
                      <a:gd name="connsiteY68" fmla="*/ 365200 h 816853"/>
                      <a:gd name="connsiteX69" fmla="*/ 693155 w 981525"/>
                      <a:gd name="connsiteY69" fmla="*/ 371373 h 816853"/>
                      <a:gd name="connsiteX70" fmla="*/ 362539 w 981525"/>
                      <a:gd name="connsiteY70" fmla="*/ 371372 h 816853"/>
                      <a:gd name="connsiteX71" fmla="*/ 355167 w 981525"/>
                      <a:gd name="connsiteY71" fmla="*/ 360438 h 816853"/>
                      <a:gd name="connsiteX72" fmla="*/ 307179 w 981525"/>
                      <a:gd name="connsiteY72" fmla="*/ 340560 h 816853"/>
                      <a:gd name="connsiteX73" fmla="*/ 12385 w 981525"/>
                      <a:gd name="connsiteY73" fmla="*/ 340560 h 816853"/>
                      <a:gd name="connsiteX74" fmla="*/ 5314 w 981525"/>
                      <a:gd name="connsiteY74" fmla="*/ 330072 h 816853"/>
                      <a:gd name="connsiteX75" fmla="*/ 0 w 981525"/>
                      <a:gd name="connsiteY75" fmla="*/ 303751 h 816853"/>
                      <a:gd name="connsiteX76" fmla="*/ 5314 w 981525"/>
                      <a:gd name="connsiteY76" fmla="*/ 277431 h 816853"/>
                      <a:gd name="connsiteX77" fmla="*/ 29813 w 981525"/>
                      <a:gd name="connsiteY77" fmla="*/ 247679 h 816853"/>
                      <a:gd name="connsiteX78" fmla="*/ 61516 w 981525"/>
                      <a:gd name="connsiteY78" fmla="*/ 237996 h 816853"/>
                      <a:gd name="connsiteX79" fmla="*/ 307178 w 981525"/>
                      <a:gd name="connsiteY79" fmla="*/ 237996 h 816853"/>
                      <a:gd name="connsiteX80" fmla="*/ 375044 w 981525"/>
                      <a:gd name="connsiteY80" fmla="*/ 170130 h 816853"/>
                      <a:gd name="connsiteX81" fmla="*/ 375045 w 981525"/>
                      <a:gd name="connsiteY81" fmla="*/ 170130 h 816853"/>
                      <a:gd name="connsiteX82" fmla="*/ 355167 w 981525"/>
                      <a:gd name="connsiteY82" fmla="*/ 122142 h 816853"/>
                      <a:gd name="connsiteX83" fmla="*/ 170161 w 981525"/>
                      <a:gd name="connsiteY83" fmla="*/ 0 h 816853"/>
                      <a:gd name="connsiteX84" fmla="*/ 811364 w 981525"/>
                      <a:gd name="connsiteY84" fmla="*/ 0 h 816853"/>
                      <a:gd name="connsiteX85" fmla="*/ 869654 w 981525"/>
                      <a:gd name="connsiteY85" fmla="*/ 58290 h 816853"/>
                      <a:gd name="connsiteX86" fmla="*/ 852581 w 981525"/>
                      <a:gd name="connsiteY86" fmla="*/ 99507 h 816853"/>
                      <a:gd name="connsiteX87" fmla="*/ 841429 w 981525"/>
                      <a:gd name="connsiteY87" fmla="*/ 107026 h 816853"/>
                      <a:gd name="connsiteX88" fmla="*/ 745305 w 981525"/>
                      <a:gd name="connsiteY88" fmla="*/ 107026 h 816853"/>
                      <a:gd name="connsiteX89" fmla="*/ 718889 w 981525"/>
                      <a:gd name="connsiteY89" fmla="*/ 112359 h 816853"/>
                      <a:gd name="connsiteX90" fmla="*/ 712630 w 981525"/>
                      <a:gd name="connsiteY90" fmla="*/ 116579 h 816853"/>
                      <a:gd name="connsiteX91" fmla="*/ 346916 w 981525"/>
                      <a:gd name="connsiteY91" fmla="*/ 116579 h 816853"/>
                      <a:gd name="connsiteX92" fmla="*/ 333595 w 981525"/>
                      <a:gd name="connsiteY92" fmla="*/ 107597 h 816853"/>
                      <a:gd name="connsiteX93" fmla="*/ 307179 w 981525"/>
                      <a:gd name="connsiteY93" fmla="*/ 102264 h 816853"/>
                      <a:gd name="connsiteX94" fmla="*/ 135650 w 981525"/>
                      <a:gd name="connsiteY94" fmla="*/ 102264 h 816853"/>
                      <a:gd name="connsiteX95" fmla="*/ 121826 w 981525"/>
                      <a:gd name="connsiteY95" fmla="*/ 90881 h 816853"/>
                      <a:gd name="connsiteX96" fmla="*/ 111871 w 981525"/>
                      <a:gd name="connsiteY96" fmla="*/ 58290 h 816853"/>
                      <a:gd name="connsiteX97" fmla="*/ 170161 w 981525"/>
                      <a:gd name="connsiteY97" fmla="*/ 0 h 816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981525" h="816853">
                        <a:moveTo>
                          <a:pt x="370915" y="613164"/>
                        </a:moveTo>
                        <a:lnTo>
                          <a:pt x="685177" y="613165"/>
                        </a:lnTo>
                        <a:lnTo>
                          <a:pt x="682772" y="616732"/>
                        </a:lnTo>
                        <a:lnTo>
                          <a:pt x="677439" y="643148"/>
                        </a:lnTo>
                        <a:lnTo>
                          <a:pt x="682772" y="669563"/>
                        </a:lnTo>
                        <a:cubicBezTo>
                          <a:pt x="686207" y="677683"/>
                          <a:pt x="691176" y="684995"/>
                          <a:pt x="697317" y="691135"/>
                        </a:cubicBezTo>
                        <a:lnTo>
                          <a:pt x="712463" y="701348"/>
                        </a:lnTo>
                        <a:lnTo>
                          <a:pt x="712848" y="701759"/>
                        </a:lnTo>
                        <a:lnTo>
                          <a:pt x="713074" y="701759"/>
                        </a:lnTo>
                        <a:lnTo>
                          <a:pt x="718889" y="705680"/>
                        </a:lnTo>
                        <a:cubicBezTo>
                          <a:pt x="727008" y="709114"/>
                          <a:pt x="735935" y="711013"/>
                          <a:pt x="745305" y="711013"/>
                        </a:cubicBezTo>
                        <a:lnTo>
                          <a:pt x="949940" y="711014"/>
                        </a:lnTo>
                        <a:lnTo>
                          <a:pt x="968106" y="725973"/>
                        </a:lnTo>
                        <a:cubicBezTo>
                          <a:pt x="974391" y="735276"/>
                          <a:pt x="978061" y="746491"/>
                          <a:pt x="978061" y="758563"/>
                        </a:cubicBezTo>
                        <a:cubicBezTo>
                          <a:pt x="978061" y="790756"/>
                          <a:pt x="951964" y="816853"/>
                          <a:pt x="919771" y="816853"/>
                        </a:cubicBezTo>
                        <a:lnTo>
                          <a:pt x="278568" y="816853"/>
                        </a:lnTo>
                        <a:cubicBezTo>
                          <a:pt x="246375" y="816853"/>
                          <a:pt x="220278" y="790756"/>
                          <a:pt x="220278" y="758563"/>
                        </a:cubicBezTo>
                        <a:cubicBezTo>
                          <a:pt x="220278" y="734418"/>
                          <a:pt x="234958" y="713703"/>
                          <a:pt x="255879" y="704854"/>
                        </a:cubicBezTo>
                        <a:lnTo>
                          <a:pt x="271208" y="701759"/>
                        </a:lnTo>
                        <a:lnTo>
                          <a:pt x="277100" y="701759"/>
                        </a:lnTo>
                        <a:lnTo>
                          <a:pt x="277240" y="701489"/>
                        </a:lnTo>
                        <a:lnTo>
                          <a:pt x="307178" y="701489"/>
                        </a:lnTo>
                        <a:cubicBezTo>
                          <a:pt x="344659" y="701489"/>
                          <a:pt x="375044" y="671104"/>
                          <a:pt x="375044" y="633623"/>
                        </a:cubicBezTo>
                        <a:lnTo>
                          <a:pt x="375045" y="633623"/>
                        </a:lnTo>
                        <a:close/>
                        <a:moveTo>
                          <a:pt x="362540" y="371373"/>
                        </a:moveTo>
                        <a:lnTo>
                          <a:pt x="693154" y="371375"/>
                        </a:lnTo>
                        <a:lnTo>
                          <a:pt x="682772" y="386772"/>
                        </a:lnTo>
                        <a:lnTo>
                          <a:pt x="677439" y="413188"/>
                        </a:lnTo>
                        <a:lnTo>
                          <a:pt x="682772" y="439603"/>
                        </a:lnTo>
                        <a:cubicBezTo>
                          <a:pt x="693075" y="463962"/>
                          <a:pt x="717194" y="481053"/>
                          <a:pt x="745305" y="481053"/>
                        </a:cubicBezTo>
                        <a:lnTo>
                          <a:pt x="948270" y="481054"/>
                        </a:lnTo>
                        <a:lnTo>
                          <a:pt x="960891" y="489838"/>
                        </a:lnTo>
                        <a:cubicBezTo>
                          <a:pt x="973639" y="502998"/>
                          <a:pt x="981525" y="521180"/>
                          <a:pt x="981525" y="541263"/>
                        </a:cubicBezTo>
                        <a:lnTo>
                          <a:pt x="981524" y="541263"/>
                        </a:lnTo>
                        <a:cubicBezTo>
                          <a:pt x="981524" y="551304"/>
                          <a:pt x="979553" y="560869"/>
                          <a:pt x="975988" y="569571"/>
                        </a:cubicBezTo>
                        <a:lnTo>
                          <a:pt x="972258" y="575282"/>
                        </a:lnTo>
                        <a:lnTo>
                          <a:pt x="745305" y="575282"/>
                        </a:lnTo>
                        <a:cubicBezTo>
                          <a:pt x="726565" y="575282"/>
                          <a:pt x="709598" y="582878"/>
                          <a:pt x="697317" y="595160"/>
                        </a:cubicBezTo>
                        <a:lnTo>
                          <a:pt x="685178" y="613163"/>
                        </a:lnTo>
                        <a:lnTo>
                          <a:pt x="370914" y="613162"/>
                        </a:lnTo>
                        <a:lnTo>
                          <a:pt x="369712" y="607207"/>
                        </a:lnTo>
                        <a:cubicBezTo>
                          <a:pt x="359409" y="582849"/>
                          <a:pt x="335290" y="565757"/>
                          <a:pt x="307179" y="565757"/>
                        </a:cubicBezTo>
                        <a:lnTo>
                          <a:pt x="4790" y="565757"/>
                        </a:lnTo>
                        <a:lnTo>
                          <a:pt x="0" y="541262"/>
                        </a:lnTo>
                        <a:lnTo>
                          <a:pt x="5536" y="512954"/>
                        </a:lnTo>
                        <a:cubicBezTo>
                          <a:pt x="9101" y="504253"/>
                          <a:pt x="14260" y="496418"/>
                          <a:pt x="20635" y="489838"/>
                        </a:cubicBezTo>
                        <a:lnTo>
                          <a:pt x="36173" y="479022"/>
                        </a:lnTo>
                        <a:lnTo>
                          <a:pt x="38654" y="480749"/>
                        </a:lnTo>
                        <a:lnTo>
                          <a:pt x="43028" y="477799"/>
                        </a:lnTo>
                        <a:lnTo>
                          <a:pt x="50495" y="476292"/>
                        </a:lnTo>
                        <a:lnTo>
                          <a:pt x="307178" y="476292"/>
                        </a:lnTo>
                        <a:cubicBezTo>
                          <a:pt x="344659" y="476292"/>
                          <a:pt x="375044" y="445907"/>
                          <a:pt x="375044" y="408426"/>
                        </a:cubicBezTo>
                        <a:lnTo>
                          <a:pt x="375045" y="408426"/>
                        </a:lnTo>
                        <a:cubicBezTo>
                          <a:pt x="375045" y="399056"/>
                          <a:pt x="373146" y="390129"/>
                          <a:pt x="369712" y="382010"/>
                        </a:cubicBezTo>
                        <a:close/>
                        <a:moveTo>
                          <a:pt x="346918" y="116580"/>
                        </a:moveTo>
                        <a:lnTo>
                          <a:pt x="712629" y="116580"/>
                        </a:lnTo>
                        <a:lnTo>
                          <a:pt x="697317" y="126904"/>
                        </a:lnTo>
                        <a:cubicBezTo>
                          <a:pt x="691176" y="133045"/>
                          <a:pt x="686207" y="140357"/>
                          <a:pt x="682772" y="148476"/>
                        </a:cubicBezTo>
                        <a:lnTo>
                          <a:pt x="677439" y="174892"/>
                        </a:lnTo>
                        <a:lnTo>
                          <a:pt x="682772" y="201307"/>
                        </a:lnTo>
                        <a:cubicBezTo>
                          <a:pt x="693075" y="225666"/>
                          <a:pt x="717194" y="242757"/>
                          <a:pt x="745305" y="242757"/>
                        </a:cubicBezTo>
                        <a:lnTo>
                          <a:pt x="942171" y="242758"/>
                        </a:lnTo>
                        <a:lnTo>
                          <a:pt x="961719" y="255937"/>
                        </a:lnTo>
                        <a:cubicBezTo>
                          <a:pt x="973956" y="268174"/>
                          <a:pt x="981525" y="285079"/>
                          <a:pt x="981525" y="303752"/>
                        </a:cubicBezTo>
                        <a:lnTo>
                          <a:pt x="981524" y="303752"/>
                        </a:lnTo>
                        <a:cubicBezTo>
                          <a:pt x="981524" y="313089"/>
                          <a:pt x="979632" y="321983"/>
                          <a:pt x="976210" y="330073"/>
                        </a:cubicBezTo>
                        <a:lnTo>
                          <a:pt x="965929" y="345322"/>
                        </a:lnTo>
                        <a:lnTo>
                          <a:pt x="745305" y="345322"/>
                        </a:lnTo>
                        <a:cubicBezTo>
                          <a:pt x="726565" y="345322"/>
                          <a:pt x="709598" y="352918"/>
                          <a:pt x="697317" y="365200"/>
                        </a:cubicBezTo>
                        <a:lnTo>
                          <a:pt x="693155" y="371373"/>
                        </a:lnTo>
                        <a:lnTo>
                          <a:pt x="362539" y="371372"/>
                        </a:lnTo>
                        <a:lnTo>
                          <a:pt x="355167" y="360438"/>
                        </a:lnTo>
                        <a:cubicBezTo>
                          <a:pt x="342886" y="348156"/>
                          <a:pt x="325919" y="340560"/>
                          <a:pt x="307179" y="340560"/>
                        </a:cubicBezTo>
                        <a:lnTo>
                          <a:pt x="12385" y="340560"/>
                        </a:lnTo>
                        <a:lnTo>
                          <a:pt x="5314" y="330072"/>
                        </a:lnTo>
                        <a:lnTo>
                          <a:pt x="0" y="303751"/>
                        </a:lnTo>
                        <a:lnTo>
                          <a:pt x="5314" y="277431"/>
                        </a:lnTo>
                        <a:cubicBezTo>
                          <a:pt x="10447" y="265296"/>
                          <a:pt x="19021" y="254971"/>
                          <a:pt x="29813" y="247679"/>
                        </a:cubicBezTo>
                        <a:lnTo>
                          <a:pt x="61516" y="237996"/>
                        </a:lnTo>
                        <a:lnTo>
                          <a:pt x="307178" y="237996"/>
                        </a:lnTo>
                        <a:cubicBezTo>
                          <a:pt x="344659" y="237996"/>
                          <a:pt x="375044" y="207611"/>
                          <a:pt x="375044" y="170130"/>
                        </a:cubicBezTo>
                        <a:lnTo>
                          <a:pt x="375045" y="170130"/>
                        </a:lnTo>
                        <a:cubicBezTo>
                          <a:pt x="375045" y="151390"/>
                          <a:pt x="367449" y="134423"/>
                          <a:pt x="355167" y="122142"/>
                        </a:cubicBezTo>
                        <a:close/>
                        <a:moveTo>
                          <a:pt x="170161" y="0"/>
                        </a:moveTo>
                        <a:lnTo>
                          <a:pt x="811364" y="0"/>
                        </a:lnTo>
                        <a:cubicBezTo>
                          <a:pt x="843557" y="0"/>
                          <a:pt x="869654" y="26097"/>
                          <a:pt x="869654" y="58290"/>
                        </a:cubicBezTo>
                        <a:cubicBezTo>
                          <a:pt x="869654" y="74387"/>
                          <a:pt x="863130" y="88959"/>
                          <a:pt x="852581" y="99507"/>
                        </a:cubicBezTo>
                        <a:lnTo>
                          <a:pt x="841429" y="107026"/>
                        </a:lnTo>
                        <a:lnTo>
                          <a:pt x="745305" y="107026"/>
                        </a:lnTo>
                        <a:cubicBezTo>
                          <a:pt x="735935" y="107026"/>
                          <a:pt x="727008" y="108925"/>
                          <a:pt x="718889" y="112359"/>
                        </a:cubicBezTo>
                        <a:lnTo>
                          <a:pt x="712630" y="116579"/>
                        </a:lnTo>
                        <a:lnTo>
                          <a:pt x="346916" y="116579"/>
                        </a:lnTo>
                        <a:lnTo>
                          <a:pt x="333595" y="107597"/>
                        </a:lnTo>
                        <a:cubicBezTo>
                          <a:pt x="325476" y="104163"/>
                          <a:pt x="316549" y="102264"/>
                          <a:pt x="307179" y="102264"/>
                        </a:cubicBezTo>
                        <a:lnTo>
                          <a:pt x="135650" y="102264"/>
                        </a:lnTo>
                        <a:lnTo>
                          <a:pt x="121826" y="90881"/>
                        </a:lnTo>
                        <a:cubicBezTo>
                          <a:pt x="115541" y="81578"/>
                          <a:pt x="111871" y="70363"/>
                          <a:pt x="111871" y="58290"/>
                        </a:cubicBezTo>
                        <a:cubicBezTo>
                          <a:pt x="111871" y="26097"/>
                          <a:pt x="137968" y="0"/>
                          <a:pt x="170161" y="0"/>
                        </a:cubicBezTo>
                        <a:close/>
                      </a:path>
                    </a:pathLst>
                  </a:custGeom>
                  <a:solidFill>
                    <a:srgbClr val="0B2538">
                      <a:lumMod val="10000"/>
                      <a:lumOff val="90000"/>
                      <a:alpha val="40000"/>
                    </a:srgbClr>
                  </a:solidFill>
                  <a:ln w="12700" cap="flat" cmpd="sng" algn="ctr">
                    <a:noFill/>
                    <a:prstDash val="solid"/>
                    <a:miter lim="800000"/>
                  </a:ln>
                  <a:effectLst/>
                </p:spPr>
                <p:txBody>
                  <a:bodyPr wrap="square" rtlCol="0" anchor="t">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ysClr val="window" lastClr="FFFFFF"/>
                      </a:solidFill>
                      <a:effectLst/>
                      <a:uLnTx/>
                      <a:uFillTx/>
                      <a:latin typeface="Calibri" panose="020F0502020204030204"/>
                      <a:ea typeface="+mn-ea"/>
                      <a:cs typeface="+mn-cs"/>
                    </a:endParaRPr>
                  </a:p>
                </p:txBody>
              </p:sp>
            </p:grpSp>
            <p:sp>
              <p:nvSpPr>
                <p:cNvPr id="24" name="Freeform: Shape 66">
                  <a:extLst>
                    <a:ext uri="{FF2B5EF4-FFF2-40B4-BE49-F238E27FC236}">
                      <a16:creationId xmlns:a16="http://schemas.microsoft.com/office/drawing/2014/main" xmlns="" id="{1BD7F01B-C74C-41BD-BEB0-3144B4051617}"/>
                    </a:ext>
                  </a:extLst>
                </p:cNvPr>
                <p:cNvSpPr/>
                <p:nvPr/>
              </p:nvSpPr>
              <p:spPr>
                <a:xfrm>
                  <a:off x="7036599" y="2578115"/>
                  <a:ext cx="706074" cy="419502"/>
                </a:xfrm>
                <a:custGeom>
                  <a:avLst/>
                  <a:gdLst>
                    <a:gd name="connsiteX0" fmla="*/ 330362 w 867216"/>
                    <a:gd name="connsiteY0" fmla="*/ 457216 h 515242"/>
                    <a:gd name="connsiteX1" fmla="*/ 352146 w 867216"/>
                    <a:gd name="connsiteY1" fmla="*/ 476416 h 515242"/>
                    <a:gd name="connsiteX2" fmla="*/ 384986 w 867216"/>
                    <a:gd name="connsiteY2" fmla="*/ 503341 h 515242"/>
                    <a:gd name="connsiteX3" fmla="*/ 384985 w 867216"/>
                    <a:gd name="connsiteY3" fmla="*/ 503341 h 515242"/>
                    <a:gd name="connsiteX4" fmla="*/ 326666 w 867216"/>
                    <a:gd name="connsiteY4" fmla="*/ 513601 h 515242"/>
                    <a:gd name="connsiteX5" fmla="*/ 299842 w 867216"/>
                    <a:gd name="connsiteY5" fmla="*/ 490526 h 515242"/>
                    <a:gd name="connsiteX6" fmla="*/ 316605 w 867216"/>
                    <a:gd name="connsiteY6" fmla="*/ 457822 h 515242"/>
                    <a:gd name="connsiteX7" fmla="*/ 330362 w 867216"/>
                    <a:gd name="connsiteY7" fmla="*/ 457216 h 515242"/>
                    <a:gd name="connsiteX8" fmla="*/ 276818 w 867216"/>
                    <a:gd name="connsiteY8" fmla="*/ 390200 h 515242"/>
                    <a:gd name="connsiteX9" fmla="*/ 289135 w 867216"/>
                    <a:gd name="connsiteY9" fmla="*/ 392637 h 515242"/>
                    <a:gd name="connsiteX10" fmla="*/ 310961 w 867216"/>
                    <a:gd name="connsiteY10" fmla="*/ 428792 h 515242"/>
                    <a:gd name="connsiteX11" fmla="*/ 296617 w 867216"/>
                    <a:gd name="connsiteY11" fmla="*/ 462953 h 515242"/>
                    <a:gd name="connsiteX12" fmla="*/ 266046 w 867216"/>
                    <a:gd name="connsiteY12" fmla="*/ 475008 h 515242"/>
                    <a:gd name="connsiteX13" fmla="*/ 244221 w 867216"/>
                    <a:gd name="connsiteY13" fmla="*/ 454904 h 515242"/>
                    <a:gd name="connsiteX14" fmla="*/ 243606 w 867216"/>
                    <a:gd name="connsiteY14" fmla="*/ 427450 h 515242"/>
                    <a:gd name="connsiteX15" fmla="*/ 261696 w 867216"/>
                    <a:gd name="connsiteY15" fmla="*/ 397311 h 515242"/>
                    <a:gd name="connsiteX16" fmla="*/ 276818 w 867216"/>
                    <a:gd name="connsiteY16" fmla="*/ 390200 h 515242"/>
                    <a:gd name="connsiteX17" fmla="*/ 215681 w 867216"/>
                    <a:gd name="connsiteY17" fmla="*/ 362342 h 515242"/>
                    <a:gd name="connsiteX18" fmla="*/ 227928 w 867216"/>
                    <a:gd name="connsiteY18" fmla="*/ 364730 h 515242"/>
                    <a:gd name="connsiteX19" fmla="*/ 249633 w 867216"/>
                    <a:gd name="connsiteY19" fmla="*/ 400226 h 515242"/>
                    <a:gd name="connsiteX20" fmla="*/ 235366 w 867216"/>
                    <a:gd name="connsiteY20" fmla="*/ 433753 h 515242"/>
                    <a:gd name="connsiteX21" fmla="*/ 235367 w 867216"/>
                    <a:gd name="connsiteY21" fmla="*/ 433754 h 515242"/>
                    <a:gd name="connsiteX22" fmla="*/ 204966 w 867216"/>
                    <a:gd name="connsiteY22" fmla="*/ 445592 h 515242"/>
                    <a:gd name="connsiteX23" fmla="*/ 183266 w 867216"/>
                    <a:gd name="connsiteY23" fmla="*/ 425871 h 515242"/>
                    <a:gd name="connsiteX24" fmla="*/ 182642 w 867216"/>
                    <a:gd name="connsiteY24" fmla="*/ 398920 h 515242"/>
                    <a:gd name="connsiteX25" fmla="*/ 200644 w 867216"/>
                    <a:gd name="connsiteY25" fmla="*/ 369317 h 515242"/>
                    <a:gd name="connsiteX26" fmla="*/ 215681 w 867216"/>
                    <a:gd name="connsiteY26" fmla="*/ 362342 h 515242"/>
                    <a:gd name="connsiteX27" fmla="*/ 129752 w 867216"/>
                    <a:gd name="connsiteY27" fmla="*/ 337207 h 515242"/>
                    <a:gd name="connsiteX28" fmla="*/ 186446 w 867216"/>
                    <a:gd name="connsiteY28" fmla="*/ 378501 h 515242"/>
                    <a:gd name="connsiteX29" fmla="*/ 178045 w 867216"/>
                    <a:gd name="connsiteY29" fmla="*/ 393208 h 515242"/>
                    <a:gd name="connsiteX30" fmla="*/ 137452 w 867216"/>
                    <a:gd name="connsiteY30" fmla="*/ 394597 h 515242"/>
                    <a:gd name="connsiteX31" fmla="*/ 129752 w 867216"/>
                    <a:gd name="connsiteY31" fmla="*/ 337207 h 515242"/>
                    <a:gd name="connsiteX32" fmla="*/ 172888 w 867216"/>
                    <a:gd name="connsiteY32" fmla="*/ 82268 h 515242"/>
                    <a:gd name="connsiteX33" fmla="*/ 172889 w 867216"/>
                    <a:gd name="connsiteY33" fmla="*/ 82269 h 515242"/>
                    <a:gd name="connsiteX34" fmla="*/ 209286 w 867216"/>
                    <a:gd name="connsiteY34" fmla="*/ 92374 h 515242"/>
                    <a:gd name="connsiteX35" fmla="*/ 239387 w 867216"/>
                    <a:gd name="connsiteY35" fmla="*/ 94871 h 515242"/>
                    <a:gd name="connsiteX36" fmla="*/ 214193 w 867216"/>
                    <a:gd name="connsiteY36" fmla="*/ 117974 h 515242"/>
                    <a:gd name="connsiteX37" fmla="*/ 187586 w 867216"/>
                    <a:gd name="connsiteY37" fmla="*/ 144571 h 515242"/>
                    <a:gd name="connsiteX38" fmla="*/ 216255 w 867216"/>
                    <a:gd name="connsiteY38" fmla="*/ 180378 h 515242"/>
                    <a:gd name="connsiteX39" fmla="*/ 320718 w 867216"/>
                    <a:gd name="connsiteY39" fmla="*/ 137245 h 515242"/>
                    <a:gd name="connsiteX40" fmla="*/ 377320 w 867216"/>
                    <a:gd name="connsiteY40" fmla="*/ 117699 h 515242"/>
                    <a:gd name="connsiteX41" fmla="*/ 400186 w 867216"/>
                    <a:gd name="connsiteY41" fmla="*/ 119702 h 515242"/>
                    <a:gd name="connsiteX42" fmla="*/ 631411 w 867216"/>
                    <a:gd name="connsiteY42" fmla="*/ 274054 h 515242"/>
                    <a:gd name="connsiteX43" fmla="*/ 675881 w 867216"/>
                    <a:gd name="connsiteY43" fmla="*/ 332011 h 515242"/>
                    <a:gd name="connsiteX44" fmla="*/ 660385 w 867216"/>
                    <a:gd name="connsiteY44" fmla="*/ 385258 h 515242"/>
                    <a:gd name="connsiteX45" fmla="*/ 615238 w 867216"/>
                    <a:gd name="connsiteY45" fmla="*/ 383245 h 515242"/>
                    <a:gd name="connsiteX46" fmla="*/ 508738 w 867216"/>
                    <a:gd name="connsiteY46" fmla="*/ 309105 h 515242"/>
                    <a:gd name="connsiteX47" fmla="*/ 588946 w 867216"/>
                    <a:gd name="connsiteY47" fmla="*/ 397404 h 515242"/>
                    <a:gd name="connsiteX48" fmla="*/ 580855 w 867216"/>
                    <a:gd name="connsiteY48" fmla="*/ 437832 h 515242"/>
                    <a:gd name="connsiteX49" fmla="*/ 531642 w 867216"/>
                    <a:gd name="connsiteY49" fmla="*/ 453328 h 515242"/>
                    <a:gd name="connsiteX50" fmla="*/ 458873 w 867216"/>
                    <a:gd name="connsiteY50" fmla="*/ 388635 h 515242"/>
                    <a:gd name="connsiteX51" fmla="*/ 453593 w 867216"/>
                    <a:gd name="connsiteY51" fmla="*/ 390440 h 515242"/>
                    <a:gd name="connsiteX52" fmla="*/ 521711 w 867216"/>
                    <a:gd name="connsiteY52" fmla="*/ 460882 h 515242"/>
                    <a:gd name="connsiteX53" fmla="*/ 475055 w 867216"/>
                    <a:gd name="connsiteY53" fmla="*/ 492405 h 515242"/>
                    <a:gd name="connsiteX54" fmla="*/ 411011 w 867216"/>
                    <a:gd name="connsiteY54" fmla="*/ 443208 h 515242"/>
                    <a:gd name="connsiteX55" fmla="*/ 386079 w 867216"/>
                    <a:gd name="connsiteY55" fmla="*/ 432431 h 515242"/>
                    <a:gd name="connsiteX56" fmla="*/ 382715 w 867216"/>
                    <a:gd name="connsiteY56" fmla="*/ 434459 h 515242"/>
                    <a:gd name="connsiteX57" fmla="*/ 454372 w 867216"/>
                    <a:gd name="connsiteY57" fmla="*/ 489515 h 515242"/>
                    <a:gd name="connsiteX58" fmla="*/ 406302 w 867216"/>
                    <a:gd name="connsiteY58" fmla="*/ 507920 h 515242"/>
                    <a:gd name="connsiteX59" fmla="*/ 355087 w 867216"/>
                    <a:gd name="connsiteY59" fmla="*/ 471522 h 515242"/>
                    <a:gd name="connsiteX60" fmla="*/ 317088 w 867216"/>
                    <a:gd name="connsiteY60" fmla="*/ 444857 h 515242"/>
                    <a:gd name="connsiteX61" fmla="*/ 304486 w 867216"/>
                    <a:gd name="connsiteY61" fmla="*/ 386757 h 515242"/>
                    <a:gd name="connsiteX62" fmla="*/ 261410 w 867216"/>
                    <a:gd name="connsiteY62" fmla="*/ 386611 h 515242"/>
                    <a:gd name="connsiteX63" fmla="*/ 229064 w 867216"/>
                    <a:gd name="connsiteY63" fmla="*/ 350233 h 515242"/>
                    <a:gd name="connsiteX64" fmla="*/ 194012 w 867216"/>
                    <a:gd name="connsiteY64" fmla="*/ 369766 h 515242"/>
                    <a:gd name="connsiteX65" fmla="*/ 116892 w 867216"/>
                    <a:gd name="connsiteY65" fmla="*/ 312564 h 515242"/>
                    <a:gd name="connsiteX66" fmla="*/ 172888 w 867216"/>
                    <a:gd name="connsiteY66" fmla="*/ 82268 h 515242"/>
                    <a:gd name="connsiteX67" fmla="*/ 76990 w 867216"/>
                    <a:gd name="connsiteY67" fmla="*/ 44161 h 515242"/>
                    <a:gd name="connsiteX68" fmla="*/ 157875 w 867216"/>
                    <a:gd name="connsiteY68" fmla="*/ 70710 h 515242"/>
                    <a:gd name="connsiteX69" fmla="*/ 102919 w 867216"/>
                    <a:gd name="connsiteY69" fmla="*/ 313023 h 515242"/>
                    <a:gd name="connsiteX70" fmla="*/ 0 w 867216"/>
                    <a:gd name="connsiteY70" fmla="*/ 295060 h 515242"/>
                    <a:gd name="connsiteX71" fmla="*/ 433494 w 867216"/>
                    <a:gd name="connsiteY71" fmla="*/ 15746 h 515242"/>
                    <a:gd name="connsiteX72" fmla="*/ 605005 w 867216"/>
                    <a:gd name="connsiteY72" fmla="*/ 47216 h 515242"/>
                    <a:gd name="connsiteX73" fmla="*/ 663809 w 867216"/>
                    <a:gd name="connsiteY73" fmla="*/ 40209 h 515242"/>
                    <a:gd name="connsiteX74" fmla="*/ 663811 w 867216"/>
                    <a:gd name="connsiteY74" fmla="*/ 40212 h 515242"/>
                    <a:gd name="connsiteX75" fmla="*/ 783499 w 867216"/>
                    <a:gd name="connsiteY75" fmla="*/ 248109 h 515242"/>
                    <a:gd name="connsiteX76" fmla="*/ 743598 w 867216"/>
                    <a:gd name="connsiteY76" fmla="*/ 267708 h 515242"/>
                    <a:gd name="connsiteX77" fmla="*/ 686208 w 867216"/>
                    <a:gd name="connsiteY77" fmla="*/ 322315 h 515242"/>
                    <a:gd name="connsiteX78" fmla="*/ 640031 w 867216"/>
                    <a:gd name="connsiteY78" fmla="*/ 264905 h 515242"/>
                    <a:gd name="connsiteX79" fmla="*/ 404111 w 867216"/>
                    <a:gd name="connsiteY79" fmla="*/ 106712 h 515242"/>
                    <a:gd name="connsiteX80" fmla="*/ 325713 w 867216"/>
                    <a:gd name="connsiteY80" fmla="*/ 124913 h 515242"/>
                    <a:gd name="connsiteX81" fmla="*/ 240317 w 867216"/>
                    <a:gd name="connsiteY81" fmla="*/ 169711 h 515242"/>
                    <a:gd name="connsiteX82" fmla="*/ 199680 w 867216"/>
                    <a:gd name="connsiteY82" fmla="*/ 143476 h 515242"/>
                    <a:gd name="connsiteX83" fmla="*/ 294125 w 867216"/>
                    <a:gd name="connsiteY83" fmla="*/ 57554 h 515242"/>
                    <a:gd name="connsiteX84" fmla="*/ 389344 w 867216"/>
                    <a:gd name="connsiteY84" fmla="*/ 24263 h 515242"/>
                    <a:gd name="connsiteX85" fmla="*/ 433494 w 867216"/>
                    <a:gd name="connsiteY85" fmla="*/ 15746 h 515242"/>
                    <a:gd name="connsiteX86" fmla="*/ 746110 w 867216"/>
                    <a:gd name="connsiteY86" fmla="*/ 0 h 515242"/>
                    <a:gd name="connsiteX87" fmla="*/ 867216 w 867216"/>
                    <a:gd name="connsiteY87" fmla="*/ 236589 h 515242"/>
                    <a:gd name="connsiteX88" fmla="*/ 797224 w 867216"/>
                    <a:gd name="connsiteY88" fmla="*/ 257592 h 515242"/>
                    <a:gd name="connsiteX89" fmla="*/ 754521 w 867216"/>
                    <a:gd name="connsiteY89" fmla="*/ 140693 h 515242"/>
                    <a:gd name="connsiteX90" fmla="*/ 672605 w 867216"/>
                    <a:gd name="connsiteY90" fmla="*/ 32900 h 515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867216" h="515242">
                      <a:moveTo>
                        <a:pt x="330362" y="457216"/>
                      </a:moveTo>
                      <a:cubicBezTo>
                        <a:pt x="343092" y="461275"/>
                        <a:pt x="352146" y="476416"/>
                        <a:pt x="352146" y="476416"/>
                      </a:cubicBezTo>
                      <a:cubicBezTo>
                        <a:pt x="354817" y="480892"/>
                        <a:pt x="384986" y="503341"/>
                        <a:pt x="384986" y="503341"/>
                      </a:cubicBezTo>
                      <a:lnTo>
                        <a:pt x="384985" y="503341"/>
                      </a:lnTo>
                      <a:cubicBezTo>
                        <a:pt x="342757" y="521290"/>
                        <a:pt x="326661" y="513611"/>
                        <a:pt x="326666" y="513601"/>
                      </a:cubicBezTo>
                      <a:lnTo>
                        <a:pt x="299842" y="490526"/>
                      </a:lnTo>
                      <a:cubicBezTo>
                        <a:pt x="288445" y="467439"/>
                        <a:pt x="316605" y="457822"/>
                        <a:pt x="316605" y="457822"/>
                      </a:cubicBezTo>
                      <a:cubicBezTo>
                        <a:pt x="321466" y="455741"/>
                        <a:pt x="326118" y="455863"/>
                        <a:pt x="330362" y="457216"/>
                      </a:cubicBezTo>
                      <a:close/>
                      <a:moveTo>
                        <a:pt x="276818" y="390200"/>
                      </a:moveTo>
                      <a:cubicBezTo>
                        <a:pt x="283210" y="390623"/>
                        <a:pt x="289135" y="392637"/>
                        <a:pt x="289135" y="392637"/>
                      </a:cubicBezTo>
                      <a:cubicBezTo>
                        <a:pt x="316569" y="400661"/>
                        <a:pt x="310961" y="428792"/>
                        <a:pt x="310961" y="428792"/>
                      </a:cubicBezTo>
                      <a:lnTo>
                        <a:pt x="296617" y="462953"/>
                      </a:lnTo>
                      <a:cubicBezTo>
                        <a:pt x="285389" y="479683"/>
                        <a:pt x="266046" y="475008"/>
                        <a:pt x="266046" y="475008"/>
                      </a:cubicBezTo>
                      <a:cubicBezTo>
                        <a:pt x="254829" y="472974"/>
                        <a:pt x="244221" y="454904"/>
                        <a:pt x="244221" y="454904"/>
                      </a:cubicBezTo>
                      <a:cubicBezTo>
                        <a:pt x="239245" y="448222"/>
                        <a:pt x="243606" y="427450"/>
                        <a:pt x="243606" y="427450"/>
                      </a:cubicBezTo>
                      <a:lnTo>
                        <a:pt x="261696" y="397311"/>
                      </a:lnTo>
                      <a:cubicBezTo>
                        <a:pt x="263566" y="390945"/>
                        <a:pt x="270426" y="389777"/>
                        <a:pt x="276818" y="390200"/>
                      </a:cubicBezTo>
                      <a:close/>
                      <a:moveTo>
                        <a:pt x="215681" y="362342"/>
                      </a:moveTo>
                      <a:cubicBezTo>
                        <a:pt x="222037" y="362756"/>
                        <a:pt x="227928" y="364730"/>
                        <a:pt x="227928" y="364730"/>
                      </a:cubicBezTo>
                      <a:cubicBezTo>
                        <a:pt x="255208" y="372608"/>
                        <a:pt x="249633" y="400226"/>
                        <a:pt x="249633" y="400226"/>
                      </a:cubicBezTo>
                      <a:lnTo>
                        <a:pt x="235366" y="433753"/>
                      </a:lnTo>
                      <a:lnTo>
                        <a:pt x="235367" y="433754"/>
                      </a:lnTo>
                      <a:cubicBezTo>
                        <a:pt x="224198" y="450199"/>
                        <a:pt x="204971" y="445602"/>
                        <a:pt x="204966" y="445592"/>
                      </a:cubicBezTo>
                      <a:cubicBezTo>
                        <a:pt x="193811" y="443612"/>
                        <a:pt x="183266" y="425871"/>
                        <a:pt x="183266" y="425871"/>
                      </a:cubicBezTo>
                      <a:cubicBezTo>
                        <a:pt x="178306" y="419289"/>
                        <a:pt x="182642" y="398920"/>
                        <a:pt x="182642" y="398920"/>
                      </a:cubicBezTo>
                      <a:lnTo>
                        <a:pt x="200644" y="369317"/>
                      </a:lnTo>
                      <a:cubicBezTo>
                        <a:pt x="202504" y="363075"/>
                        <a:pt x="209325" y="361928"/>
                        <a:pt x="215681" y="362342"/>
                      </a:cubicBezTo>
                      <a:close/>
                      <a:moveTo>
                        <a:pt x="129752" y="337207"/>
                      </a:moveTo>
                      <a:cubicBezTo>
                        <a:pt x="141648" y="339297"/>
                        <a:pt x="186461" y="378506"/>
                        <a:pt x="186446" y="378501"/>
                      </a:cubicBezTo>
                      <a:lnTo>
                        <a:pt x="178045" y="393208"/>
                      </a:lnTo>
                      <a:cubicBezTo>
                        <a:pt x="154951" y="407199"/>
                        <a:pt x="137452" y="394597"/>
                        <a:pt x="137452" y="394597"/>
                      </a:cubicBezTo>
                      <a:cubicBezTo>
                        <a:pt x="112253" y="381304"/>
                        <a:pt x="129752" y="337207"/>
                        <a:pt x="129752" y="337207"/>
                      </a:cubicBezTo>
                      <a:close/>
                      <a:moveTo>
                        <a:pt x="172888" y="82268"/>
                      </a:moveTo>
                      <a:lnTo>
                        <a:pt x="172889" y="82269"/>
                      </a:lnTo>
                      <a:cubicBezTo>
                        <a:pt x="172889" y="82269"/>
                        <a:pt x="200527" y="93046"/>
                        <a:pt x="209286" y="92374"/>
                      </a:cubicBezTo>
                      <a:lnTo>
                        <a:pt x="239387" y="94871"/>
                      </a:lnTo>
                      <a:cubicBezTo>
                        <a:pt x="239387" y="94871"/>
                        <a:pt x="217562" y="115947"/>
                        <a:pt x="214193" y="117974"/>
                      </a:cubicBezTo>
                      <a:lnTo>
                        <a:pt x="187586" y="144571"/>
                      </a:lnTo>
                      <a:cubicBezTo>
                        <a:pt x="187586" y="144571"/>
                        <a:pt x="182557" y="174992"/>
                        <a:pt x="216255" y="180378"/>
                      </a:cubicBezTo>
                      <a:cubicBezTo>
                        <a:pt x="216255" y="180378"/>
                        <a:pt x="256693" y="184419"/>
                        <a:pt x="320718" y="137245"/>
                      </a:cubicBezTo>
                      <a:cubicBezTo>
                        <a:pt x="320718" y="137245"/>
                        <a:pt x="359501" y="120796"/>
                        <a:pt x="377320" y="117699"/>
                      </a:cubicBezTo>
                      <a:lnTo>
                        <a:pt x="400186" y="119702"/>
                      </a:lnTo>
                      <a:lnTo>
                        <a:pt x="631411" y="274054"/>
                      </a:lnTo>
                      <a:cubicBezTo>
                        <a:pt x="631411" y="274054"/>
                        <a:pt x="673862" y="312470"/>
                        <a:pt x="675881" y="332011"/>
                      </a:cubicBezTo>
                      <a:cubicBezTo>
                        <a:pt x="675881" y="332011"/>
                        <a:pt x="687320" y="364367"/>
                        <a:pt x="660385" y="385258"/>
                      </a:cubicBezTo>
                      <a:cubicBezTo>
                        <a:pt x="660385" y="385258"/>
                        <a:pt x="648910" y="402786"/>
                        <a:pt x="615238" y="383245"/>
                      </a:cubicBezTo>
                      <a:lnTo>
                        <a:pt x="508738" y="309105"/>
                      </a:lnTo>
                      <a:cubicBezTo>
                        <a:pt x="508738" y="309105"/>
                        <a:pt x="584914" y="365048"/>
                        <a:pt x="588946" y="397404"/>
                      </a:cubicBezTo>
                      <a:cubicBezTo>
                        <a:pt x="588946" y="397404"/>
                        <a:pt x="595000" y="410882"/>
                        <a:pt x="580855" y="437832"/>
                      </a:cubicBezTo>
                      <a:cubicBezTo>
                        <a:pt x="580855" y="437832"/>
                        <a:pt x="568054" y="461404"/>
                        <a:pt x="531642" y="453328"/>
                      </a:cubicBezTo>
                      <a:lnTo>
                        <a:pt x="458873" y="388635"/>
                      </a:lnTo>
                      <a:lnTo>
                        <a:pt x="453593" y="390440"/>
                      </a:lnTo>
                      <a:cubicBezTo>
                        <a:pt x="453593" y="390440"/>
                        <a:pt x="521044" y="457500"/>
                        <a:pt x="521711" y="460882"/>
                      </a:cubicBezTo>
                      <a:cubicBezTo>
                        <a:pt x="521711" y="460882"/>
                        <a:pt x="537740" y="497797"/>
                        <a:pt x="475055" y="492405"/>
                      </a:cubicBezTo>
                      <a:lnTo>
                        <a:pt x="411011" y="443208"/>
                      </a:lnTo>
                      <a:lnTo>
                        <a:pt x="386079" y="432431"/>
                      </a:lnTo>
                      <a:lnTo>
                        <a:pt x="382715" y="434459"/>
                      </a:lnTo>
                      <a:cubicBezTo>
                        <a:pt x="382715" y="434459"/>
                        <a:pt x="414611" y="452437"/>
                        <a:pt x="454372" y="489515"/>
                      </a:cubicBezTo>
                      <a:cubicBezTo>
                        <a:pt x="454372" y="489515"/>
                        <a:pt x="452818" y="513310"/>
                        <a:pt x="406302" y="507920"/>
                      </a:cubicBezTo>
                      <a:lnTo>
                        <a:pt x="355087" y="471522"/>
                      </a:lnTo>
                      <a:cubicBezTo>
                        <a:pt x="355087" y="471522"/>
                        <a:pt x="346744" y="440817"/>
                        <a:pt x="317088" y="444857"/>
                      </a:cubicBezTo>
                      <a:cubicBezTo>
                        <a:pt x="317088" y="444857"/>
                        <a:pt x="337509" y="402938"/>
                        <a:pt x="304486" y="386757"/>
                      </a:cubicBezTo>
                      <a:cubicBezTo>
                        <a:pt x="304486" y="386757"/>
                        <a:pt x="280274" y="375161"/>
                        <a:pt x="261410" y="386611"/>
                      </a:cubicBezTo>
                      <a:cubicBezTo>
                        <a:pt x="261410" y="386611"/>
                        <a:pt x="260064" y="353577"/>
                        <a:pt x="229064" y="350233"/>
                      </a:cubicBezTo>
                      <a:cubicBezTo>
                        <a:pt x="229064" y="350233"/>
                        <a:pt x="200758" y="343488"/>
                        <a:pt x="194012" y="369766"/>
                      </a:cubicBezTo>
                      <a:lnTo>
                        <a:pt x="116892" y="312564"/>
                      </a:lnTo>
                      <a:cubicBezTo>
                        <a:pt x="116892" y="312555"/>
                        <a:pt x="163451" y="70808"/>
                        <a:pt x="172888" y="82268"/>
                      </a:cubicBezTo>
                      <a:close/>
                      <a:moveTo>
                        <a:pt x="76990" y="44161"/>
                      </a:moveTo>
                      <a:lnTo>
                        <a:pt x="157875" y="70710"/>
                      </a:lnTo>
                      <a:cubicBezTo>
                        <a:pt x="157875" y="70710"/>
                        <a:pt x="100813" y="273825"/>
                        <a:pt x="102919" y="313023"/>
                      </a:cubicBezTo>
                      <a:lnTo>
                        <a:pt x="0" y="295060"/>
                      </a:lnTo>
                      <a:close/>
                      <a:moveTo>
                        <a:pt x="433494" y="15746"/>
                      </a:moveTo>
                      <a:lnTo>
                        <a:pt x="605005" y="47216"/>
                      </a:lnTo>
                      <a:cubicBezTo>
                        <a:pt x="650506" y="54906"/>
                        <a:pt x="663809" y="40209"/>
                        <a:pt x="663809" y="40209"/>
                      </a:cubicBezTo>
                      <a:lnTo>
                        <a:pt x="663811" y="40212"/>
                      </a:lnTo>
                      <a:cubicBezTo>
                        <a:pt x="714915" y="54211"/>
                        <a:pt x="783504" y="248099"/>
                        <a:pt x="783499" y="248109"/>
                      </a:cubicBezTo>
                      <a:lnTo>
                        <a:pt x="743598" y="267708"/>
                      </a:lnTo>
                      <a:cubicBezTo>
                        <a:pt x="728200" y="284504"/>
                        <a:pt x="686208" y="322315"/>
                        <a:pt x="686208" y="322315"/>
                      </a:cubicBezTo>
                      <a:cubicBezTo>
                        <a:pt x="682734" y="306911"/>
                        <a:pt x="640031" y="264905"/>
                        <a:pt x="640031" y="264905"/>
                      </a:cubicBezTo>
                      <a:lnTo>
                        <a:pt x="404111" y="106712"/>
                      </a:lnTo>
                      <a:cubicBezTo>
                        <a:pt x="386931" y="100846"/>
                        <a:pt x="325713" y="124913"/>
                        <a:pt x="325713" y="124913"/>
                      </a:cubicBezTo>
                      <a:cubicBezTo>
                        <a:pt x="304012" y="152904"/>
                        <a:pt x="240317" y="169711"/>
                        <a:pt x="240317" y="169711"/>
                      </a:cubicBezTo>
                      <a:cubicBezTo>
                        <a:pt x="185017" y="173204"/>
                        <a:pt x="199680" y="143476"/>
                        <a:pt x="199680" y="143476"/>
                      </a:cubicBezTo>
                      <a:cubicBezTo>
                        <a:pt x="243079" y="97280"/>
                        <a:pt x="294125" y="57554"/>
                        <a:pt x="294125" y="57554"/>
                      </a:cubicBezTo>
                      <a:lnTo>
                        <a:pt x="389344" y="24263"/>
                      </a:lnTo>
                      <a:cubicBezTo>
                        <a:pt x="411049" y="14464"/>
                        <a:pt x="433494" y="15746"/>
                        <a:pt x="433494" y="15746"/>
                      </a:cubicBezTo>
                      <a:close/>
                      <a:moveTo>
                        <a:pt x="746110" y="0"/>
                      </a:moveTo>
                      <a:cubicBezTo>
                        <a:pt x="806313" y="53891"/>
                        <a:pt x="867216" y="236589"/>
                        <a:pt x="867216" y="236589"/>
                      </a:cubicBezTo>
                      <a:lnTo>
                        <a:pt x="797224" y="257592"/>
                      </a:lnTo>
                      <a:cubicBezTo>
                        <a:pt x="797224" y="246389"/>
                        <a:pt x="754521" y="140693"/>
                        <a:pt x="754521" y="140693"/>
                      </a:cubicBezTo>
                      <a:cubicBezTo>
                        <a:pt x="715308" y="50399"/>
                        <a:pt x="672605" y="32900"/>
                        <a:pt x="672605" y="32900"/>
                      </a:cubicBezTo>
                      <a:close/>
                    </a:path>
                  </a:pathLst>
                </a:custGeom>
                <a:solidFill>
                  <a:srgbClr val="0B2538"/>
                </a:solidFill>
                <a:ln w="1238"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ysClr val="windowText" lastClr="000000"/>
                    </a:solidFill>
                    <a:effectLst/>
                    <a:uLnTx/>
                    <a:uFillTx/>
                    <a:latin typeface="Calibri" panose="020F0502020204030204"/>
                    <a:ea typeface="+mn-ea"/>
                    <a:cs typeface="+mn-cs"/>
                  </a:endParaRPr>
                </a:p>
              </p:txBody>
            </p:sp>
          </p:grpSp>
        </p:grpSp>
        <p:grpSp>
          <p:nvGrpSpPr>
            <p:cNvPr id="8" name="Group 7">
              <a:extLst>
                <a:ext uri="{FF2B5EF4-FFF2-40B4-BE49-F238E27FC236}">
                  <a16:creationId xmlns:a16="http://schemas.microsoft.com/office/drawing/2014/main" xmlns="" id="{28C74CEE-AAC8-4E9C-BB2A-712698A8BEC2}"/>
                </a:ext>
              </a:extLst>
            </p:cNvPr>
            <p:cNvGrpSpPr/>
            <p:nvPr/>
          </p:nvGrpSpPr>
          <p:grpSpPr>
            <a:xfrm>
              <a:off x="506922" y="2118383"/>
              <a:ext cx="4387982" cy="3348863"/>
              <a:chOff x="564072" y="2089666"/>
              <a:chExt cx="4387982" cy="3348863"/>
            </a:xfrm>
          </p:grpSpPr>
          <p:sp>
            <p:nvSpPr>
              <p:cNvPr id="9" name="Freeform: Shape 51">
                <a:extLst>
                  <a:ext uri="{FF2B5EF4-FFF2-40B4-BE49-F238E27FC236}">
                    <a16:creationId xmlns:a16="http://schemas.microsoft.com/office/drawing/2014/main" xmlns="" id="{91EB9BC1-5190-4FFD-8C6F-CB69574A0B0B}"/>
                  </a:ext>
                </a:extLst>
              </p:cNvPr>
              <p:cNvSpPr/>
              <p:nvPr/>
            </p:nvSpPr>
            <p:spPr>
              <a:xfrm>
                <a:off x="564072" y="2471299"/>
                <a:ext cx="4387982" cy="2967230"/>
              </a:xfrm>
              <a:custGeom>
                <a:avLst/>
                <a:gdLst>
                  <a:gd name="connsiteX0" fmla="*/ 710117 w 4387982"/>
                  <a:gd name="connsiteY0" fmla="*/ 0 h 2967230"/>
                  <a:gd name="connsiteX1" fmla="*/ 2360675 w 4387982"/>
                  <a:gd name="connsiteY1" fmla="*/ 0 h 2967230"/>
                  <a:gd name="connsiteX2" fmla="*/ 3070792 w 4387982"/>
                  <a:gd name="connsiteY2" fmla="*/ 710117 h 2967230"/>
                  <a:gd name="connsiteX3" fmla="*/ 3070792 w 4387982"/>
                  <a:gd name="connsiteY3" fmla="*/ 789714 h 2967230"/>
                  <a:gd name="connsiteX4" fmla="*/ 2639206 w 4387982"/>
                  <a:gd name="connsiteY4" fmla="*/ 789714 h 2967230"/>
                  <a:gd name="connsiteX5" fmla="*/ 2639206 w 4387982"/>
                  <a:gd name="connsiteY5" fmla="*/ 1282481 h 2967230"/>
                  <a:gd name="connsiteX6" fmla="*/ 2682815 w 4387982"/>
                  <a:gd name="connsiteY6" fmla="*/ 1282481 h 2967230"/>
                  <a:gd name="connsiteX7" fmla="*/ 2682815 w 4387982"/>
                  <a:gd name="connsiteY7" fmla="*/ 1277582 h 2967230"/>
                  <a:gd name="connsiteX8" fmla="*/ 3841257 w 4387982"/>
                  <a:gd name="connsiteY8" fmla="*/ 1277582 h 2967230"/>
                  <a:gd name="connsiteX9" fmla="*/ 3683763 w 4387982"/>
                  <a:gd name="connsiteY9" fmla="*/ 1000434 h 2967230"/>
                  <a:gd name="connsiteX10" fmla="*/ 3683763 w 4387982"/>
                  <a:gd name="connsiteY10" fmla="*/ 994706 h 2967230"/>
                  <a:gd name="connsiteX11" fmla="*/ 4387982 w 4387982"/>
                  <a:gd name="connsiteY11" fmla="*/ 1465630 h 2967230"/>
                  <a:gd name="connsiteX12" fmla="*/ 3683763 w 4387982"/>
                  <a:gd name="connsiteY12" fmla="*/ 1936553 h 2967230"/>
                  <a:gd name="connsiteX13" fmla="*/ 3683763 w 4387982"/>
                  <a:gd name="connsiteY13" fmla="*/ 1930799 h 2967230"/>
                  <a:gd name="connsiteX14" fmla="*/ 3841242 w 4387982"/>
                  <a:gd name="connsiteY14" fmla="*/ 1653676 h 2967230"/>
                  <a:gd name="connsiteX15" fmla="*/ 3070792 w 4387982"/>
                  <a:gd name="connsiteY15" fmla="*/ 1653676 h 2967230"/>
                  <a:gd name="connsiteX16" fmla="*/ 3070792 w 4387982"/>
                  <a:gd name="connsiteY16" fmla="*/ 2257113 h 2967230"/>
                  <a:gd name="connsiteX17" fmla="*/ 2360675 w 4387982"/>
                  <a:gd name="connsiteY17" fmla="*/ 2967230 h 2967230"/>
                  <a:gd name="connsiteX18" fmla="*/ 710117 w 4387982"/>
                  <a:gd name="connsiteY18" fmla="*/ 2967230 h 2967230"/>
                  <a:gd name="connsiteX19" fmla="*/ 0 w 4387982"/>
                  <a:gd name="connsiteY19" fmla="*/ 2257113 h 2967230"/>
                  <a:gd name="connsiteX20" fmla="*/ 0 w 4387982"/>
                  <a:gd name="connsiteY20" fmla="*/ 710117 h 2967230"/>
                  <a:gd name="connsiteX21" fmla="*/ 710117 w 4387982"/>
                  <a:gd name="connsiteY21" fmla="*/ 0 h 2967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387982" h="2967230">
                    <a:moveTo>
                      <a:pt x="710117" y="0"/>
                    </a:moveTo>
                    <a:lnTo>
                      <a:pt x="2360675" y="0"/>
                    </a:lnTo>
                    <a:cubicBezTo>
                      <a:pt x="2752862" y="0"/>
                      <a:pt x="3070792" y="317930"/>
                      <a:pt x="3070792" y="710117"/>
                    </a:cubicBezTo>
                    <a:lnTo>
                      <a:pt x="3070792" y="789714"/>
                    </a:lnTo>
                    <a:lnTo>
                      <a:pt x="2639206" y="789714"/>
                    </a:lnTo>
                    <a:lnTo>
                      <a:pt x="2639206" y="1282481"/>
                    </a:lnTo>
                    <a:lnTo>
                      <a:pt x="2682815" y="1282481"/>
                    </a:lnTo>
                    <a:lnTo>
                      <a:pt x="2682815" y="1277582"/>
                    </a:lnTo>
                    <a:lnTo>
                      <a:pt x="3841257" y="1277582"/>
                    </a:lnTo>
                    <a:lnTo>
                      <a:pt x="3683763" y="1000434"/>
                    </a:lnTo>
                    <a:lnTo>
                      <a:pt x="3683763" y="994706"/>
                    </a:lnTo>
                    <a:lnTo>
                      <a:pt x="4387982" y="1465630"/>
                    </a:lnTo>
                    <a:lnTo>
                      <a:pt x="3683763" y="1936553"/>
                    </a:lnTo>
                    <a:lnTo>
                      <a:pt x="3683763" y="1930799"/>
                    </a:lnTo>
                    <a:lnTo>
                      <a:pt x="3841242" y="1653676"/>
                    </a:lnTo>
                    <a:lnTo>
                      <a:pt x="3070792" y="1653676"/>
                    </a:lnTo>
                    <a:lnTo>
                      <a:pt x="3070792" y="2257113"/>
                    </a:lnTo>
                    <a:cubicBezTo>
                      <a:pt x="3070792" y="2649300"/>
                      <a:pt x="2752862" y="2967230"/>
                      <a:pt x="2360675" y="2967230"/>
                    </a:cubicBezTo>
                    <a:lnTo>
                      <a:pt x="710117" y="2967230"/>
                    </a:lnTo>
                    <a:cubicBezTo>
                      <a:pt x="317930" y="2967230"/>
                      <a:pt x="0" y="2649300"/>
                      <a:pt x="0" y="2257113"/>
                    </a:cubicBezTo>
                    <a:lnTo>
                      <a:pt x="0" y="710117"/>
                    </a:lnTo>
                    <a:cubicBezTo>
                      <a:pt x="0" y="317930"/>
                      <a:pt x="317930" y="0"/>
                      <a:pt x="710117" y="0"/>
                    </a:cubicBezTo>
                    <a:close/>
                  </a:path>
                </a:pathLst>
              </a:custGeom>
              <a:solidFill>
                <a:srgbClr val="EA4D3C"/>
              </a:solidFill>
              <a:ln w="12700" cap="flat" cmpd="sng" algn="ctr">
                <a:noFill/>
                <a:prstDash val="solid"/>
                <a:miter lim="800000"/>
              </a:ln>
              <a:effectLst/>
            </p:spPr>
            <p:txBody>
              <a:bodyPr wrap="square" rtlCol="0" anchor="ctr">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ysClr val="window" lastClr="FFFFFF"/>
                  </a:solidFill>
                  <a:effectLst/>
                  <a:uLnTx/>
                  <a:uFillTx/>
                  <a:latin typeface="Calibri" panose="020F0502020204030204"/>
                  <a:ea typeface="+mn-ea"/>
                  <a:cs typeface="+mn-cs"/>
                </a:endParaRPr>
              </a:p>
            </p:txBody>
          </p:sp>
          <p:sp>
            <p:nvSpPr>
              <p:cNvPr id="10" name="Rectangle: Rounded Corners 52">
                <a:extLst>
                  <a:ext uri="{FF2B5EF4-FFF2-40B4-BE49-F238E27FC236}">
                    <a16:creationId xmlns:a16="http://schemas.microsoft.com/office/drawing/2014/main" xmlns="" id="{D63EF7CA-85EE-4BCC-88AF-EC8E3FDC99E6}"/>
                  </a:ext>
                </a:extLst>
              </p:cNvPr>
              <p:cNvSpPr/>
              <p:nvPr/>
            </p:nvSpPr>
            <p:spPr>
              <a:xfrm>
                <a:off x="952184" y="2846322"/>
                <a:ext cx="2294570" cy="2217186"/>
              </a:xfrm>
              <a:prstGeom prst="roundRect">
                <a:avLst>
                  <a:gd name="adj" fmla="val 23932"/>
                </a:avLst>
              </a:prstGeom>
              <a:solidFill>
                <a:srgbClr val="FFFFFF"/>
              </a:solidFill>
              <a:ln w="12700" cap="flat" cmpd="sng" algn="ctr">
                <a:noFill/>
                <a:prstDash val="solid"/>
                <a:miter lim="800000"/>
              </a:ln>
              <a:effectLst>
                <a:outerShdw blurRad="63500" sx="102000" sy="102000" algn="ctr" rotWithShape="0">
                  <a:prstClr val="black">
                    <a:alpha val="15000"/>
                  </a:prstClr>
                </a:outerShdw>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ysClr val="window" lastClr="FFFFFF"/>
                  </a:solidFill>
                  <a:effectLst/>
                  <a:uLnTx/>
                  <a:uFillTx/>
                  <a:latin typeface="Calibri" panose="020F0502020204030204"/>
                  <a:ea typeface="+mn-ea"/>
                  <a:cs typeface="+mn-cs"/>
                </a:endParaRPr>
              </a:p>
            </p:txBody>
          </p:sp>
          <p:grpSp>
            <p:nvGrpSpPr>
              <p:cNvPr id="11" name="Group 10">
                <a:extLst>
                  <a:ext uri="{FF2B5EF4-FFF2-40B4-BE49-F238E27FC236}">
                    <a16:creationId xmlns:a16="http://schemas.microsoft.com/office/drawing/2014/main" xmlns="" id="{F6CECB7A-BDB7-4C90-9F12-C08009B99400}"/>
                  </a:ext>
                </a:extLst>
              </p:cNvPr>
              <p:cNvGrpSpPr/>
              <p:nvPr/>
            </p:nvGrpSpPr>
            <p:grpSpPr>
              <a:xfrm>
                <a:off x="1007038" y="3052226"/>
                <a:ext cx="2288889" cy="1586191"/>
                <a:chOff x="2236892" y="2715815"/>
                <a:chExt cx="2288889" cy="1586191"/>
              </a:xfrm>
            </p:grpSpPr>
            <p:sp>
              <p:nvSpPr>
                <p:cNvPr id="17" name="TextBox 15">
                  <a:extLst>
                    <a:ext uri="{FF2B5EF4-FFF2-40B4-BE49-F238E27FC236}">
                      <a16:creationId xmlns:a16="http://schemas.microsoft.com/office/drawing/2014/main" xmlns="" id="{14E9D082-E77D-4CC4-9D7C-CC39581C9EE9}"/>
                    </a:ext>
                  </a:extLst>
                </p:cNvPr>
                <p:cNvSpPr txBox="1"/>
                <p:nvPr/>
              </p:nvSpPr>
              <p:spPr>
                <a:xfrm>
                  <a:off x="2236892" y="3261293"/>
                  <a:ext cx="2184862" cy="1040713"/>
                </a:xfrm>
                <a:prstGeom prst="rect">
                  <a:avLst/>
                </a:prstGeom>
                <a:noFill/>
              </p:spPr>
              <p:txBody>
                <a:bodyPr wrap="squar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Century Gothic"/>
                      <a:ea typeface="+mn-ea"/>
                      <a:cs typeface="+mn-cs"/>
                    </a:rPr>
                    <a:t>Conduct thorough assessments and due diligence on vendors and suppliers to evaluate their security practices, track record, and adherence to industry standards.</a:t>
                  </a:r>
                </a:p>
              </p:txBody>
            </p:sp>
            <p:sp>
              <p:nvSpPr>
                <p:cNvPr id="18" name="TextBox 16">
                  <a:extLst>
                    <a:ext uri="{FF2B5EF4-FFF2-40B4-BE49-F238E27FC236}">
                      <a16:creationId xmlns:a16="http://schemas.microsoft.com/office/drawing/2014/main" xmlns="" id="{811B9166-154A-4F44-872A-FE564D101F4F}"/>
                    </a:ext>
                  </a:extLst>
                </p:cNvPr>
                <p:cNvSpPr txBox="1"/>
                <p:nvPr/>
              </p:nvSpPr>
              <p:spPr>
                <a:xfrm>
                  <a:off x="2236892" y="2715815"/>
                  <a:ext cx="2288889" cy="536124"/>
                </a:xfrm>
                <a:prstGeom prst="rect">
                  <a:avLst/>
                </a:prstGeom>
                <a:noFill/>
              </p:spPr>
              <p:txBody>
                <a:bodyPr wrap="squar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black"/>
                      </a:solidFill>
                      <a:effectLst/>
                      <a:uLnTx/>
                      <a:uFillTx/>
                      <a:latin typeface="Century Gothic"/>
                      <a:ea typeface="+mn-ea"/>
                      <a:cs typeface="+mn-cs"/>
                    </a:rPr>
                    <a:t>Supplier Evaluation and Selection</a:t>
                  </a:r>
                  <a:endParaRPr kumimoji="0" lang="en-US" sz="1400" b="1" i="0" u="none" strike="noStrike" kern="1200" cap="none" spc="0" normalizeH="0" baseline="0" noProof="0" dirty="0">
                    <a:ln>
                      <a:noFill/>
                    </a:ln>
                    <a:solidFill>
                      <a:srgbClr val="000000">
                        <a:lumMod val="85000"/>
                        <a:lumOff val="15000"/>
                      </a:srgbClr>
                    </a:solidFill>
                    <a:effectLst/>
                    <a:uLnTx/>
                    <a:uFillTx/>
                    <a:latin typeface="Arial" panose="020B0604020202020204" pitchFamily="34" charset="0"/>
                    <a:ea typeface="+mn-ea"/>
                    <a:cs typeface="Arial" panose="020B0604020202020204" pitchFamily="34" charset="0"/>
                  </a:endParaRPr>
                </a:p>
              </p:txBody>
            </p:sp>
          </p:grpSp>
          <p:grpSp>
            <p:nvGrpSpPr>
              <p:cNvPr id="12" name="Group 11">
                <a:extLst>
                  <a:ext uri="{FF2B5EF4-FFF2-40B4-BE49-F238E27FC236}">
                    <a16:creationId xmlns:a16="http://schemas.microsoft.com/office/drawing/2014/main" xmlns="" id="{4057C028-662E-45AF-BDB6-B62D657DB1FD}"/>
                  </a:ext>
                </a:extLst>
              </p:cNvPr>
              <p:cNvGrpSpPr/>
              <p:nvPr/>
            </p:nvGrpSpPr>
            <p:grpSpPr>
              <a:xfrm>
                <a:off x="2764809" y="2089666"/>
                <a:ext cx="1338966" cy="1338966"/>
                <a:chOff x="2781046" y="2176839"/>
                <a:chExt cx="1338966" cy="1338966"/>
              </a:xfrm>
            </p:grpSpPr>
            <p:grpSp>
              <p:nvGrpSpPr>
                <p:cNvPr id="13" name="Group 12">
                  <a:extLst>
                    <a:ext uri="{FF2B5EF4-FFF2-40B4-BE49-F238E27FC236}">
                      <a16:creationId xmlns:a16="http://schemas.microsoft.com/office/drawing/2014/main" xmlns="" id="{4E3F75F6-9943-48B4-A083-2CD066A6CEAE}"/>
                    </a:ext>
                  </a:extLst>
                </p:cNvPr>
                <p:cNvGrpSpPr/>
                <p:nvPr/>
              </p:nvGrpSpPr>
              <p:grpSpPr>
                <a:xfrm>
                  <a:off x="2781046" y="2176839"/>
                  <a:ext cx="1338966" cy="1338966"/>
                  <a:chOff x="4689859" y="5884991"/>
                  <a:chExt cx="447476" cy="447476"/>
                </a:xfrm>
              </p:grpSpPr>
              <p:sp>
                <p:nvSpPr>
                  <p:cNvPr id="15" name="Rectangle: Rounded Corners 57">
                    <a:extLst>
                      <a:ext uri="{FF2B5EF4-FFF2-40B4-BE49-F238E27FC236}">
                        <a16:creationId xmlns:a16="http://schemas.microsoft.com/office/drawing/2014/main" xmlns="" id="{F6DE81F4-B889-4F3F-B0A0-DD678BFA649B}"/>
                      </a:ext>
                    </a:extLst>
                  </p:cNvPr>
                  <p:cNvSpPr/>
                  <p:nvPr/>
                </p:nvSpPr>
                <p:spPr>
                  <a:xfrm flipH="1">
                    <a:off x="4689859" y="5884991"/>
                    <a:ext cx="447476" cy="447476"/>
                  </a:xfrm>
                  <a:prstGeom prst="roundRect">
                    <a:avLst/>
                  </a:prstGeom>
                  <a:solidFill>
                    <a:srgbClr val="FFFFFF"/>
                  </a:solidFill>
                  <a:ln w="6350" cap="flat" cmpd="sng" algn="ctr">
                    <a:solidFill>
                      <a:srgbClr val="EA4D3C"/>
                    </a:solidFill>
                    <a:prstDash val="solid"/>
                    <a:miter lim="800000"/>
                  </a:ln>
                  <a:effectLst>
                    <a:innerShdw blurRad="114300">
                      <a:prstClr val="black">
                        <a:alpha val="15000"/>
                      </a:prstClr>
                    </a:innerShdw>
                  </a:effectLst>
                </p:spPr>
                <p:txBody>
                  <a:bodyPr rtlCol="0" anchor="t"/>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ysClr val="window" lastClr="FFFFFF"/>
                      </a:solidFill>
                      <a:effectLst/>
                      <a:uLnTx/>
                      <a:uFillTx/>
                      <a:latin typeface="Calibri" panose="020F0502020204030204"/>
                      <a:ea typeface="+mn-ea"/>
                      <a:cs typeface="+mn-cs"/>
                    </a:endParaRPr>
                  </a:p>
                </p:txBody>
              </p:sp>
              <p:sp>
                <p:nvSpPr>
                  <p:cNvPr id="16" name="Freeform: Shape 58">
                    <a:extLst>
                      <a:ext uri="{FF2B5EF4-FFF2-40B4-BE49-F238E27FC236}">
                        <a16:creationId xmlns:a16="http://schemas.microsoft.com/office/drawing/2014/main" xmlns="" id="{67010565-86C0-452F-9558-58121CB020E8}"/>
                      </a:ext>
                    </a:extLst>
                  </p:cNvPr>
                  <p:cNvSpPr/>
                  <p:nvPr/>
                </p:nvSpPr>
                <p:spPr>
                  <a:xfrm flipH="1">
                    <a:off x="4746807" y="5969921"/>
                    <a:ext cx="333582" cy="277617"/>
                  </a:xfrm>
                  <a:custGeom>
                    <a:avLst/>
                    <a:gdLst>
                      <a:gd name="connsiteX0" fmla="*/ 370915 w 981525"/>
                      <a:gd name="connsiteY0" fmla="*/ 613164 h 816853"/>
                      <a:gd name="connsiteX1" fmla="*/ 685177 w 981525"/>
                      <a:gd name="connsiteY1" fmla="*/ 613165 h 816853"/>
                      <a:gd name="connsiteX2" fmla="*/ 682772 w 981525"/>
                      <a:gd name="connsiteY2" fmla="*/ 616732 h 816853"/>
                      <a:gd name="connsiteX3" fmla="*/ 677439 w 981525"/>
                      <a:gd name="connsiteY3" fmla="*/ 643148 h 816853"/>
                      <a:gd name="connsiteX4" fmla="*/ 682772 w 981525"/>
                      <a:gd name="connsiteY4" fmla="*/ 669563 h 816853"/>
                      <a:gd name="connsiteX5" fmla="*/ 697317 w 981525"/>
                      <a:gd name="connsiteY5" fmla="*/ 691135 h 816853"/>
                      <a:gd name="connsiteX6" fmla="*/ 712463 w 981525"/>
                      <a:gd name="connsiteY6" fmla="*/ 701348 h 816853"/>
                      <a:gd name="connsiteX7" fmla="*/ 712848 w 981525"/>
                      <a:gd name="connsiteY7" fmla="*/ 701759 h 816853"/>
                      <a:gd name="connsiteX8" fmla="*/ 713074 w 981525"/>
                      <a:gd name="connsiteY8" fmla="*/ 701759 h 816853"/>
                      <a:gd name="connsiteX9" fmla="*/ 718889 w 981525"/>
                      <a:gd name="connsiteY9" fmla="*/ 705680 h 816853"/>
                      <a:gd name="connsiteX10" fmla="*/ 745305 w 981525"/>
                      <a:gd name="connsiteY10" fmla="*/ 711013 h 816853"/>
                      <a:gd name="connsiteX11" fmla="*/ 949940 w 981525"/>
                      <a:gd name="connsiteY11" fmla="*/ 711014 h 816853"/>
                      <a:gd name="connsiteX12" fmla="*/ 968106 w 981525"/>
                      <a:gd name="connsiteY12" fmla="*/ 725973 h 816853"/>
                      <a:gd name="connsiteX13" fmla="*/ 978061 w 981525"/>
                      <a:gd name="connsiteY13" fmla="*/ 758563 h 816853"/>
                      <a:gd name="connsiteX14" fmla="*/ 919771 w 981525"/>
                      <a:gd name="connsiteY14" fmla="*/ 816853 h 816853"/>
                      <a:gd name="connsiteX15" fmla="*/ 278568 w 981525"/>
                      <a:gd name="connsiteY15" fmla="*/ 816853 h 816853"/>
                      <a:gd name="connsiteX16" fmla="*/ 220278 w 981525"/>
                      <a:gd name="connsiteY16" fmla="*/ 758563 h 816853"/>
                      <a:gd name="connsiteX17" fmla="*/ 255879 w 981525"/>
                      <a:gd name="connsiteY17" fmla="*/ 704854 h 816853"/>
                      <a:gd name="connsiteX18" fmla="*/ 271208 w 981525"/>
                      <a:gd name="connsiteY18" fmla="*/ 701759 h 816853"/>
                      <a:gd name="connsiteX19" fmla="*/ 277100 w 981525"/>
                      <a:gd name="connsiteY19" fmla="*/ 701759 h 816853"/>
                      <a:gd name="connsiteX20" fmla="*/ 277240 w 981525"/>
                      <a:gd name="connsiteY20" fmla="*/ 701489 h 816853"/>
                      <a:gd name="connsiteX21" fmla="*/ 307178 w 981525"/>
                      <a:gd name="connsiteY21" fmla="*/ 701489 h 816853"/>
                      <a:gd name="connsiteX22" fmla="*/ 375044 w 981525"/>
                      <a:gd name="connsiteY22" fmla="*/ 633623 h 816853"/>
                      <a:gd name="connsiteX23" fmla="*/ 375045 w 981525"/>
                      <a:gd name="connsiteY23" fmla="*/ 633623 h 816853"/>
                      <a:gd name="connsiteX24" fmla="*/ 362540 w 981525"/>
                      <a:gd name="connsiteY24" fmla="*/ 371373 h 816853"/>
                      <a:gd name="connsiteX25" fmla="*/ 693154 w 981525"/>
                      <a:gd name="connsiteY25" fmla="*/ 371375 h 816853"/>
                      <a:gd name="connsiteX26" fmla="*/ 682772 w 981525"/>
                      <a:gd name="connsiteY26" fmla="*/ 386772 h 816853"/>
                      <a:gd name="connsiteX27" fmla="*/ 677439 w 981525"/>
                      <a:gd name="connsiteY27" fmla="*/ 413188 h 816853"/>
                      <a:gd name="connsiteX28" fmla="*/ 682772 w 981525"/>
                      <a:gd name="connsiteY28" fmla="*/ 439603 h 816853"/>
                      <a:gd name="connsiteX29" fmla="*/ 745305 w 981525"/>
                      <a:gd name="connsiteY29" fmla="*/ 481053 h 816853"/>
                      <a:gd name="connsiteX30" fmla="*/ 948270 w 981525"/>
                      <a:gd name="connsiteY30" fmla="*/ 481054 h 816853"/>
                      <a:gd name="connsiteX31" fmla="*/ 960891 w 981525"/>
                      <a:gd name="connsiteY31" fmla="*/ 489838 h 816853"/>
                      <a:gd name="connsiteX32" fmla="*/ 981525 w 981525"/>
                      <a:gd name="connsiteY32" fmla="*/ 541263 h 816853"/>
                      <a:gd name="connsiteX33" fmla="*/ 981524 w 981525"/>
                      <a:gd name="connsiteY33" fmla="*/ 541263 h 816853"/>
                      <a:gd name="connsiteX34" fmla="*/ 975988 w 981525"/>
                      <a:gd name="connsiteY34" fmla="*/ 569571 h 816853"/>
                      <a:gd name="connsiteX35" fmla="*/ 972258 w 981525"/>
                      <a:gd name="connsiteY35" fmla="*/ 575282 h 816853"/>
                      <a:gd name="connsiteX36" fmla="*/ 745305 w 981525"/>
                      <a:gd name="connsiteY36" fmla="*/ 575282 h 816853"/>
                      <a:gd name="connsiteX37" fmla="*/ 697317 w 981525"/>
                      <a:gd name="connsiteY37" fmla="*/ 595160 h 816853"/>
                      <a:gd name="connsiteX38" fmla="*/ 685178 w 981525"/>
                      <a:gd name="connsiteY38" fmla="*/ 613163 h 816853"/>
                      <a:gd name="connsiteX39" fmla="*/ 370914 w 981525"/>
                      <a:gd name="connsiteY39" fmla="*/ 613162 h 816853"/>
                      <a:gd name="connsiteX40" fmla="*/ 369712 w 981525"/>
                      <a:gd name="connsiteY40" fmla="*/ 607207 h 816853"/>
                      <a:gd name="connsiteX41" fmla="*/ 307179 w 981525"/>
                      <a:gd name="connsiteY41" fmla="*/ 565757 h 816853"/>
                      <a:gd name="connsiteX42" fmla="*/ 4790 w 981525"/>
                      <a:gd name="connsiteY42" fmla="*/ 565757 h 816853"/>
                      <a:gd name="connsiteX43" fmla="*/ 0 w 981525"/>
                      <a:gd name="connsiteY43" fmla="*/ 541262 h 816853"/>
                      <a:gd name="connsiteX44" fmla="*/ 5536 w 981525"/>
                      <a:gd name="connsiteY44" fmla="*/ 512954 h 816853"/>
                      <a:gd name="connsiteX45" fmla="*/ 20635 w 981525"/>
                      <a:gd name="connsiteY45" fmla="*/ 489838 h 816853"/>
                      <a:gd name="connsiteX46" fmla="*/ 36173 w 981525"/>
                      <a:gd name="connsiteY46" fmla="*/ 479022 h 816853"/>
                      <a:gd name="connsiteX47" fmla="*/ 38654 w 981525"/>
                      <a:gd name="connsiteY47" fmla="*/ 480749 h 816853"/>
                      <a:gd name="connsiteX48" fmla="*/ 43028 w 981525"/>
                      <a:gd name="connsiteY48" fmla="*/ 477799 h 816853"/>
                      <a:gd name="connsiteX49" fmla="*/ 50495 w 981525"/>
                      <a:gd name="connsiteY49" fmla="*/ 476292 h 816853"/>
                      <a:gd name="connsiteX50" fmla="*/ 307178 w 981525"/>
                      <a:gd name="connsiteY50" fmla="*/ 476292 h 816853"/>
                      <a:gd name="connsiteX51" fmla="*/ 375044 w 981525"/>
                      <a:gd name="connsiteY51" fmla="*/ 408426 h 816853"/>
                      <a:gd name="connsiteX52" fmla="*/ 375045 w 981525"/>
                      <a:gd name="connsiteY52" fmla="*/ 408426 h 816853"/>
                      <a:gd name="connsiteX53" fmla="*/ 369712 w 981525"/>
                      <a:gd name="connsiteY53" fmla="*/ 382010 h 816853"/>
                      <a:gd name="connsiteX54" fmla="*/ 346918 w 981525"/>
                      <a:gd name="connsiteY54" fmla="*/ 116580 h 816853"/>
                      <a:gd name="connsiteX55" fmla="*/ 712629 w 981525"/>
                      <a:gd name="connsiteY55" fmla="*/ 116580 h 816853"/>
                      <a:gd name="connsiteX56" fmla="*/ 697317 w 981525"/>
                      <a:gd name="connsiteY56" fmla="*/ 126904 h 816853"/>
                      <a:gd name="connsiteX57" fmla="*/ 682772 w 981525"/>
                      <a:gd name="connsiteY57" fmla="*/ 148476 h 816853"/>
                      <a:gd name="connsiteX58" fmla="*/ 677439 w 981525"/>
                      <a:gd name="connsiteY58" fmla="*/ 174892 h 816853"/>
                      <a:gd name="connsiteX59" fmla="*/ 682772 w 981525"/>
                      <a:gd name="connsiteY59" fmla="*/ 201307 h 816853"/>
                      <a:gd name="connsiteX60" fmla="*/ 745305 w 981525"/>
                      <a:gd name="connsiteY60" fmla="*/ 242757 h 816853"/>
                      <a:gd name="connsiteX61" fmla="*/ 942171 w 981525"/>
                      <a:gd name="connsiteY61" fmla="*/ 242758 h 816853"/>
                      <a:gd name="connsiteX62" fmla="*/ 961719 w 981525"/>
                      <a:gd name="connsiteY62" fmla="*/ 255937 h 816853"/>
                      <a:gd name="connsiteX63" fmla="*/ 981525 w 981525"/>
                      <a:gd name="connsiteY63" fmla="*/ 303752 h 816853"/>
                      <a:gd name="connsiteX64" fmla="*/ 981524 w 981525"/>
                      <a:gd name="connsiteY64" fmla="*/ 303752 h 816853"/>
                      <a:gd name="connsiteX65" fmla="*/ 976210 w 981525"/>
                      <a:gd name="connsiteY65" fmla="*/ 330073 h 816853"/>
                      <a:gd name="connsiteX66" fmla="*/ 965929 w 981525"/>
                      <a:gd name="connsiteY66" fmla="*/ 345322 h 816853"/>
                      <a:gd name="connsiteX67" fmla="*/ 745305 w 981525"/>
                      <a:gd name="connsiteY67" fmla="*/ 345322 h 816853"/>
                      <a:gd name="connsiteX68" fmla="*/ 697317 w 981525"/>
                      <a:gd name="connsiteY68" fmla="*/ 365200 h 816853"/>
                      <a:gd name="connsiteX69" fmla="*/ 693155 w 981525"/>
                      <a:gd name="connsiteY69" fmla="*/ 371373 h 816853"/>
                      <a:gd name="connsiteX70" fmla="*/ 362539 w 981525"/>
                      <a:gd name="connsiteY70" fmla="*/ 371372 h 816853"/>
                      <a:gd name="connsiteX71" fmla="*/ 355167 w 981525"/>
                      <a:gd name="connsiteY71" fmla="*/ 360438 h 816853"/>
                      <a:gd name="connsiteX72" fmla="*/ 307179 w 981525"/>
                      <a:gd name="connsiteY72" fmla="*/ 340560 h 816853"/>
                      <a:gd name="connsiteX73" fmla="*/ 12385 w 981525"/>
                      <a:gd name="connsiteY73" fmla="*/ 340560 h 816853"/>
                      <a:gd name="connsiteX74" fmla="*/ 5314 w 981525"/>
                      <a:gd name="connsiteY74" fmla="*/ 330072 h 816853"/>
                      <a:gd name="connsiteX75" fmla="*/ 0 w 981525"/>
                      <a:gd name="connsiteY75" fmla="*/ 303751 h 816853"/>
                      <a:gd name="connsiteX76" fmla="*/ 5314 w 981525"/>
                      <a:gd name="connsiteY76" fmla="*/ 277431 h 816853"/>
                      <a:gd name="connsiteX77" fmla="*/ 29813 w 981525"/>
                      <a:gd name="connsiteY77" fmla="*/ 247679 h 816853"/>
                      <a:gd name="connsiteX78" fmla="*/ 61516 w 981525"/>
                      <a:gd name="connsiteY78" fmla="*/ 237996 h 816853"/>
                      <a:gd name="connsiteX79" fmla="*/ 307178 w 981525"/>
                      <a:gd name="connsiteY79" fmla="*/ 237996 h 816853"/>
                      <a:gd name="connsiteX80" fmla="*/ 375044 w 981525"/>
                      <a:gd name="connsiteY80" fmla="*/ 170130 h 816853"/>
                      <a:gd name="connsiteX81" fmla="*/ 375045 w 981525"/>
                      <a:gd name="connsiteY81" fmla="*/ 170130 h 816853"/>
                      <a:gd name="connsiteX82" fmla="*/ 355167 w 981525"/>
                      <a:gd name="connsiteY82" fmla="*/ 122142 h 816853"/>
                      <a:gd name="connsiteX83" fmla="*/ 170161 w 981525"/>
                      <a:gd name="connsiteY83" fmla="*/ 0 h 816853"/>
                      <a:gd name="connsiteX84" fmla="*/ 811364 w 981525"/>
                      <a:gd name="connsiteY84" fmla="*/ 0 h 816853"/>
                      <a:gd name="connsiteX85" fmla="*/ 869654 w 981525"/>
                      <a:gd name="connsiteY85" fmla="*/ 58290 h 816853"/>
                      <a:gd name="connsiteX86" fmla="*/ 852581 w 981525"/>
                      <a:gd name="connsiteY86" fmla="*/ 99507 h 816853"/>
                      <a:gd name="connsiteX87" fmla="*/ 841429 w 981525"/>
                      <a:gd name="connsiteY87" fmla="*/ 107026 h 816853"/>
                      <a:gd name="connsiteX88" fmla="*/ 745305 w 981525"/>
                      <a:gd name="connsiteY88" fmla="*/ 107026 h 816853"/>
                      <a:gd name="connsiteX89" fmla="*/ 718889 w 981525"/>
                      <a:gd name="connsiteY89" fmla="*/ 112359 h 816853"/>
                      <a:gd name="connsiteX90" fmla="*/ 712630 w 981525"/>
                      <a:gd name="connsiteY90" fmla="*/ 116579 h 816853"/>
                      <a:gd name="connsiteX91" fmla="*/ 346916 w 981525"/>
                      <a:gd name="connsiteY91" fmla="*/ 116579 h 816853"/>
                      <a:gd name="connsiteX92" fmla="*/ 333595 w 981525"/>
                      <a:gd name="connsiteY92" fmla="*/ 107597 h 816853"/>
                      <a:gd name="connsiteX93" fmla="*/ 307179 w 981525"/>
                      <a:gd name="connsiteY93" fmla="*/ 102264 h 816853"/>
                      <a:gd name="connsiteX94" fmla="*/ 135650 w 981525"/>
                      <a:gd name="connsiteY94" fmla="*/ 102264 h 816853"/>
                      <a:gd name="connsiteX95" fmla="*/ 121826 w 981525"/>
                      <a:gd name="connsiteY95" fmla="*/ 90881 h 816853"/>
                      <a:gd name="connsiteX96" fmla="*/ 111871 w 981525"/>
                      <a:gd name="connsiteY96" fmla="*/ 58290 h 816853"/>
                      <a:gd name="connsiteX97" fmla="*/ 170161 w 981525"/>
                      <a:gd name="connsiteY97" fmla="*/ 0 h 816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981525" h="816853">
                        <a:moveTo>
                          <a:pt x="370915" y="613164"/>
                        </a:moveTo>
                        <a:lnTo>
                          <a:pt x="685177" y="613165"/>
                        </a:lnTo>
                        <a:lnTo>
                          <a:pt x="682772" y="616732"/>
                        </a:lnTo>
                        <a:lnTo>
                          <a:pt x="677439" y="643148"/>
                        </a:lnTo>
                        <a:lnTo>
                          <a:pt x="682772" y="669563"/>
                        </a:lnTo>
                        <a:cubicBezTo>
                          <a:pt x="686207" y="677683"/>
                          <a:pt x="691176" y="684995"/>
                          <a:pt x="697317" y="691135"/>
                        </a:cubicBezTo>
                        <a:lnTo>
                          <a:pt x="712463" y="701348"/>
                        </a:lnTo>
                        <a:lnTo>
                          <a:pt x="712848" y="701759"/>
                        </a:lnTo>
                        <a:lnTo>
                          <a:pt x="713074" y="701759"/>
                        </a:lnTo>
                        <a:lnTo>
                          <a:pt x="718889" y="705680"/>
                        </a:lnTo>
                        <a:cubicBezTo>
                          <a:pt x="727008" y="709114"/>
                          <a:pt x="735935" y="711013"/>
                          <a:pt x="745305" y="711013"/>
                        </a:cubicBezTo>
                        <a:lnTo>
                          <a:pt x="949940" y="711014"/>
                        </a:lnTo>
                        <a:lnTo>
                          <a:pt x="968106" y="725973"/>
                        </a:lnTo>
                        <a:cubicBezTo>
                          <a:pt x="974391" y="735276"/>
                          <a:pt x="978061" y="746491"/>
                          <a:pt x="978061" y="758563"/>
                        </a:cubicBezTo>
                        <a:cubicBezTo>
                          <a:pt x="978061" y="790756"/>
                          <a:pt x="951964" y="816853"/>
                          <a:pt x="919771" y="816853"/>
                        </a:cubicBezTo>
                        <a:lnTo>
                          <a:pt x="278568" y="816853"/>
                        </a:lnTo>
                        <a:cubicBezTo>
                          <a:pt x="246375" y="816853"/>
                          <a:pt x="220278" y="790756"/>
                          <a:pt x="220278" y="758563"/>
                        </a:cubicBezTo>
                        <a:cubicBezTo>
                          <a:pt x="220278" y="734418"/>
                          <a:pt x="234958" y="713703"/>
                          <a:pt x="255879" y="704854"/>
                        </a:cubicBezTo>
                        <a:lnTo>
                          <a:pt x="271208" y="701759"/>
                        </a:lnTo>
                        <a:lnTo>
                          <a:pt x="277100" y="701759"/>
                        </a:lnTo>
                        <a:lnTo>
                          <a:pt x="277240" y="701489"/>
                        </a:lnTo>
                        <a:lnTo>
                          <a:pt x="307178" y="701489"/>
                        </a:lnTo>
                        <a:cubicBezTo>
                          <a:pt x="344659" y="701489"/>
                          <a:pt x="375044" y="671104"/>
                          <a:pt x="375044" y="633623"/>
                        </a:cubicBezTo>
                        <a:lnTo>
                          <a:pt x="375045" y="633623"/>
                        </a:lnTo>
                        <a:close/>
                        <a:moveTo>
                          <a:pt x="362540" y="371373"/>
                        </a:moveTo>
                        <a:lnTo>
                          <a:pt x="693154" y="371375"/>
                        </a:lnTo>
                        <a:lnTo>
                          <a:pt x="682772" y="386772"/>
                        </a:lnTo>
                        <a:lnTo>
                          <a:pt x="677439" y="413188"/>
                        </a:lnTo>
                        <a:lnTo>
                          <a:pt x="682772" y="439603"/>
                        </a:lnTo>
                        <a:cubicBezTo>
                          <a:pt x="693075" y="463962"/>
                          <a:pt x="717194" y="481053"/>
                          <a:pt x="745305" y="481053"/>
                        </a:cubicBezTo>
                        <a:lnTo>
                          <a:pt x="948270" y="481054"/>
                        </a:lnTo>
                        <a:lnTo>
                          <a:pt x="960891" y="489838"/>
                        </a:lnTo>
                        <a:cubicBezTo>
                          <a:pt x="973639" y="502998"/>
                          <a:pt x="981525" y="521180"/>
                          <a:pt x="981525" y="541263"/>
                        </a:cubicBezTo>
                        <a:lnTo>
                          <a:pt x="981524" y="541263"/>
                        </a:lnTo>
                        <a:cubicBezTo>
                          <a:pt x="981524" y="551304"/>
                          <a:pt x="979553" y="560869"/>
                          <a:pt x="975988" y="569571"/>
                        </a:cubicBezTo>
                        <a:lnTo>
                          <a:pt x="972258" y="575282"/>
                        </a:lnTo>
                        <a:lnTo>
                          <a:pt x="745305" y="575282"/>
                        </a:lnTo>
                        <a:cubicBezTo>
                          <a:pt x="726565" y="575282"/>
                          <a:pt x="709598" y="582878"/>
                          <a:pt x="697317" y="595160"/>
                        </a:cubicBezTo>
                        <a:lnTo>
                          <a:pt x="685178" y="613163"/>
                        </a:lnTo>
                        <a:lnTo>
                          <a:pt x="370914" y="613162"/>
                        </a:lnTo>
                        <a:lnTo>
                          <a:pt x="369712" y="607207"/>
                        </a:lnTo>
                        <a:cubicBezTo>
                          <a:pt x="359409" y="582849"/>
                          <a:pt x="335290" y="565757"/>
                          <a:pt x="307179" y="565757"/>
                        </a:cubicBezTo>
                        <a:lnTo>
                          <a:pt x="4790" y="565757"/>
                        </a:lnTo>
                        <a:lnTo>
                          <a:pt x="0" y="541262"/>
                        </a:lnTo>
                        <a:lnTo>
                          <a:pt x="5536" y="512954"/>
                        </a:lnTo>
                        <a:cubicBezTo>
                          <a:pt x="9101" y="504253"/>
                          <a:pt x="14260" y="496418"/>
                          <a:pt x="20635" y="489838"/>
                        </a:cubicBezTo>
                        <a:lnTo>
                          <a:pt x="36173" y="479022"/>
                        </a:lnTo>
                        <a:lnTo>
                          <a:pt x="38654" y="480749"/>
                        </a:lnTo>
                        <a:lnTo>
                          <a:pt x="43028" y="477799"/>
                        </a:lnTo>
                        <a:lnTo>
                          <a:pt x="50495" y="476292"/>
                        </a:lnTo>
                        <a:lnTo>
                          <a:pt x="307178" y="476292"/>
                        </a:lnTo>
                        <a:cubicBezTo>
                          <a:pt x="344659" y="476292"/>
                          <a:pt x="375044" y="445907"/>
                          <a:pt x="375044" y="408426"/>
                        </a:cubicBezTo>
                        <a:lnTo>
                          <a:pt x="375045" y="408426"/>
                        </a:lnTo>
                        <a:cubicBezTo>
                          <a:pt x="375045" y="399056"/>
                          <a:pt x="373146" y="390129"/>
                          <a:pt x="369712" y="382010"/>
                        </a:cubicBezTo>
                        <a:close/>
                        <a:moveTo>
                          <a:pt x="346918" y="116580"/>
                        </a:moveTo>
                        <a:lnTo>
                          <a:pt x="712629" y="116580"/>
                        </a:lnTo>
                        <a:lnTo>
                          <a:pt x="697317" y="126904"/>
                        </a:lnTo>
                        <a:cubicBezTo>
                          <a:pt x="691176" y="133045"/>
                          <a:pt x="686207" y="140357"/>
                          <a:pt x="682772" y="148476"/>
                        </a:cubicBezTo>
                        <a:lnTo>
                          <a:pt x="677439" y="174892"/>
                        </a:lnTo>
                        <a:lnTo>
                          <a:pt x="682772" y="201307"/>
                        </a:lnTo>
                        <a:cubicBezTo>
                          <a:pt x="693075" y="225666"/>
                          <a:pt x="717194" y="242757"/>
                          <a:pt x="745305" y="242757"/>
                        </a:cubicBezTo>
                        <a:lnTo>
                          <a:pt x="942171" y="242758"/>
                        </a:lnTo>
                        <a:lnTo>
                          <a:pt x="961719" y="255937"/>
                        </a:lnTo>
                        <a:cubicBezTo>
                          <a:pt x="973956" y="268174"/>
                          <a:pt x="981525" y="285079"/>
                          <a:pt x="981525" y="303752"/>
                        </a:cubicBezTo>
                        <a:lnTo>
                          <a:pt x="981524" y="303752"/>
                        </a:lnTo>
                        <a:cubicBezTo>
                          <a:pt x="981524" y="313089"/>
                          <a:pt x="979632" y="321983"/>
                          <a:pt x="976210" y="330073"/>
                        </a:cubicBezTo>
                        <a:lnTo>
                          <a:pt x="965929" y="345322"/>
                        </a:lnTo>
                        <a:lnTo>
                          <a:pt x="745305" y="345322"/>
                        </a:lnTo>
                        <a:cubicBezTo>
                          <a:pt x="726565" y="345322"/>
                          <a:pt x="709598" y="352918"/>
                          <a:pt x="697317" y="365200"/>
                        </a:cubicBezTo>
                        <a:lnTo>
                          <a:pt x="693155" y="371373"/>
                        </a:lnTo>
                        <a:lnTo>
                          <a:pt x="362539" y="371372"/>
                        </a:lnTo>
                        <a:lnTo>
                          <a:pt x="355167" y="360438"/>
                        </a:lnTo>
                        <a:cubicBezTo>
                          <a:pt x="342886" y="348156"/>
                          <a:pt x="325919" y="340560"/>
                          <a:pt x="307179" y="340560"/>
                        </a:cubicBezTo>
                        <a:lnTo>
                          <a:pt x="12385" y="340560"/>
                        </a:lnTo>
                        <a:lnTo>
                          <a:pt x="5314" y="330072"/>
                        </a:lnTo>
                        <a:lnTo>
                          <a:pt x="0" y="303751"/>
                        </a:lnTo>
                        <a:lnTo>
                          <a:pt x="5314" y="277431"/>
                        </a:lnTo>
                        <a:cubicBezTo>
                          <a:pt x="10447" y="265296"/>
                          <a:pt x="19021" y="254971"/>
                          <a:pt x="29813" y="247679"/>
                        </a:cubicBezTo>
                        <a:lnTo>
                          <a:pt x="61516" y="237996"/>
                        </a:lnTo>
                        <a:lnTo>
                          <a:pt x="307178" y="237996"/>
                        </a:lnTo>
                        <a:cubicBezTo>
                          <a:pt x="344659" y="237996"/>
                          <a:pt x="375044" y="207611"/>
                          <a:pt x="375044" y="170130"/>
                        </a:cubicBezTo>
                        <a:lnTo>
                          <a:pt x="375045" y="170130"/>
                        </a:lnTo>
                        <a:cubicBezTo>
                          <a:pt x="375045" y="151390"/>
                          <a:pt x="367449" y="134423"/>
                          <a:pt x="355167" y="122142"/>
                        </a:cubicBezTo>
                        <a:close/>
                        <a:moveTo>
                          <a:pt x="170161" y="0"/>
                        </a:moveTo>
                        <a:lnTo>
                          <a:pt x="811364" y="0"/>
                        </a:lnTo>
                        <a:cubicBezTo>
                          <a:pt x="843557" y="0"/>
                          <a:pt x="869654" y="26097"/>
                          <a:pt x="869654" y="58290"/>
                        </a:cubicBezTo>
                        <a:cubicBezTo>
                          <a:pt x="869654" y="74387"/>
                          <a:pt x="863130" y="88959"/>
                          <a:pt x="852581" y="99507"/>
                        </a:cubicBezTo>
                        <a:lnTo>
                          <a:pt x="841429" y="107026"/>
                        </a:lnTo>
                        <a:lnTo>
                          <a:pt x="745305" y="107026"/>
                        </a:lnTo>
                        <a:cubicBezTo>
                          <a:pt x="735935" y="107026"/>
                          <a:pt x="727008" y="108925"/>
                          <a:pt x="718889" y="112359"/>
                        </a:cubicBezTo>
                        <a:lnTo>
                          <a:pt x="712630" y="116579"/>
                        </a:lnTo>
                        <a:lnTo>
                          <a:pt x="346916" y="116579"/>
                        </a:lnTo>
                        <a:lnTo>
                          <a:pt x="333595" y="107597"/>
                        </a:lnTo>
                        <a:cubicBezTo>
                          <a:pt x="325476" y="104163"/>
                          <a:pt x="316549" y="102264"/>
                          <a:pt x="307179" y="102264"/>
                        </a:cubicBezTo>
                        <a:lnTo>
                          <a:pt x="135650" y="102264"/>
                        </a:lnTo>
                        <a:lnTo>
                          <a:pt x="121826" y="90881"/>
                        </a:lnTo>
                        <a:cubicBezTo>
                          <a:pt x="115541" y="81578"/>
                          <a:pt x="111871" y="70363"/>
                          <a:pt x="111871" y="58290"/>
                        </a:cubicBezTo>
                        <a:cubicBezTo>
                          <a:pt x="111871" y="26097"/>
                          <a:pt x="137968" y="0"/>
                          <a:pt x="170161" y="0"/>
                        </a:cubicBezTo>
                        <a:close/>
                      </a:path>
                    </a:pathLst>
                  </a:custGeom>
                  <a:solidFill>
                    <a:srgbClr val="EA4D3C">
                      <a:lumMod val="20000"/>
                      <a:lumOff val="80000"/>
                      <a:alpha val="25000"/>
                    </a:srgbClr>
                  </a:solidFill>
                  <a:ln w="12700" cap="flat" cmpd="sng" algn="ctr">
                    <a:noFill/>
                    <a:prstDash val="solid"/>
                    <a:miter lim="800000"/>
                  </a:ln>
                  <a:effectLst/>
                </p:spPr>
                <p:txBody>
                  <a:bodyPr wrap="square" rtlCol="0" anchor="t">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ysClr val="window" lastClr="FFFFFF"/>
                      </a:solidFill>
                      <a:effectLst/>
                      <a:uLnTx/>
                      <a:uFillTx/>
                      <a:latin typeface="Calibri" panose="020F0502020204030204"/>
                      <a:ea typeface="+mn-ea"/>
                      <a:cs typeface="+mn-cs"/>
                    </a:endParaRPr>
                  </a:p>
                </p:txBody>
              </p:sp>
            </p:grpSp>
            <p:sp>
              <p:nvSpPr>
                <p:cNvPr id="14" name="Freeform: Shape 56">
                  <a:extLst>
                    <a:ext uri="{FF2B5EF4-FFF2-40B4-BE49-F238E27FC236}">
                      <a16:creationId xmlns:a16="http://schemas.microsoft.com/office/drawing/2014/main" xmlns="" id="{921212F8-4A3A-442C-BC39-38BEAF206A95}"/>
                    </a:ext>
                  </a:extLst>
                </p:cNvPr>
                <p:cNvSpPr/>
                <p:nvPr/>
              </p:nvSpPr>
              <p:spPr>
                <a:xfrm>
                  <a:off x="3170582" y="2536697"/>
                  <a:ext cx="559894" cy="619250"/>
                </a:xfrm>
                <a:custGeom>
                  <a:avLst/>
                  <a:gdLst>
                    <a:gd name="connsiteX0" fmla="*/ 33832 w 559894"/>
                    <a:gd name="connsiteY0" fmla="*/ 436569 h 619250"/>
                    <a:gd name="connsiteX1" fmla="*/ 52023 w 559894"/>
                    <a:gd name="connsiteY1" fmla="*/ 436569 h 619250"/>
                    <a:gd name="connsiteX2" fmla="*/ 182843 w 559894"/>
                    <a:gd name="connsiteY2" fmla="*/ 567259 h 619250"/>
                    <a:gd name="connsiteX3" fmla="*/ 182843 w 559894"/>
                    <a:gd name="connsiteY3" fmla="*/ 585579 h 619250"/>
                    <a:gd name="connsiteX4" fmla="*/ 152784 w 559894"/>
                    <a:gd name="connsiteY4" fmla="*/ 615508 h 619250"/>
                    <a:gd name="connsiteX5" fmla="*/ 143751 w 559894"/>
                    <a:gd name="connsiteY5" fmla="*/ 619250 h 619250"/>
                    <a:gd name="connsiteX6" fmla="*/ 134593 w 559894"/>
                    <a:gd name="connsiteY6" fmla="*/ 615508 h 619250"/>
                    <a:gd name="connsiteX7" fmla="*/ 3774 w 559894"/>
                    <a:gd name="connsiteY7" fmla="*/ 484689 h 619250"/>
                    <a:gd name="connsiteX8" fmla="*/ 3774 w 559894"/>
                    <a:gd name="connsiteY8" fmla="*/ 466498 h 619250"/>
                    <a:gd name="connsiteX9" fmla="*/ 518401 w 559894"/>
                    <a:gd name="connsiteY9" fmla="*/ 306653 h 619250"/>
                    <a:gd name="connsiteX10" fmla="*/ 550912 w 559894"/>
                    <a:gd name="connsiteY10" fmla="*/ 326524 h 619250"/>
                    <a:gd name="connsiteX11" fmla="*/ 559557 w 559894"/>
                    <a:gd name="connsiteY11" fmla="*/ 360713 h 619250"/>
                    <a:gd name="connsiteX12" fmla="*/ 559427 w 559894"/>
                    <a:gd name="connsiteY12" fmla="*/ 360973 h 619250"/>
                    <a:gd name="connsiteX13" fmla="*/ 559431 w 559894"/>
                    <a:gd name="connsiteY13" fmla="*/ 360971 h 619250"/>
                    <a:gd name="connsiteX14" fmla="*/ 540986 w 559894"/>
                    <a:gd name="connsiteY14" fmla="*/ 393482 h 619250"/>
                    <a:gd name="connsiteX15" fmla="*/ 380351 w 559894"/>
                    <a:gd name="connsiteY15" fmla="*/ 530619 h 619250"/>
                    <a:gd name="connsiteX16" fmla="*/ 339325 w 559894"/>
                    <a:gd name="connsiteY16" fmla="*/ 544938 h 619250"/>
                    <a:gd name="connsiteX17" fmla="*/ 331329 w 559894"/>
                    <a:gd name="connsiteY17" fmla="*/ 544419 h 619250"/>
                    <a:gd name="connsiteX18" fmla="*/ 202832 w 559894"/>
                    <a:gd name="connsiteY18" fmla="*/ 529069 h 619250"/>
                    <a:gd name="connsiteX19" fmla="*/ 189674 w 559894"/>
                    <a:gd name="connsiteY19" fmla="*/ 537714 h 619250"/>
                    <a:gd name="connsiteX20" fmla="*/ 84270 w 559894"/>
                    <a:gd name="connsiteY20" fmla="*/ 432440 h 619250"/>
                    <a:gd name="connsiteX21" fmla="*/ 154452 w 559894"/>
                    <a:gd name="connsiteY21" fmla="*/ 377738 h 619250"/>
                    <a:gd name="connsiteX22" fmla="*/ 224894 w 559894"/>
                    <a:gd name="connsiteY22" fmla="*/ 357868 h 619250"/>
                    <a:gd name="connsiteX23" fmla="*/ 331329 w 559894"/>
                    <a:gd name="connsiteY23" fmla="*/ 370767 h 619250"/>
                    <a:gd name="connsiteX24" fmla="*/ 331717 w 559894"/>
                    <a:gd name="connsiteY24" fmla="*/ 370767 h 619250"/>
                    <a:gd name="connsiteX25" fmla="*/ 355584 w 559894"/>
                    <a:gd name="connsiteY25" fmla="*/ 419407 h 619250"/>
                    <a:gd name="connsiteX26" fmla="*/ 351583 w 559894"/>
                    <a:gd name="connsiteY26" fmla="*/ 425601 h 619250"/>
                    <a:gd name="connsiteX27" fmla="*/ 337906 w 559894"/>
                    <a:gd name="connsiteY27" fmla="*/ 433343 h 619250"/>
                    <a:gd name="connsiteX28" fmla="*/ 333776 w 559894"/>
                    <a:gd name="connsiteY28" fmla="*/ 433213 h 619250"/>
                    <a:gd name="connsiteX29" fmla="*/ 244630 w 559894"/>
                    <a:gd name="connsiteY29" fmla="*/ 431405 h 619250"/>
                    <a:gd name="connsiteX30" fmla="*/ 231471 w 559894"/>
                    <a:gd name="connsiteY30" fmla="*/ 443921 h 619250"/>
                    <a:gd name="connsiteX31" fmla="*/ 244117 w 559894"/>
                    <a:gd name="connsiteY31" fmla="*/ 457209 h 619250"/>
                    <a:gd name="connsiteX32" fmla="*/ 331973 w 559894"/>
                    <a:gd name="connsiteY32" fmla="*/ 458889 h 619250"/>
                    <a:gd name="connsiteX33" fmla="*/ 337264 w 559894"/>
                    <a:gd name="connsiteY33" fmla="*/ 459147 h 619250"/>
                    <a:gd name="connsiteX34" fmla="*/ 338814 w 559894"/>
                    <a:gd name="connsiteY34" fmla="*/ 459147 h 619250"/>
                    <a:gd name="connsiteX35" fmla="*/ 372226 w 559894"/>
                    <a:gd name="connsiteY35" fmla="*/ 440956 h 619250"/>
                    <a:gd name="connsiteX36" fmla="*/ 388225 w 559894"/>
                    <a:gd name="connsiteY36" fmla="*/ 395670 h 619250"/>
                    <a:gd name="connsiteX37" fmla="*/ 478148 w 559894"/>
                    <a:gd name="connsiteY37" fmla="*/ 317620 h 619250"/>
                    <a:gd name="connsiteX38" fmla="*/ 518401 w 559894"/>
                    <a:gd name="connsiteY38" fmla="*/ 306653 h 619250"/>
                    <a:gd name="connsiteX39" fmla="*/ 346931 w 559894"/>
                    <a:gd name="connsiteY39" fmla="*/ 109916 h 619250"/>
                    <a:gd name="connsiteX40" fmla="*/ 296489 w 559894"/>
                    <a:gd name="connsiteY40" fmla="*/ 160358 h 619250"/>
                    <a:gd name="connsiteX41" fmla="*/ 346931 w 559894"/>
                    <a:gd name="connsiteY41" fmla="*/ 210800 h 619250"/>
                    <a:gd name="connsiteX42" fmla="*/ 397373 w 559894"/>
                    <a:gd name="connsiteY42" fmla="*/ 160358 h 619250"/>
                    <a:gd name="connsiteX43" fmla="*/ 346931 w 559894"/>
                    <a:gd name="connsiteY43" fmla="*/ 109916 h 619250"/>
                    <a:gd name="connsiteX44" fmla="*/ 329522 w 559894"/>
                    <a:gd name="connsiteY44" fmla="*/ 0 h 619250"/>
                    <a:gd name="connsiteX45" fmla="*/ 364224 w 559894"/>
                    <a:gd name="connsiteY45" fmla="*/ 0 h 619250"/>
                    <a:gd name="connsiteX46" fmla="*/ 376875 w 559894"/>
                    <a:gd name="connsiteY46" fmla="*/ 10048 h 619250"/>
                    <a:gd name="connsiteX47" fmla="*/ 386032 w 559894"/>
                    <a:gd name="connsiteY47" fmla="*/ 49783 h 619250"/>
                    <a:gd name="connsiteX48" fmla="*/ 397518 w 559894"/>
                    <a:gd name="connsiteY48" fmla="*/ 54556 h 619250"/>
                    <a:gd name="connsiteX49" fmla="*/ 431961 w 559894"/>
                    <a:gd name="connsiteY49" fmla="*/ 32882 h 619250"/>
                    <a:gd name="connsiteX50" fmla="*/ 447960 w 559894"/>
                    <a:gd name="connsiteY50" fmla="*/ 34691 h 619250"/>
                    <a:gd name="connsiteX51" fmla="*/ 472603 w 559894"/>
                    <a:gd name="connsiteY51" fmla="*/ 59459 h 619250"/>
                    <a:gd name="connsiteX52" fmla="*/ 474411 w 559894"/>
                    <a:gd name="connsiteY52" fmla="*/ 75458 h 619250"/>
                    <a:gd name="connsiteX53" fmla="*/ 453126 w 559894"/>
                    <a:gd name="connsiteY53" fmla="*/ 109128 h 619250"/>
                    <a:gd name="connsiteX54" fmla="*/ 458419 w 559894"/>
                    <a:gd name="connsiteY54" fmla="*/ 121385 h 619250"/>
                    <a:gd name="connsiteX55" fmla="*/ 497253 w 559894"/>
                    <a:gd name="connsiteY55" fmla="*/ 130288 h 619250"/>
                    <a:gd name="connsiteX56" fmla="*/ 507317 w 559894"/>
                    <a:gd name="connsiteY56" fmla="*/ 142805 h 619250"/>
                    <a:gd name="connsiteX57" fmla="*/ 507317 w 559894"/>
                    <a:gd name="connsiteY57" fmla="*/ 177896 h 619250"/>
                    <a:gd name="connsiteX58" fmla="*/ 497253 w 559894"/>
                    <a:gd name="connsiteY58" fmla="*/ 190413 h 619250"/>
                    <a:gd name="connsiteX59" fmla="*/ 459580 w 559894"/>
                    <a:gd name="connsiteY59" fmla="*/ 199056 h 619250"/>
                    <a:gd name="connsiteX60" fmla="*/ 454035 w 559894"/>
                    <a:gd name="connsiteY60" fmla="*/ 212992 h 619250"/>
                    <a:gd name="connsiteX61" fmla="*/ 474418 w 559894"/>
                    <a:gd name="connsiteY61" fmla="*/ 245373 h 619250"/>
                    <a:gd name="connsiteX62" fmla="*/ 472608 w 559894"/>
                    <a:gd name="connsiteY62" fmla="*/ 261372 h 619250"/>
                    <a:gd name="connsiteX63" fmla="*/ 447965 w 559894"/>
                    <a:gd name="connsiteY63" fmla="*/ 286015 h 619250"/>
                    <a:gd name="connsiteX64" fmla="*/ 431967 w 559894"/>
                    <a:gd name="connsiteY64" fmla="*/ 287824 h 619250"/>
                    <a:gd name="connsiteX65" fmla="*/ 400098 w 559894"/>
                    <a:gd name="connsiteY65" fmla="*/ 267830 h 619250"/>
                    <a:gd name="connsiteX66" fmla="*/ 385261 w 559894"/>
                    <a:gd name="connsiteY66" fmla="*/ 274024 h 619250"/>
                    <a:gd name="connsiteX67" fmla="*/ 376876 w 559894"/>
                    <a:gd name="connsiteY67" fmla="*/ 310795 h 619250"/>
                    <a:gd name="connsiteX68" fmla="*/ 364230 w 559894"/>
                    <a:gd name="connsiteY68" fmla="*/ 320729 h 619250"/>
                    <a:gd name="connsiteX69" fmla="*/ 329528 w 559894"/>
                    <a:gd name="connsiteY69" fmla="*/ 320729 h 619250"/>
                    <a:gd name="connsiteX70" fmla="*/ 316883 w 559894"/>
                    <a:gd name="connsiteY70" fmla="*/ 310665 h 619250"/>
                    <a:gd name="connsiteX71" fmla="*/ 308627 w 559894"/>
                    <a:gd name="connsiteY71" fmla="*/ 274024 h 619250"/>
                    <a:gd name="connsiteX72" fmla="*/ 293659 w 559894"/>
                    <a:gd name="connsiteY72" fmla="*/ 267830 h 619250"/>
                    <a:gd name="connsiteX73" fmla="*/ 261791 w 559894"/>
                    <a:gd name="connsiteY73" fmla="*/ 287824 h 619250"/>
                    <a:gd name="connsiteX74" fmla="*/ 245793 w 559894"/>
                    <a:gd name="connsiteY74" fmla="*/ 286027 h 619250"/>
                    <a:gd name="connsiteX75" fmla="*/ 221279 w 559894"/>
                    <a:gd name="connsiteY75" fmla="*/ 261384 h 619250"/>
                    <a:gd name="connsiteX76" fmla="*/ 219471 w 559894"/>
                    <a:gd name="connsiteY76" fmla="*/ 245386 h 619250"/>
                    <a:gd name="connsiteX77" fmla="*/ 239854 w 559894"/>
                    <a:gd name="connsiteY77" fmla="*/ 212875 h 619250"/>
                    <a:gd name="connsiteX78" fmla="*/ 234309 w 559894"/>
                    <a:gd name="connsiteY78" fmla="*/ 199067 h 619250"/>
                    <a:gd name="connsiteX79" fmla="*/ 196636 w 559894"/>
                    <a:gd name="connsiteY79" fmla="*/ 190423 h 619250"/>
                    <a:gd name="connsiteX80" fmla="*/ 186572 w 559894"/>
                    <a:gd name="connsiteY80" fmla="*/ 177907 h 619250"/>
                    <a:gd name="connsiteX81" fmla="*/ 186572 w 559894"/>
                    <a:gd name="connsiteY81" fmla="*/ 142816 h 619250"/>
                    <a:gd name="connsiteX82" fmla="*/ 196636 w 559894"/>
                    <a:gd name="connsiteY82" fmla="*/ 130299 h 619250"/>
                    <a:gd name="connsiteX83" fmla="*/ 235457 w 559894"/>
                    <a:gd name="connsiteY83" fmla="*/ 121402 h 619250"/>
                    <a:gd name="connsiteX84" fmla="*/ 240749 w 559894"/>
                    <a:gd name="connsiteY84" fmla="*/ 109144 h 619250"/>
                    <a:gd name="connsiteX85" fmla="*/ 219465 w 559894"/>
                    <a:gd name="connsiteY85" fmla="*/ 75473 h 619250"/>
                    <a:gd name="connsiteX86" fmla="*/ 221274 w 559894"/>
                    <a:gd name="connsiteY86" fmla="*/ 59475 h 619250"/>
                    <a:gd name="connsiteX87" fmla="*/ 245787 w 559894"/>
                    <a:gd name="connsiteY87" fmla="*/ 34707 h 619250"/>
                    <a:gd name="connsiteX88" fmla="*/ 261786 w 559894"/>
                    <a:gd name="connsiteY88" fmla="*/ 32898 h 619250"/>
                    <a:gd name="connsiteX89" fmla="*/ 296364 w 559894"/>
                    <a:gd name="connsiteY89" fmla="*/ 54572 h 619250"/>
                    <a:gd name="connsiteX90" fmla="*/ 307843 w 559894"/>
                    <a:gd name="connsiteY90" fmla="*/ 49799 h 619250"/>
                    <a:gd name="connsiteX91" fmla="*/ 316876 w 559894"/>
                    <a:gd name="connsiteY91" fmla="*/ 10065 h 619250"/>
                    <a:gd name="connsiteX92" fmla="*/ 329522 w 559894"/>
                    <a:gd name="connsiteY92" fmla="*/ 0 h 619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59894" h="619250">
                      <a:moveTo>
                        <a:pt x="33832" y="436569"/>
                      </a:moveTo>
                      <a:cubicBezTo>
                        <a:pt x="38605" y="431666"/>
                        <a:pt x="47250" y="431666"/>
                        <a:pt x="52023" y="436569"/>
                      </a:cubicBezTo>
                      <a:lnTo>
                        <a:pt x="182843" y="567259"/>
                      </a:lnTo>
                      <a:cubicBezTo>
                        <a:pt x="187876" y="572292"/>
                        <a:pt x="187876" y="580547"/>
                        <a:pt x="182843" y="585579"/>
                      </a:cubicBezTo>
                      <a:lnTo>
                        <a:pt x="152784" y="615508"/>
                      </a:lnTo>
                      <a:cubicBezTo>
                        <a:pt x="150457" y="617959"/>
                        <a:pt x="147104" y="619250"/>
                        <a:pt x="143751" y="619250"/>
                      </a:cubicBezTo>
                      <a:cubicBezTo>
                        <a:pt x="140269" y="619250"/>
                        <a:pt x="137045" y="617959"/>
                        <a:pt x="134593" y="615508"/>
                      </a:cubicBezTo>
                      <a:lnTo>
                        <a:pt x="3774" y="484689"/>
                      </a:lnTo>
                      <a:cubicBezTo>
                        <a:pt x="-1258" y="479657"/>
                        <a:pt x="-1258" y="471531"/>
                        <a:pt x="3774" y="466498"/>
                      </a:cubicBezTo>
                      <a:close/>
                      <a:moveTo>
                        <a:pt x="518401" y="306653"/>
                      </a:moveTo>
                      <a:cubicBezTo>
                        <a:pt x="531821" y="308721"/>
                        <a:pt x="543299" y="315688"/>
                        <a:pt x="550912" y="326524"/>
                      </a:cubicBezTo>
                      <a:cubicBezTo>
                        <a:pt x="557878" y="336329"/>
                        <a:pt x="560977" y="348586"/>
                        <a:pt x="559557" y="360713"/>
                      </a:cubicBezTo>
                      <a:cubicBezTo>
                        <a:pt x="559557" y="360843"/>
                        <a:pt x="559557" y="360843"/>
                        <a:pt x="559427" y="360973"/>
                      </a:cubicBezTo>
                      <a:lnTo>
                        <a:pt x="559431" y="360971"/>
                      </a:lnTo>
                      <a:cubicBezTo>
                        <a:pt x="557757" y="373871"/>
                        <a:pt x="551175" y="385350"/>
                        <a:pt x="540986" y="393482"/>
                      </a:cubicBezTo>
                      <a:lnTo>
                        <a:pt x="380351" y="530619"/>
                      </a:lnTo>
                      <a:cubicBezTo>
                        <a:pt x="368353" y="539906"/>
                        <a:pt x="353904" y="544938"/>
                        <a:pt x="339325" y="544938"/>
                      </a:cubicBezTo>
                      <a:cubicBezTo>
                        <a:pt x="336620" y="544938"/>
                        <a:pt x="333910" y="544808"/>
                        <a:pt x="331329" y="544419"/>
                      </a:cubicBezTo>
                      <a:lnTo>
                        <a:pt x="202832" y="529069"/>
                      </a:lnTo>
                      <a:lnTo>
                        <a:pt x="189674" y="537714"/>
                      </a:lnTo>
                      <a:lnTo>
                        <a:pt x="84270" y="432440"/>
                      </a:lnTo>
                      <a:lnTo>
                        <a:pt x="154452" y="377738"/>
                      </a:lnTo>
                      <a:cubicBezTo>
                        <a:pt x="174322" y="361998"/>
                        <a:pt x="199350" y="355027"/>
                        <a:pt x="224894" y="357868"/>
                      </a:cubicBezTo>
                      <a:lnTo>
                        <a:pt x="331329" y="370767"/>
                      </a:lnTo>
                      <a:lnTo>
                        <a:pt x="331717" y="370767"/>
                      </a:lnTo>
                      <a:cubicBezTo>
                        <a:pt x="354164" y="373608"/>
                        <a:pt x="366939" y="399795"/>
                        <a:pt x="355584" y="419407"/>
                      </a:cubicBezTo>
                      <a:cubicBezTo>
                        <a:pt x="354423" y="421469"/>
                        <a:pt x="353003" y="423537"/>
                        <a:pt x="351583" y="425601"/>
                      </a:cubicBezTo>
                      <a:cubicBezTo>
                        <a:pt x="347970" y="430374"/>
                        <a:pt x="343067" y="433213"/>
                        <a:pt x="337906" y="433343"/>
                      </a:cubicBezTo>
                      <a:cubicBezTo>
                        <a:pt x="336999" y="433473"/>
                        <a:pt x="335968" y="433343"/>
                        <a:pt x="333776" y="433213"/>
                      </a:cubicBezTo>
                      <a:lnTo>
                        <a:pt x="244630" y="431405"/>
                      </a:lnTo>
                      <a:cubicBezTo>
                        <a:pt x="237793" y="431405"/>
                        <a:pt x="231601" y="436826"/>
                        <a:pt x="231471" y="443921"/>
                      </a:cubicBezTo>
                      <a:cubicBezTo>
                        <a:pt x="231346" y="451145"/>
                        <a:pt x="237022" y="456949"/>
                        <a:pt x="244117" y="457209"/>
                      </a:cubicBezTo>
                      <a:lnTo>
                        <a:pt x="331973" y="458889"/>
                      </a:lnTo>
                      <a:cubicBezTo>
                        <a:pt x="333651" y="459147"/>
                        <a:pt x="335455" y="459147"/>
                        <a:pt x="337264" y="459147"/>
                      </a:cubicBezTo>
                      <a:lnTo>
                        <a:pt x="338814" y="459147"/>
                      </a:lnTo>
                      <a:cubicBezTo>
                        <a:pt x="351713" y="458889"/>
                        <a:pt x="363970" y="452182"/>
                        <a:pt x="372226" y="440956"/>
                      </a:cubicBezTo>
                      <a:cubicBezTo>
                        <a:pt x="378679" y="432312"/>
                        <a:pt x="388095" y="415923"/>
                        <a:pt x="388225" y="395670"/>
                      </a:cubicBezTo>
                      <a:lnTo>
                        <a:pt x="478148" y="317620"/>
                      </a:lnTo>
                      <a:cubicBezTo>
                        <a:pt x="489762" y="308457"/>
                        <a:pt x="504341" y="304591"/>
                        <a:pt x="518401" y="306653"/>
                      </a:cubicBezTo>
                      <a:close/>
                      <a:moveTo>
                        <a:pt x="346931" y="109916"/>
                      </a:moveTo>
                      <a:cubicBezTo>
                        <a:pt x="319194" y="109916"/>
                        <a:pt x="296489" y="132621"/>
                        <a:pt x="296489" y="160358"/>
                      </a:cubicBezTo>
                      <a:cubicBezTo>
                        <a:pt x="296489" y="188225"/>
                        <a:pt x="319194" y="210800"/>
                        <a:pt x="346931" y="210800"/>
                      </a:cubicBezTo>
                      <a:cubicBezTo>
                        <a:pt x="374797" y="210800"/>
                        <a:pt x="397373" y="188225"/>
                        <a:pt x="397373" y="160358"/>
                      </a:cubicBezTo>
                      <a:cubicBezTo>
                        <a:pt x="397373" y="132621"/>
                        <a:pt x="374797" y="109916"/>
                        <a:pt x="346931" y="109916"/>
                      </a:cubicBezTo>
                      <a:close/>
                      <a:moveTo>
                        <a:pt x="329522" y="0"/>
                      </a:moveTo>
                      <a:lnTo>
                        <a:pt x="364224" y="0"/>
                      </a:lnTo>
                      <a:cubicBezTo>
                        <a:pt x="370288" y="0"/>
                        <a:pt x="375450" y="4260"/>
                        <a:pt x="376875" y="10048"/>
                      </a:cubicBezTo>
                      <a:lnTo>
                        <a:pt x="386032" y="49783"/>
                      </a:lnTo>
                      <a:cubicBezTo>
                        <a:pt x="389904" y="51203"/>
                        <a:pt x="393776" y="52747"/>
                        <a:pt x="397518" y="54556"/>
                      </a:cubicBezTo>
                      <a:lnTo>
                        <a:pt x="431961" y="32882"/>
                      </a:lnTo>
                      <a:cubicBezTo>
                        <a:pt x="436993" y="29659"/>
                        <a:pt x="443699" y="30431"/>
                        <a:pt x="447960" y="34691"/>
                      </a:cubicBezTo>
                      <a:lnTo>
                        <a:pt x="472603" y="59459"/>
                      </a:lnTo>
                      <a:cubicBezTo>
                        <a:pt x="476993" y="63718"/>
                        <a:pt x="477634" y="70295"/>
                        <a:pt x="474411" y="75458"/>
                      </a:cubicBezTo>
                      <a:lnTo>
                        <a:pt x="453126" y="109128"/>
                      </a:lnTo>
                      <a:cubicBezTo>
                        <a:pt x="455066" y="113129"/>
                        <a:pt x="456868" y="117255"/>
                        <a:pt x="458419" y="121385"/>
                      </a:cubicBezTo>
                      <a:lnTo>
                        <a:pt x="497253" y="130288"/>
                      </a:lnTo>
                      <a:cubicBezTo>
                        <a:pt x="503185" y="131579"/>
                        <a:pt x="507317" y="136871"/>
                        <a:pt x="507317" y="142805"/>
                      </a:cubicBezTo>
                      <a:lnTo>
                        <a:pt x="507317" y="177896"/>
                      </a:lnTo>
                      <a:cubicBezTo>
                        <a:pt x="507317" y="183830"/>
                        <a:pt x="503187" y="189122"/>
                        <a:pt x="497253" y="190413"/>
                      </a:cubicBezTo>
                      <a:lnTo>
                        <a:pt x="459580" y="199056"/>
                      </a:lnTo>
                      <a:cubicBezTo>
                        <a:pt x="458035" y="203835"/>
                        <a:pt x="456097" y="208479"/>
                        <a:pt x="454035" y="212992"/>
                      </a:cubicBezTo>
                      <a:lnTo>
                        <a:pt x="474418" y="245373"/>
                      </a:lnTo>
                      <a:cubicBezTo>
                        <a:pt x="477641" y="250536"/>
                        <a:pt x="476868" y="257112"/>
                        <a:pt x="472608" y="261372"/>
                      </a:cubicBezTo>
                      <a:lnTo>
                        <a:pt x="447965" y="286015"/>
                      </a:lnTo>
                      <a:cubicBezTo>
                        <a:pt x="443705" y="290275"/>
                        <a:pt x="436999" y="291048"/>
                        <a:pt x="431967" y="287824"/>
                      </a:cubicBezTo>
                      <a:lnTo>
                        <a:pt x="400098" y="267830"/>
                      </a:lnTo>
                      <a:cubicBezTo>
                        <a:pt x="395325" y="270282"/>
                        <a:pt x="390424" y="272344"/>
                        <a:pt x="385261" y="274024"/>
                      </a:cubicBezTo>
                      <a:lnTo>
                        <a:pt x="376876" y="310795"/>
                      </a:lnTo>
                      <a:cubicBezTo>
                        <a:pt x="375585" y="316599"/>
                        <a:pt x="370294" y="320729"/>
                        <a:pt x="364230" y="320729"/>
                      </a:cubicBezTo>
                      <a:lnTo>
                        <a:pt x="329528" y="320729"/>
                      </a:lnTo>
                      <a:cubicBezTo>
                        <a:pt x="323465" y="320729"/>
                        <a:pt x="318302" y="316599"/>
                        <a:pt x="316883" y="310665"/>
                      </a:cubicBezTo>
                      <a:lnTo>
                        <a:pt x="308627" y="274024"/>
                      </a:lnTo>
                      <a:cubicBezTo>
                        <a:pt x="303465" y="272344"/>
                        <a:pt x="298432" y="270282"/>
                        <a:pt x="293659" y="267830"/>
                      </a:cubicBezTo>
                      <a:lnTo>
                        <a:pt x="261791" y="287824"/>
                      </a:lnTo>
                      <a:cubicBezTo>
                        <a:pt x="256760" y="291048"/>
                        <a:pt x="250047" y="290276"/>
                        <a:pt x="245793" y="286027"/>
                      </a:cubicBezTo>
                      <a:lnTo>
                        <a:pt x="221279" y="261384"/>
                      </a:lnTo>
                      <a:cubicBezTo>
                        <a:pt x="217019" y="257124"/>
                        <a:pt x="216248" y="250547"/>
                        <a:pt x="219471" y="245386"/>
                      </a:cubicBezTo>
                      <a:lnTo>
                        <a:pt x="239854" y="212875"/>
                      </a:lnTo>
                      <a:cubicBezTo>
                        <a:pt x="237792" y="208485"/>
                        <a:pt x="235858" y="203840"/>
                        <a:pt x="234309" y="199067"/>
                      </a:cubicBezTo>
                      <a:lnTo>
                        <a:pt x="196636" y="190423"/>
                      </a:lnTo>
                      <a:cubicBezTo>
                        <a:pt x="190702" y="189133"/>
                        <a:pt x="186572" y="183842"/>
                        <a:pt x="186572" y="177907"/>
                      </a:cubicBezTo>
                      <a:lnTo>
                        <a:pt x="186572" y="142816"/>
                      </a:lnTo>
                      <a:cubicBezTo>
                        <a:pt x="186572" y="136882"/>
                        <a:pt x="190702" y="131590"/>
                        <a:pt x="196636" y="130299"/>
                      </a:cubicBezTo>
                      <a:lnTo>
                        <a:pt x="235457" y="121402"/>
                      </a:lnTo>
                      <a:cubicBezTo>
                        <a:pt x="237007" y="117270"/>
                        <a:pt x="238686" y="113275"/>
                        <a:pt x="240749" y="109144"/>
                      </a:cubicBezTo>
                      <a:lnTo>
                        <a:pt x="219465" y="75473"/>
                      </a:lnTo>
                      <a:cubicBezTo>
                        <a:pt x="216241" y="70311"/>
                        <a:pt x="217014" y="63735"/>
                        <a:pt x="221274" y="59475"/>
                      </a:cubicBezTo>
                      <a:lnTo>
                        <a:pt x="245787" y="34707"/>
                      </a:lnTo>
                      <a:cubicBezTo>
                        <a:pt x="250046" y="30447"/>
                        <a:pt x="256753" y="29675"/>
                        <a:pt x="261786" y="32898"/>
                      </a:cubicBezTo>
                      <a:lnTo>
                        <a:pt x="296364" y="54572"/>
                      </a:lnTo>
                      <a:cubicBezTo>
                        <a:pt x="300101" y="52769"/>
                        <a:pt x="303972" y="51219"/>
                        <a:pt x="307843" y="49799"/>
                      </a:cubicBezTo>
                      <a:lnTo>
                        <a:pt x="316876" y="10065"/>
                      </a:lnTo>
                      <a:cubicBezTo>
                        <a:pt x="318297" y="4260"/>
                        <a:pt x="323458" y="0"/>
                        <a:pt x="329522" y="0"/>
                      </a:cubicBezTo>
                      <a:close/>
                    </a:path>
                  </a:pathLst>
                </a:custGeom>
                <a:solidFill>
                  <a:srgbClr val="EA4D3C"/>
                </a:solidFill>
                <a:ln w="1374"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ysClr val="windowText" lastClr="000000"/>
                    </a:solidFill>
                    <a:effectLst/>
                    <a:uLnTx/>
                    <a:uFillTx/>
                    <a:latin typeface="Calibri" panose="020F0502020204030204"/>
                    <a:ea typeface="+mn-ea"/>
                    <a:cs typeface="+mn-cs"/>
                  </a:endParaRPr>
                </a:p>
              </p:txBody>
            </p:sp>
          </p:grpSp>
        </p:grpSp>
      </p:grpSp>
      <p:sp>
        <p:nvSpPr>
          <p:cNvPr id="43" name="Title 1">
            <a:extLst>
              <a:ext uri="{FF2B5EF4-FFF2-40B4-BE49-F238E27FC236}">
                <a16:creationId xmlns:a16="http://schemas.microsoft.com/office/drawing/2014/main" xmlns="" id="{838ADF33-EF32-42C2-87A6-A8D02465EAA2}"/>
              </a:ext>
            </a:extLst>
          </p:cNvPr>
          <p:cNvSpPr txBox="1">
            <a:spLocks/>
          </p:cNvSpPr>
          <p:nvPr/>
        </p:nvSpPr>
        <p:spPr>
          <a:xfrm>
            <a:off x="-301123" y="278476"/>
            <a:ext cx="12372491" cy="676785"/>
          </a:xfrm>
          <a:prstGeom prst="rect">
            <a:avLst/>
          </a:prstGeom>
        </p:spPr>
        <p:txBody>
          <a:bodyPr vert="horz" lIns="91440" tIns="45720" rIns="91440" bIns="45720" rtlCol="0" anchor="ctr">
            <a:normAutofit/>
          </a:bodyPr>
          <a:lstStyle>
            <a:lvl1pPr algn="l" defTabSz="914400" rtl="0" eaLnBrk="1" latinLnBrk="0" hangingPunct="1">
              <a:lnSpc>
                <a:spcPct val="100000"/>
              </a:lnSpc>
              <a:spcBef>
                <a:spcPts val="0"/>
              </a:spcBef>
              <a:buNone/>
              <a:defRPr sz="2800" kern="1200">
                <a:solidFill>
                  <a:schemeClr val="tx2">
                    <a:lumMod val="85000"/>
                    <a:lumOff val="15000"/>
                  </a:schemeClr>
                </a:solidFill>
                <a:latin typeface="Bahnschrift" panose="020B0502040204020203" pitchFamily="34" charset="0"/>
                <a:ea typeface="+mj-ea"/>
                <a:cs typeface="Times New Roman" panose="02020603050405020304" pitchFamily="18" charset="0"/>
              </a:defRPr>
            </a:lvl1pPr>
          </a:lstStyle>
          <a:p>
            <a:pPr marL="0" marR="0" lvl="0" indent="0" algn="ctr" defTabSz="914400" rtl="0" eaLnBrk="1" fontAlgn="base" latinLnBrk="0" hangingPunct="1">
              <a:lnSpc>
                <a:spcPct val="100000"/>
              </a:lnSpc>
              <a:spcBef>
                <a:spcPct val="0"/>
              </a:spcBef>
              <a:spcAft>
                <a:spcPts val="600"/>
              </a:spcAft>
              <a:buClrTx/>
              <a:buSzPct val="90000"/>
              <a:buFontTx/>
              <a:buNone/>
              <a:tabLst/>
              <a:defRPr/>
            </a:pPr>
            <a:r>
              <a:rPr kumimoji="0" lang="en-GB" sz="2800" b="1" i="0" u="none" strike="noStrike" kern="0" cap="none" spc="0" normalizeH="0" baseline="0" noProof="0" dirty="0">
                <a:ln w="0"/>
                <a:solidFill>
                  <a:srgbClr val="0070C0"/>
                </a:solidFill>
                <a:effectLst/>
                <a:uLnTx/>
                <a:uFillTx/>
                <a:latin typeface="Century Gothic" panose="020B0502020202020204" pitchFamily="34" charset="0"/>
                <a:ea typeface="Verdana" panose="020B0604030504040204" pitchFamily="34" charset="0"/>
                <a:cs typeface="Microsoft Tai Le" panose="020B0502040204020203" pitchFamily="34" charset="0"/>
              </a:rPr>
              <a:t>Strategies to Ensure Integrity of the Supply Chain</a:t>
            </a:r>
          </a:p>
        </p:txBody>
      </p:sp>
      <p:grpSp>
        <p:nvGrpSpPr>
          <p:cNvPr id="44" name="Group 43">
            <a:extLst>
              <a:ext uri="{FF2B5EF4-FFF2-40B4-BE49-F238E27FC236}">
                <a16:creationId xmlns:a16="http://schemas.microsoft.com/office/drawing/2014/main" xmlns="" id="{517C72C2-5A7B-4274-B689-FAFA490FA20B}"/>
              </a:ext>
            </a:extLst>
          </p:cNvPr>
          <p:cNvGrpSpPr/>
          <p:nvPr/>
        </p:nvGrpSpPr>
        <p:grpSpPr>
          <a:xfrm>
            <a:off x="623168" y="1949915"/>
            <a:ext cx="11269414" cy="3268256"/>
            <a:chOff x="506922" y="2118383"/>
            <a:chExt cx="11547353" cy="3348863"/>
          </a:xfrm>
        </p:grpSpPr>
        <p:grpSp>
          <p:nvGrpSpPr>
            <p:cNvPr id="45" name="Group 44">
              <a:extLst>
                <a:ext uri="{FF2B5EF4-FFF2-40B4-BE49-F238E27FC236}">
                  <a16:creationId xmlns:a16="http://schemas.microsoft.com/office/drawing/2014/main" xmlns="" id="{40204261-03FC-41C6-8EEC-C8ACA6D0E563}"/>
                </a:ext>
              </a:extLst>
            </p:cNvPr>
            <p:cNvGrpSpPr/>
            <p:nvPr/>
          </p:nvGrpSpPr>
          <p:grpSpPr>
            <a:xfrm>
              <a:off x="8528846" y="2118383"/>
              <a:ext cx="3525429" cy="3348863"/>
              <a:chOff x="8528846" y="2118383"/>
              <a:chExt cx="3525429" cy="3348863"/>
            </a:xfrm>
          </p:grpSpPr>
          <p:sp>
            <p:nvSpPr>
              <p:cNvPr id="68" name="Freeform: Shape 71">
                <a:extLst>
                  <a:ext uri="{FF2B5EF4-FFF2-40B4-BE49-F238E27FC236}">
                    <a16:creationId xmlns:a16="http://schemas.microsoft.com/office/drawing/2014/main" xmlns="" id="{0618A859-D0EC-455C-9A4E-76529474E109}"/>
                  </a:ext>
                </a:extLst>
              </p:cNvPr>
              <p:cNvSpPr/>
              <p:nvPr/>
            </p:nvSpPr>
            <p:spPr>
              <a:xfrm>
                <a:off x="8528846" y="2500016"/>
                <a:ext cx="3070792" cy="2967230"/>
              </a:xfrm>
              <a:custGeom>
                <a:avLst/>
                <a:gdLst>
                  <a:gd name="connsiteX0" fmla="*/ 710117 w 4387982"/>
                  <a:gd name="connsiteY0" fmla="*/ 0 h 2967230"/>
                  <a:gd name="connsiteX1" fmla="*/ 2360675 w 4387982"/>
                  <a:gd name="connsiteY1" fmla="*/ 0 h 2967230"/>
                  <a:gd name="connsiteX2" fmla="*/ 3070792 w 4387982"/>
                  <a:gd name="connsiteY2" fmla="*/ 710117 h 2967230"/>
                  <a:gd name="connsiteX3" fmla="*/ 3070792 w 4387982"/>
                  <a:gd name="connsiteY3" fmla="*/ 789714 h 2967230"/>
                  <a:gd name="connsiteX4" fmla="*/ 2639206 w 4387982"/>
                  <a:gd name="connsiteY4" fmla="*/ 789714 h 2967230"/>
                  <a:gd name="connsiteX5" fmla="*/ 2639206 w 4387982"/>
                  <a:gd name="connsiteY5" fmla="*/ 1282481 h 2967230"/>
                  <a:gd name="connsiteX6" fmla="*/ 2682815 w 4387982"/>
                  <a:gd name="connsiteY6" fmla="*/ 1282481 h 2967230"/>
                  <a:gd name="connsiteX7" fmla="*/ 2682815 w 4387982"/>
                  <a:gd name="connsiteY7" fmla="*/ 1277582 h 2967230"/>
                  <a:gd name="connsiteX8" fmla="*/ 3841257 w 4387982"/>
                  <a:gd name="connsiteY8" fmla="*/ 1277582 h 2967230"/>
                  <a:gd name="connsiteX9" fmla="*/ 3683763 w 4387982"/>
                  <a:gd name="connsiteY9" fmla="*/ 1000434 h 2967230"/>
                  <a:gd name="connsiteX10" fmla="*/ 3683763 w 4387982"/>
                  <a:gd name="connsiteY10" fmla="*/ 994706 h 2967230"/>
                  <a:gd name="connsiteX11" fmla="*/ 4387982 w 4387982"/>
                  <a:gd name="connsiteY11" fmla="*/ 1465630 h 2967230"/>
                  <a:gd name="connsiteX12" fmla="*/ 3683763 w 4387982"/>
                  <a:gd name="connsiteY12" fmla="*/ 1936553 h 2967230"/>
                  <a:gd name="connsiteX13" fmla="*/ 3683763 w 4387982"/>
                  <a:gd name="connsiteY13" fmla="*/ 1930799 h 2967230"/>
                  <a:gd name="connsiteX14" fmla="*/ 3841242 w 4387982"/>
                  <a:gd name="connsiteY14" fmla="*/ 1653676 h 2967230"/>
                  <a:gd name="connsiteX15" fmla="*/ 3070792 w 4387982"/>
                  <a:gd name="connsiteY15" fmla="*/ 1653676 h 2967230"/>
                  <a:gd name="connsiteX16" fmla="*/ 3070792 w 4387982"/>
                  <a:gd name="connsiteY16" fmla="*/ 2257113 h 2967230"/>
                  <a:gd name="connsiteX17" fmla="*/ 2360675 w 4387982"/>
                  <a:gd name="connsiteY17" fmla="*/ 2967230 h 2967230"/>
                  <a:gd name="connsiteX18" fmla="*/ 710117 w 4387982"/>
                  <a:gd name="connsiteY18" fmla="*/ 2967230 h 2967230"/>
                  <a:gd name="connsiteX19" fmla="*/ 0 w 4387982"/>
                  <a:gd name="connsiteY19" fmla="*/ 2257113 h 2967230"/>
                  <a:gd name="connsiteX20" fmla="*/ 0 w 4387982"/>
                  <a:gd name="connsiteY20" fmla="*/ 710117 h 2967230"/>
                  <a:gd name="connsiteX21" fmla="*/ 710117 w 4387982"/>
                  <a:gd name="connsiteY21" fmla="*/ 0 h 2967230"/>
                  <a:gd name="connsiteX0" fmla="*/ 710117 w 4387982"/>
                  <a:gd name="connsiteY0" fmla="*/ 0 h 2967230"/>
                  <a:gd name="connsiteX1" fmla="*/ 2360675 w 4387982"/>
                  <a:gd name="connsiteY1" fmla="*/ 0 h 2967230"/>
                  <a:gd name="connsiteX2" fmla="*/ 3070792 w 4387982"/>
                  <a:gd name="connsiteY2" fmla="*/ 710117 h 2967230"/>
                  <a:gd name="connsiteX3" fmla="*/ 3070792 w 4387982"/>
                  <a:gd name="connsiteY3" fmla="*/ 789714 h 2967230"/>
                  <a:gd name="connsiteX4" fmla="*/ 2639206 w 4387982"/>
                  <a:gd name="connsiteY4" fmla="*/ 789714 h 2967230"/>
                  <a:gd name="connsiteX5" fmla="*/ 2639206 w 4387982"/>
                  <a:gd name="connsiteY5" fmla="*/ 1282481 h 2967230"/>
                  <a:gd name="connsiteX6" fmla="*/ 2682815 w 4387982"/>
                  <a:gd name="connsiteY6" fmla="*/ 1282481 h 2967230"/>
                  <a:gd name="connsiteX7" fmla="*/ 3841257 w 4387982"/>
                  <a:gd name="connsiteY7" fmla="*/ 1277582 h 2967230"/>
                  <a:gd name="connsiteX8" fmla="*/ 3683763 w 4387982"/>
                  <a:gd name="connsiteY8" fmla="*/ 1000434 h 2967230"/>
                  <a:gd name="connsiteX9" fmla="*/ 3683763 w 4387982"/>
                  <a:gd name="connsiteY9" fmla="*/ 994706 h 2967230"/>
                  <a:gd name="connsiteX10" fmla="*/ 4387982 w 4387982"/>
                  <a:gd name="connsiteY10" fmla="*/ 1465630 h 2967230"/>
                  <a:gd name="connsiteX11" fmla="*/ 3683763 w 4387982"/>
                  <a:gd name="connsiteY11" fmla="*/ 1936553 h 2967230"/>
                  <a:gd name="connsiteX12" fmla="*/ 3683763 w 4387982"/>
                  <a:gd name="connsiteY12" fmla="*/ 1930799 h 2967230"/>
                  <a:gd name="connsiteX13" fmla="*/ 3841242 w 4387982"/>
                  <a:gd name="connsiteY13" fmla="*/ 1653676 h 2967230"/>
                  <a:gd name="connsiteX14" fmla="*/ 3070792 w 4387982"/>
                  <a:gd name="connsiteY14" fmla="*/ 1653676 h 2967230"/>
                  <a:gd name="connsiteX15" fmla="*/ 3070792 w 4387982"/>
                  <a:gd name="connsiteY15" fmla="*/ 2257113 h 2967230"/>
                  <a:gd name="connsiteX16" fmla="*/ 2360675 w 4387982"/>
                  <a:gd name="connsiteY16" fmla="*/ 2967230 h 2967230"/>
                  <a:gd name="connsiteX17" fmla="*/ 710117 w 4387982"/>
                  <a:gd name="connsiteY17" fmla="*/ 2967230 h 2967230"/>
                  <a:gd name="connsiteX18" fmla="*/ 0 w 4387982"/>
                  <a:gd name="connsiteY18" fmla="*/ 2257113 h 2967230"/>
                  <a:gd name="connsiteX19" fmla="*/ 0 w 4387982"/>
                  <a:gd name="connsiteY19" fmla="*/ 710117 h 2967230"/>
                  <a:gd name="connsiteX20" fmla="*/ 710117 w 4387982"/>
                  <a:gd name="connsiteY20" fmla="*/ 0 h 2967230"/>
                  <a:gd name="connsiteX0" fmla="*/ 710117 w 4387982"/>
                  <a:gd name="connsiteY0" fmla="*/ 0 h 2967230"/>
                  <a:gd name="connsiteX1" fmla="*/ 2360675 w 4387982"/>
                  <a:gd name="connsiteY1" fmla="*/ 0 h 2967230"/>
                  <a:gd name="connsiteX2" fmla="*/ 3070792 w 4387982"/>
                  <a:gd name="connsiteY2" fmla="*/ 710117 h 2967230"/>
                  <a:gd name="connsiteX3" fmla="*/ 3070792 w 4387982"/>
                  <a:gd name="connsiteY3" fmla="*/ 789714 h 2967230"/>
                  <a:gd name="connsiteX4" fmla="*/ 2639206 w 4387982"/>
                  <a:gd name="connsiteY4" fmla="*/ 789714 h 2967230"/>
                  <a:gd name="connsiteX5" fmla="*/ 2639206 w 4387982"/>
                  <a:gd name="connsiteY5" fmla="*/ 1282481 h 2967230"/>
                  <a:gd name="connsiteX6" fmla="*/ 3841257 w 4387982"/>
                  <a:gd name="connsiteY6" fmla="*/ 1277582 h 2967230"/>
                  <a:gd name="connsiteX7" fmla="*/ 3683763 w 4387982"/>
                  <a:gd name="connsiteY7" fmla="*/ 1000434 h 2967230"/>
                  <a:gd name="connsiteX8" fmla="*/ 3683763 w 4387982"/>
                  <a:gd name="connsiteY8" fmla="*/ 994706 h 2967230"/>
                  <a:gd name="connsiteX9" fmla="*/ 4387982 w 4387982"/>
                  <a:gd name="connsiteY9" fmla="*/ 1465630 h 2967230"/>
                  <a:gd name="connsiteX10" fmla="*/ 3683763 w 4387982"/>
                  <a:gd name="connsiteY10" fmla="*/ 1936553 h 2967230"/>
                  <a:gd name="connsiteX11" fmla="*/ 3683763 w 4387982"/>
                  <a:gd name="connsiteY11" fmla="*/ 1930799 h 2967230"/>
                  <a:gd name="connsiteX12" fmla="*/ 3841242 w 4387982"/>
                  <a:gd name="connsiteY12" fmla="*/ 1653676 h 2967230"/>
                  <a:gd name="connsiteX13" fmla="*/ 3070792 w 4387982"/>
                  <a:gd name="connsiteY13" fmla="*/ 1653676 h 2967230"/>
                  <a:gd name="connsiteX14" fmla="*/ 3070792 w 4387982"/>
                  <a:gd name="connsiteY14" fmla="*/ 2257113 h 2967230"/>
                  <a:gd name="connsiteX15" fmla="*/ 2360675 w 4387982"/>
                  <a:gd name="connsiteY15" fmla="*/ 2967230 h 2967230"/>
                  <a:gd name="connsiteX16" fmla="*/ 710117 w 4387982"/>
                  <a:gd name="connsiteY16" fmla="*/ 2967230 h 2967230"/>
                  <a:gd name="connsiteX17" fmla="*/ 0 w 4387982"/>
                  <a:gd name="connsiteY17" fmla="*/ 2257113 h 2967230"/>
                  <a:gd name="connsiteX18" fmla="*/ 0 w 4387982"/>
                  <a:gd name="connsiteY18" fmla="*/ 710117 h 2967230"/>
                  <a:gd name="connsiteX19" fmla="*/ 710117 w 4387982"/>
                  <a:gd name="connsiteY19" fmla="*/ 0 h 2967230"/>
                  <a:gd name="connsiteX0" fmla="*/ 710117 w 4387982"/>
                  <a:gd name="connsiteY0" fmla="*/ 0 h 2967230"/>
                  <a:gd name="connsiteX1" fmla="*/ 2360675 w 4387982"/>
                  <a:gd name="connsiteY1" fmla="*/ 0 h 2967230"/>
                  <a:gd name="connsiteX2" fmla="*/ 3070792 w 4387982"/>
                  <a:gd name="connsiteY2" fmla="*/ 710117 h 2967230"/>
                  <a:gd name="connsiteX3" fmla="*/ 3070792 w 4387982"/>
                  <a:gd name="connsiteY3" fmla="*/ 789714 h 2967230"/>
                  <a:gd name="connsiteX4" fmla="*/ 2639206 w 4387982"/>
                  <a:gd name="connsiteY4" fmla="*/ 789714 h 2967230"/>
                  <a:gd name="connsiteX5" fmla="*/ 3841257 w 4387982"/>
                  <a:gd name="connsiteY5" fmla="*/ 1277582 h 2967230"/>
                  <a:gd name="connsiteX6" fmla="*/ 3683763 w 4387982"/>
                  <a:gd name="connsiteY6" fmla="*/ 1000434 h 2967230"/>
                  <a:gd name="connsiteX7" fmla="*/ 3683763 w 4387982"/>
                  <a:gd name="connsiteY7" fmla="*/ 994706 h 2967230"/>
                  <a:gd name="connsiteX8" fmla="*/ 4387982 w 4387982"/>
                  <a:gd name="connsiteY8" fmla="*/ 1465630 h 2967230"/>
                  <a:gd name="connsiteX9" fmla="*/ 3683763 w 4387982"/>
                  <a:gd name="connsiteY9" fmla="*/ 1936553 h 2967230"/>
                  <a:gd name="connsiteX10" fmla="*/ 3683763 w 4387982"/>
                  <a:gd name="connsiteY10" fmla="*/ 1930799 h 2967230"/>
                  <a:gd name="connsiteX11" fmla="*/ 3841242 w 4387982"/>
                  <a:gd name="connsiteY11" fmla="*/ 1653676 h 2967230"/>
                  <a:gd name="connsiteX12" fmla="*/ 3070792 w 4387982"/>
                  <a:gd name="connsiteY12" fmla="*/ 1653676 h 2967230"/>
                  <a:gd name="connsiteX13" fmla="*/ 3070792 w 4387982"/>
                  <a:gd name="connsiteY13" fmla="*/ 2257113 h 2967230"/>
                  <a:gd name="connsiteX14" fmla="*/ 2360675 w 4387982"/>
                  <a:gd name="connsiteY14" fmla="*/ 2967230 h 2967230"/>
                  <a:gd name="connsiteX15" fmla="*/ 710117 w 4387982"/>
                  <a:gd name="connsiteY15" fmla="*/ 2967230 h 2967230"/>
                  <a:gd name="connsiteX16" fmla="*/ 0 w 4387982"/>
                  <a:gd name="connsiteY16" fmla="*/ 2257113 h 2967230"/>
                  <a:gd name="connsiteX17" fmla="*/ 0 w 4387982"/>
                  <a:gd name="connsiteY17" fmla="*/ 710117 h 2967230"/>
                  <a:gd name="connsiteX18" fmla="*/ 710117 w 4387982"/>
                  <a:gd name="connsiteY18" fmla="*/ 0 h 2967230"/>
                  <a:gd name="connsiteX0" fmla="*/ 710117 w 4387982"/>
                  <a:gd name="connsiteY0" fmla="*/ 0 h 2967230"/>
                  <a:gd name="connsiteX1" fmla="*/ 2360675 w 4387982"/>
                  <a:gd name="connsiteY1" fmla="*/ 0 h 2967230"/>
                  <a:gd name="connsiteX2" fmla="*/ 3070792 w 4387982"/>
                  <a:gd name="connsiteY2" fmla="*/ 710117 h 2967230"/>
                  <a:gd name="connsiteX3" fmla="*/ 3070792 w 4387982"/>
                  <a:gd name="connsiteY3" fmla="*/ 789714 h 2967230"/>
                  <a:gd name="connsiteX4" fmla="*/ 3841257 w 4387982"/>
                  <a:gd name="connsiteY4" fmla="*/ 1277582 h 2967230"/>
                  <a:gd name="connsiteX5" fmla="*/ 3683763 w 4387982"/>
                  <a:gd name="connsiteY5" fmla="*/ 1000434 h 2967230"/>
                  <a:gd name="connsiteX6" fmla="*/ 3683763 w 4387982"/>
                  <a:gd name="connsiteY6" fmla="*/ 994706 h 2967230"/>
                  <a:gd name="connsiteX7" fmla="*/ 4387982 w 4387982"/>
                  <a:gd name="connsiteY7" fmla="*/ 1465630 h 2967230"/>
                  <a:gd name="connsiteX8" fmla="*/ 3683763 w 4387982"/>
                  <a:gd name="connsiteY8" fmla="*/ 1936553 h 2967230"/>
                  <a:gd name="connsiteX9" fmla="*/ 3683763 w 4387982"/>
                  <a:gd name="connsiteY9" fmla="*/ 1930799 h 2967230"/>
                  <a:gd name="connsiteX10" fmla="*/ 3841242 w 4387982"/>
                  <a:gd name="connsiteY10" fmla="*/ 1653676 h 2967230"/>
                  <a:gd name="connsiteX11" fmla="*/ 3070792 w 4387982"/>
                  <a:gd name="connsiteY11" fmla="*/ 1653676 h 2967230"/>
                  <a:gd name="connsiteX12" fmla="*/ 3070792 w 4387982"/>
                  <a:gd name="connsiteY12" fmla="*/ 2257113 h 2967230"/>
                  <a:gd name="connsiteX13" fmla="*/ 2360675 w 4387982"/>
                  <a:gd name="connsiteY13" fmla="*/ 2967230 h 2967230"/>
                  <a:gd name="connsiteX14" fmla="*/ 710117 w 4387982"/>
                  <a:gd name="connsiteY14" fmla="*/ 2967230 h 2967230"/>
                  <a:gd name="connsiteX15" fmla="*/ 0 w 4387982"/>
                  <a:gd name="connsiteY15" fmla="*/ 2257113 h 2967230"/>
                  <a:gd name="connsiteX16" fmla="*/ 0 w 4387982"/>
                  <a:gd name="connsiteY16" fmla="*/ 710117 h 2967230"/>
                  <a:gd name="connsiteX17" fmla="*/ 710117 w 4387982"/>
                  <a:gd name="connsiteY17" fmla="*/ 0 h 2967230"/>
                  <a:gd name="connsiteX0" fmla="*/ 710117 w 4387982"/>
                  <a:gd name="connsiteY0" fmla="*/ 0 h 2967230"/>
                  <a:gd name="connsiteX1" fmla="*/ 2360675 w 4387982"/>
                  <a:gd name="connsiteY1" fmla="*/ 0 h 2967230"/>
                  <a:gd name="connsiteX2" fmla="*/ 3070792 w 4387982"/>
                  <a:gd name="connsiteY2" fmla="*/ 710117 h 2967230"/>
                  <a:gd name="connsiteX3" fmla="*/ 3841257 w 4387982"/>
                  <a:gd name="connsiteY3" fmla="*/ 1277582 h 2967230"/>
                  <a:gd name="connsiteX4" fmla="*/ 3683763 w 4387982"/>
                  <a:gd name="connsiteY4" fmla="*/ 1000434 h 2967230"/>
                  <a:gd name="connsiteX5" fmla="*/ 3683763 w 4387982"/>
                  <a:gd name="connsiteY5" fmla="*/ 994706 h 2967230"/>
                  <a:gd name="connsiteX6" fmla="*/ 4387982 w 4387982"/>
                  <a:gd name="connsiteY6" fmla="*/ 1465630 h 2967230"/>
                  <a:gd name="connsiteX7" fmla="*/ 3683763 w 4387982"/>
                  <a:gd name="connsiteY7" fmla="*/ 1936553 h 2967230"/>
                  <a:gd name="connsiteX8" fmla="*/ 3683763 w 4387982"/>
                  <a:gd name="connsiteY8" fmla="*/ 1930799 h 2967230"/>
                  <a:gd name="connsiteX9" fmla="*/ 3841242 w 4387982"/>
                  <a:gd name="connsiteY9" fmla="*/ 1653676 h 2967230"/>
                  <a:gd name="connsiteX10" fmla="*/ 3070792 w 4387982"/>
                  <a:gd name="connsiteY10" fmla="*/ 1653676 h 2967230"/>
                  <a:gd name="connsiteX11" fmla="*/ 3070792 w 4387982"/>
                  <a:gd name="connsiteY11" fmla="*/ 2257113 h 2967230"/>
                  <a:gd name="connsiteX12" fmla="*/ 2360675 w 4387982"/>
                  <a:gd name="connsiteY12" fmla="*/ 2967230 h 2967230"/>
                  <a:gd name="connsiteX13" fmla="*/ 710117 w 4387982"/>
                  <a:gd name="connsiteY13" fmla="*/ 2967230 h 2967230"/>
                  <a:gd name="connsiteX14" fmla="*/ 0 w 4387982"/>
                  <a:gd name="connsiteY14" fmla="*/ 2257113 h 2967230"/>
                  <a:gd name="connsiteX15" fmla="*/ 0 w 4387982"/>
                  <a:gd name="connsiteY15" fmla="*/ 710117 h 2967230"/>
                  <a:gd name="connsiteX16" fmla="*/ 710117 w 4387982"/>
                  <a:gd name="connsiteY16" fmla="*/ 0 h 2967230"/>
                  <a:gd name="connsiteX0" fmla="*/ 710117 w 4387982"/>
                  <a:gd name="connsiteY0" fmla="*/ 0 h 2967230"/>
                  <a:gd name="connsiteX1" fmla="*/ 2360675 w 4387982"/>
                  <a:gd name="connsiteY1" fmla="*/ 0 h 2967230"/>
                  <a:gd name="connsiteX2" fmla="*/ 3070792 w 4387982"/>
                  <a:gd name="connsiteY2" fmla="*/ 710117 h 2967230"/>
                  <a:gd name="connsiteX3" fmla="*/ 3683763 w 4387982"/>
                  <a:gd name="connsiteY3" fmla="*/ 1000434 h 2967230"/>
                  <a:gd name="connsiteX4" fmla="*/ 3683763 w 4387982"/>
                  <a:gd name="connsiteY4" fmla="*/ 994706 h 2967230"/>
                  <a:gd name="connsiteX5" fmla="*/ 4387982 w 4387982"/>
                  <a:gd name="connsiteY5" fmla="*/ 1465630 h 2967230"/>
                  <a:gd name="connsiteX6" fmla="*/ 3683763 w 4387982"/>
                  <a:gd name="connsiteY6" fmla="*/ 1936553 h 2967230"/>
                  <a:gd name="connsiteX7" fmla="*/ 3683763 w 4387982"/>
                  <a:gd name="connsiteY7" fmla="*/ 1930799 h 2967230"/>
                  <a:gd name="connsiteX8" fmla="*/ 3841242 w 4387982"/>
                  <a:gd name="connsiteY8" fmla="*/ 1653676 h 2967230"/>
                  <a:gd name="connsiteX9" fmla="*/ 3070792 w 4387982"/>
                  <a:gd name="connsiteY9" fmla="*/ 1653676 h 2967230"/>
                  <a:gd name="connsiteX10" fmla="*/ 3070792 w 4387982"/>
                  <a:gd name="connsiteY10" fmla="*/ 2257113 h 2967230"/>
                  <a:gd name="connsiteX11" fmla="*/ 2360675 w 4387982"/>
                  <a:gd name="connsiteY11" fmla="*/ 2967230 h 2967230"/>
                  <a:gd name="connsiteX12" fmla="*/ 710117 w 4387982"/>
                  <a:gd name="connsiteY12" fmla="*/ 2967230 h 2967230"/>
                  <a:gd name="connsiteX13" fmla="*/ 0 w 4387982"/>
                  <a:gd name="connsiteY13" fmla="*/ 2257113 h 2967230"/>
                  <a:gd name="connsiteX14" fmla="*/ 0 w 4387982"/>
                  <a:gd name="connsiteY14" fmla="*/ 710117 h 2967230"/>
                  <a:gd name="connsiteX15" fmla="*/ 710117 w 4387982"/>
                  <a:gd name="connsiteY15" fmla="*/ 0 h 2967230"/>
                  <a:gd name="connsiteX0" fmla="*/ 710117 w 4387982"/>
                  <a:gd name="connsiteY0" fmla="*/ 0 h 2967230"/>
                  <a:gd name="connsiteX1" fmla="*/ 2360675 w 4387982"/>
                  <a:gd name="connsiteY1" fmla="*/ 0 h 2967230"/>
                  <a:gd name="connsiteX2" fmla="*/ 3070792 w 4387982"/>
                  <a:gd name="connsiteY2" fmla="*/ 710117 h 2967230"/>
                  <a:gd name="connsiteX3" fmla="*/ 3683763 w 4387982"/>
                  <a:gd name="connsiteY3" fmla="*/ 1000434 h 2967230"/>
                  <a:gd name="connsiteX4" fmla="*/ 4387982 w 4387982"/>
                  <a:gd name="connsiteY4" fmla="*/ 1465630 h 2967230"/>
                  <a:gd name="connsiteX5" fmla="*/ 3683763 w 4387982"/>
                  <a:gd name="connsiteY5" fmla="*/ 1936553 h 2967230"/>
                  <a:gd name="connsiteX6" fmla="*/ 3683763 w 4387982"/>
                  <a:gd name="connsiteY6" fmla="*/ 1930799 h 2967230"/>
                  <a:gd name="connsiteX7" fmla="*/ 3841242 w 4387982"/>
                  <a:gd name="connsiteY7" fmla="*/ 1653676 h 2967230"/>
                  <a:gd name="connsiteX8" fmla="*/ 3070792 w 4387982"/>
                  <a:gd name="connsiteY8" fmla="*/ 1653676 h 2967230"/>
                  <a:gd name="connsiteX9" fmla="*/ 3070792 w 4387982"/>
                  <a:gd name="connsiteY9" fmla="*/ 2257113 h 2967230"/>
                  <a:gd name="connsiteX10" fmla="*/ 2360675 w 4387982"/>
                  <a:gd name="connsiteY10" fmla="*/ 2967230 h 2967230"/>
                  <a:gd name="connsiteX11" fmla="*/ 710117 w 4387982"/>
                  <a:gd name="connsiteY11" fmla="*/ 2967230 h 2967230"/>
                  <a:gd name="connsiteX12" fmla="*/ 0 w 4387982"/>
                  <a:gd name="connsiteY12" fmla="*/ 2257113 h 2967230"/>
                  <a:gd name="connsiteX13" fmla="*/ 0 w 4387982"/>
                  <a:gd name="connsiteY13" fmla="*/ 710117 h 2967230"/>
                  <a:gd name="connsiteX14" fmla="*/ 710117 w 4387982"/>
                  <a:gd name="connsiteY14" fmla="*/ 0 h 2967230"/>
                  <a:gd name="connsiteX0" fmla="*/ 710117 w 4387982"/>
                  <a:gd name="connsiteY0" fmla="*/ 0 h 2967230"/>
                  <a:gd name="connsiteX1" fmla="*/ 2360675 w 4387982"/>
                  <a:gd name="connsiteY1" fmla="*/ 0 h 2967230"/>
                  <a:gd name="connsiteX2" fmla="*/ 3070792 w 4387982"/>
                  <a:gd name="connsiteY2" fmla="*/ 710117 h 2967230"/>
                  <a:gd name="connsiteX3" fmla="*/ 4387982 w 4387982"/>
                  <a:gd name="connsiteY3" fmla="*/ 1465630 h 2967230"/>
                  <a:gd name="connsiteX4" fmla="*/ 3683763 w 4387982"/>
                  <a:gd name="connsiteY4" fmla="*/ 1936553 h 2967230"/>
                  <a:gd name="connsiteX5" fmla="*/ 3683763 w 4387982"/>
                  <a:gd name="connsiteY5" fmla="*/ 1930799 h 2967230"/>
                  <a:gd name="connsiteX6" fmla="*/ 3841242 w 4387982"/>
                  <a:gd name="connsiteY6" fmla="*/ 1653676 h 2967230"/>
                  <a:gd name="connsiteX7" fmla="*/ 3070792 w 4387982"/>
                  <a:gd name="connsiteY7" fmla="*/ 1653676 h 2967230"/>
                  <a:gd name="connsiteX8" fmla="*/ 3070792 w 4387982"/>
                  <a:gd name="connsiteY8" fmla="*/ 2257113 h 2967230"/>
                  <a:gd name="connsiteX9" fmla="*/ 2360675 w 4387982"/>
                  <a:gd name="connsiteY9" fmla="*/ 2967230 h 2967230"/>
                  <a:gd name="connsiteX10" fmla="*/ 710117 w 4387982"/>
                  <a:gd name="connsiteY10" fmla="*/ 2967230 h 2967230"/>
                  <a:gd name="connsiteX11" fmla="*/ 0 w 4387982"/>
                  <a:gd name="connsiteY11" fmla="*/ 2257113 h 2967230"/>
                  <a:gd name="connsiteX12" fmla="*/ 0 w 4387982"/>
                  <a:gd name="connsiteY12" fmla="*/ 710117 h 2967230"/>
                  <a:gd name="connsiteX13" fmla="*/ 710117 w 4387982"/>
                  <a:gd name="connsiteY13" fmla="*/ 0 h 2967230"/>
                  <a:gd name="connsiteX0" fmla="*/ 710117 w 4387982"/>
                  <a:gd name="connsiteY0" fmla="*/ 0 h 2967230"/>
                  <a:gd name="connsiteX1" fmla="*/ 2360675 w 4387982"/>
                  <a:gd name="connsiteY1" fmla="*/ 0 h 2967230"/>
                  <a:gd name="connsiteX2" fmla="*/ 3070792 w 4387982"/>
                  <a:gd name="connsiteY2" fmla="*/ 710117 h 2967230"/>
                  <a:gd name="connsiteX3" fmla="*/ 4387982 w 4387982"/>
                  <a:gd name="connsiteY3" fmla="*/ 1465630 h 2967230"/>
                  <a:gd name="connsiteX4" fmla="*/ 3683763 w 4387982"/>
                  <a:gd name="connsiteY4" fmla="*/ 1936553 h 2967230"/>
                  <a:gd name="connsiteX5" fmla="*/ 3683763 w 4387982"/>
                  <a:gd name="connsiteY5" fmla="*/ 1930799 h 2967230"/>
                  <a:gd name="connsiteX6" fmla="*/ 3070792 w 4387982"/>
                  <a:gd name="connsiteY6" fmla="*/ 1653676 h 2967230"/>
                  <a:gd name="connsiteX7" fmla="*/ 3070792 w 4387982"/>
                  <a:gd name="connsiteY7" fmla="*/ 2257113 h 2967230"/>
                  <a:gd name="connsiteX8" fmla="*/ 2360675 w 4387982"/>
                  <a:gd name="connsiteY8" fmla="*/ 2967230 h 2967230"/>
                  <a:gd name="connsiteX9" fmla="*/ 710117 w 4387982"/>
                  <a:gd name="connsiteY9" fmla="*/ 2967230 h 2967230"/>
                  <a:gd name="connsiteX10" fmla="*/ 0 w 4387982"/>
                  <a:gd name="connsiteY10" fmla="*/ 2257113 h 2967230"/>
                  <a:gd name="connsiteX11" fmla="*/ 0 w 4387982"/>
                  <a:gd name="connsiteY11" fmla="*/ 710117 h 2967230"/>
                  <a:gd name="connsiteX12" fmla="*/ 710117 w 4387982"/>
                  <a:gd name="connsiteY12" fmla="*/ 0 h 2967230"/>
                  <a:gd name="connsiteX0" fmla="*/ 710117 w 4387982"/>
                  <a:gd name="connsiteY0" fmla="*/ 0 h 2967230"/>
                  <a:gd name="connsiteX1" fmla="*/ 2360675 w 4387982"/>
                  <a:gd name="connsiteY1" fmla="*/ 0 h 2967230"/>
                  <a:gd name="connsiteX2" fmla="*/ 3070792 w 4387982"/>
                  <a:gd name="connsiteY2" fmla="*/ 710117 h 2967230"/>
                  <a:gd name="connsiteX3" fmla="*/ 4387982 w 4387982"/>
                  <a:gd name="connsiteY3" fmla="*/ 1465630 h 2967230"/>
                  <a:gd name="connsiteX4" fmla="*/ 3683763 w 4387982"/>
                  <a:gd name="connsiteY4" fmla="*/ 1936553 h 2967230"/>
                  <a:gd name="connsiteX5" fmla="*/ 3070792 w 4387982"/>
                  <a:gd name="connsiteY5" fmla="*/ 1653676 h 2967230"/>
                  <a:gd name="connsiteX6" fmla="*/ 3070792 w 4387982"/>
                  <a:gd name="connsiteY6" fmla="*/ 2257113 h 2967230"/>
                  <a:gd name="connsiteX7" fmla="*/ 2360675 w 4387982"/>
                  <a:gd name="connsiteY7" fmla="*/ 2967230 h 2967230"/>
                  <a:gd name="connsiteX8" fmla="*/ 710117 w 4387982"/>
                  <a:gd name="connsiteY8" fmla="*/ 2967230 h 2967230"/>
                  <a:gd name="connsiteX9" fmla="*/ 0 w 4387982"/>
                  <a:gd name="connsiteY9" fmla="*/ 2257113 h 2967230"/>
                  <a:gd name="connsiteX10" fmla="*/ 0 w 4387982"/>
                  <a:gd name="connsiteY10" fmla="*/ 710117 h 2967230"/>
                  <a:gd name="connsiteX11" fmla="*/ 710117 w 4387982"/>
                  <a:gd name="connsiteY11" fmla="*/ 0 h 2967230"/>
                  <a:gd name="connsiteX0" fmla="*/ 710117 w 3683763"/>
                  <a:gd name="connsiteY0" fmla="*/ 0 h 2967230"/>
                  <a:gd name="connsiteX1" fmla="*/ 2360675 w 3683763"/>
                  <a:gd name="connsiteY1" fmla="*/ 0 h 2967230"/>
                  <a:gd name="connsiteX2" fmla="*/ 3070792 w 3683763"/>
                  <a:gd name="connsiteY2" fmla="*/ 710117 h 2967230"/>
                  <a:gd name="connsiteX3" fmla="*/ 3683763 w 3683763"/>
                  <a:gd name="connsiteY3" fmla="*/ 1936553 h 2967230"/>
                  <a:gd name="connsiteX4" fmla="*/ 3070792 w 3683763"/>
                  <a:gd name="connsiteY4" fmla="*/ 1653676 h 2967230"/>
                  <a:gd name="connsiteX5" fmla="*/ 3070792 w 3683763"/>
                  <a:gd name="connsiteY5" fmla="*/ 2257113 h 2967230"/>
                  <a:gd name="connsiteX6" fmla="*/ 2360675 w 3683763"/>
                  <a:gd name="connsiteY6" fmla="*/ 2967230 h 2967230"/>
                  <a:gd name="connsiteX7" fmla="*/ 710117 w 3683763"/>
                  <a:gd name="connsiteY7" fmla="*/ 2967230 h 2967230"/>
                  <a:gd name="connsiteX8" fmla="*/ 0 w 3683763"/>
                  <a:gd name="connsiteY8" fmla="*/ 2257113 h 2967230"/>
                  <a:gd name="connsiteX9" fmla="*/ 0 w 3683763"/>
                  <a:gd name="connsiteY9" fmla="*/ 710117 h 2967230"/>
                  <a:gd name="connsiteX10" fmla="*/ 710117 w 3683763"/>
                  <a:gd name="connsiteY10" fmla="*/ 0 h 2967230"/>
                  <a:gd name="connsiteX0" fmla="*/ 710117 w 3070792"/>
                  <a:gd name="connsiteY0" fmla="*/ 0 h 2967230"/>
                  <a:gd name="connsiteX1" fmla="*/ 2360675 w 3070792"/>
                  <a:gd name="connsiteY1" fmla="*/ 0 h 2967230"/>
                  <a:gd name="connsiteX2" fmla="*/ 3070792 w 3070792"/>
                  <a:gd name="connsiteY2" fmla="*/ 710117 h 2967230"/>
                  <a:gd name="connsiteX3" fmla="*/ 3070792 w 3070792"/>
                  <a:gd name="connsiteY3" fmla="*/ 1653676 h 2967230"/>
                  <a:gd name="connsiteX4" fmla="*/ 3070792 w 3070792"/>
                  <a:gd name="connsiteY4" fmla="*/ 2257113 h 2967230"/>
                  <a:gd name="connsiteX5" fmla="*/ 2360675 w 3070792"/>
                  <a:gd name="connsiteY5" fmla="*/ 2967230 h 2967230"/>
                  <a:gd name="connsiteX6" fmla="*/ 710117 w 3070792"/>
                  <a:gd name="connsiteY6" fmla="*/ 2967230 h 2967230"/>
                  <a:gd name="connsiteX7" fmla="*/ 0 w 3070792"/>
                  <a:gd name="connsiteY7" fmla="*/ 2257113 h 2967230"/>
                  <a:gd name="connsiteX8" fmla="*/ 0 w 3070792"/>
                  <a:gd name="connsiteY8" fmla="*/ 710117 h 2967230"/>
                  <a:gd name="connsiteX9" fmla="*/ 710117 w 3070792"/>
                  <a:gd name="connsiteY9" fmla="*/ 0 h 2967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70792" h="2967230">
                    <a:moveTo>
                      <a:pt x="710117" y="0"/>
                    </a:moveTo>
                    <a:lnTo>
                      <a:pt x="2360675" y="0"/>
                    </a:lnTo>
                    <a:cubicBezTo>
                      <a:pt x="2752862" y="0"/>
                      <a:pt x="3070792" y="317930"/>
                      <a:pt x="3070792" y="710117"/>
                    </a:cubicBezTo>
                    <a:lnTo>
                      <a:pt x="3070792" y="1653676"/>
                    </a:lnTo>
                    <a:lnTo>
                      <a:pt x="3070792" y="2257113"/>
                    </a:lnTo>
                    <a:cubicBezTo>
                      <a:pt x="3070792" y="2649300"/>
                      <a:pt x="2752862" y="2967230"/>
                      <a:pt x="2360675" y="2967230"/>
                    </a:cubicBezTo>
                    <a:lnTo>
                      <a:pt x="710117" y="2967230"/>
                    </a:lnTo>
                    <a:cubicBezTo>
                      <a:pt x="317930" y="2967230"/>
                      <a:pt x="0" y="2649300"/>
                      <a:pt x="0" y="2257113"/>
                    </a:cubicBezTo>
                    <a:lnTo>
                      <a:pt x="0" y="710117"/>
                    </a:lnTo>
                    <a:cubicBezTo>
                      <a:pt x="0" y="317930"/>
                      <a:pt x="317930" y="0"/>
                      <a:pt x="710117" y="0"/>
                    </a:cubicBezTo>
                    <a:close/>
                  </a:path>
                </a:pathLst>
              </a:custGeom>
              <a:solidFill>
                <a:srgbClr val="EA4D3C"/>
              </a:solidFill>
              <a:ln w="12700" cap="flat" cmpd="sng" algn="ctr">
                <a:noFill/>
                <a:prstDash val="solid"/>
                <a:miter lim="800000"/>
              </a:ln>
              <a:effectLst/>
            </p:spPr>
            <p:txBody>
              <a:bodyPr wrap="square" rtlCol="0" anchor="ctr">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ysClr val="window" lastClr="FFFFFF"/>
                  </a:solidFill>
                  <a:effectLst/>
                  <a:uLnTx/>
                  <a:uFillTx/>
                  <a:latin typeface="Calibri" panose="020F0502020204030204"/>
                  <a:ea typeface="+mn-ea"/>
                  <a:cs typeface="+mn-cs"/>
                </a:endParaRPr>
              </a:p>
            </p:txBody>
          </p:sp>
          <p:sp>
            <p:nvSpPr>
              <p:cNvPr id="69" name="Rectangle: Rounded Corners 73">
                <a:extLst>
                  <a:ext uri="{FF2B5EF4-FFF2-40B4-BE49-F238E27FC236}">
                    <a16:creationId xmlns:a16="http://schemas.microsoft.com/office/drawing/2014/main" xmlns="" id="{1208378D-18DB-4DCB-9439-2FFF79B08797}"/>
                  </a:ext>
                </a:extLst>
              </p:cNvPr>
              <p:cNvSpPr/>
              <p:nvPr/>
            </p:nvSpPr>
            <p:spPr>
              <a:xfrm>
                <a:off x="8907396" y="2875038"/>
                <a:ext cx="2294570" cy="2217186"/>
              </a:xfrm>
              <a:prstGeom prst="roundRect">
                <a:avLst>
                  <a:gd name="adj" fmla="val 23932"/>
                </a:avLst>
              </a:prstGeom>
              <a:solidFill>
                <a:srgbClr val="FFFFFF"/>
              </a:solidFill>
              <a:ln w="12700" cap="flat" cmpd="sng" algn="ctr">
                <a:noFill/>
                <a:prstDash val="solid"/>
                <a:miter lim="800000"/>
              </a:ln>
              <a:effectLst>
                <a:outerShdw blurRad="63500" sx="102000" sy="102000" algn="ctr" rotWithShape="0">
                  <a:prstClr val="black">
                    <a:alpha val="15000"/>
                  </a:prstClr>
                </a:outerShdw>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ysClr val="window" lastClr="FFFFFF"/>
                  </a:solidFill>
                  <a:effectLst/>
                  <a:uLnTx/>
                  <a:uFillTx/>
                  <a:latin typeface="Calibri" panose="020F0502020204030204"/>
                  <a:ea typeface="+mn-ea"/>
                  <a:cs typeface="+mn-cs"/>
                </a:endParaRPr>
              </a:p>
            </p:txBody>
          </p:sp>
          <p:grpSp>
            <p:nvGrpSpPr>
              <p:cNvPr id="70" name="Group 69">
                <a:extLst>
                  <a:ext uri="{FF2B5EF4-FFF2-40B4-BE49-F238E27FC236}">
                    <a16:creationId xmlns:a16="http://schemas.microsoft.com/office/drawing/2014/main" xmlns="" id="{BC435BCA-1D2E-4316-A3D4-20E727150F45}"/>
                  </a:ext>
                </a:extLst>
              </p:cNvPr>
              <p:cNvGrpSpPr/>
              <p:nvPr/>
            </p:nvGrpSpPr>
            <p:grpSpPr>
              <a:xfrm>
                <a:off x="8956570" y="3195116"/>
                <a:ext cx="2184862" cy="1577033"/>
                <a:chOff x="2236892" y="2829988"/>
                <a:chExt cx="2184862" cy="1577033"/>
              </a:xfrm>
            </p:grpSpPr>
            <p:sp>
              <p:nvSpPr>
                <p:cNvPr id="80" name="TextBox 85">
                  <a:extLst>
                    <a:ext uri="{FF2B5EF4-FFF2-40B4-BE49-F238E27FC236}">
                      <a16:creationId xmlns:a16="http://schemas.microsoft.com/office/drawing/2014/main" xmlns="" id="{84473F6F-5367-43B8-8A19-C6C21E748F87}"/>
                    </a:ext>
                  </a:extLst>
                </p:cNvPr>
                <p:cNvSpPr txBox="1"/>
                <p:nvPr/>
              </p:nvSpPr>
              <p:spPr>
                <a:xfrm>
                  <a:off x="2236892" y="3237470"/>
                  <a:ext cx="2184862" cy="1169551"/>
                </a:xfrm>
                <a:prstGeom prst="rect">
                  <a:avLst/>
                </a:prstGeom>
                <a:noFill/>
              </p:spPr>
              <p:txBody>
                <a:bodyPr wrap="squar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82880" marR="0" lvl="0" indent="-18288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Arial" panose="020B0604020202020204" pitchFamily="34" charset="0"/>
                    </a:rPr>
                    <a:t>Managed </a:t>
                  </a:r>
                  <a:r>
                    <a:rPr kumimoji="0" lang="en-US" sz="1000" b="0" i="0" u="none" strike="noStrike" kern="1200" cap="none" spc="0" normalizeH="0" baseline="0" noProof="0" dirty="0" err="1">
                      <a:ln>
                        <a:noFill/>
                      </a:ln>
                      <a:solidFill>
                        <a:srgbClr val="000000">
                          <a:lumMod val="75000"/>
                          <a:lumOff val="25000"/>
                        </a:srgbClr>
                      </a:solidFill>
                      <a:effectLst/>
                      <a:uLnTx/>
                      <a:uFillTx/>
                      <a:latin typeface="Arial" panose="020B0604020202020204" pitchFamily="34" charset="0"/>
                      <a:ea typeface="+mn-ea"/>
                      <a:cs typeface="Arial" panose="020B0604020202020204" pitchFamily="34" charset="0"/>
                    </a:rPr>
                    <a:t>Draas</a:t>
                  </a:r>
                  <a:r>
                    <a:rPr kumimoji="0" lang="en-US"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Arial" panose="020B0604020202020204" pitchFamily="34" charset="0"/>
                    </a:rPr>
                    <a:t> is an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Arial" panose="020B0604020202020204" pitchFamily="34" charset="0"/>
                    </a:rPr>
                    <a:t>     expensive option</a:t>
                  </a:r>
                </a:p>
                <a:p>
                  <a:pPr marL="182880" marR="0" lvl="0" indent="-18288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Arial" panose="020B0604020202020204" pitchFamily="34" charset="0"/>
                    </a:rPr>
                    <a:t>Provide results based on SLA</a:t>
                  </a:r>
                </a:p>
                <a:p>
                  <a:pPr marL="182880" marR="0" lvl="0" indent="-18288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Arial" panose="020B0604020202020204" pitchFamily="34" charset="0"/>
                    </a:rPr>
                    <a:t>Provide full support in disaster  recovery to enterprises</a:t>
                  </a:r>
                </a:p>
                <a:p>
                  <a:pPr marL="182880" marR="0" lvl="0" indent="-18288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Arial" panose="020B0604020202020204" pitchFamily="34" charset="0"/>
                    </a:rPr>
                    <a:t>Add text here</a:t>
                  </a:r>
                </a:p>
                <a:p>
                  <a:pPr marL="182880" marR="0" lvl="0" indent="-18288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Arial" panose="020B0604020202020204" pitchFamily="34" charset="0"/>
                    </a:rPr>
                    <a:t>Add text here</a:t>
                  </a:r>
                </a:p>
              </p:txBody>
            </p:sp>
            <p:sp>
              <p:nvSpPr>
                <p:cNvPr id="81" name="TextBox 86">
                  <a:extLst>
                    <a:ext uri="{FF2B5EF4-FFF2-40B4-BE49-F238E27FC236}">
                      <a16:creationId xmlns:a16="http://schemas.microsoft.com/office/drawing/2014/main" xmlns="" id="{A18B5657-509A-48F7-AD49-167C32420CD5}"/>
                    </a:ext>
                  </a:extLst>
                </p:cNvPr>
                <p:cNvSpPr txBox="1"/>
                <p:nvPr/>
              </p:nvSpPr>
              <p:spPr>
                <a:xfrm>
                  <a:off x="2236892" y="2829988"/>
                  <a:ext cx="1755852" cy="307777"/>
                </a:xfrm>
                <a:prstGeom prst="rect">
                  <a:avLst/>
                </a:prstGeom>
                <a:noFill/>
              </p:spPr>
              <p:txBody>
                <a:bodyPr wrap="squar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lumMod val="85000"/>
                          <a:lumOff val="15000"/>
                        </a:srgbClr>
                      </a:solidFill>
                      <a:effectLst/>
                      <a:uLnTx/>
                      <a:uFillTx/>
                      <a:latin typeface="Arial" panose="020B0604020202020204" pitchFamily="34" charset="0"/>
                      <a:ea typeface="+mn-ea"/>
                      <a:cs typeface="Arial" panose="020B0604020202020204" pitchFamily="34" charset="0"/>
                    </a:rPr>
                    <a:t>Managed DRaaS</a:t>
                  </a:r>
                </a:p>
              </p:txBody>
            </p:sp>
          </p:grpSp>
          <p:sp>
            <p:nvSpPr>
              <p:cNvPr id="71" name="Rectangle: Rounded Corners 79">
                <a:extLst>
                  <a:ext uri="{FF2B5EF4-FFF2-40B4-BE49-F238E27FC236}">
                    <a16:creationId xmlns:a16="http://schemas.microsoft.com/office/drawing/2014/main" xmlns="" id="{E7F731EA-051D-406B-B546-59B147F3D4C0}"/>
                  </a:ext>
                </a:extLst>
              </p:cNvPr>
              <p:cNvSpPr/>
              <p:nvPr/>
            </p:nvSpPr>
            <p:spPr>
              <a:xfrm>
                <a:off x="8902685" y="2875039"/>
                <a:ext cx="2294570" cy="2217186"/>
              </a:xfrm>
              <a:prstGeom prst="roundRect">
                <a:avLst>
                  <a:gd name="adj" fmla="val 23932"/>
                </a:avLst>
              </a:prstGeom>
              <a:solidFill>
                <a:srgbClr val="FFFFFF"/>
              </a:solidFill>
              <a:ln w="12700" cap="flat" cmpd="sng" algn="ctr">
                <a:noFill/>
                <a:prstDash val="solid"/>
                <a:miter lim="800000"/>
              </a:ln>
              <a:effectLst>
                <a:outerShdw blurRad="63500" sx="102000" sy="102000" algn="ctr" rotWithShape="0">
                  <a:prstClr val="black">
                    <a:alpha val="15000"/>
                  </a:prstClr>
                </a:outerShdw>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ysClr val="window" lastClr="FFFFFF"/>
                  </a:solidFill>
                  <a:effectLst/>
                  <a:uLnTx/>
                  <a:uFillTx/>
                  <a:latin typeface="Calibri" panose="020F0502020204030204"/>
                  <a:ea typeface="+mn-ea"/>
                  <a:cs typeface="+mn-cs"/>
                </a:endParaRPr>
              </a:p>
            </p:txBody>
          </p:sp>
          <p:grpSp>
            <p:nvGrpSpPr>
              <p:cNvPr id="72" name="Group 71">
                <a:extLst>
                  <a:ext uri="{FF2B5EF4-FFF2-40B4-BE49-F238E27FC236}">
                    <a16:creationId xmlns:a16="http://schemas.microsoft.com/office/drawing/2014/main" xmlns="" id="{946E2AF4-7DEA-4BDE-AD41-F418FB45EDC1}"/>
                  </a:ext>
                </a:extLst>
              </p:cNvPr>
              <p:cNvGrpSpPr/>
              <p:nvPr/>
            </p:nvGrpSpPr>
            <p:grpSpPr>
              <a:xfrm>
                <a:off x="8957539" y="2970564"/>
                <a:ext cx="2206669" cy="1935582"/>
                <a:chOff x="2246453" y="2605436"/>
                <a:chExt cx="2206669" cy="1935582"/>
              </a:xfrm>
            </p:grpSpPr>
            <p:sp>
              <p:nvSpPr>
                <p:cNvPr id="78" name="TextBox 94">
                  <a:extLst>
                    <a:ext uri="{FF2B5EF4-FFF2-40B4-BE49-F238E27FC236}">
                      <a16:creationId xmlns:a16="http://schemas.microsoft.com/office/drawing/2014/main" xmlns="" id="{FFF5580A-D5E0-49C4-B21E-5CB30F5DB9D6}"/>
                    </a:ext>
                  </a:extLst>
                </p:cNvPr>
                <p:cNvSpPr txBox="1"/>
                <p:nvPr/>
              </p:nvSpPr>
              <p:spPr>
                <a:xfrm>
                  <a:off x="2268260" y="3311084"/>
                  <a:ext cx="2184862" cy="1229934"/>
                </a:xfrm>
                <a:prstGeom prst="rect">
                  <a:avLst/>
                </a:prstGeom>
                <a:noFill/>
              </p:spPr>
              <p:txBody>
                <a:bodyPr wrap="squar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Century Gothic"/>
                      <a:ea typeface="+mn-ea"/>
                      <a:cs typeface="+mn-cs"/>
                    </a:rPr>
                    <a:t>Implement secure communication channels and protocols to exchange sensitive information with suppliers and vendors.</a:t>
                  </a:r>
                  <a:endParaRPr kumimoji="0" lang="en-ZA" sz="1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
              <p:nvSpPr>
                <p:cNvPr id="79" name="TextBox 95">
                  <a:extLst>
                    <a:ext uri="{FF2B5EF4-FFF2-40B4-BE49-F238E27FC236}">
                      <a16:creationId xmlns:a16="http://schemas.microsoft.com/office/drawing/2014/main" xmlns="" id="{FBDC132F-5AEC-4795-9C61-F96A45DB9728}"/>
                    </a:ext>
                  </a:extLst>
                </p:cNvPr>
                <p:cNvSpPr txBox="1"/>
                <p:nvPr/>
              </p:nvSpPr>
              <p:spPr>
                <a:xfrm>
                  <a:off x="2246453" y="2605436"/>
                  <a:ext cx="2027734" cy="756882"/>
                </a:xfrm>
                <a:prstGeom prst="rect">
                  <a:avLst/>
                </a:prstGeom>
                <a:noFill/>
              </p:spPr>
              <p:txBody>
                <a:bodyPr wrap="squar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black"/>
                      </a:solidFill>
                      <a:effectLst/>
                      <a:uLnTx/>
                      <a:uFillTx/>
                      <a:latin typeface="Century Gothic"/>
                      <a:ea typeface="+mn-ea"/>
                      <a:cs typeface="+mn-cs"/>
                    </a:rPr>
                    <a:t>Secure Communication and Information Sharing</a:t>
                  </a:r>
                  <a:endParaRPr kumimoji="0" lang="en-US" sz="1400" b="1" i="0" u="none" strike="noStrike" kern="1200" cap="none" spc="0" normalizeH="0" baseline="0" noProof="0" dirty="0">
                    <a:ln>
                      <a:noFill/>
                    </a:ln>
                    <a:solidFill>
                      <a:srgbClr val="000000">
                        <a:lumMod val="85000"/>
                        <a:lumOff val="15000"/>
                      </a:srgbClr>
                    </a:solidFill>
                    <a:effectLst/>
                    <a:uLnTx/>
                    <a:uFillTx/>
                    <a:latin typeface="Arial" panose="020B0604020202020204" pitchFamily="34" charset="0"/>
                    <a:ea typeface="+mn-ea"/>
                    <a:cs typeface="Arial" panose="020B0604020202020204" pitchFamily="34" charset="0"/>
                  </a:endParaRPr>
                </a:p>
              </p:txBody>
            </p:sp>
          </p:grpSp>
          <p:grpSp>
            <p:nvGrpSpPr>
              <p:cNvPr id="73" name="Group 72">
                <a:extLst>
                  <a:ext uri="{FF2B5EF4-FFF2-40B4-BE49-F238E27FC236}">
                    <a16:creationId xmlns:a16="http://schemas.microsoft.com/office/drawing/2014/main" xmlns="" id="{5501DD3B-6D3C-418B-9745-D52EDD665F84}"/>
                  </a:ext>
                </a:extLst>
              </p:cNvPr>
              <p:cNvGrpSpPr/>
              <p:nvPr/>
            </p:nvGrpSpPr>
            <p:grpSpPr>
              <a:xfrm>
                <a:off x="10715309" y="2118383"/>
                <a:ext cx="1338966" cy="1338966"/>
                <a:chOff x="10715309" y="2118383"/>
                <a:chExt cx="1338966" cy="1338966"/>
              </a:xfrm>
            </p:grpSpPr>
            <p:grpSp>
              <p:nvGrpSpPr>
                <p:cNvPr id="74" name="Group 73">
                  <a:extLst>
                    <a:ext uri="{FF2B5EF4-FFF2-40B4-BE49-F238E27FC236}">
                      <a16:creationId xmlns:a16="http://schemas.microsoft.com/office/drawing/2014/main" xmlns="" id="{2365E26D-C625-4E26-B4C2-644D9FBC17CA}"/>
                    </a:ext>
                  </a:extLst>
                </p:cNvPr>
                <p:cNvGrpSpPr/>
                <p:nvPr/>
              </p:nvGrpSpPr>
              <p:grpSpPr>
                <a:xfrm>
                  <a:off x="10715309" y="2118383"/>
                  <a:ext cx="1338966" cy="1338966"/>
                  <a:chOff x="4693054" y="5884991"/>
                  <a:chExt cx="447476" cy="447476"/>
                </a:xfrm>
              </p:grpSpPr>
              <p:sp>
                <p:nvSpPr>
                  <p:cNvPr id="76" name="Rectangle: Rounded Corners 98">
                    <a:extLst>
                      <a:ext uri="{FF2B5EF4-FFF2-40B4-BE49-F238E27FC236}">
                        <a16:creationId xmlns:a16="http://schemas.microsoft.com/office/drawing/2014/main" xmlns="" id="{AA5536ED-32B4-4DFD-85E3-496C9BB738D1}"/>
                      </a:ext>
                    </a:extLst>
                  </p:cNvPr>
                  <p:cNvSpPr/>
                  <p:nvPr/>
                </p:nvSpPr>
                <p:spPr>
                  <a:xfrm flipH="1">
                    <a:off x="4693054" y="5884991"/>
                    <a:ext cx="447476" cy="447476"/>
                  </a:xfrm>
                  <a:prstGeom prst="roundRect">
                    <a:avLst/>
                  </a:prstGeom>
                  <a:solidFill>
                    <a:srgbClr val="FFFFFF"/>
                  </a:solidFill>
                  <a:ln w="6350" cap="flat" cmpd="sng" algn="ctr">
                    <a:solidFill>
                      <a:srgbClr val="EA4D3C"/>
                    </a:solidFill>
                    <a:prstDash val="solid"/>
                    <a:miter lim="800000"/>
                  </a:ln>
                  <a:effectLst>
                    <a:innerShdw blurRad="114300">
                      <a:prstClr val="black">
                        <a:alpha val="15000"/>
                      </a:prstClr>
                    </a:innerShdw>
                  </a:effectLst>
                </p:spPr>
                <p:txBody>
                  <a:bodyPr rtlCol="0" anchor="t"/>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ysClr val="window" lastClr="FFFFFF"/>
                      </a:solidFill>
                      <a:effectLst/>
                      <a:uLnTx/>
                      <a:uFillTx/>
                      <a:latin typeface="Calibri" panose="020F0502020204030204"/>
                      <a:ea typeface="+mn-ea"/>
                      <a:cs typeface="+mn-cs"/>
                    </a:endParaRPr>
                  </a:p>
                </p:txBody>
              </p:sp>
              <p:sp>
                <p:nvSpPr>
                  <p:cNvPr id="77" name="Freeform: Shape 99">
                    <a:extLst>
                      <a:ext uri="{FF2B5EF4-FFF2-40B4-BE49-F238E27FC236}">
                        <a16:creationId xmlns:a16="http://schemas.microsoft.com/office/drawing/2014/main" xmlns="" id="{97EA6227-949D-498C-8713-AD113328855A}"/>
                      </a:ext>
                    </a:extLst>
                  </p:cNvPr>
                  <p:cNvSpPr/>
                  <p:nvPr/>
                </p:nvSpPr>
                <p:spPr>
                  <a:xfrm flipH="1">
                    <a:off x="4750002" y="5969921"/>
                    <a:ext cx="333582" cy="277617"/>
                  </a:xfrm>
                  <a:custGeom>
                    <a:avLst/>
                    <a:gdLst>
                      <a:gd name="connsiteX0" fmla="*/ 370915 w 981525"/>
                      <a:gd name="connsiteY0" fmla="*/ 613164 h 816853"/>
                      <a:gd name="connsiteX1" fmla="*/ 685177 w 981525"/>
                      <a:gd name="connsiteY1" fmla="*/ 613165 h 816853"/>
                      <a:gd name="connsiteX2" fmla="*/ 682772 w 981525"/>
                      <a:gd name="connsiteY2" fmla="*/ 616732 h 816853"/>
                      <a:gd name="connsiteX3" fmla="*/ 677439 w 981525"/>
                      <a:gd name="connsiteY3" fmla="*/ 643148 h 816853"/>
                      <a:gd name="connsiteX4" fmla="*/ 682772 w 981525"/>
                      <a:gd name="connsiteY4" fmla="*/ 669563 h 816853"/>
                      <a:gd name="connsiteX5" fmla="*/ 697317 w 981525"/>
                      <a:gd name="connsiteY5" fmla="*/ 691135 h 816853"/>
                      <a:gd name="connsiteX6" fmla="*/ 712463 w 981525"/>
                      <a:gd name="connsiteY6" fmla="*/ 701348 h 816853"/>
                      <a:gd name="connsiteX7" fmla="*/ 712848 w 981525"/>
                      <a:gd name="connsiteY7" fmla="*/ 701759 h 816853"/>
                      <a:gd name="connsiteX8" fmla="*/ 713074 w 981525"/>
                      <a:gd name="connsiteY8" fmla="*/ 701759 h 816853"/>
                      <a:gd name="connsiteX9" fmla="*/ 718889 w 981525"/>
                      <a:gd name="connsiteY9" fmla="*/ 705680 h 816853"/>
                      <a:gd name="connsiteX10" fmla="*/ 745305 w 981525"/>
                      <a:gd name="connsiteY10" fmla="*/ 711013 h 816853"/>
                      <a:gd name="connsiteX11" fmla="*/ 949940 w 981525"/>
                      <a:gd name="connsiteY11" fmla="*/ 711014 h 816853"/>
                      <a:gd name="connsiteX12" fmla="*/ 968106 w 981525"/>
                      <a:gd name="connsiteY12" fmla="*/ 725973 h 816853"/>
                      <a:gd name="connsiteX13" fmla="*/ 978061 w 981525"/>
                      <a:gd name="connsiteY13" fmla="*/ 758563 h 816853"/>
                      <a:gd name="connsiteX14" fmla="*/ 919771 w 981525"/>
                      <a:gd name="connsiteY14" fmla="*/ 816853 h 816853"/>
                      <a:gd name="connsiteX15" fmla="*/ 278568 w 981525"/>
                      <a:gd name="connsiteY15" fmla="*/ 816853 h 816853"/>
                      <a:gd name="connsiteX16" fmla="*/ 220278 w 981525"/>
                      <a:gd name="connsiteY16" fmla="*/ 758563 h 816853"/>
                      <a:gd name="connsiteX17" fmla="*/ 255879 w 981525"/>
                      <a:gd name="connsiteY17" fmla="*/ 704854 h 816853"/>
                      <a:gd name="connsiteX18" fmla="*/ 271208 w 981525"/>
                      <a:gd name="connsiteY18" fmla="*/ 701759 h 816853"/>
                      <a:gd name="connsiteX19" fmla="*/ 277100 w 981525"/>
                      <a:gd name="connsiteY19" fmla="*/ 701759 h 816853"/>
                      <a:gd name="connsiteX20" fmla="*/ 277240 w 981525"/>
                      <a:gd name="connsiteY20" fmla="*/ 701489 h 816853"/>
                      <a:gd name="connsiteX21" fmla="*/ 307178 w 981525"/>
                      <a:gd name="connsiteY21" fmla="*/ 701489 h 816853"/>
                      <a:gd name="connsiteX22" fmla="*/ 375044 w 981525"/>
                      <a:gd name="connsiteY22" fmla="*/ 633623 h 816853"/>
                      <a:gd name="connsiteX23" fmla="*/ 375045 w 981525"/>
                      <a:gd name="connsiteY23" fmla="*/ 633623 h 816853"/>
                      <a:gd name="connsiteX24" fmla="*/ 362540 w 981525"/>
                      <a:gd name="connsiteY24" fmla="*/ 371373 h 816853"/>
                      <a:gd name="connsiteX25" fmla="*/ 693154 w 981525"/>
                      <a:gd name="connsiteY25" fmla="*/ 371375 h 816853"/>
                      <a:gd name="connsiteX26" fmla="*/ 682772 w 981525"/>
                      <a:gd name="connsiteY26" fmla="*/ 386772 h 816853"/>
                      <a:gd name="connsiteX27" fmla="*/ 677439 w 981525"/>
                      <a:gd name="connsiteY27" fmla="*/ 413188 h 816853"/>
                      <a:gd name="connsiteX28" fmla="*/ 682772 w 981525"/>
                      <a:gd name="connsiteY28" fmla="*/ 439603 h 816853"/>
                      <a:gd name="connsiteX29" fmla="*/ 745305 w 981525"/>
                      <a:gd name="connsiteY29" fmla="*/ 481053 h 816853"/>
                      <a:gd name="connsiteX30" fmla="*/ 948270 w 981525"/>
                      <a:gd name="connsiteY30" fmla="*/ 481054 h 816853"/>
                      <a:gd name="connsiteX31" fmla="*/ 960891 w 981525"/>
                      <a:gd name="connsiteY31" fmla="*/ 489838 h 816853"/>
                      <a:gd name="connsiteX32" fmla="*/ 981525 w 981525"/>
                      <a:gd name="connsiteY32" fmla="*/ 541263 h 816853"/>
                      <a:gd name="connsiteX33" fmla="*/ 981524 w 981525"/>
                      <a:gd name="connsiteY33" fmla="*/ 541263 h 816853"/>
                      <a:gd name="connsiteX34" fmla="*/ 975988 w 981525"/>
                      <a:gd name="connsiteY34" fmla="*/ 569571 h 816853"/>
                      <a:gd name="connsiteX35" fmla="*/ 972258 w 981525"/>
                      <a:gd name="connsiteY35" fmla="*/ 575282 h 816853"/>
                      <a:gd name="connsiteX36" fmla="*/ 745305 w 981525"/>
                      <a:gd name="connsiteY36" fmla="*/ 575282 h 816853"/>
                      <a:gd name="connsiteX37" fmla="*/ 697317 w 981525"/>
                      <a:gd name="connsiteY37" fmla="*/ 595160 h 816853"/>
                      <a:gd name="connsiteX38" fmla="*/ 685178 w 981525"/>
                      <a:gd name="connsiteY38" fmla="*/ 613163 h 816853"/>
                      <a:gd name="connsiteX39" fmla="*/ 370914 w 981525"/>
                      <a:gd name="connsiteY39" fmla="*/ 613162 h 816853"/>
                      <a:gd name="connsiteX40" fmla="*/ 369712 w 981525"/>
                      <a:gd name="connsiteY40" fmla="*/ 607207 h 816853"/>
                      <a:gd name="connsiteX41" fmla="*/ 307179 w 981525"/>
                      <a:gd name="connsiteY41" fmla="*/ 565757 h 816853"/>
                      <a:gd name="connsiteX42" fmla="*/ 4790 w 981525"/>
                      <a:gd name="connsiteY42" fmla="*/ 565757 h 816853"/>
                      <a:gd name="connsiteX43" fmla="*/ 0 w 981525"/>
                      <a:gd name="connsiteY43" fmla="*/ 541262 h 816853"/>
                      <a:gd name="connsiteX44" fmla="*/ 5536 w 981525"/>
                      <a:gd name="connsiteY44" fmla="*/ 512954 h 816853"/>
                      <a:gd name="connsiteX45" fmla="*/ 20635 w 981525"/>
                      <a:gd name="connsiteY45" fmla="*/ 489838 h 816853"/>
                      <a:gd name="connsiteX46" fmla="*/ 36173 w 981525"/>
                      <a:gd name="connsiteY46" fmla="*/ 479022 h 816853"/>
                      <a:gd name="connsiteX47" fmla="*/ 38654 w 981525"/>
                      <a:gd name="connsiteY47" fmla="*/ 480749 h 816853"/>
                      <a:gd name="connsiteX48" fmla="*/ 43028 w 981525"/>
                      <a:gd name="connsiteY48" fmla="*/ 477799 h 816853"/>
                      <a:gd name="connsiteX49" fmla="*/ 50495 w 981525"/>
                      <a:gd name="connsiteY49" fmla="*/ 476292 h 816853"/>
                      <a:gd name="connsiteX50" fmla="*/ 307178 w 981525"/>
                      <a:gd name="connsiteY50" fmla="*/ 476292 h 816853"/>
                      <a:gd name="connsiteX51" fmla="*/ 375044 w 981525"/>
                      <a:gd name="connsiteY51" fmla="*/ 408426 h 816853"/>
                      <a:gd name="connsiteX52" fmla="*/ 375045 w 981525"/>
                      <a:gd name="connsiteY52" fmla="*/ 408426 h 816853"/>
                      <a:gd name="connsiteX53" fmla="*/ 369712 w 981525"/>
                      <a:gd name="connsiteY53" fmla="*/ 382010 h 816853"/>
                      <a:gd name="connsiteX54" fmla="*/ 346918 w 981525"/>
                      <a:gd name="connsiteY54" fmla="*/ 116580 h 816853"/>
                      <a:gd name="connsiteX55" fmla="*/ 712629 w 981525"/>
                      <a:gd name="connsiteY55" fmla="*/ 116580 h 816853"/>
                      <a:gd name="connsiteX56" fmla="*/ 697317 w 981525"/>
                      <a:gd name="connsiteY56" fmla="*/ 126904 h 816853"/>
                      <a:gd name="connsiteX57" fmla="*/ 682772 w 981525"/>
                      <a:gd name="connsiteY57" fmla="*/ 148476 h 816853"/>
                      <a:gd name="connsiteX58" fmla="*/ 677439 w 981525"/>
                      <a:gd name="connsiteY58" fmla="*/ 174892 h 816853"/>
                      <a:gd name="connsiteX59" fmla="*/ 682772 w 981525"/>
                      <a:gd name="connsiteY59" fmla="*/ 201307 h 816853"/>
                      <a:gd name="connsiteX60" fmla="*/ 745305 w 981525"/>
                      <a:gd name="connsiteY60" fmla="*/ 242757 h 816853"/>
                      <a:gd name="connsiteX61" fmla="*/ 942171 w 981525"/>
                      <a:gd name="connsiteY61" fmla="*/ 242758 h 816853"/>
                      <a:gd name="connsiteX62" fmla="*/ 961719 w 981525"/>
                      <a:gd name="connsiteY62" fmla="*/ 255937 h 816853"/>
                      <a:gd name="connsiteX63" fmla="*/ 981525 w 981525"/>
                      <a:gd name="connsiteY63" fmla="*/ 303752 h 816853"/>
                      <a:gd name="connsiteX64" fmla="*/ 981524 w 981525"/>
                      <a:gd name="connsiteY64" fmla="*/ 303752 h 816853"/>
                      <a:gd name="connsiteX65" fmla="*/ 976210 w 981525"/>
                      <a:gd name="connsiteY65" fmla="*/ 330073 h 816853"/>
                      <a:gd name="connsiteX66" fmla="*/ 965929 w 981525"/>
                      <a:gd name="connsiteY66" fmla="*/ 345322 h 816853"/>
                      <a:gd name="connsiteX67" fmla="*/ 745305 w 981525"/>
                      <a:gd name="connsiteY67" fmla="*/ 345322 h 816853"/>
                      <a:gd name="connsiteX68" fmla="*/ 697317 w 981525"/>
                      <a:gd name="connsiteY68" fmla="*/ 365200 h 816853"/>
                      <a:gd name="connsiteX69" fmla="*/ 693155 w 981525"/>
                      <a:gd name="connsiteY69" fmla="*/ 371373 h 816853"/>
                      <a:gd name="connsiteX70" fmla="*/ 362539 w 981525"/>
                      <a:gd name="connsiteY70" fmla="*/ 371372 h 816853"/>
                      <a:gd name="connsiteX71" fmla="*/ 355167 w 981525"/>
                      <a:gd name="connsiteY71" fmla="*/ 360438 h 816853"/>
                      <a:gd name="connsiteX72" fmla="*/ 307179 w 981525"/>
                      <a:gd name="connsiteY72" fmla="*/ 340560 h 816853"/>
                      <a:gd name="connsiteX73" fmla="*/ 12385 w 981525"/>
                      <a:gd name="connsiteY73" fmla="*/ 340560 h 816853"/>
                      <a:gd name="connsiteX74" fmla="*/ 5314 w 981525"/>
                      <a:gd name="connsiteY74" fmla="*/ 330072 h 816853"/>
                      <a:gd name="connsiteX75" fmla="*/ 0 w 981525"/>
                      <a:gd name="connsiteY75" fmla="*/ 303751 h 816853"/>
                      <a:gd name="connsiteX76" fmla="*/ 5314 w 981525"/>
                      <a:gd name="connsiteY76" fmla="*/ 277431 h 816853"/>
                      <a:gd name="connsiteX77" fmla="*/ 29813 w 981525"/>
                      <a:gd name="connsiteY77" fmla="*/ 247679 h 816853"/>
                      <a:gd name="connsiteX78" fmla="*/ 61516 w 981525"/>
                      <a:gd name="connsiteY78" fmla="*/ 237996 h 816853"/>
                      <a:gd name="connsiteX79" fmla="*/ 307178 w 981525"/>
                      <a:gd name="connsiteY79" fmla="*/ 237996 h 816853"/>
                      <a:gd name="connsiteX80" fmla="*/ 375044 w 981525"/>
                      <a:gd name="connsiteY80" fmla="*/ 170130 h 816853"/>
                      <a:gd name="connsiteX81" fmla="*/ 375045 w 981525"/>
                      <a:gd name="connsiteY81" fmla="*/ 170130 h 816853"/>
                      <a:gd name="connsiteX82" fmla="*/ 355167 w 981525"/>
                      <a:gd name="connsiteY82" fmla="*/ 122142 h 816853"/>
                      <a:gd name="connsiteX83" fmla="*/ 170161 w 981525"/>
                      <a:gd name="connsiteY83" fmla="*/ 0 h 816853"/>
                      <a:gd name="connsiteX84" fmla="*/ 811364 w 981525"/>
                      <a:gd name="connsiteY84" fmla="*/ 0 h 816853"/>
                      <a:gd name="connsiteX85" fmla="*/ 869654 w 981525"/>
                      <a:gd name="connsiteY85" fmla="*/ 58290 h 816853"/>
                      <a:gd name="connsiteX86" fmla="*/ 852581 w 981525"/>
                      <a:gd name="connsiteY86" fmla="*/ 99507 h 816853"/>
                      <a:gd name="connsiteX87" fmla="*/ 841429 w 981525"/>
                      <a:gd name="connsiteY87" fmla="*/ 107026 h 816853"/>
                      <a:gd name="connsiteX88" fmla="*/ 745305 w 981525"/>
                      <a:gd name="connsiteY88" fmla="*/ 107026 h 816853"/>
                      <a:gd name="connsiteX89" fmla="*/ 718889 w 981525"/>
                      <a:gd name="connsiteY89" fmla="*/ 112359 h 816853"/>
                      <a:gd name="connsiteX90" fmla="*/ 712630 w 981525"/>
                      <a:gd name="connsiteY90" fmla="*/ 116579 h 816853"/>
                      <a:gd name="connsiteX91" fmla="*/ 346916 w 981525"/>
                      <a:gd name="connsiteY91" fmla="*/ 116579 h 816853"/>
                      <a:gd name="connsiteX92" fmla="*/ 333595 w 981525"/>
                      <a:gd name="connsiteY92" fmla="*/ 107597 h 816853"/>
                      <a:gd name="connsiteX93" fmla="*/ 307179 w 981525"/>
                      <a:gd name="connsiteY93" fmla="*/ 102264 h 816853"/>
                      <a:gd name="connsiteX94" fmla="*/ 135650 w 981525"/>
                      <a:gd name="connsiteY94" fmla="*/ 102264 h 816853"/>
                      <a:gd name="connsiteX95" fmla="*/ 121826 w 981525"/>
                      <a:gd name="connsiteY95" fmla="*/ 90881 h 816853"/>
                      <a:gd name="connsiteX96" fmla="*/ 111871 w 981525"/>
                      <a:gd name="connsiteY96" fmla="*/ 58290 h 816853"/>
                      <a:gd name="connsiteX97" fmla="*/ 170161 w 981525"/>
                      <a:gd name="connsiteY97" fmla="*/ 0 h 816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981525" h="816853">
                        <a:moveTo>
                          <a:pt x="370915" y="613164"/>
                        </a:moveTo>
                        <a:lnTo>
                          <a:pt x="685177" y="613165"/>
                        </a:lnTo>
                        <a:lnTo>
                          <a:pt x="682772" y="616732"/>
                        </a:lnTo>
                        <a:lnTo>
                          <a:pt x="677439" y="643148"/>
                        </a:lnTo>
                        <a:lnTo>
                          <a:pt x="682772" y="669563"/>
                        </a:lnTo>
                        <a:cubicBezTo>
                          <a:pt x="686207" y="677683"/>
                          <a:pt x="691176" y="684995"/>
                          <a:pt x="697317" y="691135"/>
                        </a:cubicBezTo>
                        <a:lnTo>
                          <a:pt x="712463" y="701348"/>
                        </a:lnTo>
                        <a:lnTo>
                          <a:pt x="712848" y="701759"/>
                        </a:lnTo>
                        <a:lnTo>
                          <a:pt x="713074" y="701759"/>
                        </a:lnTo>
                        <a:lnTo>
                          <a:pt x="718889" y="705680"/>
                        </a:lnTo>
                        <a:cubicBezTo>
                          <a:pt x="727008" y="709114"/>
                          <a:pt x="735935" y="711013"/>
                          <a:pt x="745305" y="711013"/>
                        </a:cubicBezTo>
                        <a:lnTo>
                          <a:pt x="949940" y="711014"/>
                        </a:lnTo>
                        <a:lnTo>
                          <a:pt x="968106" y="725973"/>
                        </a:lnTo>
                        <a:cubicBezTo>
                          <a:pt x="974391" y="735276"/>
                          <a:pt x="978061" y="746491"/>
                          <a:pt x="978061" y="758563"/>
                        </a:cubicBezTo>
                        <a:cubicBezTo>
                          <a:pt x="978061" y="790756"/>
                          <a:pt x="951964" y="816853"/>
                          <a:pt x="919771" y="816853"/>
                        </a:cubicBezTo>
                        <a:lnTo>
                          <a:pt x="278568" y="816853"/>
                        </a:lnTo>
                        <a:cubicBezTo>
                          <a:pt x="246375" y="816853"/>
                          <a:pt x="220278" y="790756"/>
                          <a:pt x="220278" y="758563"/>
                        </a:cubicBezTo>
                        <a:cubicBezTo>
                          <a:pt x="220278" y="734418"/>
                          <a:pt x="234958" y="713703"/>
                          <a:pt x="255879" y="704854"/>
                        </a:cubicBezTo>
                        <a:lnTo>
                          <a:pt x="271208" y="701759"/>
                        </a:lnTo>
                        <a:lnTo>
                          <a:pt x="277100" y="701759"/>
                        </a:lnTo>
                        <a:lnTo>
                          <a:pt x="277240" y="701489"/>
                        </a:lnTo>
                        <a:lnTo>
                          <a:pt x="307178" y="701489"/>
                        </a:lnTo>
                        <a:cubicBezTo>
                          <a:pt x="344659" y="701489"/>
                          <a:pt x="375044" y="671104"/>
                          <a:pt x="375044" y="633623"/>
                        </a:cubicBezTo>
                        <a:lnTo>
                          <a:pt x="375045" y="633623"/>
                        </a:lnTo>
                        <a:close/>
                        <a:moveTo>
                          <a:pt x="362540" y="371373"/>
                        </a:moveTo>
                        <a:lnTo>
                          <a:pt x="693154" y="371375"/>
                        </a:lnTo>
                        <a:lnTo>
                          <a:pt x="682772" y="386772"/>
                        </a:lnTo>
                        <a:lnTo>
                          <a:pt x="677439" y="413188"/>
                        </a:lnTo>
                        <a:lnTo>
                          <a:pt x="682772" y="439603"/>
                        </a:lnTo>
                        <a:cubicBezTo>
                          <a:pt x="693075" y="463962"/>
                          <a:pt x="717194" y="481053"/>
                          <a:pt x="745305" y="481053"/>
                        </a:cubicBezTo>
                        <a:lnTo>
                          <a:pt x="948270" y="481054"/>
                        </a:lnTo>
                        <a:lnTo>
                          <a:pt x="960891" y="489838"/>
                        </a:lnTo>
                        <a:cubicBezTo>
                          <a:pt x="973639" y="502998"/>
                          <a:pt x="981525" y="521180"/>
                          <a:pt x="981525" y="541263"/>
                        </a:cubicBezTo>
                        <a:lnTo>
                          <a:pt x="981524" y="541263"/>
                        </a:lnTo>
                        <a:cubicBezTo>
                          <a:pt x="981524" y="551304"/>
                          <a:pt x="979553" y="560869"/>
                          <a:pt x="975988" y="569571"/>
                        </a:cubicBezTo>
                        <a:lnTo>
                          <a:pt x="972258" y="575282"/>
                        </a:lnTo>
                        <a:lnTo>
                          <a:pt x="745305" y="575282"/>
                        </a:lnTo>
                        <a:cubicBezTo>
                          <a:pt x="726565" y="575282"/>
                          <a:pt x="709598" y="582878"/>
                          <a:pt x="697317" y="595160"/>
                        </a:cubicBezTo>
                        <a:lnTo>
                          <a:pt x="685178" y="613163"/>
                        </a:lnTo>
                        <a:lnTo>
                          <a:pt x="370914" y="613162"/>
                        </a:lnTo>
                        <a:lnTo>
                          <a:pt x="369712" y="607207"/>
                        </a:lnTo>
                        <a:cubicBezTo>
                          <a:pt x="359409" y="582849"/>
                          <a:pt x="335290" y="565757"/>
                          <a:pt x="307179" y="565757"/>
                        </a:cubicBezTo>
                        <a:lnTo>
                          <a:pt x="4790" y="565757"/>
                        </a:lnTo>
                        <a:lnTo>
                          <a:pt x="0" y="541262"/>
                        </a:lnTo>
                        <a:lnTo>
                          <a:pt x="5536" y="512954"/>
                        </a:lnTo>
                        <a:cubicBezTo>
                          <a:pt x="9101" y="504253"/>
                          <a:pt x="14260" y="496418"/>
                          <a:pt x="20635" y="489838"/>
                        </a:cubicBezTo>
                        <a:lnTo>
                          <a:pt x="36173" y="479022"/>
                        </a:lnTo>
                        <a:lnTo>
                          <a:pt x="38654" y="480749"/>
                        </a:lnTo>
                        <a:lnTo>
                          <a:pt x="43028" y="477799"/>
                        </a:lnTo>
                        <a:lnTo>
                          <a:pt x="50495" y="476292"/>
                        </a:lnTo>
                        <a:lnTo>
                          <a:pt x="307178" y="476292"/>
                        </a:lnTo>
                        <a:cubicBezTo>
                          <a:pt x="344659" y="476292"/>
                          <a:pt x="375044" y="445907"/>
                          <a:pt x="375044" y="408426"/>
                        </a:cubicBezTo>
                        <a:lnTo>
                          <a:pt x="375045" y="408426"/>
                        </a:lnTo>
                        <a:cubicBezTo>
                          <a:pt x="375045" y="399056"/>
                          <a:pt x="373146" y="390129"/>
                          <a:pt x="369712" y="382010"/>
                        </a:cubicBezTo>
                        <a:close/>
                        <a:moveTo>
                          <a:pt x="346918" y="116580"/>
                        </a:moveTo>
                        <a:lnTo>
                          <a:pt x="712629" y="116580"/>
                        </a:lnTo>
                        <a:lnTo>
                          <a:pt x="697317" y="126904"/>
                        </a:lnTo>
                        <a:cubicBezTo>
                          <a:pt x="691176" y="133045"/>
                          <a:pt x="686207" y="140357"/>
                          <a:pt x="682772" y="148476"/>
                        </a:cubicBezTo>
                        <a:lnTo>
                          <a:pt x="677439" y="174892"/>
                        </a:lnTo>
                        <a:lnTo>
                          <a:pt x="682772" y="201307"/>
                        </a:lnTo>
                        <a:cubicBezTo>
                          <a:pt x="693075" y="225666"/>
                          <a:pt x="717194" y="242757"/>
                          <a:pt x="745305" y="242757"/>
                        </a:cubicBezTo>
                        <a:lnTo>
                          <a:pt x="942171" y="242758"/>
                        </a:lnTo>
                        <a:lnTo>
                          <a:pt x="961719" y="255937"/>
                        </a:lnTo>
                        <a:cubicBezTo>
                          <a:pt x="973956" y="268174"/>
                          <a:pt x="981525" y="285079"/>
                          <a:pt x="981525" y="303752"/>
                        </a:cubicBezTo>
                        <a:lnTo>
                          <a:pt x="981524" y="303752"/>
                        </a:lnTo>
                        <a:cubicBezTo>
                          <a:pt x="981524" y="313089"/>
                          <a:pt x="979632" y="321983"/>
                          <a:pt x="976210" y="330073"/>
                        </a:cubicBezTo>
                        <a:lnTo>
                          <a:pt x="965929" y="345322"/>
                        </a:lnTo>
                        <a:lnTo>
                          <a:pt x="745305" y="345322"/>
                        </a:lnTo>
                        <a:cubicBezTo>
                          <a:pt x="726565" y="345322"/>
                          <a:pt x="709598" y="352918"/>
                          <a:pt x="697317" y="365200"/>
                        </a:cubicBezTo>
                        <a:lnTo>
                          <a:pt x="693155" y="371373"/>
                        </a:lnTo>
                        <a:lnTo>
                          <a:pt x="362539" y="371372"/>
                        </a:lnTo>
                        <a:lnTo>
                          <a:pt x="355167" y="360438"/>
                        </a:lnTo>
                        <a:cubicBezTo>
                          <a:pt x="342886" y="348156"/>
                          <a:pt x="325919" y="340560"/>
                          <a:pt x="307179" y="340560"/>
                        </a:cubicBezTo>
                        <a:lnTo>
                          <a:pt x="12385" y="340560"/>
                        </a:lnTo>
                        <a:lnTo>
                          <a:pt x="5314" y="330072"/>
                        </a:lnTo>
                        <a:lnTo>
                          <a:pt x="0" y="303751"/>
                        </a:lnTo>
                        <a:lnTo>
                          <a:pt x="5314" y="277431"/>
                        </a:lnTo>
                        <a:cubicBezTo>
                          <a:pt x="10447" y="265296"/>
                          <a:pt x="19021" y="254971"/>
                          <a:pt x="29813" y="247679"/>
                        </a:cubicBezTo>
                        <a:lnTo>
                          <a:pt x="61516" y="237996"/>
                        </a:lnTo>
                        <a:lnTo>
                          <a:pt x="307178" y="237996"/>
                        </a:lnTo>
                        <a:cubicBezTo>
                          <a:pt x="344659" y="237996"/>
                          <a:pt x="375044" y="207611"/>
                          <a:pt x="375044" y="170130"/>
                        </a:cubicBezTo>
                        <a:lnTo>
                          <a:pt x="375045" y="170130"/>
                        </a:lnTo>
                        <a:cubicBezTo>
                          <a:pt x="375045" y="151390"/>
                          <a:pt x="367449" y="134423"/>
                          <a:pt x="355167" y="122142"/>
                        </a:cubicBezTo>
                        <a:close/>
                        <a:moveTo>
                          <a:pt x="170161" y="0"/>
                        </a:moveTo>
                        <a:lnTo>
                          <a:pt x="811364" y="0"/>
                        </a:lnTo>
                        <a:cubicBezTo>
                          <a:pt x="843557" y="0"/>
                          <a:pt x="869654" y="26097"/>
                          <a:pt x="869654" y="58290"/>
                        </a:cubicBezTo>
                        <a:cubicBezTo>
                          <a:pt x="869654" y="74387"/>
                          <a:pt x="863130" y="88959"/>
                          <a:pt x="852581" y="99507"/>
                        </a:cubicBezTo>
                        <a:lnTo>
                          <a:pt x="841429" y="107026"/>
                        </a:lnTo>
                        <a:lnTo>
                          <a:pt x="745305" y="107026"/>
                        </a:lnTo>
                        <a:cubicBezTo>
                          <a:pt x="735935" y="107026"/>
                          <a:pt x="727008" y="108925"/>
                          <a:pt x="718889" y="112359"/>
                        </a:cubicBezTo>
                        <a:lnTo>
                          <a:pt x="712630" y="116579"/>
                        </a:lnTo>
                        <a:lnTo>
                          <a:pt x="346916" y="116579"/>
                        </a:lnTo>
                        <a:lnTo>
                          <a:pt x="333595" y="107597"/>
                        </a:lnTo>
                        <a:cubicBezTo>
                          <a:pt x="325476" y="104163"/>
                          <a:pt x="316549" y="102264"/>
                          <a:pt x="307179" y="102264"/>
                        </a:cubicBezTo>
                        <a:lnTo>
                          <a:pt x="135650" y="102264"/>
                        </a:lnTo>
                        <a:lnTo>
                          <a:pt x="121826" y="90881"/>
                        </a:lnTo>
                        <a:cubicBezTo>
                          <a:pt x="115541" y="81578"/>
                          <a:pt x="111871" y="70363"/>
                          <a:pt x="111871" y="58290"/>
                        </a:cubicBezTo>
                        <a:cubicBezTo>
                          <a:pt x="111871" y="26097"/>
                          <a:pt x="137968" y="0"/>
                          <a:pt x="170161" y="0"/>
                        </a:cubicBezTo>
                        <a:close/>
                      </a:path>
                    </a:pathLst>
                  </a:custGeom>
                  <a:solidFill>
                    <a:srgbClr val="EA4D3C">
                      <a:lumMod val="20000"/>
                      <a:lumOff val="80000"/>
                      <a:alpha val="25000"/>
                    </a:srgbClr>
                  </a:solidFill>
                  <a:ln w="12700" cap="flat" cmpd="sng" algn="ctr">
                    <a:noFill/>
                    <a:prstDash val="solid"/>
                    <a:miter lim="800000"/>
                  </a:ln>
                  <a:effectLst/>
                </p:spPr>
                <p:txBody>
                  <a:bodyPr wrap="square" rtlCol="0" anchor="t">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ysClr val="window" lastClr="FFFFFF"/>
                      </a:solidFill>
                      <a:effectLst/>
                      <a:uLnTx/>
                      <a:uFillTx/>
                      <a:latin typeface="Calibri" panose="020F0502020204030204"/>
                      <a:ea typeface="+mn-ea"/>
                      <a:cs typeface="+mn-cs"/>
                    </a:endParaRPr>
                  </a:p>
                </p:txBody>
              </p:sp>
            </p:grpSp>
            <p:sp>
              <p:nvSpPr>
                <p:cNvPr id="75" name="Freeform: Shape 97">
                  <a:extLst>
                    <a:ext uri="{FF2B5EF4-FFF2-40B4-BE49-F238E27FC236}">
                      <a16:creationId xmlns:a16="http://schemas.microsoft.com/office/drawing/2014/main" xmlns="" id="{1404776B-E8D8-42DE-B5C9-B04A39E67765}"/>
                    </a:ext>
                  </a:extLst>
                </p:cNvPr>
                <p:cNvSpPr/>
                <p:nvPr/>
              </p:nvSpPr>
              <p:spPr>
                <a:xfrm>
                  <a:off x="11120291" y="2538737"/>
                  <a:ext cx="529004" cy="498258"/>
                </a:xfrm>
                <a:custGeom>
                  <a:avLst/>
                  <a:gdLst>
                    <a:gd name="connsiteX0" fmla="*/ 134459 w 686423"/>
                    <a:gd name="connsiteY0" fmla="*/ 533749 h 646528"/>
                    <a:gd name="connsiteX1" fmla="*/ 114493 w 686423"/>
                    <a:gd name="connsiteY1" fmla="*/ 542035 h 646528"/>
                    <a:gd name="connsiteX2" fmla="*/ 114493 w 686423"/>
                    <a:gd name="connsiteY2" fmla="*/ 581810 h 646528"/>
                    <a:gd name="connsiteX3" fmla="*/ 154268 w 686423"/>
                    <a:gd name="connsiteY3" fmla="*/ 581810 h 646528"/>
                    <a:gd name="connsiteX4" fmla="*/ 154365 w 686423"/>
                    <a:gd name="connsiteY4" fmla="*/ 541944 h 646528"/>
                    <a:gd name="connsiteX5" fmla="*/ 134459 w 686423"/>
                    <a:gd name="connsiteY5" fmla="*/ 533749 h 646528"/>
                    <a:gd name="connsiteX6" fmla="*/ 473363 w 686423"/>
                    <a:gd name="connsiteY6" fmla="*/ 351532 h 646528"/>
                    <a:gd name="connsiteX7" fmla="*/ 627170 w 686423"/>
                    <a:gd name="connsiteY7" fmla="*/ 505296 h 646528"/>
                    <a:gd name="connsiteX8" fmla="*/ 627170 w 686423"/>
                    <a:gd name="connsiteY8" fmla="*/ 599015 h 646528"/>
                    <a:gd name="connsiteX9" fmla="*/ 599031 w 686423"/>
                    <a:gd name="connsiteY9" fmla="*/ 627131 h 646528"/>
                    <a:gd name="connsiteX10" fmla="*/ 505322 w 686423"/>
                    <a:gd name="connsiteY10" fmla="*/ 627131 h 646528"/>
                    <a:gd name="connsiteX11" fmla="*/ 351520 w 686423"/>
                    <a:gd name="connsiteY11" fmla="*/ 473365 h 646528"/>
                    <a:gd name="connsiteX12" fmla="*/ 552200 w 686423"/>
                    <a:gd name="connsiteY12" fmla="*/ 10005 h 646528"/>
                    <a:gd name="connsiteX13" fmla="*/ 589965 w 686423"/>
                    <a:gd name="connsiteY13" fmla="*/ 17246 h 646528"/>
                    <a:gd name="connsiteX14" fmla="*/ 525687 w 686423"/>
                    <a:gd name="connsiteY14" fmla="*/ 81515 h 646528"/>
                    <a:gd name="connsiteX15" fmla="*/ 522657 w 686423"/>
                    <a:gd name="connsiteY15" fmla="*/ 84910 h 646528"/>
                    <a:gd name="connsiteX16" fmla="*/ 525600 w 686423"/>
                    <a:gd name="connsiteY16" fmla="*/ 151259 h 646528"/>
                    <a:gd name="connsiteX17" fmla="*/ 545047 w 686423"/>
                    <a:gd name="connsiteY17" fmla="*/ 170702 h 646528"/>
                    <a:gd name="connsiteX18" fmla="*/ 611299 w 686423"/>
                    <a:gd name="connsiteY18" fmla="*/ 173933 h 646528"/>
                    <a:gd name="connsiteX19" fmla="*/ 614897 w 686423"/>
                    <a:gd name="connsiteY19" fmla="*/ 170702 h 646528"/>
                    <a:gd name="connsiteX20" fmla="*/ 679133 w 686423"/>
                    <a:gd name="connsiteY20" fmla="*/ 106423 h 646528"/>
                    <a:gd name="connsiteX21" fmla="*/ 645190 w 686423"/>
                    <a:gd name="connsiteY21" fmla="*/ 250867 h 646528"/>
                    <a:gd name="connsiteX22" fmla="*/ 645202 w 686423"/>
                    <a:gd name="connsiteY22" fmla="*/ 250875 h 646528"/>
                    <a:gd name="connsiteX23" fmla="*/ 517883 w 686423"/>
                    <a:gd name="connsiteY23" fmla="*/ 289604 h 646528"/>
                    <a:gd name="connsiteX24" fmla="*/ 182230 w 686423"/>
                    <a:gd name="connsiteY24" fmla="*/ 625232 h 646528"/>
                    <a:gd name="connsiteX25" fmla="*/ 95375 w 686423"/>
                    <a:gd name="connsiteY25" fmla="*/ 625232 h 646528"/>
                    <a:gd name="connsiteX26" fmla="*/ 71141 w 686423"/>
                    <a:gd name="connsiteY26" fmla="*/ 600999 h 646528"/>
                    <a:gd name="connsiteX27" fmla="*/ 71141 w 686423"/>
                    <a:gd name="connsiteY27" fmla="*/ 514138 h 646528"/>
                    <a:gd name="connsiteX28" fmla="*/ 406781 w 686423"/>
                    <a:gd name="connsiteY28" fmla="*/ 178523 h 646528"/>
                    <a:gd name="connsiteX29" fmla="*/ 445410 w 686423"/>
                    <a:gd name="connsiteY29" fmla="*/ 51117 h 646528"/>
                    <a:gd name="connsiteX30" fmla="*/ 552200 w 686423"/>
                    <a:gd name="connsiteY30" fmla="*/ 10005 h 646528"/>
                    <a:gd name="connsiteX31" fmla="*/ 36736 w 686423"/>
                    <a:gd name="connsiteY31" fmla="*/ 0 h 646528"/>
                    <a:gd name="connsiteX32" fmla="*/ 118665 w 686423"/>
                    <a:gd name="connsiteY32" fmla="*/ 45222 h 646528"/>
                    <a:gd name="connsiteX33" fmla="*/ 132048 w 686423"/>
                    <a:gd name="connsiteY33" fmla="*/ 95318 h 646528"/>
                    <a:gd name="connsiteX34" fmla="*/ 302272 w 686423"/>
                    <a:gd name="connsiteY34" fmla="*/ 265554 h 646528"/>
                    <a:gd name="connsiteX35" fmla="*/ 265536 w 686423"/>
                    <a:gd name="connsiteY35" fmla="*/ 302266 h 646528"/>
                    <a:gd name="connsiteX36" fmla="*/ 95312 w 686423"/>
                    <a:gd name="connsiteY36" fmla="*/ 132054 h 646528"/>
                    <a:gd name="connsiteX37" fmla="*/ 45193 w 686423"/>
                    <a:gd name="connsiteY37" fmla="*/ 118675 h 646528"/>
                    <a:gd name="connsiteX38" fmla="*/ 0 w 686423"/>
                    <a:gd name="connsiteY38" fmla="*/ 36736 h 6465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686423" h="646528">
                      <a:moveTo>
                        <a:pt x="134459" y="533749"/>
                      </a:moveTo>
                      <a:cubicBezTo>
                        <a:pt x="127241" y="533760"/>
                        <a:pt x="120012" y="536519"/>
                        <a:pt x="114493" y="542035"/>
                      </a:cubicBezTo>
                      <a:cubicBezTo>
                        <a:pt x="103551" y="552986"/>
                        <a:pt x="103551" y="570868"/>
                        <a:pt x="114493" y="581810"/>
                      </a:cubicBezTo>
                      <a:cubicBezTo>
                        <a:pt x="125493" y="592843"/>
                        <a:pt x="143327" y="592747"/>
                        <a:pt x="154268" y="581810"/>
                      </a:cubicBezTo>
                      <a:cubicBezTo>
                        <a:pt x="165292" y="570772"/>
                        <a:pt x="165398" y="552977"/>
                        <a:pt x="154365" y="541944"/>
                      </a:cubicBezTo>
                      <a:cubicBezTo>
                        <a:pt x="148887" y="536473"/>
                        <a:pt x="141678" y="533738"/>
                        <a:pt x="134459" y="533749"/>
                      </a:cubicBezTo>
                      <a:close/>
                      <a:moveTo>
                        <a:pt x="473363" y="351532"/>
                      </a:moveTo>
                      <a:lnTo>
                        <a:pt x="627170" y="505296"/>
                      </a:lnTo>
                      <a:cubicBezTo>
                        <a:pt x="652965" y="531216"/>
                        <a:pt x="653061" y="573096"/>
                        <a:pt x="627170" y="599015"/>
                      </a:cubicBezTo>
                      <a:lnTo>
                        <a:pt x="599031" y="627131"/>
                      </a:lnTo>
                      <a:cubicBezTo>
                        <a:pt x="573102" y="653064"/>
                        <a:pt x="531213" y="652925"/>
                        <a:pt x="505322" y="627131"/>
                      </a:cubicBezTo>
                      <a:lnTo>
                        <a:pt x="351520" y="473365"/>
                      </a:lnTo>
                      <a:close/>
                      <a:moveTo>
                        <a:pt x="552200" y="10005"/>
                      </a:moveTo>
                      <a:cubicBezTo>
                        <a:pt x="564996" y="10665"/>
                        <a:pt x="577713" y="13075"/>
                        <a:pt x="589965" y="17246"/>
                      </a:cubicBezTo>
                      <a:lnTo>
                        <a:pt x="525687" y="81515"/>
                      </a:lnTo>
                      <a:cubicBezTo>
                        <a:pt x="524647" y="82565"/>
                        <a:pt x="523577" y="83778"/>
                        <a:pt x="522657" y="84910"/>
                      </a:cubicBezTo>
                      <a:cubicBezTo>
                        <a:pt x="506466" y="104178"/>
                        <a:pt x="507435" y="133102"/>
                        <a:pt x="525600" y="151259"/>
                      </a:cubicBezTo>
                      <a:lnTo>
                        <a:pt x="545047" y="170702"/>
                      </a:lnTo>
                      <a:cubicBezTo>
                        <a:pt x="563207" y="188872"/>
                        <a:pt x="591949" y="189994"/>
                        <a:pt x="611299" y="173933"/>
                      </a:cubicBezTo>
                      <a:cubicBezTo>
                        <a:pt x="612455" y="172960"/>
                        <a:pt x="613649" y="171925"/>
                        <a:pt x="614897" y="170702"/>
                      </a:cubicBezTo>
                      <a:lnTo>
                        <a:pt x="679133" y="106423"/>
                      </a:lnTo>
                      <a:cubicBezTo>
                        <a:pt x="695536" y="155501"/>
                        <a:pt x="684276" y="211781"/>
                        <a:pt x="645190" y="250867"/>
                      </a:cubicBezTo>
                      <a:lnTo>
                        <a:pt x="645202" y="250875"/>
                      </a:lnTo>
                      <a:cubicBezTo>
                        <a:pt x="610624" y="285443"/>
                        <a:pt x="562522" y="298462"/>
                        <a:pt x="517883" y="289604"/>
                      </a:cubicBezTo>
                      <a:lnTo>
                        <a:pt x="182230" y="625232"/>
                      </a:lnTo>
                      <a:cubicBezTo>
                        <a:pt x="158368" y="649114"/>
                        <a:pt x="119383" y="649211"/>
                        <a:pt x="95375" y="625232"/>
                      </a:cubicBezTo>
                      <a:lnTo>
                        <a:pt x="71141" y="600999"/>
                      </a:lnTo>
                      <a:cubicBezTo>
                        <a:pt x="47181" y="577015"/>
                        <a:pt x="47274" y="538025"/>
                        <a:pt x="71141" y="514138"/>
                      </a:cubicBezTo>
                      <a:lnTo>
                        <a:pt x="406781" y="178523"/>
                      </a:lnTo>
                      <a:cubicBezTo>
                        <a:pt x="397916" y="133884"/>
                        <a:pt x="410697" y="85860"/>
                        <a:pt x="445410" y="51117"/>
                      </a:cubicBezTo>
                      <a:cubicBezTo>
                        <a:pt x="474724" y="21809"/>
                        <a:pt x="513813" y="8027"/>
                        <a:pt x="552200" y="10005"/>
                      </a:cubicBezTo>
                      <a:close/>
                      <a:moveTo>
                        <a:pt x="36736" y="0"/>
                      </a:moveTo>
                      <a:lnTo>
                        <a:pt x="118665" y="45222"/>
                      </a:lnTo>
                      <a:lnTo>
                        <a:pt x="132048" y="95318"/>
                      </a:lnTo>
                      <a:lnTo>
                        <a:pt x="302272" y="265554"/>
                      </a:lnTo>
                      <a:lnTo>
                        <a:pt x="265536" y="302266"/>
                      </a:lnTo>
                      <a:lnTo>
                        <a:pt x="95312" y="132054"/>
                      </a:lnTo>
                      <a:lnTo>
                        <a:pt x="45193" y="118675"/>
                      </a:lnTo>
                      <a:lnTo>
                        <a:pt x="0" y="36736"/>
                      </a:lnTo>
                      <a:close/>
                    </a:path>
                  </a:pathLst>
                </a:custGeom>
                <a:solidFill>
                  <a:srgbClr val="EA4D3C"/>
                </a:solidFill>
                <a:ln w="12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ysClr val="windowText" lastClr="000000"/>
                    </a:solidFill>
                    <a:effectLst/>
                    <a:uLnTx/>
                    <a:uFillTx/>
                    <a:latin typeface="Calibri" panose="020F0502020204030204"/>
                    <a:ea typeface="+mn-ea"/>
                    <a:cs typeface="+mn-cs"/>
                  </a:endParaRPr>
                </a:p>
              </p:txBody>
            </p:sp>
          </p:grpSp>
        </p:grpSp>
        <p:grpSp>
          <p:nvGrpSpPr>
            <p:cNvPr id="46" name="Group 45">
              <a:extLst>
                <a:ext uri="{FF2B5EF4-FFF2-40B4-BE49-F238E27FC236}">
                  <a16:creationId xmlns:a16="http://schemas.microsoft.com/office/drawing/2014/main" xmlns="" id="{934DB63D-C6B6-47E6-AD8D-37FF1633924E}"/>
                </a:ext>
              </a:extLst>
            </p:cNvPr>
            <p:cNvGrpSpPr/>
            <p:nvPr/>
          </p:nvGrpSpPr>
          <p:grpSpPr>
            <a:xfrm>
              <a:off x="4519416" y="2118383"/>
              <a:ext cx="4387982" cy="3348863"/>
              <a:chOff x="4519416" y="2118383"/>
              <a:chExt cx="4387982" cy="3348863"/>
            </a:xfrm>
          </p:grpSpPr>
          <p:sp>
            <p:nvSpPr>
              <p:cNvPr id="58" name="Freeform: Shape 61">
                <a:extLst>
                  <a:ext uri="{FF2B5EF4-FFF2-40B4-BE49-F238E27FC236}">
                    <a16:creationId xmlns:a16="http://schemas.microsoft.com/office/drawing/2014/main" xmlns="" id="{FC484BB4-117C-4989-BA4E-4C6281022029}"/>
                  </a:ext>
                </a:extLst>
              </p:cNvPr>
              <p:cNvSpPr/>
              <p:nvPr/>
            </p:nvSpPr>
            <p:spPr>
              <a:xfrm>
                <a:off x="4519416" y="2500016"/>
                <a:ext cx="4387982" cy="2967230"/>
              </a:xfrm>
              <a:custGeom>
                <a:avLst/>
                <a:gdLst>
                  <a:gd name="connsiteX0" fmla="*/ 710117 w 4387982"/>
                  <a:gd name="connsiteY0" fmla="*/ 0 h 2967230"/>
                  <a:gd name="connsiteX1" fmla="*/ 2360675 w 4387982"/>
                  <a:gd name="connsiteY1" fmla="*/ 0 h 2967230"/>
                  <a:gd name="connsiteX2" fmla="*/ 3070792 w 4387982"/>
                  <a:gd name="connsiteY2" fmla="*/ 710117 h 2967230"/>
                  <a:gd name="connsiteX3" fmla="*/ 3070792 w 4387982"/>
                  <a:gd name="connsiteY3" fmla="*/ 789714 h 2967230"/>
                  <a:gd name="connsiteX4" fmla="*/ 2639206 w 4387982"/>
                  <a:gd name="connsiteY4" fmla="*/ 789714 h 2967230"/>
                  <a:gd name="connsiteX5" fmla="*/ 2639206 w 4387982"/>
                  <a:gd name="connsiteY5" fmla="*/ 1282481 h 2967230"/>
                  <a:gd name="connsiteX6" fmla="*/ 2682815 w 4387982"/>
                  <a:gd name="connsiteY6" fmla="*/ 1282481 h 2967230"/>
                  <a:gd name="connsiteX7" fmla="*/ 2682815 w 4387982"/>
                  <a:gd name="connsiteY7" fmla="*/ 1277582 h 2967230"/>
                  <a:gd name="connsiteX8" fmla="*/ 3841257 w 4387982"/>
                  <a:gd name="connsiteY8" fmla="*/ 1277582 h 2967230"/>
                  <a:gd name="connsiteX9" fmla="*/ 3683763 w 4387982"/>
                  <a:gd name="connsiteY9" fmla="*/ 1000434 h 2967230"/>
                  <a:gd name="connsiteX10" fmla="*/ 3683763 w 4387982"/>
                  <a:gd name="connsiteY10" fmla="*/ 994706 h 2967230"/>
                  <a:gd name="connsiteX11" fmla="*/ 4387982 w 4387982"/>
                  <a:gd name="connsiteY11" fmla="*/ 1465630 h 2967230"/>
                  <a:gd name="connsiteX12" fmla="*/ 3683763 w 4387982"/>
                  <a:gd name="connsiteY12" fmla="*/ 1936553 h 2967230"/>
                  <a:gd name="connsiteX13" fmla="*/ 3683763 w 4387982"/>
                  <a:gd name="connsiteY13" fmla="*/ 1930799 h 2967230"/>
                  <a:gd name="connsiteX14" fmla="*/ 3841242 w 4387982"/>
                  <a:gd name="connsiteY14" fmla="*/ 1653676 h 2967230"/>
                  <a:gd name="connsiteX15" fmla="*/ 3070792 w 4387982"/>
                  <a:gd name="connsiteY15" fmla="*/ 1653676 h 2967230"/>
                  <a:gd name="connsiteX16" fmla="*/ 3070792 w 4387982"/>
                  <a:gd name="connsiteY16" fmla="*/ 2257113 h 2967230"/>
                  <a:gd name="connsiteX17" fmla="*/ 2360675 w 4387982"/>
                  <a:gd name="connsiteY17" fmla="*/ 2967230 h 2967230"/>
                  <a:gd name="connsiteX18" fmla="*/ 710117 w 4387982"/>
                  <a:gd name="connsiteY18" fmla="*/ 2967230 h 2967230"/>
                  <a:gd name="connsiteX19" fmla="*/ 0 w 4387982"/>
                  <a:gd name="connsiteY19" fmla="*/ 2257113 h 2967230"/>
                  <a:gd name="connsiteX20" fmla="*/ 0 w 4387982"/>
                  <a:gd name="connsiteY20" fmla="*/ 710117 h 2967230"/>
                  <a:gd name="connsiteX21" fmla="*/ 710117 w 4387982"/>
                  <a:gd name="connsiteY21" fmla="*/ 0 h 2967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387982" h="2967230">
                    <a:moveTo>
                      <a:pt x="710117" y="0"/>
                    </a:moveTo>
                    <a:lnTo>
                      <a:pt x="2360675" y="0"/>
                    </a:lnTo>
                    <a:cubicBezTo>
                      <a:pt x="2752862" y="0"/>
                      <a:pt x="3070792" y="317930"/>
                      <a:pt x="3070792" y="710117"/>
                    </a:cubicBezTo>
                    <a:lnTo>
                      <a:pt x="3070792" y="789714"/>
                    </a:lnTo>
                    <a:lnTo>
                      <a:pt x="2639206" y="789714"/>
                    </a:lnTo>
                    <a:lnTo>
                      <a:pt x="2639206" y="1282481"/>
                    </a:lnTo>
                    <a:lnTo>
                      <a:pt x="2682815" y="1282481"/>
                    </a:lnTo>
                    <a:lnTo>
                      <a:pt x="2682815" y="1277582"/>
                    </a:lnTo>
                    <a:lnTo>
                      <a:pt x="3841257" y="1277582"/>
                    </a:lnTo>
                    <a:lnTo>
                      <a:pt x="3683763" y="1000434"/>
                    </a:lnTo>
                    <a:lnTo>
                      <a:pt x="3683763" y="994706"/>
                    </a:lnTo>
                    <a:lnTo>
                      <a:pt x="4387982" y="1465630"/>
                    </a:lnTo>
                    <a:lnTo>
                      <a:pt x="3683763" y="1936553"/>
                    </a:lnTo>
                    <a:lnTo>
                      <a:pt x="3683763" y="1930799"/>
                    </a:lnTo>
                    <a:lnTo>
                      <a:pt x="3841242" y="1653676"/>
                    </a:lnTo>
                    <a:lnTo>
                      <a:pt x="3070792" y="1653676"/>
                    </a:lnTo>
                    <a:lnTo>
                      <a:pt x="3070792" y="2257113"/>
                    </a:lnTo>
                    <a:cubicBezTo>
                      <a:pt x="3070792" y="2649300"/>
                      <a:pt x="2752862" y="2967230"/>
                      <a:pt x="2360675" y="2967230"/>
                    </a:cubicBezTo>
                    <a:lnTo>
                      <a:pt x="710117" y="2967230"/>
                    </a:lnTo>
                    <a:cubicBezTo>
                      <a:pt x="317930" y="2967230"/>
                      <a:pt x="0" y="2649300"/>
                      <a:pt x="0" y="2257113"/>
                    </a:cubicBezTo>
                    <a:lnTo>
                      <a:pt x="0" y="710117"/>
                    </a:lnTo>
                    <a:cubicBezTo>
                      <a:pt x="0" y="317930"/>
                      <a:pt x="317930" y="0"/>
                      <a:pt x="710117" y="0"/>
                    </a:cubicBezTo>
                    <a:close/>
                  </a:path>
                </a:pathLst>
              </a:custGeom>
              <a:solidFill>
                <a:srgbClr val="0B2538"/>
              </a:solidFill>
              <a:ln w="12700" cap="flat" cmpd="sng" algn="ctr">
                <a:noFill/>
                <a:prstDash val="solid"/>
                <a:miter lim="800000"/>
              </a:ln>
              <a:effectLst/>
            </p:spPr>
            <p:txBody>
              <a:bodyPr wrap="square" rtlCol="0" anchor="ctr">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ysClr val="window" lastClr="FFFFFF"/>
                  </a:solidFill>
                  <a:effectLst/>
                  <a:uLnTx/>
                  <a:uFillTx/>
                  <a:latin typeface="Calibri" panose="020F0502020204030204"/>
                  <a:ea typeface="+mn-ea"/>
                  <a:cs typeface="+mn-cs"/>
                </a:endParaRPr>
              </a:p>
            </p:txBody>
          </p:sp>
          <p:sp>
            <p:nvSpPr>
              <p:cNvPr id="59" name="Rectangle: Rounded Corners 62">
                <a:extLst>
                  <a:ext uri="{FF2B5EF4-FFF2-40B4-BE49-F238E27FC236}">
                    <a16:creationId xmlns:a16="http://schemas.microsoft.com/office/drawing/2014/main" xmlns="" id="{018ED898-47F9-4666-96D3-ED262BFB0BFA}"/>
                  </a:ext>
                </a:extLst>
              </p:cNvPr>
              <p:cNvSpPr/>
              <p:nvPr/>
            </p:nvSpPr>
            <p:spPr>
              <a:xfrm>
                <a:off x="4907528" y="2875039"/>
                <a:ext cx="2294570" cy="2217186"/>
              </a:xfrm>
              <a:prstGeom prst="roundRect">
                <a:avLst>
                  <a:gd name="adj" fmla="val 23932"/>
                </a:avLst>
              </a:prstGeom>
              <a:solidFill>
                <a:srgbClr val="FFFFFF"/>
              </a:solidFill>
              <a:ln w="12700" cap="flat" cmpd="sng" algn="ctr">
                <a:noFill/>
                <a:prstDash val="solid"/>
                <a:miter lim="800000"/>
              </a:ln>
              <a:effectLst>
                <a:outerShdw blurRad="63500" sx="102000" sy="102000" algn="ctr" rotWithShape="0">
                  <a:prstClr val="black">
                    <a:alpha val="15000"/>
                  </a:prstClr>
                </a:outerShdw>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ysClr val="window" lastClr="FFFFFF"/>
                  </a:solidFill>
                  <a:effectLst/>
                  <a:uLnTx/>
                  <a:uFillTx/>
                  <a:latin typeface="Calibri" panose="020F0502020204030204"/>
                  <a:ea typeface="+mn-ea"/>
                  <a:cs typeface="+mn-cs"/>
                </a:endParaRPr>
              </a:p>
            </p:txBody>
          </p:sp>
          <p:grpSp>
            <p:nvGrpSpPr>
              <p:cNvPr id="60" name="Group 59">
                <a:extLst>
                  <a:ext uri="{FF2B5EF4-FFF2-40B4-BE49-F238E27FC236}">
                    <a16:creationId xmlns:a16="http://schemas.microsoft.com/office/drawing/2014/main" xmlns="" id="{552D8854-0FC0-42EF-B234-C11C3ABD3F16}"/>
                  </a:ext>
                </a:extLst>
              </p:cNvPr>
              <p:cNvGrpSpPr/>
              <p:nvPr/>
            </p:nvGrpSpPr>
            <p:grpSpPr>
              <a:xfrm>
                <a:off x="4962382" y="3080943"/>
                <a:ext cx="2184862" cy="1759642"/>
                <a:chOff x="2236892" y="2715815"/>
                <a:chExt cx="2184862" cy="1759642"/>
              </a:xfrm>
            </p:grpSpPr>
            <p:sp>
              <p:nvSpPr>
                <p:cNvPr id="66" name="TextBox 82">
                  <a:extLst>
                    <a:ext uri="{FF2B5EF4-FFF2-40B4-BE49-F238E27FC236}">
                      <a16:creationId xmlns:a16="http://schemas.microsoft.com/office/drawing/2014/main" xmlns="" id="{50802B7A-8BE5-4DBA-BDCB-3DF1F8587D28}"/>
                    </a:ext>
                  </a:extLst>
                </p:cNvPr>
                <p:cNvSpPr txBox="1"/>
                <p:nvPr/>
              </p:nvSpPr>
              <p:spPr>
                <a:xfrm>
                  <a:off x="2236892" y="3245523"/>
                  <a:ext cx="2184862" cy="1229934"/>
                </a:xfrm>
                <a:prstGeom prst="rect">
                  <a:avLst/>
                </a:prstGeom>
                <a:noFill/>
              </p:spPr>
              <p:txBody>
                <a:bodyPr wrap="squar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Century Gothic"/>
                      <a:ea typeface="+mn-ea"/>
                      <a:cs typeface="+mn-cs"/>
                    </a:rPr>
                    <a:t>Conduct regular audits and assessments of suppliers and vendors to ensure ongoing compliance with security requirements.</a:t>
                  </a:r>
                  <a:endParaRPr kumimoji="0" lang="en-US" sz="12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Arial" panose="020B0604020202020204" pitchFamily="34" charset="0"/>
                  </a:endParaRPr>
                </a:p>
              </p:txBody>
            </p:sp>
            <p:sp>
              <p:nvSpPr>
                <p:cNvPr id="67" name="TextBox 83">
                  <a:extLst>
                    <a:ext uri="{FF2B5EF4-FFF2-40B4-BE49-F238E27FC236}">
                      <a16:creationId xmlns:a16="http://schemas.microsoft.com/office/drawing/2014/main" xmlns="" id="{1E8D4DFD-E696-4F46-91C3-DE44E45D43BC}"/>
                    </a:ext>
                  </a:extLst>
                </p:cNvPr>
                <p:cNvSpPr txBox="1"/>
                <p:nvPr/>
              </p:nvSpPr>
              <p:spPr>
                <a:xfrm>
                  <a:off x="2236892" y="2715815"/>
                  <a:ext cx="1755852" cy="536125"/>
                </a:xfrm>
                <a:prstGeom prst="rect">
                  <a:avLst/>
                </a:prstGeom>
                <a:noFill/>
              </p:spPr>
              <p:txBody>
                <a:bodyPr wrap="squar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black"/>
                      </a:solidFill>
                      <a:effectLst/>
                      <a:uLnTx/>
                      <a:uFillTx/>
                      <a:latin typeface="Century Gothic"/>
                      <a:ea typeface="+mn-ea"/>
                      <a:cs typeface="+mn-cs"/>
                    </a:rPr>
                    <a:t>Third-Party Audits and Assessment</a:t>
                  </a:r>
                  <a:endParaRPr kumimoji="0" lang="en-US" sz="1400" b="1" i="0" u="none" strike="noStrike" kern="1200" cap="none" spc="0" normalizeH="0" baseline="0" noProof="0" dirty="0">
                    <a:ln>
                      <a:noFill/>
                    </a:ln>
                    <a:solidFill>
                      <a:srgbClr val="000000">
                        <a:lumMod val="85000"/>
                        <a:lumOff val="15000"/>
                      </a:srgbClr>
                    </a:solidFill>
                    <a:effectLst/>
                    <a:uLnTx/>
                    <a:uFillTx/>
                    <a:latin typeface="Arial" panose="020B0604020202020204" pitchFamily="34" charset="0"/>
                    <a:ea typeface="+mn-ea"/>
                    <a:cs typeface="Arial" panose="020B0604020202020204" pitchFamily="34" charset="0"/>
                  </a:endParaRPr>
                </a:p>
              </p:txBody>
            </p:sp>
          </p:grpSp>
          <p:grpSp>
            <p:nvGrpSpPr>
              <p:cNvPr id="61" name="Group 60">
                <a:extLst>
                  <a:ext uri="{FF2B5EF4-FFF2-40B4-BE49-F238E27FC236}">
                    <a16:creationId xmlns:a16="http://schemas.microsoft.com/office/drawing/2014/main" xmlns="" id="{29F748E9-9DCB-49CC-BA89-AED746F06D4A}"/>
                  </a:ext>
                </a:extLst>
              </p:cNvPr>
              <p:cNvGrpSpPr/>
              <p:nvPr/>
            </p:nvGrpSpPr>
            <p:grpSpPr>
              <a:xfrm>
                <a:off x="6720153" y="2118383"/>
                <a:ext cx="1338966" cy="1338966"/>
                <a:chOff x="6720153" y="2118383"/>
                <a:chExt cx="1338966" cy="1338966"/>
              </a:xfrm>
            </p:grpSpPr>
            <p:grpSp>
              <p:nvGrpSpPr>
                <p:cNvPr id="62" name="Group 61">
                  <a:extLst>
                    <a:ext uri="{FF2B5EF4-FFF2-40B4-BE49-F238E27FC236}">
                      <a16:creationId xmlns:a16="http://schemas.microsoft.com/office/drawing/2014/main" xmlns="" id="{03657C83-3B74-4609-B850-66350479859D}"/>
                    </a:ext>
                  </a:extLst>
                </p:cNvPr>
                <p:cNvGrpSpPr/>
                <p:nvPr/>
              </p:nvGrpSpPr>
              <p:grpSpPr>
                <a:xfrm>
                  <a:off x="6720153" y="2118383"/>
                  <a:ext cx="1338966" cy="1338966"/>
                  <a:chOff x="4689859" y="5884991"/>
                  <a:chExt cx="447476" cy="447476"/>
                </a:xfrm>
              </p:grpSpPr>
              <p:sp>
                <p:nvSpPr>
                  <p:cNvPr id="64" name="Rectangle: Rounded Corners 67">
                    <a:extLst>
                      <a:ext uri="{FF2B5EF4-FFF2-40B4-BE49-F238E27FC236}">
                        <a16:creationId xmlns:a16="http://schemas.microsoft.com/office/drawing/2014/main" xmlns="" id="{20F2CC58-4C07-4BF4-B7C2-D9485D4F4BAF}"/>
                      </a:ext>
                    </a:extLst>
                  </p:cNvPr>
                  <p:cNvSpPr/>
                  <p:nvPr/>
                </p:nvSpPr>
                <p:spPr>
                  <a:xfrm flipH="1">
                    <a:off x="4689859" y="5884991"/>
                    <a:ext cx="447476" cy="447476"/>
                  </a:xfrm>
                  <a:prstGeom prst="roundRect">
                    <a:avLst/>
                  </a:prstGeom>
                  <a:solidFill>
                    <a:srgbClr val="FFFFFF"/>
                  </a:solidFill>
                  <a:ln w="6350" cap="flat" cmpd="sng" algn="ctr">
                    <a:solidFill>
                      <a:srgbClr val="0B2538"/>
                    </a:solidFill>
                    <a:prstDash val="solid"/>
                    <a:miter lim="800000"/>
                  </a:ln>
                  <a:effectLst>
                    <a:innerShdw blurRad="114300">
                      <a:prstClr val="black">
                        <a:alpha val="15000"/>
                      </a:prstClr>
                    </a:innerShdw>
                  </a:effectLst>
                </p:spPr>
                <p:txBody>
                  <a:bodyPr rtlCol="0" anchor="t"/>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ysClr val="window" lastClr="FFFFFF"/>
                      </a:solidFill>
                      <a:effectLst/>
                      <a:uLnTx/>
                      <a:uFillTx/>
                      <a:latin typeface="Calibri" panose="020F0502020204030204"/>
                      <a:ea typeface="+mn-ea"/>
                      <a:cs typeface="+mn-cs"/>
                    </a:endParaRPr>
                  </a:p>
                </p:txBody>
              </p:sp>
              <p:sp>
                <p:nvSpPr>
                  <p:cNvPr id="65" name="Freeform: Shape 68">
                    <a:extLst>
                      <a:ext uri="{FF2B5EF4-FFF2-40B4-BE49-F238E27FC236}">
                        <a16:creationId xmlns:a16="http://schemas.microsoft.com/office/drawing/2014/main" xmlns="" id="{B0239B70-93B5-4835-A7D1-C120DA50B5E5}"/>
                      </a:ext>
                    </a:extLst>
                  </p:cNvPr>
                  <p:cNvSpPr/>
                  <p:nvPr/>
                </p:nvSpPr>
                <p:spPr>
                  <a:xfrm flipH="1">
                    <a:off x="4746807" y="5969921"/>
                    <a:ext cx="333582" cy="277617"/>
                  </a:xfrm>
                  <a:custGeom>
                    <a:avLst/>
                    <a:gdLst>
                      <a:gd name="connsiteX0" fmla="*/ 370915 w 981525"/>
                      <a:gd name="connsiteY0" fmla="*/ 613164 h 816853"/>
                      <a:gd name="connsiteX1" fmla="*/ 685177 w 981525"/>
                      <a:gd name="connsiteY1" fmla="*/ 613165 h 816853"/>
                      <a:gd name="connsiteX2" fmla="*/ 682772 w 981525"/>
                      <a:gd name="connsiteY2" fmla="*/ 616732 h 816853"/>
                      <a:gd name="connsiteX3" fmla="*/ 677439 w 981525"/>
                      <a:gd name="connsiteY3" fmla="*/ 643148 h 816853"/>
                      <a:gd name="connsiteX4" fmla="*/ 682772 w 981525"/>
                      <a:gd name="connsiteY4" fmla="*/ 669563 h 816853"/>
                      <a:gd name="connsiteX5" fmla="*/ 697317 w 981525"/>
                      <a:gd name="connsiteY5" fmla="*/ 691135 h 816853"/>
                      <a:gd name="connsiteX6" fmla="*/ 712463 w 981525"/>
                      <a:gd name="connsiteY6" fmla="*/ 701348 h 816853"/>
                      <a:gd name="connsiteX7" fmla="*/ 712848 w 981525"/>
                      <a:gd name="connsiteY7" fmla="*/ 701759 h 816853"/>
                      <a:gd name="connsiteX8" fmla="*/ 713074 w 981525"/>
                      <a:gd name="connsiteY8" fmla="*/ 701759 h 816853"/>
                      <a:gd name="connsiteX9" fmla="*/ 718889 w 981525"/>
                      <a:gd name="connsiteY9" fmla="*/ 705680 h 816853"/>
                      <a:gd name="connsiteX10" fmla="*/ 745305 w 981525"/>
                      <a:gd name="connsiteY10" fmla="*/ 711013 h 816853"/>
                      <a:gd name="connsiteX11" fmla="*/ 949940 w 981525"/>
                      <a:gd name="connsiteY11" fmla="*/ 711014 h 816853"/>
                      <a:gd name="connsiteX12" fmla="*/ 968106 w 981525"/>
                      <a:gd name="connsiteY12" fmla="*/ 725973 h 816853"/>
                      <a:gd name="connsiteX13" fmla="*/ 978061 w 981525"/>
                      <a:gd name="connsiteY13" fmla="*/ 758563 h 816853"/>
                      <a:gd name="connsiteX14" fmla="*/ 919771 w 981525"/>
                      <a:gd name="connsiteY14" fmla="*/ 816853 h 816853"/>
                      <a:gd name="connsiteX15" fmla="*/ 278568 w 981525"/>
                      <a:gd name="connsiteY15" fmla="*/ 816853 h 816853"/>
                      <a:gd name="connsiteX16" fmla="*/ 220278 w 981525"/>
                      <a:gd name="connsiteY16" fmla="*/ 758563 h 816853"/>
                      <a:gd name="connsiteX17" fmla="*/ 255879 w 981525"/>
                      <a:gd name="connsiteY17" fmla="*/ 704854 h 816853"/>
                      <a:gd name="connsiteX18" fmla="*/ 271208 w 981525"/>
                      <a:gd name="connsiteY18" fmla="*/ 701759 h 816853"/>
                      <a:gd name="connsiteX19" fmla="*/ 277100 w 981525"/>
                      <a:gd name="connsiteY19" fmla="*/ 701759 h 816853"/>
                      <a:gd name="connsiteX20" fmla="*/ 277240 w 981525"/>
                      <a:gd name="connsiteY20" fmla="*/ 701489 h 816853"/>
                      <a:gd name="connsiteX21" fmla="*/ 307178 w 981525"/>
                      <a:gd name="connsiteY21" fmla="*/ 701489 h 816853"/>
                      <a:gd name="connsiteX22" fmla="*/ 375044 w 981525"/>
                      <a:gd name="connsiteY22" fmla="*/ 633623 h 816853"/>
                      <a:gd name="connsiteX23" fmla="*/ 375045 w 981525"/>
                      <a:gd name="connsiteY23" fmla="*/ 633623 h 816853"/>
                      <a:gd name="connsiteX24" fmla="*/ 362540 w 981525"/>
                      <a:gd name="connsiteY24" fmla="*/ 371373 h 816853"/>
                      <a:gd name="connsiteX25" fmla="*/ 693154 w 981525"/>
                      <a:gd name="connsiteY25" fmla="*/ 371375 h 816853"/>
                      <a:gd name="connsiteX26" fmla="*/ 682772 w 981525"/>
                      <a:gd name="connsiteY26" fmla="*/ 386772 h 816853"/>
                      <a:gd name="connsiteX27" fmla="*/ 677439 w 981525"/>
                      <a:gd name="connsiteY27" fmla="*/ 413188 h 816853"/>
                      <a:gd name="connsiteX28" fmla="*/ 682772 w 981525"/>
                      <a:gd name="connsiteY28" fmla="*/ 439603 h 816853"/>
                      <a:gd name="connsiteX29" fmla="*/ 745305 w 981525"/>
                      <a:gd name="connsiteY29" fmla="*/ 481053 h 816853"/>
                      <a:gd name="connsiteX30" fmla="*/ 948270 w 981525"/>
                      <a:gd name="connsiteY30" fmla="*/ 481054 h 816853"/>
                      <a:gd name="connsiteX31" fmla="*/ 960891 w 981525"/>
                      <a:gd name="connsiteY31" fmla="*/ 489838 h 816853"/>
                      <a:gd name="connsiteX32" fmla="*/ 981525 w 981525"/>
                      <a:gd name="connsiteY32" fmla="*/ 541263 h 816853"/>
                      <a:gd name="connsiteX33" fmla="*/ 981524 w 981525"/>
                      <a:gd name="connsiteY33" fmla="*/ 541263 h 816853"/>
                      <a:gd name="connsiteX34" fmla="*/ 975988 w 981525"/>
                      <a:gd name="connsiteY34" fmla="*/ 569571 h 816853"/>
                      <a:gd name="connsiteX35" fmla="*/ 972258 w 981525"/>
                      <a:gd name="connsiteY35" fmla="*/ 575282 h 816853"/>
                      <a:gd name="connsiteX36" fmla="*/ 745305 w 981525"/>
                      <a:gd name="connsiteY36" fmla="*/ 575282 h 816853"/>
                      <a:gd name="connsiteX37" fmla="*/ 697317 w 981525"/>
                      <a:gd name="connsiteY37" fmla="*/ 595160 h 816853"/>
                      <a:gd name="connsiteX38" fmla="*/ 685178 w 981525"/>
                      <a:gd name="connsiteY38" fmla="*/ 613163 h 816853"/>
                      <a:gd name="connsiteX39" fmla="*/ 370914 w 981525"/>
                      <a:gd name="connsiteY39" fmla="*/ 613162 h 816853"/>
                      <a:gd name="connsiteX40" fmla="*/ 369712 w 981525"/>
                      <a:gd name="connsiteY40" fmla="*/ 607207 h 816853"/>
                      <a:gd name="connsiteX41" fmla="*/ 307179 w 981525"/>
                      <a:gd name="connsiteY41" fmla="*/ 565757 h 816853"/>
                      <a:gd name="connsiteX42" fmla="*/ 4790 w 981525"/>
                      <a:gd name="connsiteY42" fmla="*/ 565757 h 816853"/>
                      <a:gd name="connsiteX43" fmla="*/ 0 w 981525"/>
                      <a:gd name="connsiteY43" fmla="*/ 541262 h 816853"/>
                      <a:gd name="connsiteX44" fmla="*/ 5536 w 981525"/>
                      <a:gd name="connsiteY44" fmla="*/ 512954 h 816853"/>
                      <a:gd name="connsiteX45" fmla="*/ 20635 w 981525"/>
                      <a:gd name="connsiteY45" fmla="*/ 489838 h 816853"/>
                      <a:gd name="connsiteX46" fmla="*/ 36173 w 981525"/>
                      <a:gd name="connsiteY46" fmla="*/ 479022 h 816853"/>
                      <a:gd name="connsiteX47" fmla="*/ 38654 w 981525"/>
                      <a:gd name="connsiteY47" fmla="*/ 480749 h 816853"/>
                      <a:gd name="connsiteX48" fmla="*/ 43028 w 981525"/>
                      <a:gd name="connsiteY48" fmla="*/ 477799 h 816853"/>
                      <a:gd name="connsiteX49" fmla="*/ 50495 w 981525"/>
                      <a:gd name="connsiteY49" fmla="*/ 476292 h 816853"/>
                      <a:gd name="connsiteX50" fmla="*/ 307178 w 981525"/>
                      <a:gd name="connsiteY50" fmla="*/ 476292 h 816853"/>
                      <a:gd name="connsiteX51" fmla="*/ 375044 w 981525"/>
                      <a:gd name="connsiteY51" fmla="*/ 408426 h 816853"/>
                      <a:gd name="connsiteX52" fmla="*/ 375045 w 981525"/>
                      <a:gd name="connsiteY52" fmla="*/ 408426 h 816853"/>
                      <a:gd name="connsiteX53" fmla="*/ 369712 w 981525"/>
                      <a:gd name="connsiteY53" fmla="*/ 382010 h 816853"/>
                      <a:gd name="connsiteX54" fmla="*/ 346918 w 981525"/>
                      <a:gd name="connsiteY54" fmla="*/ 116580 h 816853"/>
                      <a:gd name="connsiteX55" fmla="*/ 712629 w 981525"/>
                      <a:gd name="connsiteY55" fmla="*/ 116580 h 816853"/>
                      <a:gd name="connsiteX56" fmla="*/ 697317 w 981525"/>
                      <a:gd name="connsiteY56" fmla="*/ 126904 h 816853"/>
                      <a:gd name="connsiteX57" fmla="*/ 682772 w 981525"/>
                      <a:gd name="connsiteY57" fmla="*/ 148476 h 816853"/>
                      <a:gd name="connsiteX58" fmla="*/ 677439 w 981525"/>
                      <a:gd name="connsiteY58" fmla="*/ 174892 h 816853"/>
                      <a:gd name="connsiteX59" fmla="*/ 682772 w 981525"/>
                      <a:gd name="connsiteY59" fmla="*/ 201307 h 816853"/>
                      <a:gd name="connsiteX60" fmla="*/ 745305 w 981525"/>
                      <a:gd name="connsiteY60" fmla="*/ 242757 h 816853"/>
                      <a:gd name="connsiteX61" fmla="*/ 942171 w 981525"/>
                      <a:gd name="connsiteY61" fmla="*/ 242758 h 816853"/>
                      <a:gd name="connsiteX62" fmla="*/ 961719 w 981525"/>
                      <a:gd name="connsiteY62" fmla="*/ 255937 h 816853"/>
                      <a:gd name="connsiteX63" fmla="*/ 981525 w 981525"/>
                      <a:gd name="connsiteY63" fmla="*/ 303752 h 816853"/>
                      <a:gd name="connsiteX64" fmla="*/ 981524 w 981525"/>
                      <a:gd name="connsiteY64" fmla="*/ 303752 h 816853"/>
                      <a:gd name="connsiteX65" fmla="*/ 976210 w 981525"/>
                      <a:gd name="connsiteY65" fmla="*/ 330073 h 816853"/>
                      <a:gd name="connsiteX66" fmla="*/ 965929 w 981525"/>
                      <a:gd name="connsiteY66" fmla="*/ 345322 h 816853"/>
                      <a:gd name="connsiteX67" fmla="*/ 745305 w 981525"/>
                      <a:gd name="connsiteY67" fmla="*/ 345322 h 816853"/>
                      <a:gd name="connsiteX68" fmla="*/ 697317 w 981525"/>
                      <a:gd name="connsiteY68" fmla="*/ 365200 h 816853"/>
                      <a:gd name="connsiteX69" fmla="*/ 693155 w 981525"/>
                      <a:gd name="connsiteY69" fmla="*/ 371373 h 816853"/>
                      <a:gd name="connsiteX70" fmla="*/ 362539 w 981525"/>
                      <a:gd name="connsiteY70" fmla="*/ 371372 h 816853"/>
                      <a:gd name="connsiteX71" fmla="*/ 355167 w 981525"/>
                      <a:gd name="connsiteY71" fmla="*/ 360438 h 816853"/>
                      <a:gd name="connsiteX72" fmla="*/ 307179 w 981525"/>
                      <a:gd name="connsiteY72" fmla="*/ 340560 h 816853"/>
                      <a:gd name="connsiteX73" fmla="*/ 12385 w 981525"/>
                      <a:gd name="connsiteY73" fmla="*/ 340560 h 816853"/>
                      <a:gd name="connsiteX74" fmla="*/ 5314 w 981525"/>
                      <a:gd name="connsiteY74" fmla="*/ 330072 h 816853"/>
                      <a:gd name="connsiteX75" fmla="*/ 0 w 981525"/>
                      <a:gd name="connsiteY75" fmla="*/ 303751 h 816853"/>
                      <a:gd name="connsiteX76" fmla="*/ 5314 w 981525"/>
                      <a:gd name="connsiteY76" fmla="*/ 277431 h 816853"/>
                      <a:gd name="connsiteX77" fmla="*/ 29813 w 981525"/>
                      <a:gd name="connsiteY77" fmla="*/ 247679 h 816853"/>
                      <a:gd name="connsiteX78" fmla="*/ 61516 w 981525"/>
                      <a:gd name="connsiteY78" fmla="*/ 237996 h 816853"/>
                      <a:gd name="connsiteX79" fmla="*/ 307178 w 981525"/>
                      <a:gd name="connsiteY79" fmla="*/ 237996 h 816853"/>
                      <a:gd name="connsiteX80" fmla="*/ 375044 w 981525"/>
                      <a:gd name="connsiteY80" fmla="*/ 170130 h 816853"/>
                      <a:gd name="connsiteX81" fmla="*/ 375045 w 981525"/>
                      <a:gd name="connsiteY81" fmla="*/ 170130 h 816853"/>
                      <a:gd name="connsiteX82" fmla="*/ 355167 w 981525"/>
                      <a:gd name="connsiteY82" fmla="*/ 122142 h 816853"/>
                      <a:gd name="connsiteX83" fmla="*/ 170161 w 981525"/>
                      <a:gd name="connsiteY83" fmla="*/ 0 h 816853"/>
                      <a:gd name="connsiteX84" fmla="*/ 811364 w 981525"/>
                      <a:gd name="connsiteY84" fmla="*/ 0 h 816853"/>
                      <a:gd name="connsiteX85" fmla="*/ 869654 w 981525"/>
                      <a:gd name="connsiteY85" fmla="*/ 58290 h 816853"/>
                      <a:gd name="connsiteX86" fmla="*/ 852581 w 981525"/>
                      <a:gd name="connsiteY86" fmla="*/ 99507 h 816853"/>
                      <a:gd name="connsiteX87" fmla="*/ 841429 w 981525"/>
                      <a:gd name="connsiteY87" fmla="*/ 107026 h 816853"/>
                      <a:gd name="connsiteX88" fmla="*/ 745305 w 981525"/>
                      <a:gd name="connsiteY88" fmla="*/ 107026 h 816853"/>
                      <a:gd name="connsiteX89" fmla="*/ 718889 w 981525"/>
                      <a:gd name="connsiteY89" fmla="*/ 112359 h 816853"/>
                      <a:gd name="connsiteX90" fmla="*/ 712630 w 981525"/>
                      <a:gd name="connsiteY90" fmla="*/ 116579 h 816853"/>
                      <a:gd name="connsiteX91" fmla="*/ 346916 w 981525"/>
                      <a:gd name="connsiteY91" fmla="*/ 116579 h 816853"/>
                      <a:gd name="connsiteX92" fmla="*/ 333595 w 981525"/>
                      <a:gd name="connsiteY92" fmla="*/ 107597 h 816853"/>
                      <a:gd name="connsiteX93" fmla="*/ 307179 w 981525"/>
                      <a:gd name="connsiteY93" fmla="*/ 102264 h 816853"/>
                      <a:gd name="connsiteX94" fmla="*/ 135650 w 981525"/>
                      <a:gd name="connsiteY94" fmla="*/ 102264 h 816853"/>
                      <a:gd name="connsiteX95" fmla="*/ 121826 w 981525"/>
                      <a:gd name="connsiteY95" fmla="*/ 90881 h 816853"/>
                      <a:gd name="connsiteX96" fmla="*/ 111871 w 981525"/>
                      <a:gd name="connsiteY96" fmla="*/ 58290 h 816853"/>
                      <a:gd name="connsiteX97" fmla="*/ 170161 w 981525"/>
                      <a:gd name="connsiteY97" fmla="*/ 0 h 816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981525" h="816853">
                        <a:moveTo>
                          <a:pt x="370915" y="613164"/>
                        </a:moveTo>
                        <a:lnTo>
                          <a:pt x="685177" y="613165"/>
                        </a:lnTo>
                        <a:lnTo>
                          <a:pt x="682772" y="616732"/>
                        </a:lnTo>
                        <a:lnTo>
                          <a:pt x="677439" y="643148"/>
                        </a:lnTo>
                        <a:lnTo>
                          <a:pt x="682772" y="669563"/>
                        </a:lnTo>
                        <a:cubicBezTo>
                          <a:pt x="686207" y="677683"/>
                          <a:pt x="691176" y="684995"/>
                          <a:pt x="697317" y="691135"/>
                        </a:cubicBezTo>
                        <a:lnTo>
                          <a:pt x="712463" y="701348"/>
                        </a:lnTo>
                        <a:lnTo>
                          <a:pt x="712848" y="701759"/>
                        </a:lnTo>
                        <a:lnTo>
                          <a:pt x="713074" y="701759"/>
                        </a:lnTo>
                        <a:lnTo>
                          <a:pt x="718889" y="705680"/>
                        </a:lnTo>
                        <a:cubicBezTo>
                          <a:pt x="727008" y="709114"/>
                          <a:pt x="735935" y="711013"/>
                          <a:pt x="745305" y="711013"/>
                        </a:cubicBezTo>
                        <a:lnTo>
                          <a:pt x="949940" y="711014"/>
                        </a:lnTo>
                        <a:lnTo>
                          <a:pt x="968106" y="725973"/>
                        </a:lnTo>
                        <a:cubicBezTo>
                          <a:pt x="974391" y="735276"/>
                          <a:pt x="978061" y="746491"/>
                          <a:pt x="978061" y="758563"/>
                        </a:cubicBezTo>
                        <a:cubicBezTo>
                          <a:pt x="978061" y="790756"/>
                          <a:pt x="951964" y="816853"/>
                          <a:pt x="919771" y="816853"/>
                        </a:cubicBezTo>
                        <a:lnTo>
                          <a:pt x="278568" y="816853"/>
                        </a:lnTo>
                        <a:cubicBezTo>
                          <a:pt x="246375" y="816853"/>
                          <a:pt x="220278" y="790756"/>
                          <a:pt x="220278" y="758563"/>
                        </a:cubicBezTo>
                        <a:cubicBezTo>
                          <a:pt x="220278" y="734418"/>
                          <a:pt x="234958" y="713703"/>
                          <a:pt x="255879" y="704854"/>
                        </a:cubicBezTo>
                        <a:lnTo>
                          <a:pt x="271208" y="701759"/>
                        </a:lnTo>
                        <a:lnTo>
                          <a:pt x="277100" y="701759"/>
                        </a:lnTo>
                        <a:lnTo>
                          <a:pt x="277240" y="701489"/>
                        </a:lnTo>
                        <a:lnTo>
                          <a:pt x="307178" y="701489"/>
                        </a:lnTo>
                        <a:cubicBezTo>
                          <a:pt x="344659" y="701489"/>
                          <a:pt x="375044" y="671104"/>
                          <a:pt x="375044" y="633623"/>
                        </a:cubicBezTo>
                        <a:lnTo>
                          <a:pt x="375045" y="633623"/>
                        </a:lnTo>
                        <a:close/>
                        <a:moveTo>
                          <a:pt x="362540" y="371373"/>
                        </a:moveTo>
                        <a:lnTo>
                          <a:pt x="693154" y="371375"/>
                        </a:lnTo>
                        <a:lnTo>
                          <a:pt x="682772" y="386772"/>
                        </a:lnTo>
                        <a:lnTo>
                          <a:pt x="677439" y="413188"/>
                        </a:lnTo>
                        <a:lnTo>
                          <a:pt x="682772" y="439603"/>
                        </a:lnTo>
                        <a:cubicBezTo>
                          <a:pt x="693075" y="463962"/>
                          <a:pt x="717194" y="481053"/>
                          <a:pt x="745305" y="481053"/>
                        </a:cubicBezTo>
                        <a:lnTo>
                          <a:pt x="948270" y="481054"/>
                        </a:lnTo>
                        <a:lnTo>
                          <a:pt x="960891" y="489838"/>
                        </a:lnTo>
                        <a:cubicBezTo>
                          <a:pt x="973639" y="502998"/>
                          <a:pt x="981525" y="521180"/>
                          <a:pt x="981525" y="541263"/>
                        </a:cubicBezTo>
                        <a:lnTo>
                          <a:pt x="981524" y="541263"/>
                        </a:lnTo>
                        <a:cubicBezTo>
                          <a:pt x="981524" y="551304"/>
                          <a:pt x="979553" y="560869"/>
                          <a:pt x="975988" y="569571"/>
                        </a:cubicBezTo>
                        <a:lnTo>
                          <a:pt x="972258" y="575282"/>
                        </a:lnTo>
                        <a:lnTo>
                          <a:pt x="745305" y="575282"/>
                        </a:lnTo>
                        <a:cubicBezTo>
                          <a:pt x="726565" y="575282"/>
                          <a:pt x="709598" y="582878"/>
                          <a:pt x="697317" y="595160"/>
                        </a:cubicBezTo>
                        <a:lnTo>
                          <a:pt x="685178" y="613163"/>
                        </a:lnTo>
                        <a:lnTo>
                          <a:pt x="370914" y="613162"/>
                        </a:lnTo>
                        <a:lnTo>
                          <a:pt x="369712" y="607207"/>
                        </a:lnTo>
                        <a:cubicBezTo>
                          <a:pt x="359409" y="582849"/>
                          <a:pt x="335290" y="565757"/>
                          <a:pt x="307179" y="565757"/>
                        </a:cubicBezTo>
                        <a:lnTo>
                          <a:pt x="4790" y="565757"/>
                        </a:lnTo>
                        <a:lnTo>
                          <a:pt x="0" y="541262"/>
                        </a:lnTo>
                        <a:lnTo>
                          <a:pt x="5536" y="512954"/>
                        </a:lnTo>
                        <a:cubicBezTo>
                          <a:pt x="9101" y="504253"/>
                          <a:pt x="14260" y="496418"/>
                          <a:pt x="20635" y="489838"/>
                        </a:cubicBezTo>
                        <a:lnTo>
                          <a:pt x="36173" y="479022"/>
                        </a:lnTo>
                        <a:lnTo>
                          <a:pt x="38654" y="480749"/>
                        </a:lnTo>
                        <a:lnTo>
                          <a:pt x="43028" y="477799"/>
                        </a:lnTo>
                        <a:lnTo>
                          <a:pt x="50495" y="476292"/>
                        </a:lnTo>
                        <a:lnTo>
                          <a:pt x="307178" y="476292"/>
                        </a:lnTo>
                        <a:cubicBezTo>
                          <a:pt x="344659" y="476292"/>
                          <a:pt x="375044" y="445907"/>
                          <a:pt x="375044" y="408426"/>
                        </a:cubicBezTo>
                        <a:lnTo>
                          <a:pt x="375045" y="408426"/>
                        </a:lnTo>
                        <a:cubicBezTo>
                          <a:pt x="375045" y="399056"/>
                          <a:pt x="373146" y="390129"/>
                          <a:pt x="369712" y="382010"/>
                        </a:cubicBezTo>
                        <a:close/>
                        <a:moveTo>
                          <a:pt x="346918" y="116580"/>
                        </a:moveTo>
                        <a:lnTo>
                          <a:pt x="712629" y="116580"/>
                        </a:lnTo>
                        <a:lnTo>
                          <a:pt x="697317" y="126904"/>
                        </a:lnTo>
                        <a:cubicBezTo>
                          <a:pt x="691176" y="133045"/>
                          <a:pt x="686207" y="140357"/>
                          <a:pt x="682772" y="148476"/>
                        </a:cubicBezTo>
                        <a:lnTo>
                          <a:pt x="677439" y="174892"/>
                        </a:lnTo>
                        <a:lnTo>
                          <a:pt x="682772" y="201307"/>
                        </a:lnTo>
                        <a:cubicBezTo>
                          <a:pt x="693075" y="225666"/>
                          <a:pt x="717194" y="242757"/>
                          <a:pt x="745305" y="242757"/>
                        </a:cubicBezTo>
                        <a:lnTo>
                          <a:pt x="942171" y="242758"/>
                        </a:lnTo>
                        <a:lnTo>
                          <a:pt x="961719" y="255937"/>
                        </a:lnTo>
                        <a:cubicBezTo>
                          <a:pt x="973956" y="268174"/>
                          <a:pt x="981525" y="285079"/>
                          <a:pt x="981525" y="303752"/>
                        </a:cubicBezTo>
                        <a:lnTo>
                          <a:pt x="981524" y="303752"/>
                        </a:lnTo>
                        <a:cubicBezTo>
                          <a:pt x="981524" y="313089"/>
                          <a:pt x="979632" y="321983"/>
                          <a:pt x="976210" y="330073"/>
                        </a:cubicBezTo>
                        <a:lnTo>
                          <a:pt x="965929" y="345322"/>
                        </a:lnTo>
                        <a:lnTo>
                          <a:pt x="745305" y="345322"/>
                        </a:lnTo>
                        <a:cubicBezTo>
                          <a:pt x="726565" y="345322"/>
                          <a:pt x="709598" y="352918"/>
                          <a:pt x="697317" y="365200"/>
                        </a:cubicBezTo>
                        <a:lnTo>
                          <a:pt x="693155" y="371373"/>
                        </a:lnTo>
                        <a:lnTo>
                          <a:pt x="362539" y="371372"/>
                        </a:lnTo>
                        <a:lnTo>
                          <a:pt x="355167" y="360438"/>
                        </a:lnTo>
                        <a:cubicBezTo>
                          <a:pt x="342886" y="348156"/>
                          <a:pt x="325919" y="340560"/>
                          <a:pt x="307179" y="340560"/>
                        </a:cubicBezTo>
                        <a:lnTo>
                          <a:pt x="12385" y="340560"/>
                        </a:lnTo>
                        <a:lnTo>
                          <a:pt x="5314" y="330072"/>
                        </a:lnTo>
                        <a:lnTo>
                          <a:pt x="0" y="303751"/>
                        </a:lnTo>
                        <a:lnTo>
                          <a:pt x="5314" y="277431"/>
                        </a:lnTo>
                        <a:cubicBezTo>
                          <a:pt x="10447" y="265296"/>
                          <a:pt x="19021" y="254971"/>
                          <a:pt x="29813" y="247679"/>
                        </a:cubicBezTo>
                        <a:lnTo>
                          <a:pt x="61516" y="237996"/>
                        </a:lnTo>
                        <a:lnTo>
                          <a:pt x="307178" y="237996"/>
                        </a:lnTo>
                        <a:cubicBezTo>
                          <a:pt x="344659" y="237996"/>
                          <a:pt x="375044" y="207611"/>
                          <a:pt x="375044" y="170130"/>
                        </a:cubicBezTo>
                        <a:lnTo>
                          <a:pt x="375045" y="170130"/>
                        </a:lnTo>
                        <a:cubicBezTo>
                          <a:pt x="375045" y="151390"/>
                          <a:pt x="367449" y="134423"/>
                          <a:pt x="355167" y="122142"/>
                        </a:cubicBezTo>
                        <a:close/>
                        <a:moveTo>
                          <a:pt x="170161" y="0"/>
                        </a:moveTo>
                        <a:lnTo>
                          <a:pt x="811364" y="0"/>
                        </a:lnTo>
                        <a:cubicBezTo>
                          <a:pt x="843557" y="0"/>
                          <a:pt x="869654" y="26097"/>
                          <a:pt x="869654" y="58290"/>
                        </a:cubicBezTo>
                        <a:cubicBezTo>
                          <a:pt x="869654" y="74387"/>
                          <a:pt x="863130" y="88959"/>
                          <a:pt x="852581" y="99507"/>
                        </a:cubicBezTo>
                        <a:lnTo>
                          <a:pt x="841429" y="107026"/>
                        </a:lnTo>
                        <a:lnTo>
                          <a:pt x="745305" y="107026"/>
                        </a:lnTo>
                        <a:cubicBezTo>
                          <a:pt x="735935" y="107026"/>
                          <a:pt x="727008" y="108925"/>
                          <a:pt x="718889" y="112359"/>
                        </a:cubicBezTo>
                        <a:lnTo>
                          <a:pt x="712630" y="116579"/>
                        </a:lnTo>
                        <a:lnTo>
                          <a:pt x="346916" y="116579"/>
                        </a:lnTo>
                        <a:lnTo>
                          <a:pt x="333595" y="107597"/>
                        </a:lnTo>
                        <a:cubicBezTo>
                          <a:pt x="325476" y="104163"/>
                          <a:pt x="316549" y="102264"/>
                          <a:pt x="307179" y="102264"/>
                        </a:cubicBezTo>
                        <a:lnTo>
                          <a:pt x="135650" y="102264"/>
                        </a:lnTo>
                        <a:lnTo>
                          <a:pt x="121826" y="90881"/>
                        </a:lnTo>
                        <a:cubicBezTo>
                          <a:pt x="115541" y="81578"/>
                          <a:pt x="111871" y="70363"/>
                          <a:pt x="111871" y="58290"/>
                        </a:cubicBezTo>
                        <a:cubicBezTo>
                          <a:pt x="111871" y="26097"/>
                          <a:pt x="137968" y="0"/>
                          <a:pt x="170161" y="0"/>
                        </a:cubicBezTo>
                        <a:close/>
                      </a:path>
                    </a:pathLst>
                  </a:custGeom>
                  <a:solidFill>
                    <a:srgbClr val="0B2538">
                      <a:lumMod val="10000"/>
                      <a:lumOff val="90000"/>
                      <a:alpha val="40000"/>
                    </a:srgbClr>
                  </a:solidFill>
                  <a:ln w="12700" cap="flat" cmpd="sng" algn="ctr">
                    <a:noFill/>
                    <a:prstDash val="solid"/>
                    <a:miter lim="800000"/>
                  </a:ln>
                  <a:effectLst/>
                </p:spPr>
                <p:txBody>
                  <a:bodyPr wrap="square" rtlCol="0" anchor="t">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ysClr val="window" lastClr="FFFFFF"/>
                      </a:solidFill>
                      <a:effectLst/>
                      <a:uLnTx/>
                      <a:uFillTx/>
                      <a:latin typeface="Calibri" panose="020F0502020204030204"/>
                      <a:ea typeface="+mn-ea"/>
                      <a:cs typeface="+mn-cs"/>
                    </a:endParaRPr>
                  </a:p>
                </p:txBody>
              </p:sp>
            </p:grpSp>
            <p:sp>
              <p:nvSpPr>
                <p:cNvPr id="63" name="Freeform: Shape 66">
                  <a:extLst>
                    <a:ext uri="{FF2B5EF4-FFF2-40B4-BE49-F238E27FC236}">
                      <a16:creationId xmlns:a16="http://schemas.microsoft.com/office/drawing/2014/main" xmlns="" id="{1BD7F01B-C74C-41BD-BEB0-3144B4051617}"/>
                    </a:ext>
                  </a:extLst>
                </p:cNvPr>
                <p:cNvSpPr/>
                <p:nvPr/>
              </p:nvSpPr>
              <p:spPr>
                <a:xfrm>
                  <a:off x="7036599" y="2578115"/>
                  <a:ext cx="706074" cy="419502"/>
                </a:xfrm>
                <a:custGeom>
                  <a:avLst/>
                  <a:gdLst>
                    <a:gd name="connsiteX0" fmla="*/ 330362 w 867216"/>
                    <a:gd name="connsiteY0" fmla="*/ 457216 h 515242"/>
                    <a:gd name="connsiteX1" fmla="*/ 352146 w 867216"/>
                    <a:gd name="connsiteY1" fmla="*/ 476416 h 515242"/>
                    <a:gd name="connsiteX2" fmla="*/ 384986 w 867216"/>
                    <a:gd name="connsiteY2" fmla="*/ 503341 h 515242"/>
                    <a:gd name="connsiteX3" fmla="*/ 384985 w 867216"/>
                    <a:gd name="connsiteY3" fmla="*/ 503341 h 515242"/>
                    <a:gd name="connsiteX4" fmla="*/ 326666 w 867216"/>
                    <a:gd name="connsiteY4" fmla="*/ 513601 h 515242"/>
                    <a:gd name="connsiteX5" fmla="*/ 299842 w 867216"/>
                    <a:gd name="connsiteY5" fmla="*/ 490526 h 515242"/>
                    <a:gd name="connsiteX6" fmla="*/ 316605 w 867216"/>
                    <a:gd name="connsiteY6" fmla="*/ 457822 h 515242"/>
                    <a:gd name="connsiteX7" fmla="*/ 330362 w 867216"/>
                    <a:gd name="connsiteY7" fmla="*/ 457216 h 515242"/>
                    <a:gd name="connsiteX8" fmla="*/ 276818 w 867216"/>
                    <a:gd name="connsiteY8" fmla="*/ 390200 h 515242"/>
                    <a:gd name="connsiteX9" fmla="*/ 289135 w 867216"/>
                    <a:gd name="connsiteY9" fmla="*/ 392637 h 515242"/>
                    <a:gd name="connsiteX10" fmla="*/ 310961 w 867216"/>
                    <a:gd name="connsiteY10" fmla="*/ 428792 h 515242"/>
                    <a:gd name="connsiteX11" fmla="*/ 296617 w 867216"/>
                    <a:gd name="connsiteY11" fmla="*/ 462953 h 515242"/>
                    <a:gd name="connsiteX12" fmla="*/ 266046 w 867216"/>
                    <a:gd name="connsiteY12" fmla="*/ 475008 h 515242"/>
                    <a:gd name="connsiteX13" fmla="*/ 244221 w 867216"/>
                    <a:gd name="connsiteY13" fmla="*/ 454904 h 515242"/>
                    <a:gd name="connsiteX14" fmla="*/ 243606 w 867216"/>
                    <a:gd name="connsiteY14" fmla="*/ 427450 h 515242"/>
                    <a:gd name="connsiteX15" fmla="*/ 261696 w 867216"/>
                    <a:gd name="connsiteY15" fmla="*/ 397311 h 515242"/>
                    <a:gd name="connsiteX16" fmla="*/ 276818 w 867216"/>
                    <a:gd name="connsiteY16" fmla="*/ 390200 h 515242"/>
                    <a:gd name="connsiteX17" fmla="*/ 215681 w 867216"/>
                    <a:gd name="connsiteY17" fmla="*/ 362342 h 515242"/>
                    <a:gd name="connsiteX18" fmla="*/ 227928 w 867216"/>
                    <a:gd name="connsiteY18" fmla="*/ 364730 h 515242"/>
                    <a:gd name="connsiteX19" fmla="*/ 249633 w 867216"/>
                    <a:gd name="connsiteY19" fmla="*/ 400226 h 515242"/>
                    <a:gd name="connsiteX20" fmla="*/ 235366 w 867216"/>
                    <a:gd name="connsiteY20" fmla="*/ 433753 h 515242"/>
                    <a:gd name="connsiteX21" fmla="*/ 235367 w 867216"/>
                    <a:gd name="connsiteY21" fmla="*/ 433754 h 515242"/>
                    <a:gd name="connsiteX22" fmla="*/ 204966 w 867216"/>
                    <a:gd name="connsiteY22" fmla="*/ 445592 h 515242"/>
                    <a:gd name="connsiteX23" fmla="*/ 183266 w 867216"/>
                    <a:gd name="connsiteY23" fmla="*/ 425871 h 515242"/>
                    <a:gd name="connsiteX24" fmla="*/ 182642 w 867216"/>
                    <a:gd name="connsiteY24" fmla="*/ 398920 h 515242"/>
                    <a:gd name="connsiteX25" fmla="*/ 200644 w 867216"/>
                    <a:gd name="connsiteY25" fmla="*/ 369317 h 515242"/>
                    <a:gd name="connsiteX26" fmla="*/ 215681 w 867216"/>
                    <a:gd name="connsiteY26" fmla="*/ 362342 h 515242"/>
                    <a:gd name="connsiteX27" fmla="*/ 129752 w 867216"/>
                    <a:gd name="connsiteY27" fmla="*/ 337207 h 515242"/>
                    <a:gd name="connsiteX28" fmla="*/ 186446 w 867216"/>
                    <a:gd name="connsiteY28" fmla="*/ 378501 h 515242"/>
                    <a:gd name="connsiteX29" fmla="*/ 178045 w 867216"/>
                    <a:gd name="connsiteY29" fmla="*/ 393208 h 515242"/>
                    <a:gd name="connsiteX30" fmla="*/ 137452 w 867216"/>
                    <a:gd name="connsiteY30" fmla="*/ 394597 h 515242"/>
                    <a:gd name="connsiteX31" fmla="*/ 129752 w 867216"/>
                    <a:gd name="connsiteY31" fmla="*/ 337207 h 515242"/>
                    <a:gd name="connsiteX32" fmla="*/ 172888 w 867216"/>
                    <a:gd name="connsiteY32" fmla="*/ 82268 h 515242"/>
                    <a:gd name="connsiteX33" fmla="*/ 172889 w 867216"/>
                    <a:gd name="connsiteY33" fmla="*/ 82269 h 515242"/>
                    <a:gd name="connsiteX34" fmla="*/ 209286 w 867216"/>
                    <a:gd name="connsiteY34" fmla="*/ 92374 h 515242"/>
                    <a:gd name="connsiteX35" fmla="*/ 239387 w 867216"/>
                    <a:gd name="connsiteY35" fmla="*/ 94871 h 515242"/>
                    <a:gd name="connsiteX36" fmla="*/ 214193 w 867216"/>
                    <a:gd name="connsiteY36" fmla="*/ 117974 h 515242"/>
                    <a:gd name="connsiteX37" fmla="*/ 187586 w 867216"/>
                    <a:gd name="connsiteY37" fmla="*/ 144571 h 515242"/>
                    <a:gd name="connsiteX38" fmla="*/ 216255 w 867216"/>
                    <a:gd name="connsiteY38" fmla="*/ 180378 h 515242"/>
                    <a:gd name="connsiteX39" fmla="*/ 320718 w 867216"/>
                    <a:gd name="connsiteY39" fmla="*/ 137245 h 515242"/>
                    <a:gd name="connsiteX40" fmla="*/ 377320 w 867216"/>
                    <a:gd name="connsiteY40" fmla="*/ 117699 h 515242"/>
                    <a:gd name="connsiteX41" fmla="*/ 400186 w 867216"/>
                    <a:gd name="connsiteY41" fmla="*/ 119702 h 515242"/>
                    <a:gd name="connsiteX42" fmla="*/ 631411 w 867216"/>
                    <a:gd name="connsiteY42" fmla="*/ 274054 h 515242"/>
                    <a:gd name="connsiteX43" fmla="*/ 675881 w 867216"/>
                    <a:gd name="connsiteY43" fmla="*/ 332011 h 515242"/>
                    <a:gd name="connsiteX44" fmla="*/ 660385 w 867216"/>
                    <a:gd name="connsiteY44" fmla="*/ 385258 h 515242"/>
                    <a:gd name="connsiteX45" fmla="*/ 615238 w 867216"/>
                    <a:gd name="connsiteY45" fmla="*/ 383245 h 515242"/>
                    <a:gd name="connsiteX46" fmla="*/ 508738 w 867216"/>
                    <a:gd name="connsiteY46" fmla="*/ 309105 h 515242"/>
                    <a:gd name="connsiteX47" fmla="*/ 588946 w 867216"/>
                    <a:gd name="connsiteY47" fmla="*/ 397404 h 515242"/>
                    <a:gd name="connsiteX48" fmla="*/ 580855 w 867216"/>
                    <a:gd name="connsiteY48" fmla="*/ 437832 h 515242"/>
                    <a:gd name="connsiteX49" fmla="*/ 531642 w 867216"/>
                    <a:gd name="connsiteY49" fmla="*/ 453328 h 515242"/>
                    <a:gd name="connsiteX50" fmla="*/ 458873 w 867216"/>
                    <a:gd name="connsiteY50" fmla="*/ 388635 h 515242"/>
                    <a:gd name="connsiteX51" fmla="*/ 453593 w 867216"/>
                    <a:gd name="connsiteY51" fmla="*/ 390440 h 515242"/>
                    <a:gd name="connsiteX52" fmla="*/ 521711 w 867216"/>
                    <a:gd name="connsiteY52" fmla="*/ 460882 h 515242"/>
                    <a:gd name="connsiteX53" fmla="*/ 475055 w 867216"/>
                    <a:gd name="connsiteY53" fmla="*/ 492405 h 515242"/>
                    <a:gd name="connsiteX54" fmla="*/ 411011 w 867216"/>
                    <a:gd name="connsiteY54" fmla="*/ 443208 h 515242"/>
                    <a:gd name="connsiteX55" fmla="*/ 386079 w 867216"/>
                    <a:gd name="connsiteY55" fmla="*/ 432431 h 515242"/>
                    <a:gd name="connsiteX56" fmla="*/ 382715 w 867216"/>
                    <a:gd name="connsiteY56" fmla="*/ 434459 h 515242"/>
                    <a:gd name="connsiteX57" fmla="*/ 454372 w 867216"/>
                    <a:gd name="connsiteY57" fmla="*/ 489515 h 515242"/>
                    <a:gd name="connsiteX58" fmla="*/ 406302 w 867216"/>
                    <a:gd name="connsiteY58" fmla="*/ 507920 h 515242"/>
                    <a:gd name="connsiteX59" fmla="*/ 355087 w 867216"/>
                    <a:gd name="connsiteY59" fmla="*/ 471522 h 515242"/>
                    <a:gd name="connsiteX60" fmla="*/ 317088 w 867216"/>
                    <a:gd name="connsiteY60" fmla="*/ 444857 h 515242"/>
                    <a:gd name="connsiteX61" fmla="*/ 304486 w 867216"/>
                    <a:gd name="connsiteY61" fmla="*/ 386757 h 515242"/>
                    <a:gd name="connsiteX62" fmla="*/ 261410 w 867216"/>
                    <a:gd name="connsiteY62" fmla="*/ 386611 h 515242"/>
                    <a:gd name="connsiteX63" fmla="*/ 229064 w 867216"/>
                    <a:gd name="connsiteY63" fmla="*/ 350233 h 515242"/>
                    <a:gd name="connsiteX64" fmla="*/ 194012 w 867216"/>
                    <a:gd name="connsiteY64" fmla="*/ 369766 h 515242"/>
                    <a:gd name="connsiteX65" fmla="*/ 116892 w 867216"/>
                    <a:gd name="connsiteY65" fmla="*/ 312564 h 515242"/>
                    <a:gd name="connsiteX66" fmla="*/ 172888 w 867216"/>
                    <a:gd name="connsiteY66" fmla="*/ 82268 h 515242"/>
                    <a:gd name="connsiteX67" fmla="*/ 76990 w 867216"/>
                    <a:gd name="connsiteY67" fmla="*/ 44161 h 515242"/>
                    <a:gd name="connsiteX68" fmla="*/ 157875 w 867216"/>
                    <a:gd name="connsiteY68" fmla="*/ 70710 h 515242"/>
                    <a:gd name="connsiteX69" fmla="*/ 102919 w 867216"/>
                    <a:gd name="connsiteY69" fmla="*/ 313023 h 515242"/>
                    <a:gd name="connsiteX70" fmla="*/ 0 w 867216"/>
                    <a:gd name="connsiteY70" fmla="*/ 295060 h 515242"/>
                    <a:gd name="connsiteX71" fmla="*/ 433494 w 867216"/>
                    <a:gd name="connsiteY71" fmla="*/ 15746 h 515242"/>
                    <a:gd name="connsiteX72" fmla="*/ 605005 w 867216"/>
                    <a:gd name="connsiteY72" fmla="*/ 47216 h 515242"/>
                    <a:gd name="connsiteX73" fmla="*/ 663809 w 867216"/>
                    <a:gd name="connsiteY73" fmla="*/ 40209 h 515242"/>
                    <a:gd name="connsiteX74" fmla="*/ 663811 w 867216"/>
                    <a:gd name="connsiteY74" fmla="*/ 40212 h 515242"/>
                    <a:gd name="connsiteX75" fmla="*/ 783499 w 867216"/>
                    <a:gd name="connsiteY75" fmla="*/ 248109 h 515242"/>
                    <a:gd name="connsiteX76" fmla="*/ 743598 w 867216"/>
                    <a:gd name="connsiteY76" fmla="*/ 267708 h 515242"/>
                    <a:gd name="connsiteX77" fmla="*/ 686208 w 867216"/>
                    <a:gd name="connsiteY77" fmla="*/ 322315 h 515242"/>
                    <a:gd name="connsiteX78" fmla="*/ 640031 w 867216"/>
                    <a:gd name="connsiteY78" fmla="*/ 264905 h 515242"/>
                    <a:gd name="connsiteX79" fmla="*/ 404111 w 867216"/>
                    <a:gd name="connsiteY79" fmla="*/ 106712 h 515242"/>
                    <a:gd name="connsiteX80" fmla="*/ 325713 w 867216"/>
                    <a:gd name="connsiteY80" fmla="*/ 124913 h 515242"/>
                    <a:gd name="connsiteX81" fmla="*/ 240317 w 867216"/>
                    <a:gd name="connsiteY81" fmla="*/ 169711 h 515242"/>
                    <a:gd name="connsiteX82" fmla="*/ 199680 w 867216"/>
                    <a:gd name="connsiteY82" fmla="*/ 143476 h 515242"/>
                    <a:gd name="connsiteX83" fmla="*/ 294125 w 867216"/>
                    <a:gd name="connsiteY83" fmla="*/ 57554 h 515242"/>
                    <a:gd name="connsiteX84" fmla="*/ 389344 w 867216"/>
                    <a:gd name="connsiteY84" fmla="*/ 24263 h 515242"/>
                    <a:gd name="connsiteX85" fmla="*/ 433494 w 867216"/>
                    <a:gd name="connsiteY85" fmla="*/ 15746 h 515242"/>
                    <a:gd name="connsiteX86" fmla="*/ 746110 w 867216"/>
                    <a:gd name="connsiteY86" fmla="*/ 0 h 515242"/>
                    <a:gd name="connsiteX87" fmla="*/ 867216 w 867216"/>
                    <a:gd name="connsiteY87" fmla="*/ 236589 h 515242"/>
                    <a:gd name="connsiteX88" fmla="*/ 797224 w 867216"/>
                    <a:gd name="connsiteY88" fmla="*/ 257592 h 515242"/>
                    <a:gd name="connsiteX89" fmla="*/ 754521 w 867216"/>
                    <a:gd name="connsiteY89" fmla="*/ 140693 h 515242"/>
                    <a:gd name="connsiteX90" fmla="*/ 672605 w 867216"/>
                    <a:gd name="connsiteY90" fmla="*/ 32900 h 515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867216" h="515242">
                      <a:moveTo>
                        <a:pt x="330362" y="457216"/>
                      </a:moveTo>
                      <a:cubicBezTo>
                        <a:pt x="343092" y="461275"/>
                        <a:pt x="352146" y="476416"/>
                        <a:pt x="352146" y="476416"/>
                      </a:cubicBezTo>
                      <a:cubicBezTo>
                        <a:pt x="354817" y="480892"/>
                        <a:pt x="384986" y="503341"/>
                        <a:pt x="384986" y="503341"/>
                      </a:cubicBezTo>
                      <a:lnTo>
                        <a:pt x="384985" y="503341"/>
                      </a:lnTo>
                      <a:cubicBezTo>
                        <a:pt x="342757" y="521290"/>
                        <a:pt x="326661" y="513611"/>
                        <a:pt x="326666" y="513601"/>
                      </a:cubicBezTo>
                      <a:lnTo>
                        <a:pt x="299842" y="490526"/>
                      </a:lnTo>
                      <a:cubicBezTo>
                        <a:pt x="288445" y="467439"/>
                        <a:pt x="316605" y="457822"/>
                        <a:pt x="316605" y="457822"/>
                      </a:cubicBezTo>
                      <a:cubicBezTo>
                        <a:pt x="321466" y="455741"/>
                        <a:pt x="326118" y="455863"/>
                        <a:pt x="330362" y="457216"/>
                      </a:cubicBezTo>
                      <a:close/>
                      <a:moveTo>
                        <a:pt x="276818" y="390200"/>
                      </a:moveTo>
                      <a:cubicBezTo>
                        <a:pt x="283210" y="390623"/>
                        <a:pt x="289135" y="392637"/>
                        <a:pt x="289135" y="392637"/>
                      </a:cubicBezTo>
                      <a:cubicBezTo>
                        <a:pt x="316569" y="400661"/>
                        <a:pt x="310961" y="428792"/>
                        <a:pt x="310961" y="428792"/>
                      </a:cubicBezTo>
                      <a:lnTo>
                        <a:pt x="296617" y="462953"/>
                      </a:lnTo>
                      <a:cubicBezTo>
                        <a:pt x="285389" y="479683"/>
                        <a:pt x="266046" y="475008"/>
                        <a:pt x="266046" y="475008"/>
                      </a:cubicBezTo>
                      <a:cubicBezTo>
                        <a:pt x="254829" y="472974"/>
                        <a:pt x="244221" y="454904"/>
                        <a:pt x="244221" y="454904"/>
                      </a:cubicBezTo>
                      <a:cubicBezTo>
                        <a:pt x="239245" y="448222"/>
                        <a:pt x="243606" y="427450"/>
                        <a:pt x="243606" y="427450"/>
                      </a:cubicBezTo>
                      <a:lnTo>
                        <a:pt x="261696" y="397311"/>
                      </a:lnTo>
                      <a:cubicBezTo>
                        <a:pt x="263566" y="390945"/>
                        <a:pt x="270426" y="389777"/>
                        <a:pt x="276818" y="390200"/>
                      </a:cubicBezTo>
                      <a:close/>
                      <a:moveTo>
                        <a:pt x="215681" y="362342"/>
                      </a:moveTo>
                      <a:cubicBezTo>
                        <a:pt x="222037" y="362756"/>
                        <a:pt x="227928" y="364730"/>
                        <a:pt x="227928" y="364730"/>
                      </a:cubicBezTo>
                      <a:cubicBezTo>
                        <a:pt x="255208" y="372608"/>
                        <a:pt x="249633" y="400226"/>
                        <a:pt x="249633" y="400226"/>
                      </a:cubicBezTo>
                      <a:lnTo>
                        <a:pt x="235366" y="433753"/>
                      </a:lnTo>
                      <a:lnTo>
                        <a:pt x="235367" y="433754"/>
                      </a:lnTo>
                      <a:cubicBezTo>
                        <a:pt x="224198" y="450199"/>
                        <a:pt x="204971" y="445602"/>
                        <a:pt x="204966" y="445592"/>
                      </a:cubicBezTo>
                      <a:cubicBezTo>
                        <a:pt x="193811" y="443612"/>
                        <a:pt x="183266" y="425871"/>
                        <a:pt x="183266" y="425871"/>
                      </a:cubicBezTo>
                      <a:cubicBezTo>
                        <a:pt x="178306" y="419289"/>
                        <a:pt x="182642" y="398920"/>
                        <a:pt x="182642" y="398920"/>
                      </a:cubicBezTo>
                      <a:lnTo>
                        <a:pt x="200644" y="369317"/>
                      </a:lnTo>
                      <a:cubicBezTo>
                        <a:pt x="202504" y="363075"/>
                        <a:pt x="209325" y="361928"/>
                        <a:pt x="215681" y="362342"/>
                      </a:cubicBezTo>
                      <a:close/>
                      <a:moveTo>
                        <a:pt x="129752" y="337207"/>
                      </a:moveTo>
                      <a:cubicBezTo>
                        <a:pt x="141648" y="339297"/>
                        <a:pt x="186461" y="378506"/>
                        <a:pt x="186446" y="378501"/>
                      </a:cubicBezTo>
                      <a:lnTo>
                        <a:pt x="178045" y="393208"/>
                      </a:lnTo>
                      <a:cubicBezTo>
                        <a:pt x="154951" y="407199"/>
                        <a:pt x="137452" y="394597"/>
                        <a:pt x="137452" y="394597"/>
                      </a:cubicBezTo>
                      <a:cubicBezTo>
                        <a:pt x="112253" y="381304"/>
                        <a:pt x="129752" y="337207"/>
                        <a:pt x="129752" y="337207"/>
                      </a:cubicBezTo>
                      <a:close/>
                      <a:moveTo>
                        <a:pt x="172888" y="82268"/>
                      </a:moveTo>
                      <a:lnTo>
                        <a:pt x="172889" y="82269"/>
                      </a:lnTo>
                      <a:cubicBezTo>
                        <a:pt x="172889" y="82269"/>
                        <a:pt x="200527" y="93046"/>
                        <a:pt x="209286" y="92374"/>
                      </a:cubicBezTo>
                      <a:lnTo>
                        <a:pt x="239387" y="94871"/>
                      </a:lnTo>
                      <a:cubicBezTo>
                        <a:pt x="239387" y="94871"/>
                        <a:pt x="217562" y="115947"/>
                        <a:pt x="214193" y="117974"/>
                      </a:cubicBezTo>
                      <a:lnTo>
                        <a:pt x="187586" y="144571"/>
                      </a:lnTo>
                      <a:cubicBezTo>
                        <a:pt x="187586" y="144571"/>
                        <a:pt x="182557" y="174992"/>
                        <a:pt x="216255" y="180378"/>
                      </a:cubicBezTo>
                      <a:cubicBezTo>
                        <a:pt x="216255" y="180378"/>
                        <a:pt x="256693" y="184419"/>
                        <a:pt x="320718" y="137245"/>
                      </a:cubicBezTo>
                      <a:cubicBezTo>
                        <a:pt x="320718" y="137245"/>
                        <a:pt x="359501" y="120796"/>
                        <a:pt x="377320" y="117699"/>
                      </a:cubicBezTo>
                      <a:lnTo>
                        <a:pt x="400186" y="119702"/>
                      </a:lnTo>
                      <a:lnTo>
                        <a:pt x="631411" y="274054"/>
                      </a:lnTo>
                      <a:cubicBezTo>
                        <a:pt x="631411" y="274054"/>
                        <a:pt x="673862" y="312470"/>
                        <a:pt x="675881" y="332011"/>
                      </a:cubicBezTo>
                      <a:cubicBezTo>
                        <a:pt x="675881" y="332011"/>
                        <a:pt x="687320" y="364367"/>
                        <a:pt x="660385" y="385258"/>
                      </a:cubicBezTo>
                      <a:cubicBezTo>
                        <a:pt x="660385" y="385258"/>
                        <a:pt x="648910" y="402786"/>
                        <a:pt x="615238" y="383245"/>
                      </a:cubicBezTo>
                      <a:lnTo>
                        <a:pt x="508738" y="309105"/>
                      </a:lnTo>
                      <a:cubicBezTo>
                        <a:pt x="508738" y="309105"/>
                        <a:pt x="584914" y="365048"/>
                        <a:pt x="588946" y="397404"/>
                      </a:cubicBezTo>
                      <a:cubicBezTo>
                        <a:pt x="588946" y="397404"/>
                        <a:pt x="595000" y="410882"/>
                        <a:pt x="580855" y="437832"/>
                      </a:cubicBezTo>
                      <a:cubicBezTo>
                        <a:pt x="580855" y="437832"/>
                        <a:pt x="568054" y="461404"/>
                        <a:pt x="531642" y="453328"/>
                      </a:cubicBezTo>
                      <a:lnTo>
                        <a:pt x="458873" y="388635"/>
                      </a:lnTo>
                      <a:lnTo>
                        <a:pt x="453593" y="390440"/>
                      </a:lnTo>
                      <a:cubicBezTo>
                        <a:pt x="453593" y="390440"/>
                        <a:pt x="521044" y="457500"/>
                        <a:pt x="521711" y="460882"/>
                      </a:cubicBezTo>
                      <a:cubicBezTo>
                        <a:pt x="521711" y="460882"/>
                        <a:pt x="537740" y="497797"/>
                        <a:pt x="475055" y="492405"/>
                      </a:cubicBezTo>
                      <a:lnTo>
                        <a:pt x="411011" y="443208"/>
                      </a:lnTo>
                      <a:lnTo>
                        <a:pt x="386079" y="432431"/>
                      </a:lnTo>
                      <a:lnTo>
                        <a:pt x="382715" y="434459"/>
                      </a:lnTo>
                      <a:cubicBezTo>
                        <a:pt x="382715" y="434459"/>
                        <a:pt x="414611" y="452437"/>
                        <a:pt x="454372" y="489515"/>
                      </a:cubicBezTo>
                      <a:cubicBezTo>
                        <a:pt x="454372" y="489515"/>
                        <a:pt x="452818" y="513310"/>
                        <a:pt x="406302" y="507920"/>
                      </a:cubicBezTo>
                      <a:lnTo>
                        <a:pt x="355087" y="471522"/>
                      </a:lnTo>
                      <a:cubicBezTo>
                        <a:pt x="355087" y="471522"/>
                        <a:pt x="346744" y="440817"/>
                        <a:pt x="317088" y="444857"/>
                      </a:cubicBezTo>
                      <a:cubicBezTo>
                        <a:pt x="317088" y="444857"/>
                        <a:pt x="337509" y="402938"/>
                        <a:pt x="304486" y="386757"/>
                      </a:cubicBezTo>
                      <a:cubicBezTo>
                        <a:pt x="304486" y="386757"/>
                        <a:pt x="280274" y="375161"/>
                        <a:pt x="261410" y="386611"/>
                      </a:cubicBezTo>
                      <a:cubicBezTo>
                        <a:pt x="261410" y="386611"/>
                        <a:pt x="260064" y="353577"/>
                        <a:pt x="229064" y="350233"/>
                      </a:cubicBezTo>
                      <a:cubicBezTo>
                        <a:pt x="229064" y="350233"/>
                        <a:pt x="200758" y="343488"/>
                        <a:pt x="194012" y="369766"/>
                      </a:cubicBezTo>
                      <a:lnTo>
                        <a:pt x="116892" y="312564"/>
                      </a:lnTo>
                      <a:cubicBezTo>
                        <a:pt x="116892" y="312555"/>
                        <a:pt x="163451" y="70808"/>
                        <a:pt x="172888" y="82268"/>
                      </a:cubicBezTo>
                      <a:close/>
                      <a:moveTo>
                        <a:pt x="76990" y="44161"/>
                      </a:moveTo>
                      <a:lnTo>
                        <a:pt x="157875" y="70710"/>
                      </a:lnTo>
                      <a:cubicBezTo>
                        <a:pt x="157875" y="70710"/>
                        <a:pt x="100813" y="273825"/>
                        <a:pt x="102919" y="313023"/>
                      </a:cubicBezTo>
                      <a:lnTo>
                        <a:pt x="0" y="295060"/>
                      </a:lnTo>
                      <a:close/>
                      <a:moveTo>
                        <a:pt x="433494" y="15746"/>
                      </a:moveTo>
                      <a:lnTo>
                        <a:pt x="605005" y="47216"/>
                      </a:lnTo>
                      <a:cubicBezTo>
                        <a:pt x="650506" y="54906"/>
                        <a:pt x="663809" y="40209"/>
                        <a:pt x="663809" y="40209"/>
                      </a:cubicBezTo>
                      <a:lnTo>
                        <a:pt x="663811" y="40212"/>
                      </a:lnTo>
                      <a:cubicBezTo>
                        <a:pt x="714915" y="54211"/>
                        <a:pt x="783504" y="248099"/>
                        <a:pt x="783499" y="248109"/>
                      </a:cubicBezTo>
                      <a:lnTo>
                        <a:pt x="743598" y="267708"/>
                      </a:lnTo>
                      <a:cubicBezTo>
                        <a:pt x="728200" y="284504"/>
                        <a:pt x="686208" y="322315"/>
                        <a:pt x="686208" y="322315"/>
                      </a:cubicBezTo>
                      <a:cubicBezTo>
                        <a:pt x="682734" y="306911"/>
                        <a:pt x="640031" y="264905"/>
                        <a:pt x="640031" y="264905"/>
                      </a:cubicBezTo>
                      <a:lnTo>
                        <a:pt x="404111" y="106712"/>
                      </a:lnTo>
                      <a:cubicBezTo>
                        <a:pt x="386931" y="100846"/>
                        <a:pt x="325713" y="124913"/>
                        <a:pt x="325713" y="124913"/>
                      </a:cubicBezTo>
                      <a:cubicBezTo>
                        <a:pt x="304012" y="152904"/>
                        <a:pt x="240317" y="169711"/>
                        <a:pt x="240317" y="169711"/>
                      </a:cubicBezTo>
                      <a:cubicBezTo>
                        <a:pt x="185017" y="173204"/>
                        <a:pt x="199680" y="143476"/>
                        <a:pt x="199680" y="143476"/>
                      </a:cubicBezTo>
                      <a:cubicBezTo>
                        <a:pt x="243079" y="97280"/>
                        <a:pt x="294125" y="57554"/>
                        <a:pt x="294125" y="57554"/>
                      </a:cubicBezTo>
                      <a:lnTo>
                        <a:pt x="389344" y="24263"/>
                      </a:lnTo>
                      <a:cubicBezTo>
                        <a:pt x="411049" y="14464"/>
                        <a:pt x="433494" y="15746"/>
                        <a:pt x="433494" y="15746"/>
                      </a:cubicBezTo>
                      <a:close/>
                      <a:moveTo>
                        <a:pt x="746110" y="0"/>
                      </a:moveTo>
                      <a:cubicBezTo>
                        <a:pt x="806313" y="53891"/>
                        <a:pt x="867216" y="236589"/>
                        <a:pt x="867216" y="236589"/>
                      </a:cubicBezTo>
                      <a:lnTo>
                        <a:pt x="797224" y="257592"/>
                      </a:lnTo>
                      <a:cubicBezTo>
                        <a:pt x="797224" y="246389"/>
                        <a:pt x="754521" y="140693"/>
                        <a:pt x="754521" y="140693"/>
                      </a:cubicBezTo>
                      <a:cubicBezTo>
                        <a:pt x="715308" y="50399"/>
                        <a:pt x="672605" y="32900"/>
                        <a:pt x="672605" y="32900"/>
                      </a:cubicBezTo>
                      <a:close/>
                    </a:path>
                  </a:pathLst>
                </a:custGeom>
                <a:solidFill>
                  <a:srgbClr val="0B2538"/>
                </a:solidFill>
                <a:ln w="1238"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ysClr val="windowText" lastClr="000000"/>
                    </a:solidFill>
                    <a:effectLst/>
                    <a:uLnTx/>
                    <a:uFillTx/>
                    <a:latin typeface="Calibri" panose="020F0502020204030204"/>
                    <a:ea typeface="+mn-ea"/>
                    <a:cs typeface="+mn-cs"/>
                  </a:endParaRPr>
                </a:p>
              </p:txBody>
            </p:sp>
          </p:grpSp>
        </p:grpSp>
        <p:grpSp>
          <p:nvGrpSpPr>
            <p:cNvPr id="47" name="Group 46">
              <a:extLst>
                <a:ext uri="{FF2B5EF4-FFF2-40B4-BE49-F238E27FC236}">
                  <a16:creationId xmlns:a16="http://schemas.microsoft.com/office/drawing/2014/main" xmlns="" id="{28C74CEE-AAC8-4E9C-BB2A-712698A8BEC2}"/>
                </a:ext>
              </a:extLst>
            </p:cNvPr>
            <p:cNvGrpSpPr/>
            <p:nvPr/>
          </p:nvGrpSpPr>
          <p:grpSpPr>
            <a:xfrm>
              <a:off x="506922" y="2118383"/>
              <a:ext cx="4387982" cy="3348863"/>
              <a:chOff x="564072" y="2089666"/>
              <a:chExt cx="4387982" cy="3348863"/>
            </a:xfrm>
          </p:grpSpPr>
          <p:sp>
            <p:nvSpPr>
              <p:cNvPr id="48" name="Freeform: Shape 51">
                <a:extLst>
                  <a:ext uri="{FF2B5EF4-FFF2-40B4-BE49-F238E27FC236}">
                    <a16:creationId xmlns:a16="http://schemas.microsoft.com/office/drawing/2014/main" xmlns="" id="{91EB9BC1-5190-4FFD-8C6F-CB69574A0B0B}"/>
                  </a:ext>
                </a:extLst>
              </p:cNvPr>
              <p:cNvSpPr/>
              <p:nvPr/>
            </p:nvSpPr>
            <p:spPr>
              <a:xfrm>
                <a:off x="564072" y="2471299"/>
                <a:ext cx="4387982" cy="2967230"/>
              </a:xfrm>
              <a:custGeom>
                <a:avLst/>
                <a:gdLst>
                  <a:gd name="connsiteX0" fmla="*/ 710117 w 4387982"/>
                  <a:gd name="connsiteY0" fmla="*/ 0 h 2967230"/>
                  <a:gd name="connsiteX1" fmla="*/ 2360675 w 4387982"/>
                  <a:gd name="connsiteY1" fmla="*/ 0 h 2967230"/>
                  <a:gd name="connsiteX2" fmla="*/ 3070792 w 4387982"/>
                  <a:gd name="connsiteY2" fmla="*/ 710117 h 2967230"/>
                  <a:gd name="connsiteX3" fmla="*/ 3070792 w 4387982"/>
                  <a:gd name="connsiteY3" fmla="*/ 789714 h 2967230"/>
                  <a:gd name="connsiteX4" fmla="*/ 2639206 w 4387982"/>
                  <a:gd name="connsiteY4" fmla="*/ 789714 h 2967230"/>
                  <a:gd name="connsiteX5" fmla="*/ 2639206 w 4387982"/>
                  <a:gd name="connsiteY5" fmla="*/ 1282481 h 2967230"/>
                  <a:gd name="connsiteX6" fmla="*/ 2682815 w 4387982"/>
                  <a:gd name="connsiteY6" fmla="*/ 1282481 h 2967230"/>
                  <a:gd name="connsiteX7" fmla="*/ 2682815 w 4387982"/>
                  <a:gd name="connsiteY7" fmla="*/ 1277582 h 2967230"/>
                  <a:gd name="connsiteX8" fmla="*/ 3841257 w 4387982"/>
                  <a:gd name="connsiteY8" fmla="*/ 1277582 h 2967230"/>
                  <a:gd name="connsiteX9" fmla="*/ 3683763 w 4387982"/>
                  <a:gd name="connsiteY9" fmla="*/ 1000434 h 2967230"/>
                  <a:gd name="connsiteX10" fmla="*/ 3683763 w 4387982"/>
                  <a:gd name="connsiteY10" fmla="*/ 994706 h 2967230"/>
                  <a:gd name="connsiteX11" fmla="*/ 4387982 w 4387982"/>
                  <a:gd name="connsiteY11" fmla="*/ 1465630 h 2967230"/>
                  <a:gd name="connsiteX12" fmla="*/ 3683763 w 4387982"/>
                  <a:gd name="connsiteY12" fmla="*/ 1936553 h 2967230"/>
                  <a:gd name="connsiteX13" fmla="*/ 3683763 w 4387982"/>
                  <a:gd name="connsiteY13" fmla="*/ 1930799 h 2967230"/>
                  <a:gd name="connsiteX14" fmla="*/ 3841242 w 4387982"/>
                  <a:gd name="connsiteY14" fmla="*/ 1653676 h 2967230"/>
                  <a:gd name="connsiteX15" fmla="*/ 3070792 w 4387982"/>
                  <a:gd name="connsiteY15" fmla="*/ 1653676 h 2967230"/>
                  <a:gd name="connsiteX16" fmla="*/ 3070792 w 4387982"/>
                  <a:gd name="connsiteY16" fmla="*/ 2257113 h 2967230"/>
                  <a:gd name="connsiteX17" fmla="*/ 2360675 w 4387982"/>
                  <a:gd name="connsiteY17" fmla="*/ 2967230 h 2967230"/>
                  <a:gd name="connsiteX18" fmla="*/ 710117 w 4387982"/>
                  <a:gd name="connsiteY18" fmla="*/ 2967230 h 2967230"/>
                  <a:gd name="connsiteX19" fmla="*/ 0 w 4387982"/>
                  <a:gd name="connsiteY19" fmla="*/ 2257113 h 2967230"/>
                  <a:gd name="connsiteX20" fmla="*/ 0 w 4387982"/>
                  <a:gd name="connsiteY20" fmla="*/ 710117 h 2967230"/>
                  <a:gd name="connsiteX21" fmla="*/ 710117 w 4387982"/>
                  <a:gd name="connsiteY21" fmla="*/ 0 h 2967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387982" h="2967230">
                    <a:moveTo>
                      <a:pt x="710117" y="0"/>
                    </a:moveTo>
                    <a:lnTo>
                      <a:pt x="2360675" y="0"/>
                    </a:lnTo>
                    <a:cubicBezTo>
                      <a:pt x="2752862" y="0"/>
                      <a:pt x="3070792" y="317930"/>
                      <a:pt x="3070792" y="710117"/>
                    </a:cubicBezTo>
                    <a:lnTo>
                      <a:pt x="3070792" y="789714"/>
                    </a:lnTo>
                    <a:lnTo>
                      <a:pt x="2639206" y="789714"/>
                    </a:lnTo>
                    <a:lnTo>
                      <a:pt x="2639206" y="1282481"/>
                    </a:lnTo>
                    <a:lnTo>
                      <a:pt x="2682815" y="1282481"/>
                    </a:lnTo>
                    <a:lnTo>
                      <a:pt x="2682815" y="1277582"/>
                    </a:lnTo>
                    <a:lnTo>
                      <a:pt x="3841257" y="1277582"/>
                    </a:lnTo>
                    <a:lnTo>
                      <a:pt x="3683763" y="1000434"/>
                    </a:lnTo>
                    <a:lnTo>
                      <a:pt x="3683763" y="994706"/>
                    </a:lnTo>
                    <a:lnTo>
                      <a:pt x="4387982" y="1465630"/>
                    </a:lnTo>
                    <a:lnTo>
                      <a:pt x="3683763" y="1936553"/>
                    </a:lnTo>
                    <a:lnTo>
                      <a:pt x="3683763" y="1930799"/>
                    </a:lnTo>
                    <a:lnTo>
                      <a:pt x="3841242" y="1653676"/>
                    </a:lnTo>
                    <a:lnTo>
                      <a:pt x="3070792" y="1653676"/>
                    </a:lnTo>
                    <a:lnTo>
                      <a:pt x="3070792" y="2257113"/>
                    </a:lnTo>
                    <a:cubicBezTo>
                      <a:pt x="3070792" y="2649300"/>
                      <a:pt x="2752862" y="2967230"/>
                      <a:pt x="2360675" y="2967230"/>
                    </a:cubicBezTo>
                    <a:lnTo>
                      <a:pt x="710117" y="2967230"/>
                    </a:lnTo>
                    <a:cubicBezTo>
                      <a:pt x="317930" y="2967230"/>
                      <a:pt x="0" y="2649300"/>
                      <a:pt x="0" y="2257113"/>
                    </a:cubicBezTo>
                    <a:lnTo>
                      <a:pt x="0" y="710117"/>
                    </a:lnTo>
                    <a:cubicBezTo>
                      <a:pt x="0" y="317930"/>
                      <a:pt x="317930" y="0"/>
                      <a:pt x="710117" y="0"/>
                    </a:cubicBezTo>
                    <a:close/>
                  </a:path>
                </a:pathLst>
              </a:custGeom>
              <a:solidFill>
                <a:srgbClr val="EA4D3C"/>
              </a:solidFill>
              <a:ln w="12700" cap="flat" cmpd="sng" algn="ctr">
                <a:noFill/>
                <a:prstDash val="solid"/>
                <a:miter lim="800000"/>
              </a:ln>
              <a:effectLst/>
            </p:spPr>
            <p:txBody>
              <a:bodyPr wrap="square" rtlCol="0" anchor="ctr">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ysClr val="window" lastClr="FFFFFF"/>
                  </a:solidFill>
                  <a:effectLst/>
                  <a:uLnTx/>
                  <a:uFillTx/>
                  <a:latin typeface="Calibri" panose="020F0502020204030204"/>
                  <a:ea typeface="+mn-ea"/>
                  <a:cs typeface="+mn-cs"/>
                </a:endParaRPr>
              </a:p>
            </p:txBody>
          </p:sp>
          <p:sp>
            <p:nvSpPr>
              <p:cNvPr id="49" name="Rectangle: Rounded Corners 52">
                <a:extLst>
                  <a:ext uri="{FF2B5EF4-FFF2-40B4-BE49-F238E27FC236}">
                    <a16:creationId xmlns:a16="http://schemas.microsoft.com/office/drawing/2014/main" xmlns="" id="{D63EF7CA-85EE-4BCC-88AF-EC8E3FDC99E6}"/>
                  </a:ext>
                </a:extLst>
              </p:cNvPr>
              <p:cNvSpPr/>
              <p:nvPr/>
            </p:nvSpPr>
            <p:spPr>
              <a:xfrm>
                <a:off x="952184" y="2846322"/>
                <a:ext cx="2294570" cy="2217186"/>
              </a:xfrm>
              <a:prstGeom prst="roundRect">
                <a:avLst>
                  <a:gd name="adj" fmla="val 23932"/>
                </a:avLst>
              </a:prstGeom>
              <a:solidFill>
                <a:srgbClr val="FFFFFF"/>
              </a:solidFill>
              <a:ln w="12700" cap="flat" cmpd="sng" algn="ctr">
                <a:noFill/>
                <a:prstDash val="solid"/>
                <a:miter lim="800000"/>
              </a:ln>
              <a:effectLst>
                <a:outerShdw blurRad="63500" sx="102000" sy="102000" algn="ctr" rotWithShape="0">
                  <a:prstClr val="black">
                    <a:alpha val="15000"/>
                  </a:prstClr>
                </a:outerShdw>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ysClr val="window" lastClr="FFFFFF"/>
                  </a:solidFill>
                  <a:effectLst/>
                  <a:uLnTx/>
                  <a:uFillTx/>
                  <a:latin typeface="Calibri" panose="020F0502020204030204"/>
                  <a:ea typeface="+mn-ea"/>
                  <a:cs typeface="+mn-cs"/>
                </a:endParaRPr>
              </a:p>
            </p:txBody>
          </p:sp>
          <p:grpSp>
            <p:nvGrpSpPr>
              <p:cNvPr id="50" name="Group 49">
                <a:extLst>
                  <a:ext uri="{FF2B5EF4-FFF2-40B4-BE49-F238E27FC236}">
                    <a16:creationId xmlns:a16="http://schemas.microsoft.com/office/drawing/2014/main" xmlns="" id="{F6CECB7A-BDB7-4C90-9F12-C08009B99400}"/>
                  </a:ext>
                </a:extLst>
              </p:cNvPr>
              <p:cNvGrpSpPr/>
              <p:nvPr/>
            </p:nvGrpSpPr>
            <p:grpSpPr>
              <a:xfrm>
                <a:off x="998413" y="3052226"/>
                <a:ext cx="2184862" cy="1907939"/>
                <a:chOff x="2228267" y="2715815"/>
                <a:chExt cx="2184862" cy="1907939"/>
              </a:xfrm>
            </p:grpSpPr>
            <p:sp>
              <p:nvSpPr>
                <p:cNvPr id="56" name="TextBox 15">
                  <a:extLst>
                    <a:ext uri="{FF2B5EF4-FFF2-40B4-BE49-F238E27FC236}">
                      <a16:creationId xmlns:a16="http://schemas.microsoft.com/office/drawing/2014/main" xmlns="" id="{14E9D082-E77D-4CC4-9D7C-CC39581C9EE9}"/>
                    </a:ext>
                  </a:extLst>
                </p:cNvPr>
                <p:cNvSpPr txBox="1"/>
                <p:nvPr/>
              </p:nvSpPr>
              <p:spPr>
                <a:xfrm>
                  <a:off x="2228267" y="3204600"/>
                  <a:ext cx="2184862" cy="1419154"/>
                </a:xfrm>
                <a:prstGeom prst="rect">
                  <a:avLst/>
                </a:prstGeom>
                <a:noFill/>
              </p:spPr>
              <p:txBody>
                <a:bodyPr wrap="squar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Century Gothic"/>
                      <a:ea typeface="+mn-ea"/>
                      <a:cs typeface="+mn-cs"/>
                    </a:rPr>
                    <a:t>Conduct thorough assessments and due diligence on vendors and suppliers to evaluate their security practices, track record, and adherence to industry standards.</a:t>
                  </a:r>
                </a:p>
              </p:txBody>
            </p:sp>
            <p:sp>
              <p:nvSpPr>
                <p:cNvPr id="57" name="TextBox 16">
                  <a:extLst>
                    <a:ext uri="{FF2B5EF4-FFF2-40B4-BE49-F238E27FC236}">
                      <a16:creationId xmlns:a16="http://schemas.microsoft.com/office/drawing/2014/main" xmlns="" id="{811B9166-154A-4F44-872A-FE564D101F4F}"/>
                    </a:ext>
                  </a:extLst>
                </p:cNvPr>
                <p:cNvSpPr txBox="1"/>
                <p:nvPr/>
              </p:nvSpPr>
              <p:spPr>
                <a:xfrm>
                  <a:off x="2236892" y="2715815"/>
                  <a:ext cx="1891588" cy="536124"/>
                </a:xfrm>
                <a:prstGeom prst="rect">
                  <a:avLst/>
                </a:prstGeom>
                <a:noFill/>
              </p:spPr>
              <p:txBody>
                <a:bodyPr wrap="squar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black"/>
                      </a:solidFill>
                      <a:effectLst/>
                      <a:uLnTx/>
                      <a:uFillTx/>
                      <a:latin typeface="Century Gothic"/>
                      <a:ea typeface="+mn-ea"/>
                      <a:cs typeface="+mn-cs"/>
                    </a:rPr>
                    <a:t>Supplier Evaluation and Selection</a:t>
                  </a:r>
                  <a:endParaRPr kumimoji="0" lang="en-US" sz="1400" b="1" i="0" u="none" strike="noStrike" kern="1200" cap="none" spc="0" normalizeH="0" baseline="0" noProof="0" dirty="0">
                    <a:ln>
                      <a:noFill/>
                    </a:ln>
                    <a:solidFill>
                      <a:srgbClr val="000000">
                        <a:lumMod val="85000"/>
                        <a:lumOff val="15000"/>
                      </a:srgbClr>
                    </a:solidFill>
                    <a:effectLst/>
                    <a:uLnTx/>
                    <a:uFillTx/>
                    <a:latin typeface="Arial" panose="020B0604020202020204" pitchFamily="34" charset="0"/>
                    <a:ea typeface="+mn-ea"/>
                    <a:cs typeface="Arial" panose="020B0604020202020204" pitchFamily="34" charset="0"/>
                  </a:endParaRPr>
                </a:p>
              </p:txBody>
            </p:sp>
          </p:grpSp>
          <p:grpSp>
            <p:nvGrpSpPr>
              <p:cNvPr id="52" name="Group 51">
                <a:extLst>
                  <a:ext uri="{FF2B5EF4-FFF2-40B4-BE49-F238E27FC236}">
                    <a16:creationId xmlns:a16="http://schemas.microsoft.com/office/drawing/2014/main" xmlns="" id="{4E3F75F6-9943-48B4-A083-2CD066A6CEAE}"/>
                  </a:ext>
                </a:extLst>
              </p:cNvPr>
              <p:cNvGrpSpPr/>
              <p:nvPr/>
            </p:nvGrpSpPr>
            <p:grpSpPr>
              <a:xfrm>
                <a:off x="2764809" y="2089666"/>
                <a:ext cx="1338966" cy="1338966"/>
                <a:chOff x="4689859" y="5884991"/>
                <a:chExt cx="447476" cy="447476"/>
              </a:xfrm>
            </p:grpSpPr>
            <p:sp>
              <p:nvSpPr>
                <p:cNvPr id="54" name="Rectangle: Rounded Corners 57">
                  <a:extLst>
                    <a:ext uri="{FF2B5EF4-FFF2-40B4-BE49-F238E27FC236}">
                      <a16:creationId xmlns:a16="http://schemas.microsoft.com/office/drawing/2014/main" xmlns="" id="{F6DE81F4-B889-4F3F-B0A0-DD678BFA649B}"/>
                    </a:ext>
                  </a:extLst>
                </p:cNvPr>
                <p:cNvSpPr/>
                <p:nvPr/>
              </p:nvSpPr>
              <p:spPr>
                <a:xfrm flipH="1">
                  <a:off x="4689859" y="5884991"/>
                  <a:ext cx="447476" cy="447476"/>
                </a:xfrm>
                <a:prstGeom prst="roundRect">
                  <a:avLst/>
                </a:prstGeom>
                <a:solidFill>
                  <a:srgbClr val="FFFFFF"/>
                </a:solidFill>
                <a:ln w="6350" cap="flat" cmpd="sng" algn="ctr">
                  <a:solidFill>
                    <a:srgbClr val="EA4D3C"/>
                  </a:solidFill>
                  <a:prstDash val="solid"/>
                  <a:miter lim="800000"/>
                </a:ln>
                <a:effectLst>
                  <a:innerShdw blurRad="114300">
                    <a:prstClr val="black">
                      <a:alpha val="15000"/>
                    </a:prstClr>
                  </a:innerShdw>
                </a:effectLst>
              </p:spPr>
              <p:txBody>
                <a:bodyPr rtlCol="0" anchor="t"/>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ysClr val="window" lastClr="FFFFFF"/>
                    </a:solidFill>
                    <a:effectLst/>
                    <a:uLnTx/>
                    <a:uFillTx/>
                    <a:latin typeface="Calibri" panose="020F0502020204030204"/>
                    <a:ea typeface="+mn-ea"/>
                    <a:cs typeface="+mn-cs"/>
                  </a:endParaRPr>
                </a:p>
              </p:txBody>
            </p:sp>
            <p:sp>
              <p:nvSpPr>
                <p:cNvPr id="55" name="Freeform: Shape 58">
                  <a:extLst>
                    <a:ext uri="{FF2B5EF4-FFF2-40B4-BE49-F238E27FC236}">
                      <a16:creationId xmlns:a16="http://schemas.microsoft.com/office/drawing/2014/main" xmlns="" id="{67010565-86C0-452F-9558-58121CB020E8}"/>
                    </a:ext>
                  </a:extLst>
                </p:cNvPr>
                <p:cNvSpPr/>
                <p:nvPr/>
              </p:nvSpPr>
              <p:spPr>
                <a:xfrm flipH="1">
                  <a:off x="4746807" y="5969921"/>
                  <a:ext cx="333582" cy="277617"/>
                </a:xfrm>
                <a:custGeom>
                  <a:avLst/>
                  <a:gdLst>
                    <a:gd name="connsiteX0" fmla="*/ 370915 w 981525"/>
                    <a:gd name="connsiteY0" fmla="*/ 613164 h 816853"/>
                    <a:gd name="connsiteX1" fmla="*/ 685177 w 981525"/>
                    <a:gd name="connsiteY1" fmla="*/ 613165 h 816853"/>
                    <a:gd name="connsiteX2" fmla="*/ 682772 w 981525"/>
                    <a:gd name="connsiteY2" fmla="*/ 616732 h 816853"/>
                    <a:gd name="connsiteX3" fmla="*/ 677439 w 981525"/>
                    <a:gd name="connsiteY3" fmla="*/ 643148 h 816853"/>
                    <a:gd name="connsiteX4" fmla="*/ 682772 w 981525"/>
                    <a:gd name="connsiteY4" fmla="*/ 669563 h 816853"/>
                    <a:gd name="connsiteX5" fmla="*/ 697317 w 981525"/>
                    <a:gd name="connsiteY5" fmla="*/ 691135 h 816853"/>
                    <a:gd name="connsiteX6" fmla="*/ 712463 w 981525"/>
                    <a:gd name="connsiteY6" fmla="*/ 701348 h 816853"/>
                    <a:gd name="connsiteX7" fmla="*/ 712848 w 981525"/>
                    <a:gd name="connsiteY7" fmla="*/ 701759 h 816853"/>
                    <a:gd name="connsiteX8" fmla="*/ 713074 w 981525"/>
                    <a:gd name="connsiteY8" fmla="*/ 701759 h 816853"/>
                    <a:gd name="connsiteX9" fmla="*/ 718889 w 981525"/>
                    <a:gd name="connsiteY9" fmla="*/ 705680 h 816853"/>
                    <a:gd name="connsiteX10" fmla="*/ 745305 w 981525"/>
                    <a:gd name="connsiteY10" fmla="*/ 711013 h 816853"/>
                    <a:gd name="connsiteX11" fmla="*/ 949940 w 981525"/>
                    <a:gd name="connsiteY11" fmla="*/ 711014 h 816853"/>
                    <a:gd name="connsiteX12" fmla="*/ 968106 w 981525"/>
                    <a:gd name="connsiteY12" fmla="*/ 725973 h 816853"/>
                    <a:gd name="connsiteX13" fmla="*/ 978061 w 981525"/>
                    <a:gd name="connsiteY13" fmla="*/ 758563 h 816853"/>
                    <a:gd name="connsiteX14" fmla="*/ 919771 w 981525"/>
                    <a:gd name="connsiteY14" fmla="*/ 816853 h 816853"/>
                    <a:gd name="connsiteX15" fmla="*/ 278568 w 981525"/>
                    <a:gd name="connsiteY15" fmla="*/ 816853 h 816853"/>
                    <a:gd name="connsiteX16" fmla="*/ 220278 w 981525"/>
                    <a:gd name="connsiteY16" fmla="*/ 758563 h 816853"/>
                    <a:gd name="connsiteX17" fmla="*/ 255879 w 981525"/>
                    <a:gd name="connsiteY17" fmla="*/ 704854 h 816853"/>
                    <a:gd name="connsiteX18" fmla="*/ 271208 w 981525"/>
                    <a:gd name="connsiteY18" fmla="*/ 701759 h 816853"/>
                    <a:gd name="connsiteX19" fmla="*/ 277100 w 981525"/>
                    <a:gd name="connsiteY19" fmla="*/ 701759 h 816853"/>
                    <a:gd name="connsiteX20" fmla="*/ 277240 w 981525"/>
                    <a:gd name="connsiteY20" fmla="*/ 701489 h 816853"/>
                    <a:gd name="connsiteX21" fmla="*/ 307178 w 981525"/>
                    <a:gd name="connsiteY21" fmla="*/ 701489 h 816853"/>
                    <a:gd name="connsiteX22" fmla="*/ 375044 w 981525"/>
                    <a:gd name="connsiteY22" fmla="*/ 633623 h 816853"/>
                    <a:gd name="connsiteX23" fmla="*/ 375045 w 981525"/>
                    <a:gd name="connsiteY23" fmla="*/ 633623 h 816853"/>
                    <a:gd name="connsiteX24" fmla="*/ 362540 w 981525"/>
                    <a:gd name="connsiteY24" fmla="*/ 371373 h 816853"/>
                    <a:gd name="connsiteX25" fmla="*/ 693154 w 981525"/>
                    <a:gd name="connsiteY25" fmla="*/ 371375 h 816853"/>
                    <a:gd name="connsiteX26" fmla="*/ 682772 w 981525"/>
                    <a:gd name="connsiteY26" fmla="*/ 386772 h 816853"/>
                    <a:gd name="connsiteX27" fmla="*/ 677439 w 981525"/>
                    <a:gd name="connsiteY27" fmla="*/ 413188 h 816853"/>
                    <a:gd name="connsiteX28" fmla="*/ 682772 w 981525"/>
                    <a:gd name="connsiteY28" fmla="*/ 439603 h 816853"/>
                    <a:gd name="connsiteX29" fmla="*/ 745305 w 981525"/>
                    <a:gd name="connsiteY29" fmla="*/ 481053 h 816853"/>
                    <a:gd name="connsiteX30" fmla="*/ 948270 w 981525"/>
                    <a:gd name="connsiteY30" fmla="*/ 481054 h 816853"/>
                    <a:gd name="connsiteX31" fmla="*/ 960891 w 981525"/>
                    <a:gd name="connsiteY31" fmla="*/ 489838 h 816853"/>
                    <a:gd name="connsiteX32" fmla="*/ 981525 w 981525"/>
                    <a:gd name="connsiteY32" fmla="*/ 541263 h 816853"/>
                    <a:gd name="connsiteX33" fmla="*/ 981524 w 981525"/>
                    <a:gd name="connsiteY33" fmla="*/ 541263 h 816853"/>
                    <a:gd name="connsiteX34" fmla="*/ 975988 w 981525"/>
                    <a:gd name="connsiteY34" fmla="*/ 569571 h 816853"/>
                    <a:gd name="connsiteX35" fmla="*/ 972258 w 981525"/>
                    <a:gd name="connsiteY35" fmla="*/ 575282 h 816853"/>
                    <a:gd name="connsiteX36" fmla="*/ 745305 w 981525"/>
                    <a:gd name="connsiteY36" fmla="*/ 575282 h 816853"/>
                    <a:gd name="connsiteX37" fmla="*/ 697317 w 981525"/>
                    <a:gd name="connsiteY37" fmla="*/ 595160 h 816853"/>
                    <a:gd name="connsiteX38" fmla="*/ 685178 w 981525"/>
                    <a:gd name="connsiteY38" fmla="*/ 613163 h 816853"/>
                    <a:gd name="connsiteX39" fmla="*/ 370914 w 981525"/>
                    <a:gd name="connsiteY39" fmla="*/ 613162 h 816853"/>
                    <a:gd name="connsiteX40" fmla="*/ 369712 w 981525"/>
                    <a:gd name="connsiteY40" fmla="*/ 607207 h 816853"/>
                    <a:gd name="connsiteX41" fmla="*/ 307179 w 981525"/>
                    <a:gd name="connsiteY41" fmla="*/ 565757 h 816853"/>
                    <a:gd name="connsiteX42" fmla="*/ 4790 w 981525"/>
                    <a:gd name="connsiteY42" fmla="*/ 565757 h 816853"/>
                    <a:gd name="connsiteX43" fmla="*/ 0 w 981525"/>
                    <a:gd name="connsiteY43" fmla="*/ 541262 h 816853"/>
                    <a:gd name="connsiteX44" fmla="*/ 5536 w 981525"/>
                    <a:gd name="connsiteY44" fmla="*/ 512954 h 816853"/>
                    <a:gd name="connsiteX45" fmla="*/ 20635 w 981525"/>
                    <a:gd name="connsiteY45" fmla="*/ 489838 h 816853"/>
                    <a:gd name="connsiteX46" fmla="*/ 36173 w 981525"/>
                    <a:gd name="connsiteY46" fmla="*/ 479022 h 816853"/>
                    <a:gd name="connsiteX47" fmla="*/ 38654 w 981525"/>
                    <a:gd name="connsiteY47" fmla="*/ 480749 h 816853"/>
                    <a:gd name="connsiteX48" fmla="*/ 43028 w 981525"/>
                    <a:gd name="connsiteY48" fmla="*/ 477799 h 816853"/>
                    <a:gd name="connsiteX49" fmla="*/ 50495 w 981525"/>
                    <a:gd name="connsiteY49" fmla="*/ 476292 h 816853"/>
                    <a:gd name="connsiteX50" fmla="*/ 307178 w 981525"/>
                    <a:gd name="connsiteY50" fmla="*/ 476292 h 816853"/>
                    <a:gd name="connsiteX51" fmla="*/ 375044 w 981525"/>
                    <a:gd name="connsiteY51" fmla="*/ 408426 h 816853"/>
                    <a:gd name="connsiteX52" fmla="*/ 375045 w 981525"/>
                    <a:gd name="connsiteY52" fmla="*/ 408426 h 816853"/>
                    <a:gd name="connsiteX53" fmla="*/ 369712 w 981525"/>
                    <a:gd name="connsiteY53" fmla="*/ 382010 h 816853"/>
                    <a:gd name="connsiteX54" fmla="*/ 346918 w 981525"/>
                    <a:gd name="connsiteY54" fmla="*/ 116580 h 816853"/>
                    <a:gd name="connsiteX55" fmla="*/ 712629 w 981525"/>
                    <a:gd name="connsiteY55" fmla="*/ 116580 h 816853"/>
                    <a:gd name="connsiteX56" fmla="*/ 697317 w 981525"/>
                    <a:gd name="connsiteY56" fmla="*/ 126904 h 816853"/>
                    <a:gd name="connsiteX57" fmla="*/ 682772 w 981525"/>
                    <a:gd name="connsiteY57" fmla="*/ 148476 h 816853"/>
                    <a:gd name="connsiteX58" fmla="*/ 677439 w 981525"/>
                    <a:gd name="connsiteY58" fmla="*/ 174892 h 816853"/>
                    <a:gd name="connsiteX59" fmla="*/ 682772 w 981525"/>
                    <a:gd name="connsiteY59" fmla="*/ 201307 h 816853"/>
                    <a:gd name="connsiteX60" fmla="*/ 745305 w 981525"/>
                    <a:gd name="connsiteY60" fmla="*/ 242757 h 816853"/>
                    <a:gd name="connsiteX61" fmla="*/ 942171 w 981525"/>
                    <a:gd name="connsiteY61" fmla="*/ 242758 h 816853"/>
                    <a:gd name="connsiteX62" fmla="*/ 961719 w 981525"/>
                    <a:gd name="connsiteY62" fmla="*/ 255937 h 816853"/>
                    <a:gd name="connsiteX63" fmla="*/ 981525 w 981525"/>
                    <a:gd name="connsiteY63" fmla="*/ 303752 h 816853"/>
                    <a:gd name="connsiteX64" fmla="*/ 981524 w 981525"/>
                    <a:gd name="connsiteY64" fmla="*/ 303752 h 816853"/>
                    <a:gd name="connsiteX65" fmla="*/ 976210 w 981525"/>
                    <a:gd name="connsiteY65" fmla="*/ 330073 h 816853"/>
                    <a:gd name="connsiteX66" fmla="*/ 965929 w 981525"/>
                    <a:gd name="connsiteY66" fmla="*/ 345322 h 816853"/>
                    <a:gd name="connsiteX67" fmla="*/ 745305 w 981525"/>
                    <a:gd name="connsiteY67" fmla="*/ 345322 h 816853"/>
                    <a:gd name="connsiteX68" fmla="*/ 697317 w 981525"/>
                    <a:gd name="connsiteY68" fmla="*/ 365200 h 816853"/>
                    <a:gd name="connsiteX69" fmla="*/ 693155 w 981525"/>
                    <a:gd name="connsiteY69" fmla="*/ 371373 h 816853"/>
                    <a:gd name="connsiteX70" fmla="*/ 362539 w 981525"/>
                    <a:gd name="connsiteY70" fmla="*/ 371372 h 816853"/>
                    <a:gd name="connsiteX71" fmla="*/ 355167 w 981525"/>
                    <a:gd name="connsiteY71" fmla="*/ 360438 h 816853"/>
                    <a:gd name="connsiteX72" fmla="*/ 307179 w 981525"/>
                    <a:gd name="connsiteY72" fmla="*/ 340560 h 816853"/>
                    <a:gd name="connsiteX73" fmla="*/ 12385 w 981525"/>
                    <a:gd name="connsiteY73" fmla="*/ 340560 h 816853"/>
                    <a:gd name="connsiteX74" fmla="*/ 5314 w 981525"/>
                    <a:gd name="connsiteY74" fmla="*/ 330072 h 816853"/>
                    <a:gd name="connsiteX75" fmla="*/ 0 w 981525"/>
                    <a:gd name="connsiteY75" fmla="*/ 303751 h 816853"/>
                    <a:gd name="connsiteX76" fmla="*/ 5314 w 981525"/>
                    <a:gd name="connsiteY76" fmla="*/ 277431 h 816853"/>
                    <a:gd name="connsiteX77" fmla="*/ 29813 w 981525"/>
                    <a:gd name="connsiteY77" fmla="*/ 247679 h 816853"/>
                    <a:gd name="connsiteX78" fmla="*/ 61516 w 981525"/>
                    <a:gd name="connsiteY78" fmla="*/ 237996 h 816853"/>
                    <a:gd name="connsiteX79" fmla="*/ 307178 w 981525"/>
                    <a:gd name="connsiteY79" fmla="*/ 237996 h 816853"/>
                    <a:gd name="connsiteX80" fmla="*/ 375044 w 981525"/>
                    <a:gd name="connsiteY80" fmla="*/ 170130 h 816853"/>
                    <a:gd name="connsiteX81" fmla="*/ 375045 w 981525"/>
                    <a:gd name="connsiteY81" fmla="*/ 170130 h 816853"/>
                    <a:gd name="connsiteX82" fmla="*/ 355167 w 981525"/>
                    <a:gd name="connsiteY82" fmla="*/ 122142 h 816853"/>
                    <a:gd name="connsiteX83" fmla="*/ 170161 w 981525"/>
                    <a:gd name="connsiteY83" fmla="*/ 0 h 816853"/>
                    <a:gd name="connsiteX84" fmla="*/ 811364 w 981525"/>
                    <a:gd name="connsiteY84" fmla="*/ 0 h 816853"/>
                    <a:gd name="connsiteX85" fmla="*/ 869654 w 981525"/>
                    <a:gd name="connsiteY85" fmla="*/ 58290 h 816853"/>
                    <a:gd name="connsiteX86" fmla="*/ 852581 w 981525"/>
                    <a:gd name="connsiteY86" fmla="*/ 99507 h 816853"/>
                    <a:gd name="connsiteX87" fmla="*/ 841429 w 981525"/>
                    <a:gd name="connsiteY87" fmla="*/ 107026 h 816853"/>
                    <a:gd name="connsiteX88" fmla="*/ 745305 w 981525"/>
                    <a:gd name="connsiteY88" fmla="*/ 107026 h 816853"/>
                    <a:gd name="connsiteX89" fmla="*/ 718889 w 981525"/>
                    <a:gd name="connsiteY89" fmla="*/ 112359 h 816853"/>
                    <a:gd name="connsiteX90" fmla="*/ 712630 w 981525"/>
                    <a:gd name="connsiteY90" fmla="*/ 116579 h 816853"/>
                    <a:gd name="connsiteX91" fmla="*/ 346916 w 981525"/>
                    <a:gd name="connsiteY91" fmla="*/ 116579 h 816853"/>
                    <a:gd name="connsiteX92" fmla="*/ 333595 w 981525"/>
                    <a:gd name="connsiteY92" fmla="*/ 107597 h 816853"/>
                    <a:gd name="connsiteX93" fmla="*/ 307179 w 981525"/>
                    <a:gd name="connsiteY93" fmla="*/ 102264 h 816853"/>
                    <a:gd name="connsiteX94" fmla="*/ 135650 w 981525"/>
                    <a:gd name="connsiteY94" fmla="*/ 102264 h 816853"/>
                    <a:gd name="connsiteX95" fmla="*/ 121826 w 981525"/>
                    <a:gd name="connsiteY95" fmla="*/ 90881 h 816853"/>
                    <a:gd name="connsiteX96" fmla="*/ 111871 w 981525"/>
                    <a:gd name="connsiteY96" fmla="*/ 58290 h 816853"/>
                    <a:gd name="connsiteX97" fmla="*/ 170161 w 981525"/>
                    <a:gd name="connsiteY97" fmla="*/ 0 h 816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981525" h="816853">
                      <a:moveTo>
                        <a:pt x="370915" y="613164"/>
                      </a:moveTo>
                      <a:lnTo>
                        <a:pt x="685177" y="613165"/>
                      </a:lnTo>
                      <a:lnTo>
                        <a:pt x="682772" y="616732"/>
                      </a:lnTo>
                      <a:lnTo>
                        <a:pt x="677439" y="643148"/>
                      </a:lnTo>
                      <a:lnTo>
                        <a:pt x="682772" y="669563"/>
                      </a:lnTo>
                      <a:cubicBezTo>
                        <a:pt x="686207" y="677683"/>
                        <a:pt x="691176" y="684995"/>
                        <a:pt x="697317" y="691135"/>
                      </a:cubicBezTo>
                      <a:lnTo>
                        <a:pt x="712463" y="701348"/>
                      </a:lnTo>
                      <a:lnTo>
                        <a:pt x="712848" y="701759"/>
                      </a:lnTo>
                      <a:lnTo>
                        <a:pt x="713074" y="701759"/>
                      </a:lnTo>
                      <a:lnTo>
                        <a:pt x="718889" y="705680"/>
                      </a:lnTo>
                      <a:cubicBezTo>
                        <a:pt x="727008" y="709114"/>
                        <a:pt x="735935" y="711013"/>
                        <a:pt x="745305" y="711013"/>
                      </a:cubicBezTo>
                      <a:lnTo>
                        <a:pt x="949940" y="711014"/>
                      </a:lnTo>
                      <a:lnTo>
                        <a:pt x="968106" y="725973"/>
                      </a:lnTo>
                      <a:cubicBezTo>
                        <a:pt x="974391" y="735276"/>
                        <a:pt x="978061" y="746491"/>
                        <a:pt x="978061" y="758563"/>
                      </a:cubicBezTo>
                      <a:cubicBezTo>
                        <a:pt x="978061" y="790756"/>
                        <a:pt x="951964" y="816853"/>
                        <a:pt x="919771" y="816853"/>
                      </a:cubicBezTo>
                      <a:lnTo>
                        <a:pt x="278568" y="816853"/>
                      </a:lnTo>
                      <a:cubicBezTo>
                        <a:pt x="246375" y="816853"/>
                        <a:pt x="220278" y="790756"/>
                        <a:pt x="220278" y="758563"/>
                      </a:cubicBezTo>
                      <a:cubicBezTo>
                        <a:pt x="220278" y="734418"/>
                        <a:pt x="234958" y="713703"/>
                        <a:pt x="255879" y="704854"/>
                      </a:cubicBezTo>
                      <a:lnTo>
                        <a:pt x="271208" y="701759"/>
                      </a:lnTo>
                      <a:lnTo>
                        <a:pt x="277100" y="701759"/>
                      </a:lnTo>
                      <a:lnTo>
                        <a:pt x="277240" y="701489"/>
                      </a:lnTo>
                      <a:lnTo>
                        <a:pt x="307178" y="701489"/>
                      </a:lnTo>
                      <a:cubicBezTo>
                        <a:pt x="344659" y="701489"/>
                        <a:pt x="375044" y="671104"/>
                        <a:pt x="375044" y="633623"/>
                      </a:cubicBezTo>
                      <a:lnTo>
                        <a:pt x="375045" y="633623"/>
                      </a:lnTo>
                      <a:close/>
                      <a:moveTo>
                        <a:pt x="362540" y="371373"/>
                      </a:moveTo>
                      <a:lnTo>
                        <a:pt x="693154" y="371375"/>
                      </a:lnTo>
                      <a:lnTo>
                        <a:pt x="682772" y="386772"/>
                      </a:lnTo>
                      <a:lnTo>
                        <a:pt x="677439" y="413188"/>
                      </a:lnTo>
                      <a:lnTo>
                        <a:pt x="682772" y="439603"/>
                      </a:lnTo>
                      <a:cubicBezTo>
                        <a:pt x="693075" y="463962"/>
                        <a:pt x="717194" y="481053"/>
                        <a:pt x="745305" y="481053"/>
                      </a:cubicBezTo>
                      <a:lnTo>
                        <a:pt x="948270" y="481054"/>
                      </a:lnTo>
                      <a:lnTo>
                        <a:pt x="960891" y="489838"/>
                      </a:lnTo>
                      <a:cubicBezTo>
                        <a:pt x="973639" y="502998"/>
                        <a:pt x="981525" y="521180"/>
                        <a:pt x="981525" y="541263"/>
                      </a:cubicBezTo>
                      <a:lnTo>
                        <a:pt x="981524" y="541263"/>
                      </a:lnTo>
                      <a:cubicBezTo>
                        <a:pt x="981524" y="551304"/>
                        <a:pt x="979553" y="560869"/>
                        <a:pt x="975988" y="569571"/>
                      </a:cubicBezTo>
                      <a:lnTo>
                        <a:pt x="972258" y="575282"/>
                      </a:lnTo>
                      <a:lnTo>
                        <a:pt x="745305" y="575282"/>
                      </a:lnTo>
                      <a:cubicBezTo>
                        <a:pt x="726565" y="575282"/>
                        <a:pt x="709598" y="582878"/>
                        <a:pt x="697317" y="595160"/>
                      </a:cubicBezTo>
                      <a:lnTo>
                        <a:pt x="685178" y="613163"/>
                      </a:lnTo>
                      <a:lnTo>
                        <a:pt x="370914" y="613162"/>
                      </a:lnTo>
                      <a:lnTo>
                        <a:pt x="369712" y="607207"/>
                      </a:lnTo>
                      <a:cubicBezTo>
                        <a:pt x="359409" y="582849"/>
                        <a:pt x="335290" y="565757"/>
                        <a:pt x="307179" y="565757"/>
                      </a:cubicBezTo>
                      <a:lnTo>
                        <a:pt x="4790" y="565757"/>
                      </a:lnTo>
                      <a:lnTo>
                        <a:pt x="0" y="541262"/>
                      </a:lnTo>
                      <a:lnTo>
                        <a:pt x="5536" y="512954"/>
                      </a:lnTo>
                      <a:cubicBezTo>
                        <a:pt x="9101" y="504253"/>
                        <a:pt x="14260" y="496418"/>
                        <a:pt x="20635" y="489838"/>
                      </a:cubicBezTo>
                      <a:lnTo>
                        <a:pt x="36173" y="479022"/>
                      </a:lnTo>
                      <a:lnTo>
                        <a:pt x="38654" y="480749"/>
                      </a:lnTo>
                      <a:lnTo>
                        <a:pt x="43028" y="477799"/>
                      </a:lnTo>
                      <a:lnTo>
                        <a:pt x="50495" y="476292"/>
                      </a:lnTo>
                      <a:lnTo>
                        <a:pt x="307178" y="476292"/>
                      </a:lnTo>
                      <a:cubicBezTo>
                        <a:pt x="344659" y="476292"/>
                        <a:pt x="375044" y="445907"/>
                        <a:pt x="375044" y="408426"/>
                      </a:cubicBezTo>
                      <a:lnTo>
                        <a:pt x="375045" y="408426"/>
                      </a:lnTo>
                      <a:cubicBezTo>
                        <a:pt x="375045" y="399056"/>
                        <a:pt x="373146" y="390129"/>
                        <a:pt x="369712" y="382010"/>
                      </a:cubicBezTo>
                      <a:close/>
                      <a:moveTo>
                        <a:pt x="346918" y="116580"/>
                      </a:moveTo>
                      <a:lnTo>
                        <a:pt x="712629" y="116580"/>
                      </a:lnTo>
                      <a:lnTo>
                        <a:pt x="697317" y="126904"/>
                      </a:lnTo>
                      <a:cubicBezTo>
                        <a:pt x="691176" y="133045"/>
                        <a:pt x="686207" y="140357"/>
                        <a:pt x="682772" y="148476"/>
                      </a:cubicBezTo>
                      <a:lnTo>
                        <a:pt x="677439" y="174892"/>
                      </a:lnTo>
                      <a:lnTo>
                        <a:pt x="682772" y="201307"/>
                      </a:lnTo>
                      <a:cubicBezTo>
                        <a:pt x="693075" y="225666"/>
                        <a:pt x="717194" y="242757"/>
                        <a:pt x="745305" y="242757"/>
                      </a:cubicBezTo>
                      <a:lnTo>
                        <a:pt x="942171" y="242758"/>
                      </a:lnTo>
                      <a:lnTo>
                        <a:pt x="961719" y="255937"/>
                      </a:lnTo>
                      <a:cubicBezTo>
                        <a:pt x="973956" y="268174"/>
                        <a:pt x="981525" y="285079"/>
                        <a:pt x="981525" y="303752"/>
                      </a:cubicBezTo>
                      <a:lnTo>
                        <a:pt x="981524" y="303752"/>
                      </a:lnTo>
                      <a:cubicBezTo>
                        <a:pt x="981524" y="313089"/>
                        <a:pt x="979632" y="321983"/>
                        <a:pt x="976210" y="330073"/>
                      </a:cubicBezTo>
                      <a:lnTo>
                        <a:pt x="965929" y="345322"/>
                      </a:lnTo>
                      <a:lnTo>
                        <a:pt x="745305" y="345322"/>
                      </a:lnTo>
                      <a:cubicBezTo>
                        <a:pt x="726565" y="345322"/>
                        <a:pt x="709598" y="352918"/>
                        <a:pt x="697317" y="365200"/>
                      </a:cubicBezTo>
                      <a:lnTo>
                        <a:pt x="693155" y="371373"/>
                      </a:lnTo>
                      <a:lnTo>
                        <a:pt x="362539" y="371372"/>
                      </a:lnTo>
                      <a:lnTo>
                        <a:pt x="355167" y="360438"/>
                      </a:lnTo>
                      <a:cubicBezTo>
                        <a:pt x="342886" y="348156"/>
                        <a:pt x="325919" y="340560"/>
                        <a:pt x="307179" y="340560"/>
                      </a:cubicBezTo>
                      <a:lnTo>
                        <a:pt x="12385" y="340560"/>
                      </a:lnTo>
                      <a:lnTo>
                        <a:pt x="5314" y="330072"/>
                      </a:lnTo>
                      <a:lnTo>
                        <a:pt x="0" y="303751"/>
                      </a:lnTo>
                      <a:lnTo>
                        <a:pt x="5314" y="277431"/>
                      </a:lnTo>
                      <a:cubicBezTo>
                        <a:pt x="10447" y="265296"/>
                        <a:pt x="19021" y="254971"/>
                        <a:pt x="29813" y="247679"/>
                      </a:cubicBezTo>
                      <a:lnTo>
                        <a:pt x="61516" y="237996"/>
                      </a:lnTo>
                      <a:lnTo>
                        <a:pt x="307178" y="237996"/>
                      </a:lnTo>
                      <a:cubicBezTo>
                        <a:pt x="344659" y="237996"/>
                        <a:pt x="375044" y="207611"/>
                        <a:pt x="375044" y="170130"/>
                      </a:cubicBezTo>
                      <a:lnTo>
                        <a:pt x="375045" y="170130"/>
                      </a:lnTo>
                      <a:cubicBezTo>
                        <a:pt x="375045" y="151390"/>
                        <a:pt x="367449" y="134423"/>
                        <a:pt x="355167" y="122142"/>
                      </a:cubicBezTo>
                      <a:close/>
                      <a:moveTo>
                        <a:pt x="170161" y="0"/>
                      </a:moveTo>
                      <a:lnTo>
                        <a:pt x="811364" y="0"/>
                      </a:lnTo>
                      <a:cubicBezTo>
                        <a:pt x="843557" y="0"/>
                        <a:pt x="869654" y="26097"/>
                        <a:pt x="869654" y="58290"/>
                      </a:cubicBezTo>
                      <a:cubicBezTo>
                        <a:pt x="869654" y="74387"/>
                        <a:pt x="863130" y="88959"/>
                        <a:pt x="852581" y="99507"/>
                      </a:cubicBezTo>
                      <a:lnTo>
                        <a:pt x="841429" y="107026"/>
                      </a:lnTo>
                      <a:lnTo>
                        <a:pt x="745305" y="107026"/>
                      </a:lnTo>
                      <a:cubicBezTo>
                        <a:pt x="735935" y="107026"/>
                        <a:pt x="727008" y="108925"/>
                        <a:pt x="718889" y="112359"/>
                      </a:cubicBezTo>
                      <a:lnTo>
                        <a:pt x="712630" y="116579"/>
                      </a:lnTo>
                      <a:lnTo>
                        <a:pt x="346916" y="116579"/>
                      </a:lnTo>
                      <a:lnTo>
                        <a:pt x="333595" y="107597"/>
                      </a:lnTo>
                      <a:cubicBezTo>
                        <a:pt x="325476" y="104163"/>
                        <a:pt x="316549" y="102264"/>
                        <a:pt x="307179" y="102264"/>
                      </a:cubicBezTo>
                      <a:lnTo>
                        <a:pt x="135650" y="102264"/>
                      </a:lnTo>
                      <a:lnTo>
                        <a:pt x="121826" y="90881"/>
                      </a:lnTo>
                      <a:cubicBezTo>
                        <a:pt x="115541" y="81578"/>
                        <a:pt x="111871" y="70363"/>
                        <a:pt x="111871" y="58290"/>
                      </a:cubicBezTo>
                      <a:cubicBezTo>
                        <a:pt x="111871" y="26097"/>
                        <a:pt x="137968" y="0"/>
                        <a:pt x="170161" y="0"/>
                      </a:cubicBezTo>
                      <a:close/>
                    </a:path>
                  </a:pathLst>
                </a:custGeom>
                <a:solidFill>
                  <a:srgbClr val="EA4D3C">
                    <a:lumMod val="20000"/>
                    <a:lumOff val="80000"/>
                    <a:alpha val="25000"/>
                  </a:srgbClr>
                </a:solidFill>
                <a:ln w="12700" cap="flat" cmpd="sng" algn="ctr">
                  <a:noFill/>
                  <a:prstDash val="solid"/>
                  <a:miter lim="800000"/>
                </a:ln>
                <a:effectLst/>
              </p:spPr>
              <p:txBody>
                <a:bodyPr wrap="square" rtlCol="0" anchor="t">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ysClr val="window" lastClr="FFFFFF"/>
                    </a:solidFill>
                    <a:effectLst/>
                    <a:uLnTx/>
                    <a:uFillTx/>
                    <a:latin typeface="Calibri" panose="020F0502020204030204"/>
                    <a:ea typeface="+mn-ea"/>
                    <a:cs typeface="+mn-cs"/>
                  </a:endParaRPr>
                </a:p>
              </p:txBody>
            </p:sp>
          </p:grpSp>
        </p:grpSp>
      </p:grpSp>
      <p:pic>
        <p:nvPicPr>
          <p:cNvPr id="84" name="Picture 83"/>
          <p:cNvPicPr>
            <a:picLocks noChangeAspect="1"/>
          </p:cNvPicPr>
          <p:nvPr/>
        </p:nvPicPr>
        <p:blipFill>
          <a:blip r:embed="rId2"/>
          <a:stretch>
            <a:fillRect/>
          </a:stretch>
        </p:blipFill>
        <p:spPr>
          <a:xfrm>
            <a:off x="2926816" y="2295647"/>
            <a:ext cx="990603" cy="577126"/>
          </a:xfrm>
          <a:prstGeom prst="rect">
            <a:avLst/>
          </a:prstGeom>
        </p:spPr>
      </p:pic>
    </p:spTree>
    <p:extLst>
      <p:ext uri="{BB962C8B-B14F-4D97-AF65-F5344CB8AC3E}">
        <p14:creationId xmlns:p14="http://schemas.microsoft.com/office/powerpoint/2010/main" val="1463365859"/>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eelOff"/>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CDB6AB03-FAB5-7A52-ABD7-DDCC949A17FB}"/>
              </a:ext>
            </a:extLst>
          </p:cNvPr>
          <p:cNvSpPr/>
          <p:nvPr/>
        </p:nvSpPr>
        <p:spPr>
          <a:xfrm rot="5400000">
            <a:off x="10361791" y="1019582"/>
            <a:ext cx="2917911" cy="864234"/>
          </a:xfrm>
          <a:prstGeom prst="rect">
            <a:avLst/>
          </a:prstGeom>
          <a:solidFill>
            <a:srgbClr val="5C289A"/>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70C0"/>
              </a:solidFill>
              <a:effectLst/>
              <a:uLnTx/>
              <a:uFillTx/>
              <a:latin typeface="Calibri" panose="020F0502020204030204"/>
              <a:ea typeface="+mn-ea"/>
              <a:cs typeface="+mn-cs"/>
            </a:endParaRPr>
          </a:p>
        </p:txBody>
      </p:sp>
      <p:grpSp>
        <p:nvGrpSpPr>
          <p:cNvPr id="3" name="Group 2">
            <a:extLst>
              <a:ext uri="{FF2B5EF4-FFF2-40B4-BE49-F238E27FC236}">
                <a16:creationId xmlns:a16="http://schemas.microsoft.com/office/drawing/2014/main" xmlns="" id="{738F67B3-1F62-EC26-DFDA-C867EEB83A6E}"/>
              </a:ext>
            </a:extLst>
          </p:cNvPr>
          <p:cNvGrpSpPr/>
          <p:nvPr/>
        </p:nvGrpSpPr>
        <p:grpSpPr>
          <a:xfrm>
            <a:off x="277538" y="1036320"/>
            <a:ext cx="9329757" cy="5437631"/>
            <a:chOff x="216675" y="1665981"/>
            <a:chExt cx="8269627" cy="4069745"/>
          </a:xfrm>
        </p:grpSpPr>
        <p:grpSp>
          <p:nvGrpSpPr>
            <p:cNvPr id="30" name="Group 29">
              <a:extLst>
                <a:ext uri="{FF2B5EF4-FFF2-40B4-BE49-F238E27FC236}">
                  <a16:creationId xmlns:a16="http://schemas.microsoft.com/office/drawing/2014/main" xmlns="" id="{C9B92204-6C9C-0107-0068-5EB7556F6334}"/>
                </a:ext>
              </a:extLst>
            </p:cNvPr>
            <p:cNvGrpSpPr/>
            <p:nvPr/>
          </p:nvGrpSpPr>
          <p:grpSpPr>
            <a:xfrm>
              <a:off x="216675" y="1665981"/>
              <a:ext cx="8223943" cy="1949559"/>
              <a:chOff x="216675" y="1665981"/>
              <a:chExt cx="8223943" cy="1949559"/>
            </a:xfrm>
          </p:grpSpPr>
          <p:grpSp>
            <p:nvGrpSpPr>
              <p:cNvPr id="52" name="Group 51">
                <a:extLst>
                  <a:ext uri="{FF2B5EF4-FFF2-40B4-BE49-F238E27FC236}">
                    <a16:creationId xmlns:a16="http://schemas.microsoft.com/office/drawing/2014/main" xmlns="" id="{47395F67-630F-4646-95DB-00A5763FD235}"/>
                  </a:ext>
                </a:extLst>
              </p:cNvPr>
              <p:cNvGrpSpPr/>
              <p:nvPr/>
            </p:nvGrpSpPr>
            <p:grpSpPr>
              <a:xfrm>
                <a:off x="3295120" y="1818365"/>
                <a:ext cx="4205839" cy="995380"/>
                <a:chOff x="3384020" y="1850237"/>
                <a:chExt cx="4205839" cy="995380"/>
              </a:xfrm>
            </p:grpSpPr>
            <p:grpSp>
              <p:nvGrpSpPr>
                <p:cNvPr id="64" name="Group 63">
                  <a:extLst>
                    <a:ext uri="{FF2B5EF4-FFF2-40B4-BE49-F238E27FC236}">
                      <a16:creationId xmlns:a16="http://schemas.microsoft.com/office/drawing/2014/main" xmlns="" id="{7462F742-51E9-42A0-AE8E-4AF4084ABA69}"/>
                    </a:ext>
                  </a:extLst>
                </p:cNvPr>
                <p:cNvGrpSpPr/>
                <p:nvPr/>
              </p:nvGrpSpPr>
              <p:grpSpPr>
                <a:xfrm>
                  <a:off x="6594441" y="1850237"/>
                  <a:ext cx="995418" cy="995380"/>
                  <a:chOff x="7366699" y="4084391"/>
                  <a:chExt cx="754952" cy="754925"/>
                </a:xfrm>
              </p:grpSpPr>
              <p:sp>
                <p:nvSpPr>
                  <p:cNvPr id="66" name="Rectangle: Rounded Corners 48">
                    <a:extLst>
                      <a:ext uri="{FF2B5EF4-FFF2-40B4-BE49-F238E27FC236}">
                        <a16:creationId xmlns:a16="http://schemas.microsoft.com/office/drawing/2014/main" xmlns="" id="{58A1103F-331A-4314-B096-5831AD32303E}"/>
                      </a:ext>
                    </a:extLst>
                  </p:cNvPr>
                  <p:cNvSpPr/>
                  <p:nvPr/>
                </p:nvSpPr>
                <p:spPr>
                  <a:xfrm>
                    <a:off x="7366699" y="4084391"/>
                    <a:ext cx="754952" cy="754925"/>
                  </a:xfrm>
                  <a:prstGeom prst="roundRect">
                    <a:avLst/>
                  </a:prstGeom>
                  <a:noFill/>
                  <a:ln w="6350" cap="flat" cmpd="sng" algn="ctr">
                    <a:solidFill>
                      <a:srgbClr val="41C0C1"/>
                    </a:solid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srgbClr val="FFFFFF"/>
                      </a:solidFill>
                      <a:effectLst/>
                      <a:uLnTx/>
                      <a:uFillTx/>
                      <a:latin typeface="Bell MT" panose="02020503060305020303" pitchFamily="18" charset="0"/>
                      <a:ea typeface="+mn-ea"/>
                      <a:cs typeface="+mn-cs"/>
                    </a:endParaRPr>
                  </a:p>
                </p:txBody>
              </p:sp>
              <p:sp>
                <p:nvSpPr>
                  <p:cNvPr id="67" name="Rectangle: Rounded Corners 49">
                    <a:extLst>
                      <a:ext uri="{FF2B5EF4-FFF2-40B4-BE49-F238E27FC236}">
                        <a16:creationId xmlns:a16="http://schemas.microsoft.com/office/drawing/2014/main" xmlns="" id="{6F3A226B-ED17-4026-97B1-4A935D5F3C2A}"/>
                      </a:ext>
                    </a:extLst>
                  </p:cNvPr>
                  <p:cNvSpPr/>
                  <p:nvPr/>
                </p:nvSpPr>
                <p:spPr>
                  <a:xfrm>
                    <a:off x="7427819" y="4145510"/>
                    <a:ext cx="632714" cy="632687"/>
                  </a:xfrm>
                  <a:prstGeom prst="roundRect">
                    <a:avLst/>
                  </a:prstGeom>
                  <a:solidFill>
                    <a:srgbClr val="41C0C1"/>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srgbClr val="FFFFFF"/>
                      </a:solidFill>
                      <a:effectLst/>
                      <a:uLnTx/>
                      <a:uFillTx/>
                      <a:latin typeface="Bell MT" panose="02020503060305020303" pitchFamily="18" charset="0"/>
                      <a:ea typeface="+mn-ea"/>
                      <a:cs typeface="+mn-cs"/>
                    </a:endParaRPr>
                  </a:p>
                </p:txBody>
              </p:sp>
            </p:grpSp>
            <p:grpSp>
              <p:nvGrpSpPr>
                <p:cNvPr id="59" name="Group 58">
                  <a:extLst>
                    <a:ext uri="{FF2B5EF4-FFF2-40B4-BE49-F238E27FC236}">
                      <a16:creationId xmlns:a16="http://schemas.microsoft.com/office/drawing/2014/main" xmlns="" id="{7B7F1940-2DCF-42DE-9C24-5896AADA9FAC}"/>
                    </a:ext>
                  </a:extLst>
                </p:cNvPr>
                <p:cNvGrpSpPr/>
                <p:nvPr/>
              </p:nvGrpSpPr>
              <p:grpSpPr>
                <a:xfrm>
                  <a:off x="3384020" y="1850237"/>
                  <a:ext cx="3858268" cy="995380"/>
                  <a:chOff x="3384020" y="1850237"/>
                  <a:chExt cx="3858268" cy="995380"/>
                </a:xfrm>
              </p:grpSpPr>
              <p:grpSp>
                <p:nvGrpSpPr>
                  <p:cNvPr id="60" name="Group 59">
                    <a:extLst>
                      <a:ext uri="{FF2B5EF4-FFF2-40B4-BE49-F238E27FC236}">
                        <a16:creationId xmlns:a16="http://schemas.microsoft.com/office/drawing/2014/main" xmlns="" id="{B735AAB7-C880-4AC8-97F3-285A6A37A42C}"/>
                      </a:ext>
                    </a:extLst>
                  </p:cNvPr>
                  <p:cNvGrpSpPr/>
                  <p:nvPr/>
                </p:nvGrpSpPr>
                <p:grpSpPr>
                  <a:xfrm>
                    <a:off x="3384020" y="1850237"/>
                    <a:ext cx="995418" cy="995380"/>
                    <a:chOff x="7366699" y="4084391"/>
                    <a:chExt cx="754952" cy="754925"/>
                  </a:xfrm>
                </p:grpSpPr>
                <p:sp>
                  <p:nvSpPr>
                    <p:cNvPr id="62" name="Rectangle: Rounded Corners 44">
                      <a:extLst>
                        <a:ext uri="{FF2B5EF4-FFF2-40B4-BE49-F238E27FC236}">
                          <a16:creationId xmlns:a16="http://schemas.microsoft.com/office/drawing/2014/main" xmlns="" id="{880B4191-8BFA-425D-80D9-0887C74026FC}"/>
                        </a:ext>
                      </a:extLst>
                    </p:cNvPr>
                    <p:cNvSpPr/>
                    <p:nvPr/>
                  </p:nvSpPr>
                  <p:spPr>
                    <a:xfrm>
                      <a:off x="7366699" y="4084391"/>
                      <a:ext cx="754952" cy="754925"/>
                    </a:xfrm>
                    <a:prstGeom prst="roundRect">
                      <a:avLst/>
                    </a:prstGeom>
                    <a:noFill/>
                    <a:ln w="6350" cap="flat" cmpd="sng" algn="ctr">
                      <a:solidFill>
                        <a:srgbClr val="5C289A"/>
                      </a:solid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srgbClr val="FFFFFF"/>
                        </a:solidFill>
                        <a:effectLst/>
                        <a:uLnTx/>
                        <a:uFillTx/>
                        <a:latin typeface="Bell MT" panose="02020503060305020303" pitchFamily="18" charset="0"/>
                        <a:ea typeface="+mn-ea"/>
                        <a:cs typeface="+mn-cs"/>
                      </a:endParaRPr>
                    </a:p>
                  </p:txBody>
                </p:sp>
                <p:sp>
                  <p:nvSpPr>
                    <p:cNvPr id="63" name="Rectangle: Rounded Corners 45">
                      <a:extLst>
                        <a:ext uri="{FF2B5EF4-FFF2-40B4-BE49-F238E27FC236}">
                          <a16:creationId xmlns:a16="http://schemas.microsoft.com/office/drawing/2014/main" xmlns="" id="{4083E427-A138-4168-97D2-E356AA360AB4}"/>
                        </a:ext>
                      </a:extLst>
                    </p:cNvPr>
                    <p:cNvSpPr/>
                    <p:nvPr/>
                  </p:nvSpPr>
                  <p:spPr>
                    <a:xfrm>
                      <a:off x="7427818" y="4145510"/>
                      <a:ext cx="632714" cy="632687"/>
                    </a:xfrm>
                    <a:prstGeom prst="roundRect">
                      <a:avLst/>
                    </a:prstGeom>
                    <a:solidFill>
                      <a:srgbClr val="5C289A"/>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srgbClr val="FFFFFF"/>
                        </a:solidFill>
                        <a:effectLst/>
                        <a:uLnTx/>
                        <a:uFillTx/>
                        <a:latin typeface="Bell MT" panose="02020503060305020303" pitchFamily="18" charset="0"/>
                        <a:ea typeface="+mn-ea"/>
                        <a:cs typeface="+mn-cs"/>
                      </a:endParaRPr>
                    </a:p>
                  </p:txBody>
                </p:sp>
              </p:grpSp>
              <p:sp>
                <p:nvSpPr>
                  <p:cNvPr id="61" name="Freeform: Shape 43">
                    <a:extLst>
                      <a:ext uri="{FF2B5EF4-FFF2-40B4-BE49-F238E27FC236}">
                        <a16:creationId xmlns:a16="http://schemas.microsoft.com/office/drawing/2014/main" xmlns="" id="{4F18613F-8209-44FC-94E7-CE877AB3A335}"/>
                      </a:ext>
                    </a:extLst>
                  </p:cNvPr>
                  <p:cNvSpPr/>
                  <p:nvPr/>
                </p:nvSpPr>
                <p:spPr>
                  <a:xfrm>
                    <a:off x="6946336" y="2031412"/>
                    <a:ext cx="295952" cy="265232"/>
                  </a:xfrm>
                  <a:custGeom>
                    <a:avLst/>
                    <a:gdLst>
                      <a:gd name="connsiteX0" fmla="*/ 3122276 w 4617722"/>
                      <a:gd name="connsiteY0" fmla="*/ 2696618 h 4138418"/>
                      <a:gd name="connsiteX1" fmla="*/ 4449010 w 4617722"/>
                      <a:gd name="connsiteY1" fmla="*/ 3364068 h 4138418"/>
                      <a:gd name="connsiteX2" fmla="*/ 4015966 w 4617722"/>
                      <a:gd name="connsiteY2" fmla="*/ 3563485 h 4138418"/>
                      <a:gd name="connsiteX3" fmla="*/ 4308679 w 4617722"/>
                      <a:gd name="connsiteY3" fmla="*/ 3926949 h 4138418"/>
                      <a:gd name="connsiteX4" fmla="*/ 4097210 w 4617722"/>
                      <a:gd name="connsiteY4" fmla="*/ 4098767 h 4138418"/>
                      <a:gd name="connsiteX5" fmla="*/ 3809940 w 4617722"/>
                      <a:gd name="connsiteY5" fmla="*/ 3724809 h 4138418"/>
                      <a:gd name="connsiteX6" fmla="*/ 3498179 w 4617722"/>
                      <a:gd name="connsiteY6" fmla="*/ 4138418 h 4138418"/>
                      <a:gd name="connsiteX7" fmla="*/ 2769311 w 4617722"/>
                      <a:gd name="connsiteY7" fmla="*/ 1513323 h 4138418"/>
                      <a:gd name="connsiteX8" fmla="*/ 2935298 w 4617722"/>
                      <a:gd name="connsiteY8" fmla="*/ 2208372 h 4138418"/>
                      <a:gd name="connsiteX9" fmla="*/ 3087293 w 4617722"/>
                      <a:gd name="connsiteY9" fmla="*/ 2208372 h 4138418"/>
                      <a:gd name="connsiteX10" fmla="*/ 3225291 w 4617722"/>
                      <a:gd name="connsiteY10" fmla="*/ 1689029 h 4138418"/>
                      <a:gd name="connsiteX11" fmla="*/ 3363679 w 4617722"/>
                      <a:gd name="connsiteY11" fmla="*/ 2208372 h 4138418"/>
                      <a:gd name="connsiteX12" fmla="*/ 3512562 w 4617722"/>
                      <a:gd name="connsiteY12" fmla="*/ 2208372 h 4138418"/>
                      <a:gd name="connsiteX13" fmla="*/ 3681272 w 4617722"/>
                      <a:gd name="connsiteY13" fmla="*/ 1513323 h 4138418"/>
                      <a:gd name="connsiteX14" fmla="*/ 3539774 w 4617722"/>
                      <a:gd name="connsiteY14" fmla="*/ 1513323 h 4138418"/>
                      <a:gd name="connsiteX15" fmla="*/ 3433261 w 4617722"/>
                      <a:gd name="connsiteY15" fmla="*/ 1998847 h 4138418"/>
                      <a:gd name="connsiteX16" fmla="*/ 3311590 w 4617722"/>
                      <a:gd name="connsiteY16" fmla="*/ 1513323 h 4138418"/>
                      <a:gd name="connsiteX17" fmla="*/ 3144824 w 4617722"/>
                      <a:gd name="connsiteY17" fmla="*/ 1513323 h 4138418"/>
                      <a:gd name="connsiteX18" fmla="*/ 3017321 w 4617722"/>
                      <a:gd name="connsiteY18" fmla="*/ 1990684 h 4138418"/>
                      <a:gd name="connsiteX19" fmla="*/ 2912753 w 4617722"/>
                      <a:gd name="connsiteY19" fmla="*/ 1513323 h 4138418"/>
                      <a:gd name="connsiteX20" fmla="*/ 936062 w 4617722"/>
                      <a:gd name="connsiteY20" fmla="*/ 1513323 h 4138418"/>
                      <a:gd name="connsiteX21" fmla="*/ 1102050 w 4617722"/>
                      <a:gd name="connsiteY21" fmla="*/ 2208372 h 4138418"/>
                      <a:gd name="connsiteX22" fmla="*/ 1254043 w 4617722"/>
                      <a:gd name="connsiteY22" fmla="*/ 2208372 h 4138418"/>
                      <a:gd name="connsiteX23" fmla="*/ 1392043 w 4617722"/>
                      <a:gd name="connsiteY23" fmla="*/ 1689029 h 4138418"/>
                      <a:gd name="connsiteX24" fmla="*/ 1530430 w 4617722"/>
                      <a:gd name="connsiteY24" fmla="*/ 2208372 h 4138418"/>
                      <a:gd name="connsiteX25" fmla="*/ 1679313 w 4617722"/>
                      <a:gd name="connsiteY25" fmla="*/ 2208372 h 4138418"/>
                      <a:gd name="connsiteX26" fmla="*/ 1848021 w 4617722"/>
                      <a:gd name="connsiteY26" fmla="*/ 1513323 h 4138418"/>
                      <a:gd name="connsiteX27" fmla="*/ 1706913 w 4617722"/>
                      <a:gd name="connsiteY27" fmla="*/ 1513323 h 4138418"/>
                      <a:gd name="connsiteX28" fmla="*/ 1600402 w 4617722"/>
                      <a:gd name="connsiteY28" fmla="*/ 1998847 h 4138418"/>
                      <a:gd name="connsiteX29" fmla="*/ 1478729 w 4617722"/>
                      <a:gd name="connsiteY29" fmla="*/ 1513323 h 4138418"/>
                      <a:gd name="connsiteX30" fmla="*/ 1311963 w 4617722"/>
                      <a:gd name="connsiteY30" fmla="*/ 1513323 h 4138418"/>
                      <a:gd name="connsiteX31" fmla="*/ 1184848 w 4617722"/>
                      <a:gd name="connsiteY31" fmla="*/ 1990684 h 4138418"/>
                      <a:gd name="connsiteX32" fmla="*/ 1080280 w 4617722"/>
                      <a:gd name="connsiteY32" fmla="*/ 1513323 h 4138418"/>
                      <a:gd name="connsiteX33" fmla="*/ 1853076 w 4617722"/>
                      <a:gd name="connsiteY33" fmla="*/ 1512935 h 4138418"/>
                      <a:gd name="connsiteX34" fmla="*/ 2019064 w 4617722"/>
                      <a:gd name="connsiteY34" fmla="*/ 2207985 h 4138418"/>
                      <a:gd name="connsiteX35" fmla="*/ 2171056 w 4617722"/>
                      <a:gd name="connsiteY35" fmla="*/ 2207985 h 4138418"/>
                      <a:gd name="connsiteX36" fmla="*/ 2309054 w 4617722"/>
                      <a:gd name="connsiteY36" fmla="*/ 1688642 h 4138418"/>
                      <a:gd name="connsiteX37" fmla="*/ 2446665 w 4617722"/>
                      <a:gd name="connsiteY37" fmla="*/ 2208372 h 4138418"/>
                      <a:gd name="connsiteX38" fmla="*/ 2595550 w 4617722"/>
                      <a:gd name="connsiteY38" fmla="*/ 2208372 h 4138418"/>
                      <a:gd name="connsiteX39" fmla="*/ 2764258 w 4617722"/>
                      <a:gd name="connsiteY39" fmla="*/ 1513323 h 4138418"/>
                      <a:gd name="connsiteX40" fmla="*/ 2623148 w 4617722"/>
                      <a:gd name="connsiteY40" fmla="*/ 1513323 h 4138418"/>
                      <a:gd name="connsiteX41" fmla="*/ 2516637 w 4617722"/>
                      <a:gd name="connsiteY41" fmla="*/ 1998847 h 4138418"/>
                      <a:gd name="connsiteX42" fmla="*/ 2394964 w 4617722"/>
                      <a:gd name="connsiteY42" fmla="*/ 1513323 h 4138418"/>
                      <a:gd name="connsiteX43" fmla="*/ 2228200 w 4617722"/>
                      <a:gd name="connsiteY43" fmla="*/ 1513323 h 4138418"/>
                      <a:gd name="connsiteX44" fmla="*/ 2101085 w 4617722"/>
                      <a:gd name="connsiteY44" fmla="*/ 1990684 h 4138418"/>
                      <a:gd name="connsiteX45" fmla="*/ 1996517 w 4617722"/>
                      <a:gd name="connsiteY45" fmla="*/ 1513323 h 4138418"/>
                      <a:gd name="connsiteX46" fmla="*/ 1996517 w 4617722"/>
                      <a:gd name="connsiteY46" fmla="*/ 1512935 h 4138418"/>
                      <a:gd name="connsiteX47" fmla="*/ 614193 w 4617722"/>
                      <a:gd name="connsiteY47" fmla="*/ 1356277 h 4138418"/>
                      <a:gd name="connsiteX48" fmla="*/ 4003528 w 4617722"/>
                      <a:gd name="connsiteY48" fmla="*/ 1356277 h 4138418"/>
                      <a:gd name="connsiteX49" fmla="*/ 4003528 w 4617722"/>
                      <a:gd name="connsiteY49" fmla="*/ 2365420 h 4138418"/>
                      <a:gd name="connsiteX50" fmla="*/ 614193 w 4617722"/>
                      <a:gd name="connsiteY50" fmla="*/ 2365420 h 4138418"/>
                      <a:gd name="connsiteX51" fmla="*/ 548110 w 4617722"/>
                      <a:gd name="connsiteY51" fmla="*/ 1290194 h 4138418"/>
                      <a:gd name="connsiteX52" fmla="*/ 548110 w 4617722"/>
                      <a:gd name="connsiteY52" fmla="*/ 1356277 h 4138418"/>
                      <a:gd name="connsiteX53" fmla="*/ 548110 w 4617722"/>
                      <a:gd name="connsiteY53" fmla="*/ 2365031 h 4138418"/>
                      <a:gd name="connsiteX54" fmla="*/ 548110 w 4617722"/>
                      <a:gd name="connsiteY54" fmla="*/ 2431116 h 4138418"/>
                      <a:gd name="connsiteX55" fmla="*/ 614193 w 4617722"/>
                      <a:gd name="connsiteY55" fmla="*/ 2431116 h 4138418"/>
                      <a:gd name="connsiteX56" fmla="*/ 4003529 w 4617722"/>
                      <a:gd name="connsiteY56" fmla="*/ 2431116 h 4138418"/>
                      <a:gd name="connsiteX57" fmla="*/ 4069612 w 4617722"/>
                      <a:gd name="connsiteY57" fmla="*/ 2431116 h 4138418"/>
                      <a:gd name="connsiteX58" fmla="*/ 4069612 w 4617722"/>
                      <a:gd name="connsiteY58" fmla="*/ 2365031 h 4138418"/>
                      <a:gd name="connsiteX59" fmla="*/ 4069612 w 4617722"/>
                      <a:gd name="connsiteY59" fmla="*/ 1356277 h 4138418"/>
                      <a:gd name="connsiteX60" fmla="*/ 4069612 w 4617722"/>
                      <a:gd name="connsiteY60" fmla="*/ 1290194 h 4138418"/>
                      <a:gd name="connsiteX61" fmla="*/ 4003529 w 4617722"/>
                      <a:gd name="connsiteY61" fmla="*/ 1290194 h 4138418"/>
                      <a:gd name="connsiteX62" fmla="*/ 614193 w 4617722"/>
                      <a:gd name="connsiteY62" fmla="*/ 1290194 h 4138418"/>
                      <a:gd name="connsiteX63" fmla="*/ 0 w 4617722"/>
                      <a:gd name="connsiteY63" fmla="*/ 672113 h 4138418"/>
                      <a:gd name="connsiteX64" fmla="*/ 144607 w 4617722"/>
                      <a:gd name="connsiteY64" fmla="*/ 730812 h 4138418"/>
                      <a:gd name="connsiteX65" fmla="*/ 4473113 w 4617722"/>
                      <a:gd name="connsiteY65" fmla="*/ 730812 h 4138418"/>
                      <a:gd name="connsiteX66" fmla="*/ 4617722 w 4617722"/>
                      <a:gd name="connsiteY66" fmla="*/ 672113 h 4138418"/>
                      <a:gd name="connsiteX67" fmla="*/ 4617722 w 4617722"/>
                      <a:gd name="connsiteY67" fmla="*/ 1283196 h 4138418"/>
                      <a:gd name="connsiteX68" fmla="*/ 4617722 w 4617722"/>
                      <a:gd name="connsiteY68" fmla="*/ 2292728 h 4138418"/>
                      <a:gd name="connsiteX69" fmla="*/ 4617722 w 4617722"/>
                      <a:gd name="connsiteY69" fmla="*/ 2671351 h 4138418"/>
                      <a:gd name="connsiteX70" fmla="*/ 4617722 w 4617722"/>
                      <a:gd name="connsiteY70" fmla="*/ 2901868 h 4138418"/>
                      <a:gd name="connsiteX71" fmla="*/ 4469227 w 4617722"/>
                      <a:gd name="connsiteY71" fmla="*/ 3049974 h 4138418"/>
                      <a:gd name="connsiteX72" fmla="*/ 3970487 w 4617722"/>
                      <a:gd name="connsiteY72" fmla="*/ 3049974 h 4138418"/>
                      <a:gd name="connsiteX73" fmla="*/ 3151822 w 4617722"/>
                      <a:gd name="connsiteY73" fmla="*/ 2637919 h 4138418"/>
                      <a:gd name="connsiteX74" fmla="*/ 3021597 w 4617722"/>
                      <a:gd name="connsiteY74" fmla="*/ 2572224 h 4138418"/>
                      <a:gd name="connsiteX75" fmla="*/ 3058526 w 4617722"/>
                      <a:gd name="connsiteY75" fmla="*/ 2713333 h 4138418"/>
                      <a:gd name="connsiteX76" fmla="*/ 3145990 w 4617722"/>
                      <a:gd name="connsiteY76" fmla="*/ 3049585 h 4138418"/>
                      <a:gd name="connsiteX77" fmla="*/ 148496 w 4617722"/>
                      <a:gd name="connsiteY77" fmla="*/ 3049585 h 4138418"/>
                      <a:gd name="connsiteX78" fmla="*/ 0 w 4617722"/>
                      <a:gd name="connsiteY78" fmla="*/ 2901478 h 4138418"/>
                      <a:gd name="connsiteX79" fmla="*/ 0 w 4617722"/>
                      <a:gd name="connsiteY79" fmla="*/ 2670962 h 4138418"/>
                      <a:gd name="connsiteX80" fmla="*/ 0 w 4617722"/>
                      <a:gd name="connsiteY80" fmla="*/ 2292339 h 4138418"/>
                      <a:gd name="connsiteX81" fmla="*/ 903409 w 4617722"/>
                      <a:gd name="connsiteY81" fmla="*/ 243345 h 4138418"/>
                      <a:gd name="connsiteX82" fmla="*/ 815556 w 4617722"/>
                      <a:gd name="connsiteY82" fmla="*/ 331198 h 4138418"/>
                      <a:gd name="connsiteX83" fmla="*/ 903409 w 4617722"/>
                      <a:gd name="connsiteY83" fmla="*/ 419052 h 4138418"/>
                      <a:gd name="connsiteX84" fmla="*/ 991262 w 4617722"/>
                      <a:gd name="connsiteY84" fmla="*/ 331198 h 4138418"/>
                      <a:gd name="connsiteX85" fmla="*/ 903409 w 4617722"/>
                      <a:gd name="connsiteY85" fmla="*/ 243345 h 4138418"/>
                      <a:gd name="connsiteX86" fmla="*/ 634019 w 4617722"/>
                      <a:gd name="connsiteY86" fmla="*/ 243345 h 4138418"/>
                      <a:gd name="connsiteX87" fmla="*/ 546166 w 4617722"/>
                      <a:gd name="connsiteY87" fmla="*/ 331198 h 4138418"/>
                      <a:gd name="connsiteX88" fmla="*/ 634019 w 4617722"/>
                      <a:gd name="connsiteY88" fmla="*/ 419052 h 4138418"/>
                      <a:gd name="connsiteX89" fmla="*/ 721871 w 4617722"/>
                      <a:gd name="connsiteY89" fmla="*/ 331198 h 4138418"/>
                      <a:gd name="connsiteX90" fmla="*/ 634019 w 4617722"/>
                      <a:gd name="connsiteY90" fmla="*/ 243345 h 4138418"/>
                      <a:gd name="connsiteX91" fmla="*/ 364628 w 4617722"/>
                      <a:gd name="connsiteY91" fmla="*/ 243345 h 4138418"/>
                      <a:gd name="connsiteX92" fmla="*/ 276775 w 4617722"/>
                      <a:gd name="connsiteY92" fmla="*/ 331198 h 4138418"/>
                      <a:gd name="connsiteX93" fmla="*/ 364628 w 4617722"/>
                      <a:gd name="connsiteY93" fmla="*/ 419052 h 4138418"/>
                      <a:gd name="connsiteX94" fmla="*/ 452481 w 4617722"/>
                      <a:gd name="connsiteY94" fmla="*/ 331198 h 4138418"/>
                      <a:gd name="connsiteX95" fmla="*/ 364628 w 4617722"/>
                      <a:gd name="connsiteY95" fmla="*/ 243345 h 4138418"/>
                      <a:gd name="connsiteX96" fmla="*/ 144607 w 4617722"/>
                      <a:gd name="connsiteY96" fmla="*/ 0 h 4138418"/>
                      <a:gd name="connsiteX97" fmla="*/ 4473113 w 4617722"/>
                      <a:gd name="connsiteY97" fmla="*/ 0 h 4138418"/>
                      <a:gd name="connsiteX98" fmla="*/ 4617722 w 4617722"/>
                      <a:gd name="connsiteY98" fmla="*/ 144607 h 4138418"/>
                      <a:gd name="connsiteX99" fmla="*/ 4617722 w 4617722"/>
                      <a:gd name="connsiteY99" fmla="*/ 519733 h 4138418"/>
                      <a:gd name="connsiteX100" fmla="*/ 4473113 w 4617722"/>
                      <a:gd name="connsiteY100" fmla="*/ 664340 h 4138418"/>
                      <a:gd name="connsiteX101" fmla="*/ 144607 w 4617722"/>
                      <a:gd name="connsiteY101" fmla="*/ 664340 h 4138418"/>
                      <a:gd name="connsiteX102" fmla="*/ 0 w 4617722"/>
                      <a:gd name="connsiteY102" fmla="*/ 519733 h 4138418"/>
                      <a:gd name="connsiteX103" fmla="*/ 0 w 4617722"/>
                      <a:gd name="connsiteY103" fmla="*/ 144607 h 4138418"/>
                      <a:gd name="connsiteX104" fmla="*/ 144607 w 4617722"/>
                      <a:gd name="connsiteY104" fmla="*/ 0 h 4138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4617722" h="4138418">
                        <a:moveTo>
                          <a:pt x="3122276" y="2696618"/>
                        </a:moveTo>
                        <a:lnTo>
                          <a:pt x="4449010" y="3364068"/>
                        </a:lnTo>
                        <a:lnTo>
                          <a:pt x="4015966" y="3563485"/>
                        </a:lnTo>
                        <a:lnTo>
                          <a:pt x="4308679" y="3926949"/>
                        </a:lnTo>
                        <a:lnTo>
                          <a:pt x="4097210" y="4098767"/>
                        </a:lnTo>
                        <a:lnTo>
                          <a:pt x="3809940" y="3724809"/>
                        </a:lnTo>
                        <a:lnTo>
                          <a:pt x="3498179" y="4138418"/>
                        </a:lnTo>
                        <a:close/>
                        <a:moveTo>
                          <a:pt x="2769311" y="1513323"/>
                        </a:moveTo>
                        <a:lnTo>
                          <a:pt x="2935298" y="2208372"/>
                        </a:lnTo>
                        <a:lnTo>
                          <a:pt x="3087293" y="2208372"/>
                        </a:lnTo>
                        <a:lnTo>
                          <a:pt x="3225291" y="1689029"/>
                        </a:lnTo>
                        <a:lnTo>
                          <a:pt x="3363679" y="2208372"/>
                        </a:lnTo>
                        <a:lnTo>
                          <a:pt x="3512562" y="2208372"/>
                        </a:lnTo>
                        <a:lnTo>
                          <a:pt x="3681272" y="1513323"/>
                        </a:lnTo>
                        <a:lnTo>
                          <a:pt x="3539774" y="1513323"/>
                        </a:lnTo>
                        <a:lnTo>
                          <a:pt x="3433261" y="1998847"/>
                        </a:lnTo>
                        <a:lnTo>
                          <a:pt x="3311590" y="1513323"/>
                        </a:lnTo>
                        <a:lnTo>
                          <a:pt x="3144824" y="1513323"/>
                        </a:lnTo>
                        <a:lnTo>
                          <a:pt x="3017321" y="1990684"/>
                        </a:lnTo>
                        <a:lnTo>
                          <a:pt x="2912753" y="1513323"/>
                        </a:lnTo>
                        <a:close/>
                        <a:moveTo>
                          <a:pt x="936062" y="1513323"/>
                        </a:moveTo>
                        <a:lnTo>
                          <a:pt x="1102050" y="2208372"/>
                        </a:lnTo>
                        <a:lnTo>
                          <a:pt x="1254043" y="2208372"/>
                        </a:lnTo>
                        <a:lnTo>
                          <a:pt x="1392043" y="1689029"/>
                        </a:lnTo>
                        <a:lnTo>
                          <a:pt x="1530430" y="2208372"/>
                        </a:lnTo>
                        <a:lnTo>
                          <a:pt x="1679313" y="2208372"/>
                        </a:lnTo>
                        <a:lnTo>
                          <a:pt x="1848021" y="1513323"/>
                        </a:lnTo>
                        <a:lnTo>
                          <a:pt x="1706913" y="1513323"/>
                        </a:lnTo>
                        <a:lnTo>
                          <a:pt x="1600402" y="1998847"/>
                        </a:lnTo>
                        <a:lnTo>
                          <a:pt x="1478729" y="1513323"/>
                        </a:lnTo>
                        <a:lnTo>
                          <a:pt x="1311963" y="1513323"/>
                        </a:lnTo>
                        <a:lnTo>
                          <a:pt x="1184848" y="1990684"/>
                        </a:lnTo>
                        <a:lnTo>
                          <a:pt x="1080280" y="1513323"/>
                        </a:lnTo>
                        <a:close/>
                        <a:moveTo>
                          <a:pt x="1853076" y="1512935"/>
                        </a:moveTo>
                        <a:lnTo>
                          <a:pt x="2019064" y="2207985"/>
                        </a:lnTo>
                        <a:lnTo>
                          <a:pt x="2171056" y="2207985"/>
                        </a:lnTo>
                        <a:lnTo>
                          <a:pt x="2309054" y="1688642"/>
                        </a:lnTo>
                        <a:lnTo>
                          <a:pt x="2446665" y="2208372"/>
                        </a:lnTo>
                        <a:lnTo>
                          <a:pt x="2595550" y="2208372"/>
                        </a:lnTo>
                        <a:lnTo>
                          <a:pt x="2764258" y="1513323"/>
                        </a:lnTo>
                        <a:lnTo>
                          <a:pt x="2623148" y="1513323"/>
                        </a:lnTo>
                        <a:lnTo>
                          <a:pt x="2516637" y="1998847"/>
                        </a:lnTo>
                        <a:lnTo>
                          <a:pt x="2394964" y="1513323"/>
                        </a:lnTo>
                        <a:lnTo>
                          <a:pt x="2228200" y="1513323"/>
                        </a:lnTo>
                        <a:lnTo>
                          <a:pt x="2101085" y="1990684"/>
                        </a:lnTo>
                        <a:lnTo>
                          <a:pt x="1996517" y="1513323"/>
                        </a:lnTo>
                        <a:lnTo>
                          <a:pt x="1996517" y="1512935"/>
                        </a:lnTo>
                        <a:close/>
                        <a:moveTo>
                          <a:pt x="614193" y="1356277"/>
                        </a:moveTo>
                        <a:lnTo>
                          <a:pt x="4003528" y="1356277"/>
                        </a:lnTo>
                        <a:lnTo>
                          <a:pt x="4003528" y="2365420"/>
                        </a:lnTo>
                        <a:lnTo>
                          <a:pt x="614193" y="2365420"/>
                        </a:lnTo>
                        <a:close/>
                        <a:moveTo>
                          <a:pt x="548110" y="1290194"/>
                        </a:moveTo>
                        <a:lnTo>
                          <a:pt x="548110" y="1356277"/>
                        </a:lnTo>
                        <a:lnTo>
                          <a:pt x="548110" y="2365031"/>
                        </a:lnTo>
                        <a:lnTo>
                          <a:pt x="548110" y="2431116"/>
                        </a:lnTo>
                        <a:lnTo>
                          <a:pt x="614193" y="2431116"/>
                        </a:lnTo>
                        <a:lnTo>
                          <a:pt x="4003529" y="2431116"/>
                        </a:lnTo>
                        <a:lnTo>
                          <a:pt x="4069612" y="2431116"/>
                        </a:lnTo>
                        <a:lnTo>
                          <a:pt x="4069612" y="2365031"/>
                        </a:lnTo>
                        <a:lnTo>
                          <a:pt x="4069612" y="1356277"/>
                        </a:lnTo>
                        <a:lnTo>
                          <a:pt x="4069612" y="1290194"/>
                        </a:lnTo>
                        <a:lnTo>
                          <a:pt x="4003529" y="1290194"/>
                        </a:lnTo>
                        <a:lnTo>
                          <a:pt x="614193" y="1290194"/>
                        </a:lnTo>
                        <a:close/>
                        <a:moveTo>
                          <a:pt x="0" y="672113"/>
                        </a:moveTo>
                        <a:cubicBezTo>
                          <a:pt x="38485" y="709042"/>
                          <a:pt x="87853" y="730812"/>
                          <a:pt x="144607" y="730812"/>
                        </a:cubicBezTo>
                        <a:lnTo>
                          <a:pt x="4473113" y="730812"/>
                        </a:lnTo>
                        <a:cubicBezTo>
                          <a:pt x="4529869" y="730812"/>
                          <a:pt x="4579237" y="708653"/>
                          <a:pt x="4617722" y="672113"/>
                        </a:cubicBezTo>
                        <a:lnTo>
                          <a:pt x="4617722" y="1283196"/>
                        </a:lnTo>
                        <a:lnTo>
                          <a:pt x="4617722" y="2292728"/>
                        </a:lnTo>
                        <a:lnTo>
                          <a:pt x="4617722" y="2671351"/>
                        </a:lnTo>
                        <a:lnTo>
                          <a:pt x="4617722" y="2901868"/>
                        </a:lnTo>
                        <a:cubicBezTo>
                          <a:pt x="4617722" y="2984278"/>
                          <a:pt x="4549694" y="3049974"/>
                          <a:pt x="4469227" y="3049974"/>
                        </a:cubicBezTo>
                        <a:lnTo>
                          <a:pt x="3970487" y="3049974"/>
                        </a:lnTo>
                        <a:lnTo>
                          <a:pt x="3151822" y="2637919"/>
                        </a:lnTo>
                        <a:lnTo>
                          <a:pt x="3021597" y="2572224"/>
                        </a:lnTo>
                        <a:lnTo>
                          <a:pt x="3058526" y="2713333"/>
                        </a:lnTo>
                        <a:lnTo>
                          <a:pt x="3145990" y="3049585"/>
                        </a:lnTo>
                        <a:lnTo>
                          <a:pt x="148496" y="3049585"/>
                        </a:lnTo>
                        <a:cubicBezTo>
                          <a:pt x="66085" y="3049585"/>
                          <a:pt x="0" y="2981946"/>
                          <a:pt x="0" y="2901478"/>
                        </a:cubicBezTo>
                        <a:lnTo>
                          <a:pt x="0" y="2670962"/>
                        </a:lnTo>
                        <a:lnTo>
                          <a:pt x="0" y="2292339"/>
                        </a:lnTo>
                        <a:close/>
                        <a:moveTo>
                          <a:pt x="903409" y="243345"/>
                        </a:moveTo>
                        <a:cubicBezTo>
                          <a:pt x="854039" y="243345"/>
                          <a:pt x="815556" y="281830"/>
                          <a:pt x="815556" y="331198"/>
                        </a:cubicBezTo>
                        <a:cubicBezTo>
                          <a:pt x="815556" y="380567"/>
                          <a:pt x="855595" y="419052"/>
                          <a:pt x="903409" y="419052"/>
                        </a:cubicBezTo>
                        <a:cubicBezTo>
                          <a:pt x="952777" y="419052"/>
                          <a:pt x="991262" y="380567"/>
                          <a:pt x="991262" y="331198"/>
                        </a:cubicBezTo>
                        <a:cubicBezTo>
                          <a:pt x="991262" y="281830"/>
                          <a:pt x="951223" y="243345"/>
                          <a:pt x="903409" y="243345"/>
                        </a:cubicBezTo>
                        <a:close/>
                        <a:moveTo>
                          <a:pt x="634019" y="243345"/>
                        </a:moveTo>
                        <a:cubicBezTo>
                          <a:pt x="584649" y="243345"/>
                          <a:pt x="546166" y="281830"/>
                          <a:pt x="546166" y="331198"/>
                        </a:cubicBezTo>
                        <a:cubicBezTo>
                          <a:pt x="546166" y="380567"/>
                          <a:pt x="586205" y="419052"/>
                          <a:pt x="634019" y="419052"/>
                        </a:cubicBezTo>
                        <a:cubicBezTo>
                          <a:pt x="681832" y="419052"/>
                          <a:pt x="721871" y="380567"/>
                          <a:pt x="721871" y="331198"/>
                        </a:cubicBezTo>
                        <a:cubicBezTo>
                          <a:pt x="721871" y="281830"/>
                          <a:pt x="683388" y="243345"/>
                          <a:pt x="634019" y="243345"/>
                        </a:cubicBezTo>
                        <a:close/>
                        <a:moveTo>
                          <a:pt x="364628" y="243345"/>
                        </a:moveTo>
                        <a:cubicBezTo>
                          <a:pt x="315260" y="243345"/>
                          <a:pt x="276775" y="281830"/>
                          <a:pt x="276775" y="331198"/>
                        </a:cubicBezTo>
                        <a:cubicBezTo>
                          <a:pt x="276775" y="380567"/>
                          <a:pt x="316814" y="419052"/>
                          <a:pt x="364628" y="419052"/>
                        </a:cubicBezTo>
                        <a:cubicBezTo>
                          <a:pt x="412443" y="419052"/>
                          <a:pt x="452481" y="380567"/>
                          <a:pt x="452481" y="331198"/>
                        </a:cubicBezTo>
                        <a:cubicBezTo>
                          <a:pt x="452481" y="281830"/>
                          <a:pt x="413998" y="243345"/>
                          <a:pt x="364628" y="243345"/>
                        </a:cubicBezTo>
                        <a:close/>
                        <a:moveTo>
                          <a:pt x="144607" y="0"/>
                        </a:moveTo>
                        <a:lnTo>
                          <a:pt x="4473113" y="0"/>
                        </a:lnTo>
                        <a:cubicBezTo>
                          <a:pt x="4553581" y="0"/>
                          <a:pt x="4617722" y="64140"/>
                          <a:pt x="4617722" y="144607"/>
                        </a:cubicBezTo>
                        <a:lnTo>
                          <a:pt x="4617722" y="519733"/>
                        </a:lnTo>
                        <a:cubicBezTo>
                          <a:pt x="4617722" y="600198"/>
                          <a:pt x="4553581" y="664340"/>
                          <a:pt x="4473113" y="664340"/>
                        </a:cubicBezTo>
                        <a:lnTo>
                          <a:pt x="144607" y="664340"/>
                        </a:lnTo>
                        <a:cubicBezTo>
                          <a:pt x="64140" y="664340"/>
                          <a:pt x="0" y="600198"/>
                          <a:pt x="0" y="519733"/>
                        </a:cubicBezTo>
                        <a:lnTo>
                          <a:pt x="0" y="144607"/>
                        </a:lnTo>
                        <a:cubicBezTo>
                          <a:pt x="0" y="64140"/>
                          <a:pt x="64140" y="0"/>
                          <a:pt x="144607" y="0"/>
                        </a:cubicBezTo>
                        <a:close/>
                      </a:path>
                    </a:pathLst>
                  </a:custGeom>
                  <a:solidFill>
                    <a:srgbClr val="FFFFFF"/>
                  </a:solidFill>
                  <a:ln w="2046" cap="flat">
                    <a:noFill/>
                    <a:prstDash val="solid"/>
                    <a:miter/>
                  </a:ln>
                </p:spPr>
                <p:txBody>
                  <a:bodyPr wrap="square"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grpSp>
            <p:nvGrpSpPr>
              <p:cNvPr id="53" name="Group 52">
                <a:extLst>
                  <a:ext uri="{FF2B5EF4-FFF2-40B4-BE49-F238E27FC236}">
                    <a16:creationId xmlns:a16="http://schemas.microsoft.com/office/drawing/2014/main" xmlns="" id="{18BCE52F-7891-4872-8C8F-C3CE6ABB0D87}"/>
                  </a:ext>
                </a:extLst>
              </p:cNvPr>
              <p:cNvGrpSpPr/>
              <p:nvPr/>
            </p:nvGrpSpPr>
            <p:grpSpPr>
              <a:xfrm>
                <a:off x="216675" y="1665981"/>
                <a:ext cx="8223943" cy="1949559"/>
                <a:chOff x="610374" y="1494931"/>
                <a:chExt cx="8223943" cy="1949559"/>
              </a:xfrm>
            </p:grpSpPr>
            <p:sp>
              <p:nvSpPr>
                <p:cNvPr id="54" name="Rectangle: Diagonal Corners Rounded 36">
                  <a:extLst>
                    <a:ext uri="{FF2B5EF4-FFF2-40B4-BE49-F238E27FC236}">
                      <a16:creationId xmlns:a16="http://schemas.microsoft.com/office/drawing/2014/main" xmlns="" id="{ECEF11B3-EDA8-49B0-9DA2-76DEF7EBCB0A}"/>
                    </a:ext>
                  </a:extLst>
                </p:cNvPr>
                <p:cNvSpPr/>
                <p:nvPr/>
              </p:nvSpPr>
              <p:spPr>
                <a:xfrm>
                  <a:off x="2148840" y="2147980"/>
                  <a:ext cx="6685477" cy="643460"/>
                </a:xfrm>
                <a:prstGeom prst="round2DiagRect">
                  <a:avLst>
                    <a:gd name="adj1" fmla="val 43312"/>
                    <a:gd name="adj2" fmla="val 0"/>
                  </a:avLst>
                </a:prstGeom>
                <a:solidFill>
                  <a:srgbClr val="FFFFFF"/>
                </a:solidFill>
                <a:ln w="6350" cap="flat" cmpd="sng" algn="ctr">
                  <a:solidFill>
                    <a:srgbClr val="000000">
                      <a:lumMod val="50000"/>
                      <a:lumOff val="50000"/>
                    </a:srgbClr>
                  </a:solidFill>
                  <a:prstDash val="solid"/>
                  <a:miter lim="800000"/>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a:ea typeface="+mn-ea"/>
                    <a:cs typeface="+mn-cs"/>
                  </a:endParaRPr>
                </a:p>
              </p:txBody>
            </p:sp>
            <p:grpSp>
              <p:nvGrpSpPr>
                <p:cNvPr id="55" name="Group 54">
                  <a:extLst>
                    <a:ext uri="{FF2B5EF4-FFF2-40B4-BE49-F238E27FC236}">
                      <a16:creationId xmlns:a16="http://schemas.microsoft.com/office/drawing/2014/main" xmlns="" id="{8D2B2C2F-F67D-4F3F-BEA4-D0ECB987D669}"/>
                    </a:ext>
                  </a:extLst>
                </p:cNvPr>
                <p:cNvGrpSpPr/>
                <p:nvPr/>
              </p:nvGrpSpPr>
              <p:grpSpPr>
                <a:xfrm>
                  <a:off x="610374" y="1494931"/>
                  <a:ext cx="1949559" cy="1949559"/>
                  <a:chOff x="784262" y="1416251"/>
                  <a:chExt cx="1949559" cy="1949559"/>
                </a:xfrm>
              </p:grpSpPr>
              <p:sp>
                <p:nvSpPr>
                  <p:cNvPr id="56" name="Rectangle: Rounded Corners 38">
                    <a:extLst>
                      <a:ext uri="{FF2B5EF4-FFF2-40B4-BE49-F238E27FC236}">
                        <a16:creationId xmlns:a16="http://schemas.microsoft.com/office/drawing/2014/main" xmlns="" id="{E0FB9D91-3DDF-4FA1-838C-AF08B450D1C7}"/>
                      </a:ext>
                    </a:extLst>
                  </p:cNvPr>
                  <p:cNvSpPr/>
                  <p:nvPr/>
                </p:nvSpPr>
                <p:spPr>
                  <a:xfrm flipH="1">
                    <a:off x="784262" y="1416251"/>
                    <a:ext cx="1949559" cy="1949559"/>
                  </a:xfrm>
                  <a:prstGeom prst="roundRect">
                    <a:avLst/>
                  </a:prstGeom>
                  <a:solidFill>
                    <a:srgbClr val="0070C0"/>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endParaRPr>
                  </a:p>
                </p:txBody>
              </p:sp>
              <p:sp>
                <p:nvSpPr>
                  <p:cNvPr id="57" name="Rectangle 56">
                    <a:extLst>
                      <a:ext uri="{FF2B5EF4-FFF2-40B4-BE49-F238E27FC236}">
                        <a16:creationId xmlns:a16="http://schemas.microsoft.com/office/drawing/2014/main" xmlns="" id="{04EA6715-EB71-4A84-AB7B-E473B983C671}"/>
                      </a:ext>
                    </a:extLst>
                  </p:cNvPr>
                  <p:cNvSpPr/>
                  <p:nvPr/>
                </p:nvSpPr>
                <p:spPr>
                  <a:xfrm>
                    <a:off x="968605" y="1979875"/>
                    <a:ext cx="1580872" cy="822308"/>
                  </a:xfrm>
                  <a:prstGeom prst="rect">
                    <a:avLst/>
                  </a:prstGeom>
                </p:spPr>
                <p:txBody>
                  <a:bodyPr wrap="square"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FFFFFF"/>
                        </a:solidFill>
                        <a:effectLst/>
                        <a:uLnTx/>
                        <a:uFillTx/>
                        <a:latin typeface="Century Gothic" panose="020B0502020202020204" pitchFamily="34" charset="0"/>
                        <a:ea typeface="Cambria" panose="02040503050406030204" pitchFamily="18" charset="0"/>
                        <a:cs typeface="Times New Roman" panose="02020603050405020304" pitchFamily="18" charset="0"/>
                      </a:rPr>
                      <a:t>"The protection of Critical Infrastructure lies in an empowered workforce”</a:t>
                    </a:r>
                    <a:endParaRPr kumimoji="0" lang="en-US" sz="1200" b="1" i="0" u="none" strike="noStrike" kern="1200" cap="none" spc="0" normalizeH="0" baseline="0" noProof="0" dirty="0">
                      <a:ln>
                        <a:noFill/>
                      </a:ln>
                      <a:solidFill>
                        <a:srgbClr val="FFFFFF"/>
                      </a:solidFill>
                      <a:effectLst/>
                      <a:uLnTx/>
                      <a:uFillTx/>
                      <a:latin typeface="Century Gothic" panose="020B0502020202020204" pitchFamily="34" charset="0"/>
                      <a:ea typeface="Cambria" panose="02040503050406030204" pitchFamily="18" charset="0"/>
                      <a:cs typeface="Times New Roman" panose="02020603050405020304" pitchFamily="18" charset="0"/>
                    </a:endParaRPr>
                  </a:p>
                </p:txBody>
              </p:sp>
            </p:grpSp>
          </p:grpSp>
        </p:grpSp>
        <p:grpSp>
          <p:nvGrpSpPr>
            <p:cNvPr id="31" name="Group 30">
              <a:extLst>
                <a:ext uri="{FF2B5EF4-FFF2-40B4-BE49-F238E27FC236}">
                  <a16:creationId xmlns:a16="http://schemas.microsoft.com/office/drawing/2014/main" xmlns="" id="{37A6D6E1-620C-0CE9-E630-C6769D332C6D}"/>
                </a:ext>
              </a:extLst>
            </p:cNvPr>
            <p:cNvGrpSpPr/>
            <p:nvPr/>
          </p:nvGrpSpPr>
          <p:grpSpPr>
            <a:xfrm>
              <a:off x="2384779" y="2355390"/>
              <a:ext cx="6101523" cy="3380336"/>
              <a:chOff x="2384779" y="2355390"/>
              <a:chExt cx="6101523" cy="3380336"/>
            </a:xfrm>
          </p:grpSpPr>
          <p:grpSp>
            <p:nvGrpSpPr>
              <p:cNvPr id="32" name="Group 31">
                <a:extLst>
                  <a:ext uri="{FF2B5EF4-FFF2-40B4-BE49-F238E27FC236}">
                    <a16:creationId xmlns:a16="http://schemas.microsoft.com/office/drawing/2014/main" xmlns="" id="{8ECCFAC7-7EA5-4A26-A4AC-150BEE79ACAA}"/>
                  </a:ext>
                </a:extLst>
              </p:cNvPr>
              <p:cNvGrpSpPr/>
              <p:nvPr/>
            </p:nvGrpSpPr>
            <p:grpSpPr>
              <a:xfrm>
                <a:off x="2384779" y="2355390"/>
                <a:ext cx="2936723" cy="3342991"/>
                <a:chOff x="2886328" y="2435870"/>
                <a:chExt cx="2936723" cy="3342991"/>
              </a:xfrm>
            </p:grpSpPr>
            <p:grpSp>
              <p:nvGrpSpPr>
                <p:cNvPr id="44" name="Group 43">
                  <a:extLst>
                    <a:ext uri="{FF2B5EF4-FFF2-40B4-BE49-F238E27FC236}">
                      <a16:creationId xmlns:a16="http://schemas.microsoft.com/office/drawing/2014/main" xmlns="" id="{06614204-CE27-4E84-9006-54DC7C6B55DF}"/>
                    </a:ext>
                  </a:extLst>
                </p:cNvPr>
                <p:cNvGrpSpPr/>
                <p:nvPr/>
              </p:nvGrpSpPr>
              <p:grpSpPr>
                <a:xfrm>
                  <a:off x="2886328" y="2998391"/>
                  <a:ext cx="2936723" cy="2780470"/>
                  <a:chOff x="2296778" y="2990564"/>
                  <a:chExt cx="2936723" cy="2780470"/>
                </a:xfrm>
              </p:grpSpPr>
              <p:grpSp>
                <p:nvGrpSpPr>
                  <p:cNvPr id="46" name="Group 45">
                    <a:extLst>
                      <a:ext uri="{FF2B5EF4-FFF2-40B4-BE49-F238E27FC236}">
                        <a16:creationId xmlns:a16="http://schemas.microsoft.com/office/drawing/2014/main" xmlns="" id="{F57613E3-645F-4602-B524-9A6AB725BF37}"/>
                      </a:ext>
                    </a:extLst>
                  </p:cNvPr>
                  <p:cNvGrpSpPr/>
                  <p:nvPr/>
                </p:nvGrpSpPr>
                <p:grpSpPr>
                  <a:xfrm>
                    <a:off x="3658112" y="2990564"/>
                    <a:ext cx="93432" cy="273999"/>
                    <a:chOff x="3632399" y="2449930"/>
                    <a:chExt cx="93432" cy="273999"/>
                  </a:xfrm>
                </p:grpSpPr>
                <p:cxnSp>
                  <p:nvCxnSpPr>
                    <p:cNvPr id="50" name="Straight Connector 49">
                      <a:extLst>
                        <a:ext uri="{FF2B5EF4-FFF2-40B4-BE49-F238E27FC236}">
                          <a16:creationId xmlns:a16="http://schemas.microsoft.com/office/drawing/2014/main" xmlns="" id="{CA191608-AA6B-4CB2-8F76-E9AB545F07DC}"/>
                        </a:ext>
                      </a:extLst>
                    </p:cNvPr>
                    <p:cNvCxnSpPr>
                      <a:cxnSpLocks/>
                    </p:cNvCxnSpPr>
                    <p:nvPr/>
                  </p:nvCxnSpPr>
                  <p:spPr>
                    <a:xfrm flipH="1">
                      <a:off x="3682123" y="2539199"/>
                      <a:ext cx="1" cy="184730"/>
                    </a:xfrm>
                    <a:prstGeom prst="line">
                      <a:avLst/>
                    </a:prstGeom>
                    <a:noFill/>
                    <a:ln w="6350" cap="flat" cmpd="sng" algn="ctr">
                      <a:solidFill>
                        <a:srgbClr val="000000">
                          <a:lumMod val="50000"/>
                          <a:lumOff val="50000"/>
                        </a:srgbClr>
                      </a:solidFill>
                      <a:prstDash val="solid"/>
                      <a:miter lim="800000"/>
                    </a:ln>
                    <a:effectLst/>
                  </p:spPr>
                </p:cxnSp>
                <p:sp>
                  <p:nvSpPr>
                    <p:cNvPr id="51" name="Rectangle: Rounded Corners 33">
                      <a:extLst>
                        <a:ext uri="{FF2B5EF4-FFF2-40B4-BE49-F238E27FC236}">
                          <a16:creationId xmlns:a16="http://schemas.microsoft.com/office/drawing/2014/main" xmlns="" id="{BA03F205-19F1-42FA-8C0D-F0CA21E58C4C}"/>
                        </a:ext>
                      </a:extLst>
                    </p:cNvPr>
                    <p:cNvSpPr/>
                    <p:nvPr/>
                  </p:nvSpPr>
                  <p:spPr>
                    <a:xfrm flipH="1">
                      <a:off x="3632399" y="2449930"/>
                      <a:ext cx="93432" cy="93432"/>
                    </a:xfrm>
                    <a:prstGeom prst="roundRect">
                      <a:avLst/>
                    </a:prstGeom>
                    <a:solidFill>
                      <a:srgbClr val="5C289A"/>
                    </a:solidFill>
                    <a:ln w="635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grpSp>
                <p:nvGrpSpPr>
                  <p:cNvPr id="47" name="Group 46">
                    <a:extLst>
                      <a:ext uri="{FF2B5EF4-FFF2-40B4-BE49-F238E27FC236}">
                        <a16:creationId xmlns:a16="http://schemas.microsoft.com/office/drawing/2014/main" xmlns="" id="{94863AF6-1864-4CEF-B13C-7A49ED67AA3E}"/>
                      </a:ext>
                    </a:extLst>
                  </p:cNvPr>
                  <p:cNvGrpSpPr/>
                  <p:nvPr/>
                </p:nvGrpSpPr>
                <p:grpSpPr>
                  <a:xfrm>
                    <a:off x="2296778" y="3264563"/>
                    <a:ext cx="2936723" cy="2506471"/>
                    <a:chOff x="2844400" y="3798412"/>
                    <a:chExt cx="2427042" cy="2757125"/>
                  </a:xfrm>
                </p:grpSpPr>
                <p:sp>
                  <p:nvSpPr>
                    <p:cNvPr id="48" name="Rectangle: Diagonal Corners Rounded 30">
                      <a:extLst>
                        <a:ext uri="{FF2B5EF4-FFF2-40B4-BE49-F238E27FC236}">
                          <a16:creationId xmlns:a16="http://schemas.microsoft.com/office/drawing/2014/main" xmlns="" id="{9FB01AAA-0F01-43D9-85FC-C92816E62540}"/>
                        </a:ext>
                      </a:extLst>
                    </p:cNvPr>
                    <p:cNvSpPr/>
                    <p:nvPr/>
                  </p:nvSpPr>
                  <p:spPr>
                    <a:xfrm flipV="1">
                      <a:off x="2844400" y="3798412"/>
                      <a:ext cx="2380457" cy="2757125"/>
                    </a:xfrm>
                    <a:prstGeom prst="round2DiagRect">
                      <a:avLst/>
                    </a:prstGeom>
                    <a:noFill/>
                    <a:ln w="6350" cap="flat" cmpd="sng" algn="ctr">
                      <a:solidFill>
                        <a:srgbClr val="000000">
                          <a:lumMod val="50000"/>
                          <a:lumOff val="50000"/>
                        </a:srgbClr>
                      </a:solid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49" name="Rectangle 48">
                      <a:extLst>
                        <a:ext uri="{FF2B5EF4-FFF2-40B4-BE49-F238E27FC236}">
                          <a16:creationId xmlns:a16="http://schemas.microsoft.com/office/drawing/2014/main" xmlns="" id="{D810BA4F-C460-431A-B3FB-E64B4F0A773F}"/>
                        </a:ext>
                      </a:extLst>
                    </p:cNvPr>
                    <p:cNvSpPr/>
                    <p:nvPr/>
                  </p:nvSpPr>
                  <p:spPr>
                    <a:xfrm>
                      <a:off x="2852772" y="3844518"/>
                      <a:ext cx="2418670" cy="2648291"/>
                    </a:xfrm>
                    <a:prstGeom prst="rect">
                      <a:avLst/>
                    </a:prstGeom>
                  </p:spPr>
                  <p:txBody>
                    <a:bodyPr wrap="square"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82880" marR="0" lvl="0" indent="-18288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0" cap="none" spc="0" normalizeH="0" baseline="0" noProof="0" dirty="0">
                          <a:ln>
                            <a:noFill/>
                          </a:ln>
                          <a:solidFill>
                            <a:srgbClr val="0070C0"/>
                          </a:solidFill>
                          <a:effectLst/>
                          <a:uLnTx/>
                          <a:uFillTx/>
                          <a:latin typeface="Century Gothic" panose="020B0502020202020204" pitchFamily="34" charset="0"/>
                          <a:ea typeface="+mn-ea"/>
                          <a:cs typeface="Arial" panose="020B0604020202020204" pitchFamily="34" charset="0"/>
                        </a:rPr>
                        <a:t>Access Controls and Policy Adherence</a:t>
                      </a:r>
                    </a:p>
                    <a:p>
                      <a:pPr marL="182880" marR="0" lvl="0" indent="-18288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0" cap="none" spc="0" normalizeH="0" baseline="0" noProof="0" dirty="0">
                          <a:ln>
                            <a:noFill/>
                          </a:ln>
                          <a:solidFill>
                            <a:srgbClr val="0070C0"/>
                          </a:solidFill>
                          <a:effectLst/>
                          <a:uLnTx/>
                          <a:uFillTx/>
                          <a:latin typeface="Century Gothic" panose="020B0502020202020204" pitchFamily="34" charset="0"/>
                          <a:ea typeface="+mn-ea"/>
                          <a:cs typeface="Arial" panose="020B0604020202020204" pitchFamily="34" charset="0"/>
                        </a:rPr>
                        <a:t>Insider Threat Mitigation</a:t>
                      </a:r>
                    </a:p>
                    <a:p>
                      <a:pPr marL="182880" marR="0" lvl="0" indent="-18288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0" cap="none" spc="0" normalizeH="0" baseline="0" noProof="0" dirty="0">
                          <a:ln>
                            <a:noFill/>
                          </a:ln>
                          <a:solidFill>
                            <a:srgbClr val="0070C0"/>
                          </a:solidFill>
                          <a:effectLst/>
                          <a:uLnTx/>
                          <a:uFillTx/>
                          <a:latin typeface="Century Gothic" panose="020B0502020202020204" pitchFamily="34" charset="0"/>
                          <a:ea typeface="+mn-ea"/>
                          <a:cs typeface="Arial" panose="020B0604020202020204" pitchFamily="34" charset="0"/>
                        </a:rPr>
                        <a:t>Security Training and Continuous Learning</a:t>
                      </a:r>
                    </a:p>
                    <a:p>
                      <a:pPr marL="182880" marR="0" lvl="0" indent="-18288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0" cap="none" spc="0" normalizeH="0" baseline="0" noProof="0" dirty="0">
                          <a:ln>
                            <a:noFill/>
                          </a:ln>
                          <a:solidFill>
                            <a:srgbClr val="0070C0"/>
                          </a:solidFill>
                          <a:effectLst/>
                          <a:uLnTx/>
                          <a:uFillTx/>
                          <a:latin typeface="Century Gothic" panose="020B0502020202020204" pitchFamily="34" charset="0"/>
                          <a:ea typeface="+mn-ea"/>
                          <a:cs typeface="Arial" panose="020B0604020202020204" pitchFamily="34" charset="0"/>
                        </a:rPr>
                        <a:t>Social Engineering Awareness</a:t>
                      </a:r>
                    </a:p>
                    <a:p>
                      <a:pPr marL="182880" marR="0" lvl="0" indent="-18288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0" cap="none" spc="0" normalizeH="0" baseline="0" noProof="0" dirty="0">
                          <a:ln>
                            <a:noFill/>
                          </a:ln>
                          <a:solidFill>
                            <a:srgbClr val="0070C0"/>
                          </a:solidFill>
                          <a:effectLst/>
                          <a:uLnTx/>
                          <a:uFillTx/>
                          <a:latin typeface="Century Gothic" panose="020B0502020202020204" pitchFamily="34" charset="0"/>
                          <a:ea typeface="+mn-ea"/>
                          <a:cs typeface="Arial" panose="020B0604020202020204" pitchFamily="34" charset="0"/>
                        </a:rPr>
                        <a:t>Effective Crisis Response and Communication</a:t>
                      </a:r>
                    </a:p>
                    <a:p>
                      <a:pPr marL="182880" marR="0" lvl="0" indent="-18288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0" cap="none" spc="0" normalizeH="0" baseline="0" noProof="0" dirty="0">
                          <a:ln>
                            <a:noFill/>
                          </a:ln>
                          <a:solidFill>
                            <a:srgbClr val="0070C0"/>
                          </a:solidFill>
                          <a:effectLst/>
                          <a:uLnTx/>
                          <a:uFillTx/>
                          <a:latin typeface="Century Gothic" panose="020B0502020202020204" pitchFamily="34" charset="0"/>
                          <a:ea typeface="+mn-ea"/>
                          <a:cs typeface="Arial" panose="020B0604020202020204" pitchFamily="34" charset="0"/>
                        </a:rPr>
                        <a:t>Security Hygiene and Ownership</a:t>
                      </a:r>
                    </a:p>
                    <a:p>
                      <a:pPr marL="182880" marR="0" lvl="0" indent="-18288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0" cap="none" spc="0" normalizeH="0" baseline="0" noProof="0" dirty="0">
                          <a:ln>
                            <a:noFill/>
                          </a:ln>
                          <a:solidFill>
                            <a:srgbClr val="0070C0"/>
                          </a:solidFill>
                          <a:effectLst/>
                          <a:uLnTx/>
                          <a:uFillTx/>
                          <a:latin typeface="Century Gothic" panose="020B0502020202020204" pitchFamily="34" charset="0"/>
                          <a:ea typeface="+mn-ea"/>
                          <a:cs typeface="Arial" panose="020B0604020202020204" pitchFamily="34" charset="0"/>
                        </a:rPr>
                        <a:t>Policy Enforcement and Adaptive Collaboration</a:t>
                      </a:r>
                    </a:p>
                    <a:p>
                      <a:pPr marL="182880" marR="0" lvl="0" indent="-18288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0" cap="none" spc="0" normalizeH="0" baseline="0" noProof="0" dirty="0">
                          <a:ln>
                            <a:noFill/>
                          </a:ln>
                          <a:solidFill>
                            <a:srgbClr val="0070C0"/>
                          </a:solidFill>
                          <a:effectLst/>
                          <a:uLnTx/>
                          <a:uFillTx/>
                          <a:latin typeface="Century Gothic" panose="020B0502020202020204" pitchFamily="34" charset="0"/>
                          <a:ea typeface="+mn-ea"/>
                          <a:cs typeface="Arial" panose="020B0604020202020204" pitchFamily="34" charset="0"/>
                        </a:rPr>
                        <a:t>Employee Engagement for Positive Security Culture</a:t>
                      </a:r>
                    </a:p>
                  </p:txBody>
                </p:sp>
              </p:grpSp>
            </p:grpSp>
            <p:sp>
              <p:nvSpPr>
                <p:cNvPr id="45" name="Rectangle 44">
                  <a:extLst>
                    <a:ext uri="{FF2B5EF4-FFF2-40B4-BE49-F238E27FC236}">
                      <a16:creationId xmlns:a16="http://schemas.microsoft.com/office/drawing/2014/main" xmlns="" id="{F5EA9AEA-B500-49BB-BDEA-45EF8989E9A9}"/>
                    </a:ext>
                  </a:extLst>
                </p:cNvPr>
                <p:cNvSpPr/>
                <p:nvPr/>
              </p:nvSpPr>
              <p:spPr>
                <a:xfrm>
                  <a:off x="2928642" y="2435870"/>
                  <a:ext cx="2638038" cy="437670"/>
                </a:xfrm>
                <a:prstGeom prst="rect">
                  <a:avLst/>
                </a:prstGeom>
              </p:spPr>
              <p:txBody>
                <a:bodyPr wrap="square"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0" cap="none" spc="0" normalizeH="0" baseline="0" noProof="0" dirty="0">
                      <a:ln>
                        <a:noFill/>
                      </a:ln>
                      <a:solidFill>
                        <a:srgbClr val="0070C0"/>
                      </a:solidFill>
                      <a:effectLst/>
                      <a:uLnTx/>
                      <a:uFillTx/>
                      <a:latin typeface="Century Gothic" panose="020B0502020202020204" pitchFamily="34" charset="0"/>
                      <a:ea typeface="+mn-ea"/>
                      <a:cs typeface="Arial" panose="020B0604020202020204" pitchFamily="34" charset="0"/>
                    </a:rPr>
                    <a:t>Role of employees and personnel in CNI protection</a:t>
                  </a:r>
                  <a:endParaRPr kumimoji="0" lang="en-GB" sz="1400" b="1" i="0" u="none" strike="noStrike" kern="0" cap="none" spc="0" normalizeH="0" baseline="0" noProof="0" dirty="0">
                    <a:ln>
                      <a:noFill/>
                    </a:ln>
                    <a:solidFill>
                      <a:srgbClr val="0070C0"/>
                    </a:solidFill>
                    <a:effectLst/>
                    <a:uLnTx/>
                    <a:uFillTx/>
                    <a:latin typeface="Century Gothic" panose="020B0502020202020204" pitchFamily="34" charset="0"/>
                    <a:ea typeface="+mn-ea"/>
                    <a:cs typeface="Arial" panose="020B0604020202020204" pitchFamily="34" charset="0"/>
                  </a:endParaRPr>
                </a:p>
              </p:txBody>
            </p:sp>
          </p:grpSp>
          <p:grpSp>
            <p:nvGrpSpPr>
              <p:cNvPr id="33" name="Group 32">
                <a:extLst>
                  <a:ext uri="{FF2B5EF4-FFF2-40B4-BE49-F238E27FC236}">
                    <a16:creationId xmlns:a16="http://schemas.microsoft.com/office/drawing/2014/main" xmlns="" id="{85F749DE-3B7B-4254-B07E-2DAB8F271B4C}"/>
                  </a:ext>
                </a:extLst>
              </p:cNvPr>
              <p:cNvGrpSpPr/>
              <p:nvPr/>
            </p:nvGrpSpPr>
            <p:grpSpPr>
              <a:xfrm>
                <a:off x="5563072" y="2370607"/>
                <a:ext cx="2903568" cy="3329977"/>
                <a:chOff x="2854200" y="2451087"/>
                <a:chExt cx="2903568" cy="3329977"/>
              </a:xfrm>
            </p:grpSpPr>
            <p:grpSp>
              <p:nvGrpSpPr>
                <p:cNvPr id="36" name="Group 35">
                  <a:extLst>
                    <a:ext uri="{FF2B5EF4-FFF2-40B4-BE49-F238E27FC236}">
                      <a16:creationId xmlns:a16="http://schemas.microsoft.com/office/drawing/2014/main" xmlns="" id="{BE159D8F-8FF9-4249-8901-BC2797A329E2}"/>
                    </a:ext>
                  </a:extLst>
                </p:cNvPr>
                <p:cNvGrpSpPr/>
                <p:nvPr/>
              </p:nvGrpSpPr>
              <p:grpSpPr>
                <a:xfrm>
                  <a:off x="2854200" y="2998391"/>
                  <a:ext cx="2903568" cy="2782673"/>
                  <a:chOff x="2264650" y="2990564"/>
                  <a:chExt cx="2903568" cy="2782673"/>
                </a:xfrm>
              </p:grpSpPr>
              <p:grpSp>
                <p:nvGrpSpPr>
                  <p:cNvPr id="38" name="Group 37">
                    <a:extLst>
                      <a:ext uri="{FF2B5EF4-FFF2-40B4-BE49-F238E27FC236}">
                        <a16:creationId xmlns:a16="http://schemas.microsoft.com/office/drawing/2014/main" xmlns="" id="{BE96BE8D-EF07-4A03-ADE2-D0AACD04FFFD}"/>
                      </a:ext>
                    </a:extLst>
                  </p:cNvPr>
                  <p:cNvGrpSpPr/>
                  <p:nvPr/>
                </p:nvGrpSpPr>
                <p:grpSpPr>
                  <a:xfrm>
                    <a:off x="3658112" y="2990564"/>
                    <a:ext cx="93432" cy="276202"/>
                    <a:chOff x="3632399" y="2449930"/>
                    <a:chExt cx="93432" cy="276202"/>
                  </a:xfrm>
                </p:grpSpPr>
                <p:cxnSp>
                  <p:nvCxnSpPr>
                    <p:cNvPr id="42" name="Straight Connector 41">
                      <a:extLst>
                        <a:ext uri="{FF2B5EF4-FFF2-40B4-BE49-F238E27FC236}">
                          <a16:creationId xmlns:a16="http://schemas.microsoft.com/office/drawing/2014/main" xmlns="" id="{339CFFB7-3C56-4472-BED9-F9FE391D7DD5}"/>
                        </a:ext>
                      </a:extLst>
                    </p:cNvPr>
                    <p:cNvCxnSpPr>
                      <a:cxnSpLocks/>
                      <a:endCxn id="40" idx="1"/>
                    </p:cNvCxnSpPr>
                    <p:nvPr/>
                  </p:nvCxnSpPr>
                  <p:spPr>
                    <a:xfrm flipH="1">
                      <a:off x="3679114" y="2534642"/>
                      <a:ext cx="2" cy="191490"/>
                    </a:xfrm>
                    <a:prstGeom prst="line">
                      <a:avLst/>
                    </a:prstGeom>
                    <a:noFill/>
                    <a:ln w="6350" cap="flat" cmpd="sng" algn="ctr">
                      <a:solidFill>
                        <a:srgbClr val="000000">
                          <a:lumMod val="50000"/>
                          <a:lumOff val="50000"/>
                        </a:srgbClr>
                      </a:solidFill>
                      <a:prstDash val="solid"/>
                      <a:miter lim="800000"/>
                    </a:ln>
                    <a:effectLst/>
                  </p:spPr>
                </p:cxnSp>
                <p:sp>
                  <p:nvSpPr>
                    <p:cNvPr id="43" name="Rectangle: Rounded Corners 23">
                      <a:extLst>
                        <a:ext uri="{FF2B5EF4-FFF2-40B4-BE49-F238E27FC236}">
                          <a16:creationId xmlns:a16="http://schemas.microsoft.com/office/drawing/2014/main" xmlns="" id="{1CE94B1E-BBD4-4283-8DD2-A0C0ECD20190}"/>
                        </a:ext>
                      </a:extLst>
                    </p:cNvPr>
                    <p:cNvSpPr/>
                    <p:nvPr/>
                  </p:nvSpPr>
                  <p:spPr>
                    <a:xfrm flipH="1">
                      <a:off x="3632399" y="2449930"/>
                      <a:ext cx="93432" cy="93432"/>
                    </a:xfrm>
                    <a:prstGeom prst="roundRect">
                      <a:avLst/>
                    </a:prstGeom>
                    <a:solidFill>
                      <a:srgbClr val="FFFFFF"/>
                    </a:solidFill>
                    <a:ln w="6350" cap="flat" cmpd="sng" algn="ctr">
                      <a:solidFill>
                        <a:srgbClr val="41C0C1"/>
                      </a:solid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grpSp>
                <p:nvGrpSpPr>
                  <p:cNvPr id="39" name="Group 38">
                    <a:extLst>
                      <a:ext uri="{FF2B5EF4-FFF2-40B4-BE49-F238E27FC236}">
                        <a16:creationId xmlns:a16="http://schemas.microsoft.com/office/drawing/2014/main" xmlns="" id="{59EB3164-CBB7-464C-9BEE-E445860F1A2A}"/>
                      </a:ext>
                    </a:extLst>
                  </p:cNvPr>
                  <p:cNvGrpSpPr/>
                  <p:nvPr/>
                </p:nvGrpSpPr>
                <p:grpSpPr>
                  <a:xfrm>
                    <a:off x="2264650" y="3266766"/>
                    <a:ext cx="2903568" cy="2506471"/>
                    <a:chOff x="2817848" y="3800835"/>
                    <a:chExt cx="2399642" cy="2757125"/>
                  </a:xfrm>
                </p:grpSpPr>
                <p:sp>
                  <p:nvSpPr>
                    <p:cNvPr id="40" name="Rectangle: Diagonal Corners Rounded 20">
                      <a:extLst>
                        <a:ext uri="{FF2B5EF4-FFF2-40B4-BE49-F238E27FC236}">
                          <a16:creationId xmlns:a16="http://schemas.microsoft.com/office/drawing/2014/main" xmlns="" id="{48A26DAF-89F7-414E-8324-B73D9AA3C5F3}"/>
                        </a:ext>
                      </a:extLst>
                    </p:cNvPr>
                    <p:cNvSpPr/>
                    <p:nvPr/>
                  </p:nvSpPr>
                  <p:spPr>
                    <a:xfrm flipV="1">
                      <a:off x="2817848" y="3800835"/>
                      <a:ext cx="2380457" cy="2757125"/>
                    </a:xfrm>
                    <a:prstGeom prst="round2DiagRect">
                      <a:avLst/>
                    </a:prstGeom>
                    <a:noFill/>
                    <a:ln w="6350" cap="flat" cmpd="sng" algn="ctr">
                      <a:solidFill>
                        <a:srgbClr val="000000">
                          <a:lumMod val="50000"/>
                          <a:lumOff val="50000"/>
                        </a:srgbClr>
                      </a:solid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41" name="Rectangle 40">
                      <a:extLst>
                        <a:ext uri="{FF2B5EF4-FFF2-40B4-BE49-F238E27FC236}">
                          <a16:creationId xmlns:a16="http://schemas.microsoft.com/office/drawing/2014/main" xmlns="" id="{C7759F6B-C17E-419B-9651-1B632785FDFB}"/>
                        </a:ext>
                      </a:extLst>
                    </p:cNvPr>
                    <p:cNvSpPr/>
                    <p:nvPr/>
                  </p:nvSpPr>
                  <p:spPr>
                    <a:xfrm>
                      <a:off x="2841677" y="3850716"/>
                      <a:ext cx="2375813" cy="2464746"/>
                    </a:xfrm>
                    <a:prstGeom prst="rect">
                      <a:avLst/>
                    </a:prstGeom>
                  </p:spPr>
                  <p:txBody>
                    <a:bodyPr wrap="square"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0" cap="none" spc="0" normalizeH="0" baseline="0" noProof="0" dirty="0">
                          <a:ln>
                            <a:noFill/>
                          </a:ln>
                          <a:solidFill>
                            <a:srgbClr val="0070C0"/>
                          </a:solidFill>
                          <a:effectLst/>
                          <a:uLnTx/>
                          <a:uFillTx/>
                          <a:latin typeface="Century Gothic" panose="020B0502020202020204" pitchFamily="34" charset="0"/>
                          <a:cs typeface="Arial" panose="020B0604020202020204" pitchFamily="34" charset="0"/>
                        </a:rPr>
                        <a:t>Comprehensive Training</a:t>
                      </a:r>
                    </a:p>
                    <a:p>
                      <a:pPr marL="182880" marR="0" lvl="0" indent="-18288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0" cap="none" spc="0" normalizeH="0" baseline="0" noProof="0" dirty="0">
                          <a:ln>
                            <a:noFill/>
                          </a:ln>
                          <a:solidFill>
                            <a:srgbClr val="0070C0"/>
                          </a:solidFill>
                          <a:effectLst/>
                          <a:uLnTx/>
                          <a:uFillTx/>
                          <a:latin typeface="Century Gothic" panose="020B0502020202020204" pitchFamily="34" charset="0"/>
                          <a:cs typeface="Arial" panose="020B0604020202020204" pitchFamily="34" charset="0"/>
                        </a:rPr>
                        <a:t>Social Engineering and Phishing Awareness</a:t>
                      </a:r>
                    </a:p>
                    <a:p>
                      <a:pPr marL="182880" marR="0" lvl="0" indent="-18288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0" cap="none" spc="0" normalizeH="0" baseline="0" noProof="0" dirty="0">
                          <a:ln>
                            <a:noFill/>
                          </a:ln>
                          <a:solidFill>
                            <a:srgbClr val="0070C0"/>
                          </a:solidFill>
                          <a:effectLst/>
                          <a:uLnTx/>
                          <a:uFillTx/>
                          <a:latin typeface="Century Gothic" panose="020B0502020202020204" pitchFamily="34" charset="0"/>
                          <a:cs typeface="Arial" panose="020B0604020202020204" pitchFamily="34" charset="0"/>
                        </a:rPr>
                        <a:t>Data Protection and Privacy Measures</a:t>
                      </a:r>
                    </a:p>
                    <a:p>
                      <a:pPr marL="182880" marR="0" lvl="0" indent="-18288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0" cap="none" spc="0" normalizeH="0" baseline="0" noProof="0" dirty="0">
                          <a:ln>
                            <a:noFill/>
                          </a:ln>
                          <a:solidFill>
                            <a:srgbClr val="0070C0"/>
                          </a:solidFill>
                          <a:effectLst/>
                          <a:uLnTx/>
                          <a:uFillTx/>
                          <a:latin typeface="Century Gothic" panose="020B0502020202020204" pitchFamily="34" charset="0"/>
                          <a:cs typeface="Arial" panose="020B0604020202020204" pitchFamily="34" charset="0"/>
                        </a:rPr>
                        <a:t>Regular Security Awareness Campaigns</a:t>
                      </a:r>
                    </a:p>
                    <a:p>
                      <a:pPr marL="182880" marR="0" lvl="0" indent="-18288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0" cap="none" spc="0" normalizeH="0" baseline="0" noProof="0" dirty="0">
                          <a:ln>
                            <a:noFill/>
                          </a:ln>
                          <a:solidFill>
                            <a:srgbClr val="0070C0"/>
                          </a:solidFill>
                          <a:effectLst/>
                          <a:uLnTx/>
                          <a:uFillTx/>
                          <a:latin typeface="Century Gothic" panose="020B0502020202020204" pitchFamily="34" charset="0"/>
                          <a:cs typeface="Arial" panose="020B0604020202020204" pitchFamily="34" charset="0"/>
                        </a:rPr>
                        <a:t>Tailored Role-Based Training</a:t>
                      </a:r>
                    </a:p>
                    <a:p>
                      <a:pPr marL="182880" marR="0" lvl="0" indent="-18288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0" cap="none" spc="0" normalizeH="0" baseline="0" noProof="0" dirty="0">
                          <a:ln>
                            <a:noFill/>
                          </a:ln>
                          <a:solidFill>
                            <a:srgbClr val="0070C0"/>
                          </a:solidFill>
                          <a:effectLst/>
                          <a:uLnTx/>
                          <a:uFillTx/>
                          <a:latin typeface="Century Gothic" panose="020B0502020202020204" pitchFamily="34" charset="0"/>
                          <a:cs typeface="Arial" panose="020B0604020202020204" pitchFamily="34" charset="0"/>
                        </a:rPr>
                        <a:t>Policy Adherence and Compliance</a:t>
                      </a:r>
                    </a:p>
                    <a:p>
                      <a:pPr marL="182880" marR="0" lvl="0" indent="-18288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0" cap="none" spc="0" normalizeH="0" baseline="0" noProof="0" dirty="0">
                          <a:ln>
                            <a:noFill/>
                          </a:ln>
                          <a:solidFill>
                            <a:srgbClr val="0070C0"/>
                          </a:solidFill>
                          <a:effectLst/>
                          <a:uLnTx/>
                          <a:uFillTx/>
                          <a:latin typeface="Century Gothic" panose="020B0502020202020204" pitchFamily="34" charset="0"/>
                          <a:cs typeface="Arial" panose="020B0604020202020204" pitchFamily="34" charset="0"/>
                        </a:rPr>
                        <a:t>Continuous Learning Initiatives</a:t>
                      </a:r>
                    </a:p>
                    <a:p>
                      <a:pPr marL="182880" marR="0" lvl="0" indent="-18288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0" cap="none" spc="0" normalizeH="0" baseline="0" noProof="0" dirty="0">
                          <a:ln>
                            <a:noFill/>
                          </a:ln>
                          <a:solidFill>
                            <a:srgbClr val="0070C0"/>
                          </a:solidFill>
                          <a:effectLst/>
                          <a:uLnTx/>
                          <a:uFillTx/>
                          <a:latin typeface="Century Gothic" panose="020B0502020202020204" pitchFamily="34" charset="0"/>
                          <a:cs typeface="Arial" panose="020B0604020202020204" pitchFamily="34" charset="0"/>
                        </a:rPr>
                        <a:t>Employee Engagement for Security</a:t>
                      </a:r>
                    </a:p>
                  </p:txBody>
                </p:sp>
              </p:grpSp>
            </p:grpSp>
            <p:sp>
              <p:nvSpPr>
                <p:cNvPr id="37" name="Rectangle 36">
                  <a:extLst>
                    <a:ext uri="{FF2B5EF4-FFF2-40B4-BE49-F238E27FC236}">
                      <a16:creationId xmlns:a16="http://schemas.microsoft.com/office/drawing/2014/main" xmlns="" id="{3AC323C3-E6F6-483E-B036-51915D39C25B}"/>
                    </a:ext>
                  </a:extLst>
                </p:cNvPr>
                <p:cNvSpPr/>
                <p:nvPr/>
              </p:nvSpPr>
              <p:spPr>
                <a:xfrm>
                  <a:off x="2957706" y="2451087"/>
                  <a:ext cx="2660217" cy="414635"/>
                </a:xfrm>
                <a:prstGeom prst="rect">
                  <a:avLst/>
                </a:prstGeom>
              </p:spPr>
              <p:txBody>
                <a:bodyPr wrap="square"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dirty="0">
                      <a:ln>
                        <a:noFill/>
                      </a:ln>
                      <a:solidFill>
                        <a:srgbClr val="0070C0"/>
                      </a:solidFill>
                      <a:effectLst/>
                      <a:uLnTx/>
                      <a:uFillTx/>
                      <a:latin typeface="Century Gothic" panose="020B0502020202020204" pitchFamily="34" charset="0"/>
                      <a:ea typeface="+mn-ea"/>
                      <a:cs typeface="Arial" panose="020B0604020202020204" pitchFamily="34" charset="0"/>
                    </a:rPr>
                    <a:t>Training programs and awareness </a:t>
                  </a:r>
                  <a:r>
                    <a:rPr kumimoji="0" lang="en-GB" sz="1600" b="1" i="0" u="none" strike="noStrike" kern="0" cap="none" spc="0" normalizeH="0" baseline="0" noProof="0" dirty="0">
                      <a:ln>
                        <a:noFill/>
                      </a:ln>
                      <a:solidFill>
                        <a:srgbClr val="0070C0"/>
                      </a:solidFill>
                      <a:effectLst/>
                      <a:uLnTx/>
                      <a:uFillTx/>
                      <a:latin typeface="Century Gothic" panose="020B0502020202020204" pitchFamily="34" charset="0"/>
                      <a:ea typeface="+mn-ea"/>
                      <a:cs typeface="Arial" panose="020B0604020202020204" pitchFamily="34" charset="0"/>
                    </a:rPr>
                    <a:t>campaigns</a:t>
                  </a:r>
                  <a:r>
                    <a:rPr kumimoji="0" lang="en-GB" sz="1400" b="1" i="0" u="none" strike="noStrike" kern="0" cap="none" spc="0" normalizeH="0" baseline="0" noProof="0" dirty="0">
                      <a:ln>
                        <a:noFill/>
                      </a:ln>
                      <a:solidFill>
                        <a:srgbClr val="0070C0"/>
                      </a:solidFill>
                      <a:effectLst/>
                      <a:uLnTx/>
                      <a:uFillTx/>
                      <a:latin typeface="Century Gothic" panose="020B0502020202020204" pitchFamily="34" charset="0"/>
                      <a:ea typeface="+mn-ea"/>
                      <a:cs typeface="Arial" panose="020B0604020202020204" pitchFamily="34" charset="0"/>
                    </a:rPr>
                    <a:t> for staff.</a:t>
                  </a:r>
                </a:p>
              </p:txBody>
            </p:sp>
          </p:grpSp>
          <p:sp>
            <p:nvSpPr>
              <p:cNvPr id="34" name="Rectangle 33">
                <a:extLst>
                  <a:ext uri="{FF2B5EF4-FFF2-40B4-BE49-F238E27FC236}">
                    <a16:creationId xmlns:a16="http://schemas.microsoft.com/office/drawing/2014/main" xmlns="" id="{9E556A21-BE2D-27C5-8BD8-421C91CE054B}"/>
                  </a:ext>
                </a:extLst>
              </p:cNvPr>
              <p:cNvSpPr/>
              <p:nvPr/>
            </p:nvSpPr>
            <p:spPr>
              <a:xfrm>
                <a:off x="5195062" y="4706591"/>
                <a:ext cx="73051" cy="1029135"/>
              </a:xfrm>
              <a:prstGeom prst="rect">
                <a:avLst/>
              </a:prstGeom>
              <a:solidFill>
                <a:srgbClr val="5C289A"/>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ysClr val="window" lastClr="FFFFFF"/>
                  </a:solidFill>
                  <a:effectLst/>
                  <a:uLnTx/>
                  <a:uFillTx/>
                  <a:latin typeface="Calibri" panose="020F0502020204030204"/>
                  <a:ea typeface="+mn-ea"/>
                  <a:cs typeface="+mn-cs"/>
                </a:endParaRPr>
              </a:p>
            </p:txBody>
          </p:sp>
          <p:sp>
            <p:nvSpPr>
              <p:cNvPr id="35" name="Rectangle 34">
                <a:extLst>
                  <a:ext uri="{FF2B5EF4-FFF2-40B4-BE49-F238E27FC236}">
                    <a16:creationId xmlns:a16="http://schemas.microsoft.com/office/drawing/2014/main" xmlns="" id="{B5ABC570-8757-9BE5-0059-6333D785975E}"/>
                  </a:ext>
                </a:extLst>
              </p:cNvPr>
              <p:cNvSpPr/>
              <p:nvPr/>
            </p:nvSpPr>
            <p:spPr>
              <a:xfrm>
                <a:off x="8413251" y="4706591"/>
                <a:ext cx="73051" cy="1029135"/>
              </a:xfrm>
              <a:prstGeom prst="rect">
                <a:avLst/>
              </a:prstGeom>
              <a:solidFill>
                <a:srgbClr val="41C0C1"/>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ysClr val="window" lastClr="FFFFFF"/>
                  </a:solidFill>
                  <a:effectLst/>
                  <a:uLnTx/>
                  <a:uFillTx/>
                  <a:latin typeface="Calibri" panose="020F0502020204030204"/>
                  <a:ea typeface="+mn-ea"/>
                  <a:cs typeface="+mn-cs"/>
                </a:endParaRPr>
              </a:p>
            </p:txBody>
          </p:sp>
        </p:grpSp>
      </p:grpSp>
      <p:pic>
        <p:nvPicPr>
          <p:cNvPr id="4" name="Picture 3">
            <a:extLst>
              <a:ext uri="{FF2B5EF4-FFF2-40B4-BE49-F238E27FC236}">
                <a16:creationId xmlns:a16="http://schemas.microsoft.com/office/drawing/2014/main" xmlns="" id="{B47838B2-2BA7-82D4-D58A-73F091E8C8A4}"/>
              </a:ext>
            </a:extLst>
          </p:cNvPr>
          <p:cNvPicPr>
            <a:picLocks noGrp="1"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31465" y="3120048"/>
            <a:ext cx="2315789" cy="1481328"/>
          </a:xfrm>
          <a:prstGeom prst="roundRect">
            <a:avLst>
              <a:gd name="adj" fmla="val 6177"/>
            </a:avLst>
          </a:prstGeom>
        </p:spPr>
      </p:pic>
      <p:sp>
        <p:nvSpPr>
          <p:cNvPr id="5" name="Title 2">
            <a:extLst>
              <a:ext uri="{FF2B5EF4-FFF2-40B4-BE49-F238E27FC236}">
                <a16:creationId xmlns:a16="http://schemas.microsoft.com/office/drawing/2014/main" xmlns="" id="{5CFE8346-7F74-41FC-935F-8A37DE29CA30}"/>
              </a:ext>
            </a:extLst>
          </p:cNvPr>
          <p:cNvSpPr>
            <a:spLocks noGrp="1"/>
          </p:cNvSpPr>
          <p:nvPr/>
        </p:nvSpPr>
        <p:spPr>
          <a:xfrm>
            <a:off x="236254" y="254281"/>
            <a:ext cx="11811000" cy="56382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b="0" kern="1200">
                <a:solidFill>
                  <a:schemeClr val="tx2">
                    <a:lumMod val="85000"/>
                    <a:lumOff val="15000"/>
                  </a:schemeClr>
                </a:solidFill>
                <a:latin typeface="Times New Roman" panose="02020603050405020304" pitchFamily="18" charset="0"/>
                <a:ea typeface="+mj-ea"/>
                <a:cs typeface="Times New Roman" panose="02020603050405020304" pitchFamily="18" charset="0"/>
              </a:defRPr>
            </a:lvl1pPr>
          </a:lstStyle>
          <a:p>
            <a:pPr marL="0" marR="0" lvl="0" indent="0" algn="ctr" defTabSz="914400" rtl="0" eaLnBrk="1" fontAlgn="base" latinLnBrk="0" hangingPunct="1">
              <a:lnSpc>
                <a:spcPct val="90000"/>
              </a:lnSpc>
              <a:spcBef>
                <a:spcPct val="0"/>
              </a:spcBef>
              <a:spcAft>
                <a:spcPts val="600"/>
              </a:spcAft>
              <a:buClrTx/>
              <a:buSzPct val="90000"/>
              <a:buFontTx/>
              <a:buNone/>
              <a:tabLst/>
              <a:defRPr/>
            </a:pPr>
            <a:r>
              <a:rPr lang="en-GB" b="1" kern="0" dirty="0">
                <a:ln w="0"/>
                <a:solidFill>
                  <a:srgbClr val="0070C0"/>
                </a:solidFill>
                <a:latin typeface="Century Gothic" panose="020B0502020202020204" pitchFamily="34" charset="0"/>
                <a:ea typeface="Verdana" panose="020B0604030504040204" pitchFamily="34" charset="0"/>
                <a:cs typeface="Microsoft Tai Le" panose="020B0502040204020203" pitchFamily="34" charset="0"/>
              </a:rPr>
              <a:t>Human Factor in CNI Security</a:t>
            </a:r>
            <a:endParaRPr lang="en-ZW" b="1" kern="0" dirty="0">
              <a:ln w="0"/>
              <a:solidFill>
                <a:srgbClr val="0070C0"/>
              </a:solidFill>
              <a:latin typeface="Century Gothic" panose="020B0502020202020204" pitchFamily="34" charset="0"/>
              <a:ea typeface="Verdana" panose="020B0604030504040204" pitchFamily="34" charset="0"/>
              <a:cs typeface="Microsoft Tai Le" panose="020B0502040204020203" pitchFamily="34" charset="0"/>
            </a:endParaRPr>
          </a:p>
        </p:txBody>
      </p:sp>
      <p:grpSp>
        <p:nvGrpSpPr>
          <p:cNvPr id="8" name="Group 7">
            <a:extLst>
              <a:ext uri="{FF2B5EF4-FFF2-40B4-BE49-F238E27FC236}">
                <a16:creationId xmlns:a16="http://schemas.microsoft.com/office/drawing/2014/main" xmlns="" id="{674B6A0B-7F47-598D-BEB6-2CEFDBC9DC65}"/>
              </a:ext>
            </a:extLst>
          </p:cNvPr>
          <p:cNvGrpSpPr/>
          <p:nvPr/>
        </p:nvGrpSpPr>
        <p:grpSpPr>
          <a:xfrm rot="10800000">
            <a:off x="11175022" y="1136267"/>
            <a:ext cx="1002770" cy="371165"/>
            <a:chOff x="71070" y="415597"/>
            <a:chExt cx="804863" cy="297912"/>
          </a:xfrm>
          <a:solidFill>
            <a:srgbClr val="41C0C1"/>
          </a:solidFill>
        </p:grpSpPr>
        <p:grpSp>
          <p:nvGrpSpPr>
            <p:cNvPr id="20" name="Graphic 1">
              <a:extLst>
                <a:ext uri="{FF2B5EF4-FFF2-40B4-BE49-F238E27FC236}">
                  <a16:creationId xmlns:a16="http://schemas.microsoft.com/office/drawing/2014/main" xmlns="" id="{B2EB7071-7CF1-FC2B-1C5F-C000326E4D0D}"/>
                </a:ext>
              </a:extLst>
            </p:cNvPr>
            <p:cNvGrpSpPr/>
            <p:nvPr/>
          </p:nvGrpSpPr>
          <p:grpSpPr>
            <a:xfrm>
              <a:off x="242520" y="415597"/>
              <a:ext cx="633413" cy="104775"/>
              <a:chOff x="4539615" y="2953703"/>
              <a:chExt cx="633413" cy="104775"/>
            </a:xfrm>
            <a:grpFill/>
          </p:grpSpPr>
          <p:sp>
            <p:nvSpPr>
              <p:cNvPr id="26" name="Freeform: Shape 62">
                <a:extLst>
                  <a:ext uri="{FF2B5EF4-FFF2-40B4-BE49-F238E27FC236}">
                    <a16:creationId xmlns:a16="http://schemas.microsoft.com/office/drawing/2014/main" xmlns="" id="{0131931B-F10D-E4E9-CE37-2A6254FFD1E2}"/>
                  </a:ext>
                </a:extLst>
              </p:cNvPr>
              <p:cNvSpPr/>
              <p:nvPr/>
            </p:nvSpPr>
            <p:spPr>
              <a:xfrm>
                <a:off x="5068253" y="2953703"/>
                <a:ext cx="104775" cy="104775"/>
              </a:xfrm>
              <a:custGeom>
                <a:avLst/>
                <a:gdLst>
                  <a:gd name="connsiteX0" fmla="*/ 0 w 104775"/>
                  <a:gd name="connsiteY0" fmla="*/ 63817 h 104775"/>
                  <a:gd name="connsiteX1" fmla="*/ 44767 w 104775"/>
                  <a:gd name="connsiteY1" fmla="*/ 63817 h 104775"/>
                  <a:gd name="connsiteX2" fmla="*/ 44767 w 104775"/>
                  <a:gd name="connsiteY2" fmla="*/ 109538 h 104775"/>
                  <a:gd name="connsiteX3" fmla="*/ 63817 w 104775"/>
                  <a:gd name="connsiteY3" fmla="*/ 109538 h 104775"/>
                  <a:gd name="connsiteX4" fmla="*/ 63817 w 104775"/>
                  <a:gd name="connsiteY4" fmla="*/ 63817 h 104775"/>
                  <a:gd name="connsiteX5" fmla="*/ 108585 w 104775"/>
                  <a:gd name="connsiteY5" fmla="*/ 63817 h 104775"/>
                  <a:gd name="connsiteX6" fmla="*/ 108585 w 104775"/>
                  <a:gd name="connsiteY6" fmla="*/ 45720 h 104775"/>
                  <a:gd name="connsiteX7" fmla="*/ 63817 w 104775"/>
                  <a:gd name="connsiteY7" fmla="*/ 45720 h 104775"/>
                  <a:gd name="connsiteX8" fmla="*/ 63817 w 104775"/>
                  <a:gd name="connsiteY8" fmla="*/ 0 h 104775"/>
                  <a:gd name="connsiteX9" fmla="*/ 44767 w 104775"/>
                  <a:gd name="connsiteY9" fmla="*/ 0 h 104775"/>
                  <a:gd name="connsiteX10" fmla="*/ 44767 w 104775"/>
                  <a:gd name="connsiteY10" fmla="*/ 45720 h 104775"/>
                  <a:gd name="connsiteX11" fmla="*/ 0 w 104775"/>
                  <a:gd name="connsiteY11" fmla="*/ 45720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4775" h="104775">
                    <a:moveTo>
                      <a:pt x="0" y="63817"/>
                    </a:moveTo>
                    <a:lnTo>
                      <a:pt x="44767" y="63817"/>
                    </a:lnTo>
                    <a:lnTo>
                      <a:pt x="44767" y="109538"/>
                    </a:lnTo>
                    <a:lnTo>
                      <a:pt x="63817" y="109538"/>
                    </a:lnTo>
                    <a:lnTo>
                      <a:pt x="63817" y="63817"/>
                    </a:lnTo>
                    <a:lnTo>
                      <a:pt x="108585" y="63817"/>
                    </a:lnTo>
                    <a:lnTo>
                      <a:pt x="108585" y="45720"/>
                    </a:lnTo>
                    <a:lnTo>
                      <a:pt x="63817" y="45720"/>
                    </a:lnTo>
                    <a:lnTo>
                      <a:pt x="63817" y="0"/>
                    </a:lnTo>
                    <a:lnTo>
                      <a:pt x="44767" y="0"/>
                    </a:lnTo>
                    <a:lnTo>
                      <a:pt x="44767" y="45720"/>
                    </a:lnTo>
                    <a:lnTo>
                      <a:pt x="0" y="45720"/>
                    </a:lnTo>
                    <a:close/>
                  </a:path>
                </a:pathLst>
              </a:custGeom>
              <a:grp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sysClr val="windowText" lastClr="000000"/>
                  </a:solidFill>
                  <a:effectLst/>
                  <a:uLnTx/>
                  <a:uFillTx/>
                  <a:latin typeface="Calibri" panose="020F0502020204030204"/>
                  <a:ea typeface="+mn-ea"/>
                  <a:cs typeface="+mn-cs"/>
                </a:endParaRPr>
              </a:p>
            </p:txBody>
          </p:sp>
          <p:sp>
            <p:nvSpPr>
              <p:cNvPr id="27" name="Freeform: Shape 63">
                <a:extLst>
                  <a:ext uri="{FF2B5EF4-FFF2-40B4-BE49-F238E27FC236}">
                    <a16:creationId xmlns:a16="http://schemas.microsoft.com/office/drawing/2014/main" xmlns="" id="{DEE85CA3-8FC6-ABDC-2481-5D0928137C1E}"/>
                  </a:ext>
                </a:extLst>
              </p:cNvPr>
              <p:cNvSpPr/>
              <p:nvPr/>
            </p:nvSpPr>
            <p:spPr>
              <a:xfrm>
                <a:off x="4892040" y="2953703"/>
                <a:ext cx="104775" cy="104775"/>
              </a:xfrm>
              <a:custGeom>
                <a:avLst/>
                <a:gdLst>
                  <a:gd name="connsiteX0" fmla="*/ 0 w 104775"/>
                  <a:gd name="connsiteY0" fmla="*/ 63817 h 104775"/>
                  <a:gd name="connsiteX1" fmla="*/ 44767 w 104775"/>
                  <a:gd name="connsiteY1" fmla="*/ 63817 h 104775"/>
                  <a:gd name="connsiteX2" fmla="*/ 44767 w 104775"/>
                  <a:gd name="connsiteY2" fmla="*/ 109538 h 104775"/>
                  <a:gd name="connsiteX3" fmla="*/ 63817 w 104775"/>
                  <a:gd name="connsiteY3" fmla="*/ 109538 h 104775"/>
                  <a:gd name="connsiteX4" fmla="*/ 63817 w 104775"/>
                  <a:gd name="connsiteY4" fmla="*/ 63817 h 104775"/>
                  <a:gd name="connsiteX5" fmla="*/ 108585 w 104775"/>
                  <a:gd name="connsiteY5" fmla="*/ 63817 h 104775"/>
                  <a:gd name="connsiteX6" fmla="*/ 108585 w 104775"/>
                  <a:gd name="connsiteY6" fmla="*/ 45720 h 104775"/>
                  <a:gd name="connsiteX7" fmla="*/ 63817 w 104775"/>
                  <a:gd name="connsiteY7" fmla="*/ 45720 h 104775"/>
                  <a:gd name="connsiteX8" fmla="*/ 63817 w 104775"/>
                  <a:gd name="connsiteY8" fmla="*/ 0 h 104775"/>
                  <a:gd name="connsiteX9" fmla="*/ 44767 w 104775"/>
                  <a:gd name="connsiteY9" fmla="*/ 0 h 104775"/>
                  <a:gd name="connsiteX10" fmla="*/ 44767 w 104775"/>
                  <a:gd name="connsiteY10" fmla="*/ 45720 h 104775"/>
                  <a:gd name="connsiteX11" fmla="*/ 0 w 104775"/>
                  <a:gd name="connsiteY11" fmla="*/ 45720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4775" h="104775">
                    <a:moveTo>
                      <a:pt x="0" y="63817"/>
                    </a:moveTo>
                    <a:lnTo>
                      <a:pt x="44767" y="63817"/>
                    </a:lnTo>
                    <a:lnTo>
                      <a:pt x="44767" y="109538"/>
                    </a:lnTo>
                    <a:lnTo>
                      <a:pt x="63817" y="109538"/>
                    </a:lnTo>
                    <a:lnTo>
                      <a:pt x="63817" y="63817"/>
                    </a:lnTo>
                    <a:lnTo>
                      <a:pt x="108585" y="63817"/>
                    </a:lnTo>
                    <a:lnTo>
                      <a:pt x="108585" y="45720"/>
                    </a:lnTo>
                    <a:lnTo>
                      <a:pt x="63817" y="45720"/>
                    </a:lnTo>
                    <a:lnTo>
                      <a:pt x="63817" y="0"/>
                    </a:lnTo>
                    <a:lnTo>
                      <a:pt x="44767" y="0"/>
                    </a:lnTo>
                    <a:lnTo>
                      <a:pt x="44767" y="45720"/>
                    </a:lnTo>
                    <a:lnTo>
                      <a:pt x="0" y="45720"/>
                    </a:lnTo>
                    <a:close/>
                  </a:path>
                </a:pathLst>
              </a:custGeom>
              <a:grp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sysClr val="windowText" lastClr="000000"/>
                  </a:solidFill>
                  <a:effectLst/>
                  <a:uLnTx/>
                  <a:uFillTx/>
                  <a:latin typeface="Calibri" panose="020F0502020204030204"/>
                  <a:ea typeface="+mn-ea"/>
                  <a:cs typeface="+mn-cs"/>
                </a:endParaRPr>
              </a:p>
            </p:txBody>
          </p:sp>
          <p:sp>
            <p:nvSpPr>
              <p:cNvPr id="28" name="Freeform: Shape 64">
                <a:extLst>
                  <a:ext uri="{FF2B5EF4-FFF2-40B4-BE49-F238E27FC236}">
                    <a16:creationId xmlns:a16="http://schemas.microsoft.com/office/drawing/2014/main" xmlns="" id="{2ECA78DB-BF92-97F7-4C6F-8CC976763EAA}"/>
                  </a:ext>
                </a:extLst>
              </p:cNvPr>
              <p:cNvSpPr/>
              <p:nvPr/>
            </p:nvSpPr>
            <p:spPr>
              <a:xfrm>
                <a:off x="4715828" y="2953703"/>
                <a:ext cx="104775" cy="104775"/>
              </a:xfrm>
              <a:custGeom>
                <a:avLst/>
                <a:gdLst>
                  <a:gd name="connsiteX0" fmla="*/ 0 w 104775"/>
                  <a:gd name="connsiteY0" fmla="*/ 63817 h 104775"/>
                  <a:gd name="connsiteX1" fmla="*/ 44767 w 104775"/>
                  <a:gd name="connsiteY1" fmla="*/ 63817 h 104775"/>
                  <a:gd name="connsiteX2" fmla="*/ 44767 w 104775"/>
                  <a:gd name="connsiteY2" fmla="*/ 109538 h 104775"/>
                  <a:gd name="connsiteX3" fmla="*/ 63817 w 104775"/>
                  <a:gd name="connsiteY3" fmla="*/ 109538 h 104775"/>
                  <a:gd name="connsiteX4" fmla="*/ 63817 w 104775"/>
                  <a:gd name="connsiteY4" fmla="*/ 63817 h 104775"/>
                  <a:gd name="connsiteX5" fmla="*/ 108585 w 104775"/>
                  <a:gd name="connsiteY5" fmla="*/ 63817 h 104775"/>
                  <a:gd name="connsiteX6" fmla="*/ 108585 w 104775"/>
                  <a:gd name="connsiteY6" fmla="*/ 45720 h 104775"/>
                  <a:gd name="connsiteX7" fmla="*/ 63817 w 104775"/>
                  <a:gd name="connsiteY7" fmla="*/ 45720 h 104775"/>
                  <a:gd name="connsiteX8" fmla="*/ 63817 w 104775"/>
                  <a:gd name="connsiteY8" fmla="*/ 0 h 104775"/>
                  <a:gd name="connsiteX9" fmla="*/ 44767 w 104775"/>
                  <a:gd name="connsiteY9" fmla="*/ 0 h 104775"/>
                  <a:gd name="connsiteX10" fmla="*/ 44767 w 104775"/>
                  <a:gd name="connsiteY10" fmla="*/ 45720 h 104775"/>
                  <a:gd name="connsiteX11" fmla="*/ 0 w 104775"/>
                  <a:gd name="connsiteY11" fmla="*/ 45720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4775" h="104775">
                    <a:moveTo>
                      <a:pt x="0" y="63817"/>
                    </a:moveTo>
                    <a:lnTo>
                      <a:pt x="44767" y="63817"/>
                    </a:lnTo>
                    <a:lnTo>
                      <a:pt x="44767" y="109538"/>
                    </a:lnTo>
                    <a:lnTo>
                      <a:pt x="63817" y="109538"/>
                    </a:lnTo>
                    <a:lnTo>
                      <a:pt x="63817" y="63817"/>
                    </a:lnTo>
                    <a:lnTo>
                      <a:pt x="108585" y="63817"/>
                    </a:lnTo>
                    <a:lnTo>
                      <a:pt x="108585" y="45720"/>
                    </a:lnTo>
                    <a:lnTo>
                      <a:pt x="63817" y="45720"/>
                    </a:lnTo>
                    <a:lnTo>
                      <a:pt x="63817" y="0"/>
                    </a:lnTo>
                    <a:lnTo>
                      <a:pt x="44767" y="0"/>
                    </a:lnTo>
                    <a:lnTo>
                      <a:pt x="44767" y="45720"/>
                    </a:lnTo>
                    <a:lnTo>
                      <a:pt x="0" y="45720"/>
                    </a:lnTo>
                    <a:close/>
                  </a:path>
                </a:pathLst>
              </a:custGeom>
              <a:grp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sysClr val="windowText" lastClr="000000"/>
                  </a:solidFill>
                  <a:effectLst/>
                  <a:uLnTx/>
                  <a:uFillTx/>
                  <a:latin typeface="Calibri" panose="020F0502020204030204"/>
                  <a:ea typeface="+mn-ea"/>
                  <a:cs typeface="+mn-cs"/>
                </a:endParaRPr>
              </a:p>
            </p:txBody>
          </p:sp>
          <p:sp>
            <p:nvSpPr>
              <p:cNvPr id="29" name="Freeform: Shape 65">
                <a:extLst>
                  <a:ext uri="{FF2B5EF4-FFF2-40B4-BE49-F238E27FC236}">
                    <a16:creationId xmlns:a16="http://schemas.microsoft.com/office/drawing/2014/main" xmlns="" id="{E7EA63D3-B29E-C569-F1F4-BFFFF93375A1}"/>
                  </a:ext>
                </a:extLst>
              </p:cNvPr>
              <p:cNvSpPr/>
              <p:nvPr/>
            </p:nvSpPr>
            <p:spPr>
              <a:xfrm>
                <a:off x="4539615" y="2953703"/>
                <a:ext cx="104775" cy="104775"/>
              </a:xfrm>
              <a:custGeom>
                <a:avLst/>
                <a:gdLst>
                  <a:gd name="connsiteX0" fmla="*/ 0 w 104775"/>
                  <a:gd name="connsiteY0" fmla="*/ 63817 h 104775"/>
                  <a:gd name="connsiteX1" fmla="*/ 44767 w 104775"/>
                  <a:gd name="connsiteY1" fmla="*/ 63817 h 104775"/>
                  <a:gd name="connsiteX2" fmla="*/ 44767 w 104775"/>
                  <a:gd name="connsiteY2" fmla="*/ 109538 h 104775"/>
                  <a:gd name="connsiteX3" fmla="*/ 63817 w 104775"/>
                  <a:gd name="connsiteY3" fmla="*/ 109538 h 104775"/>
                  <a:gd name="connsiteX4" fmla="*/ 63817 w 104775"/>
                  <a:gd name="connsiteY4" fmla="*/ 63817 h 104775"/>
                  <a:gd name="connsiteX5" fmla="*/ 109538 w 104775"/>
                  <a:gd name="connsiteY5" fmla="*/ 63817 h 104775"/>
                  <a:gd name="connsiteX6" fmla="*/ 109538 w 104775"/>
                  <a:gd name="connsiteY6" fmla="*/ 45720 h 104775"/>
                  <a:gd name="connsiteX7" fmla="*/ 63817 w 104775"/>
                  <a:gd name="connsiteY7" fmla="*/ 45720 h 104775"/>
                  <a:gd name="connsiteX8" fmla="*/ 63817 w 104775"/>
                  <a:gd name="connsiteY8" fmla="*/ 0 h 104775"/>
                  <a:gd name="connsiteX9" fmla="*/ 44767 w 104775"/>
                  <a:gd name="connsiteY9" fmla="*/ 0 h 104775"/>
                  <a:gd name="connsiteX10" fmla="*/ 44767 w 104775"/>
                  <a:gd name="connsiteY10" fmla="*/ 45720 h 104775"/>
                  <a:gd name="connsiteX11" fmla="*/ 0 w 104775"/>
                  <a:gd name="connsiteY11" fmla="*/ 45720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4775" h="104775">
                    <a:moveTo>
                      <a:pt x="0" y="63817"/>
                    </a:moveTo>
                    <a:lnTo>
                      <a:pt x="44767" y="63817"/>
                    </a:lnTo>
                    <a:lnTo>
                      <a:pt x="44767" y="109538"/>
                    </a:lnTo>
                    <a:lnTo>
                      <a:pt x="63817" y="109538"/>
                    </a:lnTo>
                    <a:lnTo>
                      <a:pt x="63817" y="63817"/>
                    </a:lnTo>
                    <a:lnTo>
                      <a:pt x="109538" y="63817"/>
                    </a:lnTo>
                    <a:lnTo>
                      <a:pt x="109538" y="45720"/>
                    </a:lnTo>
                    <a:lnTo>
                      <a:pt x="63817" y="45720"/>
                    </a:lnTo>
                    <a:lnTo>
                      <a:pt x="63817" y="0"/>
                    </a:lnTo>
                    <a:lnTo>
                      <a:pt x="44767" y="0"/>
                    </a:lnTo>
                    <a:lnTo>
                      <a:pt x="44767" y="45720"/>
                    </a:lnTo>
                    <a:lnTo>
                      <a:pt x="0" y="45720"/>
                    </a:lnTo>
                    <a:close/>
                  </a:path>
                </a:pathLst>
              </a:custGeom>
              <a:grp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sysClr val="windowText" lastClr="000000"/>
                  </a:solidFill>
                  <a:effectLst/>
                  <a:uLnTx/>
                  <a:uFillTx/>
                  <a:latin typeface="Calibri" panose="020F0502020204030204"/>
                  <a:ea typeface="+mn-ea"/>
                  <a:cs typeface="+mn-cs"/>
                </a:endParaRPr>
              </a:p>
            </p:txBody>
          </p:sp>
        </p:grpSp>
        <p:grpSp>
          <p:nvGrpSpPr>
            <p:cNvPr id="21" name="Graphic 1">
              <a:extLst>
                <a:ext uri="{FF2B5EF4-FFF2-40B4-BE49-F238E27FC236}">
                  <a16:creationId xmlns:a16="http://schemas.microsoft.com/office/drawing/2014/main" xmlns="" id="{A2607946-15DA-1473-1332-0DF54FBA9382}"/>
                </a:ext>
              </a:extLst>
            </p:cNvPr>
            <p:cNvGrpSpPr/>
            <p:nvPr/>
          </p:nvGrpSpPr>
          <p:grpSpPr>
            <a:xfrm>
              <a:off x="71070" y="608734"/>
              <a:ext cx="633413" cy="104775"/>
              <a:chOff x="4539615" y="2953703"/>
              <a:chExt cx="633413" cy="104775"/>
            </a:xfrm>
            <a:grpFill/>
          </p:grpSpPr>
          <p:sp>
            <p:nvSpPr>
              <p:cNvPr id="22" name="Freeform: Shape 58">
                <a:extLst>
                  <a:ext uri="{FF2B5EF4-FFF2-40B4-BE49-F238E27FC236}">
                    <a16:creationId xmlns:a16="http://schemas.microsoft.com/office/drawing/2014/main" xmlns="" id="{47FBAB56-9F22-A297-B6A8-8B725092D20D}"/>
                  </a:ext>
                </a:extLst>
              </p:cNvPr>
              <p:cNvSpPr/>
              <p:nvPr/>
            </p:nvSpPr>
            <p:spPr>
              <a:xfrm>
                <a:off x="5068253" y="2953703"/>
                <a:ext cx="104775" cy="104775"/>
              </a:xfrm>
              <a:custGeom>
                <a:avLst/>
                <a:gdLst>
                  <a:gd name="connsiteX0" fmla="*/ 0 w 104775"/>
                  <a:gd name="connsiteY0" fmla="*/ 63817 h 104775"/>
                  <a:gd name="connsiteX1" fmla="*/ 44767 w 104775"/>
                  <a:gd name="connsiteY1" fmla="*/ 63817 h 104775"/>
                  <a:gd name="connsiteX2" fmla="*/ 44767 w 104775"/>
                  <a:gd name="connsiteY2" fmla="*/ 109538 h 104775"/>
                  <a:gd name="connsiteX3" fmla="*/ 63817 w 104775"/>
                  <a:gd name="connsiteY3" fmla="*/ 109538 h 104775"/>
                  <a:gd name="connsiteX4" fmla="*/ 63817 w 104775"/>
                  <a:gd name="connsiteY4" fmla="*/ 63817 h 104775"/>
                  <a:gd name="connsiteX5" fmla="*/ 108585 w 104775"/>
                  <a:gd name="connsiteY5" fmla="*/ 63817 h 104775"/>
                  <a:gd name="connsiteX6" fmla="*/ 108585 w 104775"/>
                  <a:gd name="connsiteY6" fmla="*/ 45720 h 104775"/>
                  <a:gd name="connsiteX7" fmla="*/ 63817 w 104775"/>
                  <a:gd name="connsiteY7" fmla="*/ 45720 h 104775"/>
                  <a:gd name="connsiteX8" fmla="*/ 63817 w 104775"/>
                  <a:gd name="connsiteY8" fmla="*/ 0 h 104775"/>
                  <a:gd name="connsiteX9" fmla="*/ 44767 w 104775"/>
                  <a:gd name="connsiteY9" fmla="*/ 0 h 104775"/>
                  <a:gd name="connsiteX10" fmla="*/ 44767 w 104775"/>
                  <a:gd name="connsiteY10" fmla="*/ 45720 h 104775"/>
                  <a:gd name="connsiteX11" fmla="*/ 0 w 104775"/>
                  <a:gd name="connsiteY11" fmla="*/ 45720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4775" h="104775">
                    <a:moveTo>
                      <a:pt x="0" y="63817"/>
                    </a:moveTo>
                    <a:lnTo>
                      <a:pt x="44767" y="63817"/>
                    </a:lnTo>
                    <a:lnTo>
                      <a:pt x="44767" y="109538"/>
                    </a:lnTo>
                    <a:lnTo>
                      <a:pt x="63817" y="109538"/>
                    </a:lnTo>
                    <a:lnTo>
                      <a:pt x="63817" y="63817"/>
                    </a:lnTo>
                    <a:lnTo>
                      <a:pt x="108585" y="63817"/>
                    </a:lnTo>
                    <a:lnTo>
                      <a:pt x="108585" y="45720"/>
                    </a:lnTo>
                    <a:lnTo>
                      <a:pt x="63817" y="45720"/>
                    </a:lnTo>
                    <a:lnTo>
                      <a:pt x="63817" y="0"/>
                    </a:lnTo>
                    <a:lnTo>
                      <a:pt x="44767" y="0"/>
                    </a:lnTo>
                    <a:lnTo>
                      <a:pt x="44767" y="45720"/>
                    </a:lnTo>
                    <a:lnTo>
                      <a:pt x="0" y="45720"/>
                    </a:lnTo>
                    <a:close/>
                  </a:path>
                </a:pathLst>
              </a:custGeom>
              <a:grp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sysClr val="windowText" lastClr="000000"/>
                  </a:solidFill>
                  <a:effectLst/>
                  <a:uLnTx/>
                  <a:uFillTx/>
                  <a:latin typeface="Calibri" panose="020F0502020204030204"/>
                  <a:ea typeface="+mn-ea"/>
                  <a:cs typeface="+mn-cs"/>
                </a:endParaRPr>
              </a:p>
            </p:txBody>
          </p:sp>
          <p:sp>
            <p:nvSpPr>
              <p:cNvPr id="23" name="Freeform: Shape 59">
                <a:extLst>
                  <a:ext uri="{FF2B5EF4-FFF2-40B4-BE49-F238E27FC236}">
                    <a16:creationId xmlns:a16="http://schemas.microsoft.com/office/drawing/2014/main" xmlns="" id="{D0DC4F45-7795-9D5A-9CFA-31404ED8CA90}"/>
                  </a:ext>
                </a:extLst>
              </p:cNvPr>
              <p:cNvSpPr/>
              <p:nvPr/>
            </p:nvSpPr>
            <p:spPr>
              <a:xfrm>
                <a:off x="4892040" y="2953703"/>
                <a:ext cx="104775" cy="104775"/>
              </a:xfrm>
              <a:custGeom>
                <a:avLst/>
                <a:gdLst>
                  <a:gd name="connsiteX0" fmla="*/ 0 w 104775"/>
                  <a:gd name="connsiteY0" fmla="*/ 63817 h 104775"/>
                  <a:gd name="connsiteX1" fmla="*/ 44767 w 104775"/>
                  <a:gd name="connsiteY1" fmla="*/ 63817 h 104775"/>
                  <a:gd name="connsiteX2" fmla="*/ 44767 w 104775"/>
                  <a:gd name="connsiteY2" fmla="*/ 109538 h 104775"/>
                  <a:gd name="connsiteX3" fmla="*/ 63817 w 104775"/>
                  <a:gd name="connsiteY3" fmla="*/ 109538 h 104775"/>
                  <a:gd name="connsiteX4" fmla="*/ 63817 w 104775"/>
                  <a:gd name="connsiteY4" fmla="*/ 63817 h 104775"/>
                  <a:gd name="connsiteX5" fmla="*/ 108585 w 104775"/>
                  <a:gd name="connsiteY5" fmla="*/ 63817 h 104775"/>
                  <a:gd name="connsiteX6" fmla="*/ 108585 w 104775"/>
                  <a:gd name="connsiteY6" fmla="*/ 45720 h 104775"/>
                  <a:gd name="connsiteX7" fmla="*/ 63817 w 104775"/>
                  <a:gd name="connsiteY7" fmla="*/ 45720 h 104775"/>
                  <a:gd name="connsiteX8" fmla="*/ 63817 w 104775"/>
                  <a:gd name="connsiteY8" fmla="*/ 0 h 104775"/>
                  <a:gd name="connsiteX9" fmla="*/ 44767 w 104775"/>
                  <a:gd name="connsiteY9" fmla="*/ 0 h 104775"/>
                  <a:gd name="connsiteX10" fmla="*/ 44767 w 104775"/>
                  <a:gd name="connsiteY10" fmla="*/ 45720 h 104775"/>
                  <a:gd name="connsiteX11" fmla="*/ 0 w 104775"/>
                  <a:gd name="connsiteY11" fmla="*/ 45720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4775" h="104775">
                    <a:moveTo>
                      <a:pt x="0" y="63817"/>
                    </a:moveTo>
                    <a:lnTo>
                      <a:pt x="44767" y="63817"/>
                    </a:lnTo>
                    <a:lnTo>
                      <a:pt x="44767" y="109538"/>
                    </a:lnTo>
                    <a:lnTo>
                      <a:pt x="63817" y="109538"/>
                    </a:lnTo>
                    <a:lnTo>
                      <a:pt x="63817" y="63817"/>
                    </a:lnTo>
                    <a:lnTo>
                      <a:pt x="108585" y="63817"/>
                    </a:lnTo>
                    <a:lnTo>
                      <a:pt x="108585" y="45720"/>
                    </a:lnTo>
                    <a:lnTo>
                      <a:pt x="63817" y="45720"/>
                    </a:lnTo>
                    <a:lnTo>
                      <a:pt x="63817" y="0"/>
                    </a:lnTo>
                    <a:lnTo>
                      <a:pt x="44767" y="0"/>
                    </a:lnTo>
                    <a:lnTo>
                      <a:pt x="44767" y="45720"/>
                    </a:lnTo>
                    <a:lnTo>
                      <a:pt x="0" y="45720"/>
                    </a:lnTo>
                    <a:close/>
                  </a:path>
                </a:pathLst>
              </a:custGeom>
              <a:grp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sysClr val="windowText" lastClr="000000"/>
                  </a:solidFill>
                  <a:effectLst/>
                  <a:uLnTx/>
                  <a:uFillTx/>
                  <a:latin typeface="Calibri" panose="020F0502020204030204"/>
                  <a:ea typeface="+mn-ea"/>
                  <a:cs typeface="+mn-cs"/>
                </a:endParaRPr>
              </a:p>
            </p:txBody>
          </p:sp>
          <p:sp>
            <p:nvSpPr>
              <p:cNvPr id="24" name="Freeform: Shape 60">
                <a:extLst>
                  <a:ext uri="{FF2B5EF4-FFF2-40B4-BE49-F238E27FC236}">
                    <a16:creationId xmlns:a16="http://schemas.microsoft.com/office/drawing/2014/main" xmlns="" id="{1F3EF0E0-0336-F9C4-AEE1-E38ED1D8D3DB}"/>
                  </a:ext>
                </a:extLst>
              </p:cNvPr>
              <p:cNvSpPr/>
              <p:nvPr/>
            </p:nvSpPr>
            <p:spPr>
              <a:xfrm>
                <a:off x="4715828" y="2953703"/>
                <a:ext cx="104775" cy="104775"/>
              </a:xfrm>
              <a:custGeom>
                <a:avLst/>
                <a:gdLst>
                  <a:gd name="connsiteX0" fmla="*/ 0 w 104775"/>
                  <a:gd name="connsiteY0" fmla="*/ 63817 h 104775"/>
                  <a:gd name="connsiteX1" fmla="*/ 44767 w 104775"/>
                  <a:gd name="connsiteY1" fmla="*/ 63817 h 104775"/>
                  <a:gd name="connsiteX2" fmla="*/ 44767 w 104775"/>
                  <a:gd name="connsiteY2" fmla="*/ 109538 h 104775"/>
                  <a:gd name="connsiteX3" fmla="*/ 63817 w 104775"/>
                  <a:gd name="connsiteY3" fmla="*/ 109538 h 104775"/>
                  <a:gd name="connsiteX4" fmla="*/ 63817 w 104775"/>
                  <a:gd name="connsiteY4" fmla="*/ 63817 h 104775"/>
                  <a:gd name="connsiteX5" fmla="*/ 108585 w 104775"/>
                  <a:gd name="connsiteY5" fmla="*/ 63817 h 104775"/>
                  <a:gd name="connsiteX6" fmla="*/ 108585 w 104775"/>
                  <a:gd name="connsiteY6" fmla="*/ 45720 h 104775"/>
                  <a:gd name="connsiteX7" fmla="*/ 63817 w 104775"/>
                  <a:gd name="connsiteY7" fmla="*/ 45720 h 104775"/>
                  <a:gd name="connsiteX8" fmla="*/ 63817 w 104775"/>
                  <a:gd name="connsiteY8" fmla="*/ 0 h 104775"/>
                  <a:gd name="connsiteX9" fmla="*/ 44767 w 104775"/>
                  <a:gd name="connsiteY9" fmla="*/ 0 h 104775"/>
                  <a:gd name="connsiteX10" fmla="*/ 44767 w 104775"/>
                  <a:gd name="connsiteY10" fmla="*/ 45720 h 104775"/>
                  <a:gd name="connsiteX11" fmla="*/ 0 w 104775"/>
                  <a:gd name="connsiteY11" fmla="*/ 45720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4775" h="104775">
                    <a:moveTo>
                      <a:pt x="0" y="63817"/>
                    </a:moveTo>
                    <a:lnTo>
                      <a:pt x="44767" y="63817"/>
                    </a:lnTo>
                    <a:lnTo>
                      <a:pt x="44767" y="109538"/>
                    </a:lnTo>
                    <a:lnTo>
                      <a:pt x="63817" y="109538"/>
                    </a:lnTo>
                    <a:lnTo>
                      <a:pt x="63817" y="63817"/>
                    </a:lnTo>
                    <a:lnTo>
                      <a:pt x="108585" y="63817"/>
                    </a:lnTo>
                    <a:lnTo>
                      <a:pt x="108585" y="45720"/>
                    </a:lnTo>
                    <a:lnTo>
                      <a:pt x="63817" y="45720"/>
                    </a:lnTo>
                    <a:lnTo>
                      <a:pt x="63817" y="0"/>
                    </a:lnTo>
                    <a:lnTo>
                      <a:pt x="44767" y="0"/>
                    </a:lnTo>
                    <a:lnTo>
                      <a:pt x="44767" y="45720"/>
                    </a:lnTo>
                    <a:lnTo>
                      <a:pt x="0" y="45720"/>
                    </a:lnTo>
                    <a:close/>
                  </a:path>
                </a:pathLst>
              </a:custGeom>
              <a:grp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sysClr val="windowText" lastClr="000000"/>
                  </a:solidFill>
                  <a:effectLst/>
                  <a:uLnTx/>
                  <a:uFillTx/>
                  <a:latin typeface="Calibri" panose="020F0502020204030204"/>
                  <a:ea typeface="+mn-ea"/>
                  <a:cs typeface="+mn-cs"/>
                </a:endParaRPr>
              </a:p>
            </p:txBody>
          </p:sp>
          <p:sp>
            <p:nvSpPr>
              <p:cNvPr id="25" name="Freeform: Shape 61">
                <a:extLst>
                  <a:ext uri="{FF2B5EF4-FFF2-40B4-BE49-F238E27FC236}">
                    <a16:creationId xmlns:a16="http://schemas.microsoft.com/office/drawing/2014/main" xmlns="" id="{0E962EAA-64C7-9419-1AB7-A7B5B53E2509}"/>
                  </a:ext>
                </a:extLst>
              </p:cNvPr>
              <p:cNvSpPr/>
              <p:nvPr/>
            </p:nvSpPr>
            <p:spPr>
              <a:xfrm>
                <a:off x="4539615" y="2953703"/>
                <a:ext cx="104775" cy="104775"/>
              </a:xfrm>
              <a:custGeom>
                <a:avLst/>
                <a:gdLst>
                  <a:gd name="connsiteX0" fmla="*/ 0 w 104775"/>
                  <a:gd name="connsiteY0" fmla="*/ 63817 h 104775"/>
                  <a:gd name="connsiteX1" fmla="*/ 44767 w 104775"/>
                  <a:gd name="connsiteY1" fmla="*/ 63817 h 104775"/>
                  <a:gd name="connsiteX2" fmla="*/ 44767 w 104775"/>
                  <a:gd name="connsiteY2" fmla="*/ 109538 h 104775"/>
                  <a:gd name="connsiteX3" fmla="*/ 63817 w 104775"/>
                  <a:gd name="connsiteY3" fmla="*/ 109538 h 104775"/>
                  <a:gd name="connsiteX4" fmla="*/ 63817 w 104775"/>
                  <a:gd name="connsiteY4" fmla="*/ 63817 h 104775"/>
                  <a:gd name="connsiteX5" fmla="*/ 109538 w 104775"/>
                  <a:gd name="connsiteY5" fmla="*/ 63817 h 104775"/>
                  <a:gd name="connsiteX6" fmla="*/ 109538 w 104775"/>
                  <a:gd name="connsiteY6" fmla="*/ 45720 h 104775"/>
                  <a:gd name="connsiteX7" fmla="*/ 63817 w 104775"/>
                  <a:gd name="connsiteY7" fmla="*/ 45720 h 104775"/>
                  <a:gd name="connsiteX8" fmla="*/ 63817 w 104775"/>
                  <a:gd name="connsiteY8" fmla="*/ 0 h 104775"/>
                  <a:gd name="connsiteX9" fmla="*/ 44767 w 104775"/>
                  <a:gd name="connsiteY9" fmla="*/ 0 h 104775"/>
                  <a:gd name="connsiteX10" fmla="*/ 44767 w 104775"/>
                  <a:gd name="connsiteY10" fmla="*/ 45720 h 104775"/>
                  <a:gd name="connsiteX11" fmla="*/ 0 w 104775"/>
                  <a:gd name="connsiteY11" fmla="*/ 45720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4775" h="104775">
                    <a:moveTo>
                      <a:pt x="0" y="63817"/>
                    </a:moveTo>
                    <a:lnTo>
                      <a:pt x="44767" y="63817"/>
                    </a:lnTo>
                    <a:lnTo>
                      <a:pt x="44767" y="109538"/>
                    </a:lnTo>
                    <a:lnTo>
                      <a:pt x="63817" y="109538"/>
                    </a:lnTo>
                    <a:lnTo>
                      <a:pt x="63817" y="63817"/>
                    </a:lnTo>
                    <a:lnTo>
                      <a:pt x="109538" y="63817"/>
                    </a:lnTo>
                    <a:lnTo>
                      <a:pt x="109538" y="45720"/>
                    </a:lnTo>
                    <a:lnTo>
                      <a:pt x="63817" y="45720"/>
                    </a:lnTo>
                    <a:lnTo>
                      <a:pt x="63817" y="0"/>
                    </a:lnTo>
                    <a:lnTo>
                      <a:pt x="44767" y="0"/>
                    </a:lnTo>
                    <a:lnTo>
                      <a:pt x="44767" y="45720"/>
                    </a:lnTo>
                    <a:lnTo>
                      <a:pt x="0" y="45720"/>
                    </a:lnTo>
                    <a:close/>
                  </a:path>
                </a:pathLst>
              </a:custGeom>
              <a:grp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sysClr val="windowText" lastClr="000000"/>
                  </a:solidFill>
                  <a:effectLst/>
                  <a:uLnTx/>
                  <a:uFillTx/>
                  <a:latin typeface="Calibri" panose="020F0502020204030204"/>
                  <a:ea typeface="+mn-ea"/>
                  <a:cs typeface="+mn-cs"/>
                </a:endParaRPr>
              </a:p>
            </p:txBody>
          </p:sp>
        </p:grpSp>
      </p:grpSp>
      <p:grpSp>
        <p:nvGrpSpPr>
          <p:cNvPr id="9" name="Group 8">
            <a:extLst>
              <a:ext uri="{FF2B5EF4-FFF2-40B4-BE49-F238E27FC236}">
                <a16:creationId xmlns:a16="http://schemas.microsoft.com/office/drawing/2014/main" xmlns="" id="{3B88D9C4-64A6-34B1-F967-A82D60EFFF85}"/>
              </a:ext>
            </a:extLst>
          </p:cNvPr>
          <p:cNvGrpSpPr/>
          <p:nvPr/>
        </p:nvGrpSpPr>
        <p:grpSpPr>
          <a:xfrm rot="10800000" flipV="1">
            <a:off x="466820" y="3820191"/>
            <a:ext cx="1002770" cy="371165"/>
            <a:chOff x="71070" y="415597"/>
            <a:chExt cx="804863" cy="297912"/>
          </a:xfrm>
          <a:solidFill>
            <a:srgbClr val="5C289A"/>
          </a:solidFill>
        </p:grpSpPr>
        <p:grpSp>
          <p:nvGrpSpPr>
            <p:cNvPr id="10" name="Graphic 1">
              <a:extLst>
                <a:ext uri="{FF2B5EF4-FFF2-40B4-BE49-F238E27FC236}">
                  <a16:creationId xmlns:a16="http://schemas.microsoft.com/office/drawing/2014/main" xmlns="" id="{FEFF8F89-4037-FB77-79CE-0FDDA0EC1CC9}"/>
                </a:ext>
              </a:extLst>
            </p:cNvPr>
            <p:cNvGrpSpPr/>
            <p:nvPr/>
          </p:nvGrpSpPr>
          <p:grpSpPr>
            <a:xfrm>
              <a:off x="242520" y="415597"/>
              <a:ext cx="633413" cy="104775"/>
              <a:chOff x="4539615" y="2953703"/>
              <a:chExt cx="633413" cy="104775"/>
            </a:xfrm>
            <a:grpFill/>
          </p:grpSpPr>
          <p:sp>
            <p:nvSpPr>
              <p:cNvPr id="16" name="Freeform: Shape 75">
                <a:extLst>
                  <a:ext uri="{FF2B5EF4-FFF2-40B4-BE49-F238E27FC236}">
                    <a16:creationId xmlns:a16="http://schemas.microsoft.com/office/drawing/2014/main" xmlns="" id="{9E3D59EA-4000-E68D-4FD8-1FFAB9563512}"/>
                  </a:ext>
                </a:extLst>
              </p:cNvPr>
              <p:cNvSpPr/>
              <p:nvPr/>
            </p:nvSpPr>
            <p:spPr>
              <a:xfrm>
                <a:off x="5068253" y="2953703"/>
                <a:ext cx="104775" cy="104775"/>
              </a:xfrm>
              <a:custGeom>
                <a:avLst/>
                <a:gdLst>
                  <a:gd name="connsiteX0" fmla="*/ 0 w 104775"/>
                  <a:gd name="connsiteY0" fmla="*/ 63817 h 104775"/>
                  <a:gd name="connsiteX1" fmla="*/ 44767 w 104775"/>
                  <a:gd name="connsiteY1" fmla="*/ 63817 h 104775"/>
                  <a:gd name="connsiteX2" fmla="*/ 44767 w 104775"/>
                  <a:gd name="connsiteY2" fmla="*/ 109538 h 104775"/>
                  <a:gd name="connsiteX3" fmla="*/ 63817 w 104775"/>
                  <a:gd name="connsiteY3" fmla="*/ 109538 h 104775"/>
                  <a:gd name="connsiteX4" fmla="*/ 63817 w 104775"/>
                  <a:gd name="connsiteY4" fmla="*/ 63817 h 104775"/>
                  <a:gd name="connsiteX5" fmla="*/ 108585 w 104775"/>
                  <a:gd name="connsiteY5" fmla="*/ 63817 h 104775"/>
                  <a:gd name="connsiteX6" fmla="*/ 108585 w 104775"/>
                  <a:gd name="connsiteY6" fmla="*/ 45720 h 104775"/>
                  <a:gd name="connsiteX7" fmla="*/ 63817 w 104775"/>
                  <a:gd name="connsiteY7" fmla="*/ 45720 h 104775"/>
                  <a:gd name="connsiteX8" fmla="*/ 63817 w 104775"/>
                  <a:gd name="connsiteY8" fmla="*/ 0 h 104775"/>
                  <a:gd name="connsiteX9" fmla="*/ 44767 w 104775"/>
                  <a:gd name="connsiteY9" fmla="*/ 0 h 104775"/>
                  <a:gd name="connsiteX10" fmla="*/ 44767 w 104775"/>
                  <a:gd name="connsiteY10" fmla="*/ 45720 h 104775"/>
                  <a:gd name="connsiteX11" fmla="*/ 0 w 104775"/>
                  <a:gd name="connsiteY11" fmla="*/ 45720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4775" h="104775">
                    <a:moveTo>
                      <a:pt x="0" y="63817"/>
                    </a:moveTo>
                    <a:lnTo>
                      <a:pt x="44767" y="63817"/>
                    </a:lnTo>
                    <a:lnTo>
                      <a:pt x="44767" y="109538"/>
                    </a:lnTo>
                    <a:lnTo>
                      <a:pt x="63817" y="109538"/>
                    </a:lnTo>
                    <a:lnTo>
                      <a:pt x="63817" y="63817"/>
                    </a:lnTo>
                    <a:lnTo>
                      <a:pt x="108585" y="63817"/>
                    </a:lnTo>
                    <a:lnTo>
                      <a:pt x="108585" y="45720"/>
                    </a:lnTo>
                    <a:lnTo>
                      <a:pt x="63817" y="45720"/>
                    </a:lnTo>
                    <a:lnTo>
                      <a:pt x="63817" y="0"/>
                    </a:lnTo>
                    <a:lnTo>
                      <a:pt x="44767" y="0"/>
                    </a:lnTo>
                    <a:lnTo>
                      <a:pt x="44767" y="45720"/>
                    </a:lnTo>
                    <a:lnTo>
                      <a:pt x="0" y="45720"/>
                    </a:lnTo>
                    <a:close/>
                  </a:path>
                </a:pathLst>
              </a:custGeom>
              <a:grp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srgbClr val="0070C0"/>
                  </a:solidFill>
                  <a:effectLst/>
                  <a:uLnTx/>
                  <a:uFillTx/>
                  <a:latin typeface="Calibri" panose="020F0502020204030204"/>
                  <a:ea typeface="+mn-ea"/>
                  <a:cs typeface="+mn-cs"/>
                </a:endParaRPr>
              </a:p>
            </p:txBody>
          </p:sp>
          <p:sp>
            <p:nvSpPr>
              <p:cNvPr id="17" name="Freeform: Shape 76">
                <a:extLst>
                  <a:ext uri="{FF2B5EF4-FFF2-40B4-BE49-F238E27FC236}">
                    <a16:creationId xmlns:a16="http://schemas.microsoft.com/office/drawing/2014/main" xmlns="" id="{BCA683F6-6F6E-4113-4DB5-2F4731EAE634}"/>
                  </a:ext>
                </a:extLst>
              </p:cNvPr>
              <p:cNvSpPr/>
              <p:nvPr/>
            </p:nvSpPr>
            <p:spPr>
              <a:xfrm>
                <a:off x="4892040" y="2953703"/>
                <a:ext cx="104775" cy="104775"/>
              </a:xfrm>
              <a:custGeom>
                <a:avLst/>
                <a:gdLst>
                  <a:gd name="connsiteX0" fmla="*/ 0 w 104775"/>
                  <a:gd name="connsiteY0" fmla="*/ 63817 h 104775"/>
                  <a:gd name="connsiteX1" fmla="*/ 44767 w 104775"/>
                  <a:gd name="connsiteY1" fmla="*/ 63817 h 104775"/>
                  <a:gd name="connsiteX2" fmla="*/ 44767 w 104775"/>
                  <a:gd name="connsiteY2" fmla="*/ 109538 h 104775"/>
                  <a:gd name="connsiteX3" fmla="*/ 63817 w 104775"/>
                  <a:gd name="connsiteY3" fmla="*/ 109538 h 104775"/>
                  <a:gd name="connsiteX4" fmla="*/ 63817 w 104775"/>
                  <a:gd name="connsiteY4" fmla="*/ 63817 h 104775"/>
                  <a:gd name="connsiteX5" fmla="*/ 108585 w 104775"/>
                  <a:gd name="connsiteY5" fmla="*/ 63817 h 104775"/>
                  <a:gd name="connsiteX6" fmla="*/ 108585 w 104775"/>
                  <a:gd name="connsiteY6" fmla="*/ 45720 h 104775"/>
                  <a:gd name="connsiteX7" fmla="*/ 63817 w 104775"/>
                  <a:gd name="connsiteY7" fmla="*/ 45720 h 104775"/>
                  <a:gd name="connsiteX8" fmla="*/ 63817 w 104775"/>
                  <a:gd name="connsiteY8" fmla="*/ 0 h 104775"/>
                  <a:gd name="connsiteX9" fmla="*/ 44767 w 104775"/>
                  <a:gd name="connsiteY9" fmla="*/ 0 h 104775"/>
                  <a:gd name="connsiteX10" fmla="*/ 44767 w 104775"/>
                  <a:gd name="connsiteY10" fmla="*/ 45720 h 104775"/>
                  <a:gd name="connsiteX11" fmla="*/ 0 w 104775"/>
                  <a:gd name="connsiteY11" fmla="*/ 45720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4775" h="104775">
                    <a:moveTo>
                      <a:pt x="0" y="63817"/>
                    </a:moveTo>
                    <a:lnTo>
                      <a:pt x="44767" y="63817"/>
                    </a:lnTo>
                    <a:lnTo>
                      <a:pt x="44767" y="109538"/>
                    </a:lnTo>
                    <a:lnTo>
                      <a:pt x="63817" y="109538"/>
                    </a:lnTo>
                    <a:lnTo>
                      <a:pt x="63817" y="63817"/>
                    </a:lnTo>
                    <a:lnTo>
                      <a:pt x="108585" y="63817"/>
                    </a:lnTo>
                    <a:lnTo>
                      <a:pt x="108585" y="45720"/>
                    </a:lnTo>
                    <a:lnTo>
                      <a:pt x="63817" y="45720"/>
                    </a:lnTo>
                    <a:lnTo>
                      <a:pt x="63817" y="0"/>
                    </a:lnTo>
                    <a:lnTo>
                      <a:pt x="44767" y="0"/>
                    </a:lnTo>
                    <a:lnTo>
                      <a:pt x="44767" y="45720"/>
                    </a:lnTo>
                    <a:lnTo>
                      <a:pt x="0" y="45720"/>
                    </a:lnTo>
                    <a:close/>
                  </a:path>
                </a:pathLst>
              </a:custGeom>
              <a:grp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srgbClr val="0070C0"/>
                  </a:solidFill>
                  <a:effectLst/>
                  <a:uLnTx/>
                  <a:uFillTx/>
                  <a:latin typeface="Calibri" panose="020F0502020204030204"/>
                  <a:ea typeface="+mn-ea"/>
                  <a:cs typeface="+mn-cs"/>
                </a:endParaRPr>
              </a:p>
            </p:txBody>
          </p:sp>
          <p:sp>
            <p:nvSpPr>
              <p:cNvPr id="18" name="Freeform: Shape 79">
                <a:extLst>
                  <a:ext uri="{FF2B5EF4-FFF2-40B4-BE49-F238E27FC236}">
                    <a16:creationId xmlns:a16="http://schemas.microsoft.com/office/drawing/2014/main" xmlns="" id="{DF3BE42D-54D2-AEA7-F087-774A5FF3EACF}"/>
                  </a:ext>
                </a:extLst>
              </p:cNvPr>
              <p:cNvSpPr/>
              <p:nvPr/>
            </p:nvSpPr>
            <p:spPr>
              <a:xfrm>
                <a:off x="4715828" y="2953703"/>
                <a:ext cx="104775" cy="104775"/>
              </a:xfrm>
              <a:custGeom>
                <a:avLst/>
                <a:gdLst>
                  <a:gd name="connsiteX0" fmla="*/ 0 w 104775"/>
                  <a:gd name="connsiteY0" fmla="*/ 63817 h 104775"/>
                  <a:gd name="connsiteX1" fmla="*/ 44767 w 104775"/>
                  <a:gd name="connsiteY1" fmla="*/ 63817 h 104775"/>
                  <a:gd name="connsiteX2" fmla="*/ 44767 w 104775"/>
                  <a:gd name="connsiteY2" fmla="*/ 109538 h 104775"/>
                  <a:gd name="connsiteX3" fmla="*/ 63817 w 104775"/>
                  <a:gd name="connsiteY3" fmla="*/ 109538 h 104775"/>
                  <a:gd name="connsiteX4" fmla="*/ 63817 w 104775"/>
                  <a:gd name="connsiteY4" fmla="*/ 63817 h 104775"/>
                  <a:gd name="connsiteX5" fmla="*/ 108585 w 104775"/>
                  <a:gd name="connsiteY5" fmla="*/ 63817 h 104775"/>
                  <a:gd name="connsiteX6" fmla="*/ 108585 w 104775"/>
                  <a:gd name="connsiteY6" fmla="*/ 45720 h 104775"/>
                  <a:gd name="connsiteX7" fmla="*/ 63817 w 104775"/>
                  <a:gd name="connsiteY7" fmla="*/ 45720 h 104775"/>
                  <a:gd name="connsiteX8" fmla="*/ 63817 w 104775"/>
                  <a:gd name="connsiteY8" fmla="*/ 0 h 104775"/>
                  <a:gd name="connsiteX9" fmla="*/ 44767 w 104775"/>
                  <a:gd name="connsiteY9" fmla="*/ 0 h 104775"/>
                  <a:gd name="connsiteX10" fmla="*/ 44767 w 104775"/>
                  <a:gd name="connsiteY10" fmla="*/ 45720 h 104775"/>
                  <a:gd name="connsiteX11" fmla="*/ 0 w 104775"/>
                  <a:gd name="connsiteY11" fmla="*/ 45720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4775" h="104775">
                    <a:moveTo>
                      <a:pt x="0" y="63817"/>
                    </a:moveTo>
                    <a:lnTo>
                      <a:pt x="44767" y="63817"/>
                    </a:lnTo>
                    <a:lnTo>
                      <a:pt x="44767" y="109538"/>
                    </a:lnTo>
                    <a:lnTo>
                      <a:pt x="63817" y="109538"/>
                    </a:lnTo>
                    <a:lnTo>
                      <a:pt x="63817" y="63817"/>
                    </a:lnTo>
                    <a:lnTo>
                      <a:pt x="108585" y="63817"/>
                    </a:lnTo>
                    <a:lnTo>
                      <a:pt x="108585" y="45720"/>
                    </a:lnTo>
                    <a:lnTo>
                      <a:pt x="63817" y="45720"/>
                    </a:lnTo>
                    <a:lnTo>
                      <a:pt x="63817" y="0"/>
                    </a:lnTo>
                    <a:lnTo>
                      <a:pt x="44767" y="0"/>
                    </a:lnTo>
                    <a:lnTo>
                      <a:pt x="44767" y="45720"/>
                    </a:lnTo>
                    <a:lnTo>
                      <a:pt x="0" y="45720"/>
                    </a:lnTo>
                    <a:close/>
                  </a:path>
                </a:pathLst>
              </a:custGeom>
              <a:grp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srgbClr val="0070C0"/>
                  </a:solidFill>
                  <a:effectLst/>
                  <a:uLnTx/>
                  <a:uFillTx/>
                  <a:latin typeface="Calibri" panose="020F0502020204030204"/>
                  <a:ea typeface="+mn-ea"/>
                  <a:cs typeface="+mn-cs"/>
                </a:endParaRPr>
              </a:p>
            </p:txBody>
          </p:sp>
          <p:sp>
            <p:nvSpPr>
              <p:cNvPr id="19" name="Freeform: Shape 80">
                <a:extLst>
                  <a:ext uri="{FF2B5EF4-FFF2-40B4-BE49-F238E27FC236}">
                    <a16:creationId xmlns:a16="http://schemas.microsoft.com/office/drawing/2014/main" xmlns="" id="{E7085FA2-40C8-BA0D-6BE4-4905F72D28E4}"/>
                  </a:ext>
                </a:extLst>
              </p:cNvPr>
              <p:cNvSpPr/>
              <p:nvPr/>
            </p:nvSpPr>
            <p:spPr>
              <a:xfrm>
                <a:off x="4539615" y="2953703"/>
                <a:ext cx="104775" cy="104775"/>
              </a:xfrm>
              <a:custGeom>
                <a:avLst/>
                <a:gdLst>
                  <a:gd name="connsiteX0" fmla="*/ 0 w 104775"/>
                  <a:gd name="connsiteY0" fmla="*/ 63817 h 104775"/>
                  <a:gd name="connsiteX1" fmla="*/ 44767 w 104775"/>
                  <a:gd name="connsiteY1" fmla="*/ 63817 h 104775"/>
                  <a:gd name="connsiteX2" fmla="*/ 44767 w 104775"/>
                  <a:gd name="connsiteY2" fmla="*/ 109538 h 104775"/>
                  <a:gd name="connsiteX3" fmla="*/ 63817 w 104775"/>
                  <a:gd name="connsiteY3" fmla="*/ 109538 h 104775"/>
                  <a:gd name="connsiteX4" fmla="*/ 63817 w 104775"/>
                  <a:gd name="connsiteY4" fmla="*/ 63817 h 104775"/>
                  <a:gd name="connsiteX5" fmla="*/ 109538 w 104775"/>
                  <a:gd name="connsiteY5" fmla="*/ 63817 h 104775"/>
                  <a:gd name="connsiteX6" fmla="*/ 109538 w 104775"/>
                  <a:gd name="connsiteY6" fmla="*/ 45720 h 104775"/>
                  <a:gd name="connsiteX7" fmla="*/ 63817 w 104775"/>
                  <a:gd name="connsiteY7" fmla="*/ 45720 h 104775"/>
                  <a:gd name="connsiteX8" fmla="*/ 63817 w 104775"/>
                  <a:gd name="connsiteY8" fmla="*/ 0 h 104775"/>
                  <a:gd name="connsiteX9" fmla="*/ 44767 w 104775"/>
                  <a:gd name="connsiteY9" fmla="*/ 0 h 104775"/>
                  <a:gd name="connsiteX10" fmla="*/ 44767 w 104775"/>
                  <a:gd name="connsiteY10" fmla="*/ 45720 h 104775"/>
                  <a:gd name="connsiteX11" fmla="*/ 0 w 104775"/>
                  <a:gd name="connsiteY11" fmla="*/ 45720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4775" h="104775">
                    <a:moveTo>
                      <a:pt x="0" y="63817"/>
                    </a:moveTo>
                    <a:lnTo>
                      <a:pt x="44767" y="63817"/>
                    </a:lnTo>
                    <a:lnTo>
                      <a:pt x="44767" y="109538"/>
                    </a:lnTo>
                    <a:lnTo>
                      <a:pt x="63817" y="109538"/>
                    </a:lnTo>
                    <a:lnTo>
                      <a:pt x="63817" y="63817"/>
                    </a:lnTo>
                    <a:lnTo>
                      <a:pt x="109538" y="63817"/>
                    </a:lnTo>
                    <a:lnTo>
                      <a:pt x="109538" y="45720"/>
                    </a:lnTo>
                    <a:lnTo>
                      <a:pt x="63817" y="45720"/>
                    </a:lnTo>
                    <a:lnTo>
                      <a:pt x="63817" y="0"/>
                    </a:lnTo>
                    <a:lnTo>
                      <a:pt x="44767" y="0"/>
                    </a:lnTo>
                    <a:lnTo>
                      <a:pt x="44767" y="45720"/>
                    </a:lnTo>
                    <a:lnTo>
                      <a:pt x="0" y="45720"/>
                    </a:lnTo>
                    <a:close/>
                  </a:path>
                </a:pathLst>
              </a:custGeom>
              <a:grp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srgbClr val="0070C0"/>
                  </a:solidFill>
                  <a:effectLst/>
                  <a:uLnTx/>
                  <a:uFillTx/>
                  <a:latin typeface="Calibri" panose="020F0502020204030204"/>
                  <a:ea typeface="+mn-ea"/>
                  <a:cs typeface="+mn-cs"/>
                </a:endParaRPr>
              </a:p>
            </p:txBody>
          </p:sp>
        </p:grpSp>
        <p:grpSp>
          <p:nvGrpSpPr>
            <p:cNvPr id="11" name="Graphic 1">
              <a:extLst>
                <a:ext uri="{FF2B5EF4-FFF2-40B4-BE49-F238E27FC236}">
                  <a16:creationId xmlns:a16="http://schemas.microsoft.com/office/drawing/2014/main" xmlns="" id="{C0D120B4-F323-561C-52A2-1D24A6AA04C8}"/>
                </a:ext>
              </a:extLst>
            </p:cNvPr>
            <p:cNvGrpSpPr/>
            <p:nvPr/>
          </p:nvGrpSpPr>
          <p:grpSpPr>
            <a:xfrm>
              <a:off x="71070" y="608734"/>
              <a:ext cx="633413" cy="104775"/>
              <a:chOff x="4539615" y="2953703"/>
              <a:chExt cx="633413" cy="104775"/>
            </a:xfrm>
            <a:grpFill/>
          </p:grpSpPr>
          <p:sp>
            <p:nvSpPr>
              <p:cNvPr id="12" name="Freeform: Shape 70">
                <a:extLst>
                  <a:ext uri="{FF2B5EF4-FFF2-40B4-BE49-F238E27FC236}">
                    <a16:creationId xmlns:a16="http://schemas.microsoft.com/office/drawing/2014/main" xmlns="" id="{7D36DACA-1843-A3BB-DA67-B956C1AC85E3}"/>
                  </a:ext>
                </a:extLst>
              </p:cNvPr>
              <p:cNvSpPr/>
              <p:nvPr/>
            </p:nvSpPr>
            <p:spPr>
              <a:xfrm>
                <a:off x="5068253" y="2953703"/>
                <a:ext cx="104775" cy="104775"/>
              </a:xfrm>
              <a:custGeom>
                <a:avLst/>
                <a:gdLst>
                  <a:gd name="connsiteX0" fmla="*/ 0 w 104775"/>
                  <a:gd name="connsiteY0" fmla="*/ 63817 h 104775"/>
                  <a:gd name="connsiteX1" fmla="*/ 44767 w 104775"/>
                  <a:gd name="connsiteY1" fmla="*/ 63817 h 104775"/>
                  <a:gd name="connsiteX2" fmla="*/ 44767 w 104775"/>
                  <a:gd name="connsiteY2" fmla="*/ 109538 h 104775"/>
                  <a:gd name="connsiteX3" fmla="*/ 63817 w 104775"/>
                  <a:gd name="connsiteY3" fmla="*/ 109538 h 104775"/>
                  <a:gd name="connsiteX4" fmla="*/ 63817 w 104775"/>
                  <a:gd name="connsiteY4" fmla="*/ 63817 h 104775"/>
                  <a:gd name="connsiteX5" fmla="*/ 108585 w 104775"/>
                  <a:gd name="connsiteY5" fmla="*/ 63817 h 104775"/>
                  <a:gd name="connsiteX6" fmla="*/ 108585 w 104775"/>
                  <a:gd name="connsiteY6" fmla="*/ 45720 h 104775"/>
                  <a:gd name="connsiteX7" fmla="*/ 63817 w 104775"/>
                  <a:gd name="connsiteY7" fmla="*/ 45720 h 104775"/>
                  <a:gd name="connsiteX8" fmla="*/ 63817 w 104775"/>
                  <a:gd name="connsiteY8" fmla="*/ 0 h 104775"/>
                  <a:gd name="connsiteX9" fmla="*/ 44767 w 104775"/>
                  <a:gd name="connsiteY9" fmla="*/ 0 h 104775"/>
                  <a:gd name="connsiteX10" fmla="*/ 44767 w 104775"/>
                  <a:gd name="connsiteY10" fmla="*/ 45720 h 104775"/>
                  <a:gd name="connsiteX11" fmla="*/ 0 w 104775"/>
                  <a:gd name="connsiteY11" fmla="*/ 45720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4775" h="104775">
                    <a:moveTo>
                      <a:pt x="0" y="63817"/>
                    </a:moveTo>
                    <a:lnTo>
                      <a:pt x="44767" y="63817"/>
                    </a:lnTo>
                    <a:lnTo>
                      <a:pt x="44767" y="109538"/>
                    </a:lnTo>
                    <a:lnTo>
                      <a:pt x="63817" y="109538"/>
                    </a:lnTo>
                    <a:lnTo>
                      <a:pt x="63817" y="63817"/>
                    </a:lnTo>
                    <a:lnTo>
                      <a:pt x="108585" y="63817"/>
                    </a:lnTo>
                    <a:lnTo>
                      <a:pt x="108585" y="45720"/>
                    </a:lnTo>
                    <a:lnTo>
                      <a:pt x="63817" y="45720"/>
                    </a:lnTo>
                    <a:lnTo>
                      <a:pt x="63817" y="0"/>
                    </a:lnTo>
                    <a:lnTo>
                      <a:pt x="44767" y="0"/>
                    </a:lnTo>
                    <a:lnTo>
                      <a:pt x="44767" y="45720"/>
                    </a:lnTo>
                    <a:lnTo>
                      <a:pt x="0" y="45720"/>
                    </a:lnTo>
                    <a:close/>
                  </a:path>
                </a:pathLst>
              </a:custGeom>
              <a:grp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srgbClr val="0070C0"/>
                  </a:solidFill>
                  <a:effectLst/>
                  <a:uLnTx/>
                  <a:uFillTx/>
                  <a:latin typeface="Calibri" panose="020F0502020204030204"/>
                  <a:ea typeface="+mn-ea"/>
                  <a:cs typeface="+mn-cs"/>
                </a:endParaRPr>
              </a:p>
            </p:txBody>
          </p:sp>
          <p:sp>
            <p:nvSpPr>
              <p:cNvPr id="13" name="Freeform: Shape 72">
                <a:extLst>
                  <a:ext uri="{FF2B5EF4-FFF2-40B4-BE49-F238E27FC236}">
                    <a16:creationId xmlns:a16="http://schemas.microsoft.com/office/drawing/2014/main" xmlns="" id="{41CB2765-C9BA-D69D-4D4D-62AC7BB76C20}"/>
                  </a:ext>
                </a:extLst>
              </p:cNvPr>
              <p:cNvSpPr/>
              <p:nvPr/>
            </p:nvSpPr>
            <p:spPr>
              <a:xfrm>
                <a:off x="4892040" y="2953703"/>
                <a:ext cx="104775" cy="104775"/>
              </a:xfrm>
              <a:custGeom>
                <a:avLst/>
                <a:gdLst>
                  <a:gd name="connsiteX0" fmla="*/ 0 w 104775"/>
                  <a:gd name="connsiteY0" fmla="*/ 63817 h 104775"/>
                  <a:gd name="connsiteX1" fmla="*/ 44767 w 104775"/>
                  <a:gd name="connsiteY1" fmla="*/ 63817 h 104775"/>
                  <a:gd name="connsiteX2" fmla="*/ 44767 w 104775"/>
                  <a:gd name="connsiteY2" fmla="*/ 109538 h 104775"/>
                  <a:gd name="connsiteX3" fmla="*/ 63817 w 104775"/>
                  <a:gd name="connsiteY3" fmla="*/ 109538 h 104775"/>
                  <a:gd name="connsiteX4" fmla="*/ 63817 w 104775"/>
                  <a:gd name="connsiteY4" fmla="*/ 63817 h 104775"/>
                  <a:gd name="connsiteX5" fmla="*/ 108585 w 104775"/>
                  <a:gd name="connsiteY5" fmla="*/ 63817 h 104775"/>
                  <a:gd name="connsiteX6" fmla="*/ 108585 w 104775"/>
                  <a:gd name="connsiteY6" fmla="*/ 45720 h 104775"/>
                  <a:gd name="connsiteX7" fmla="*/ 63817 w 104775"/>
                  <a:gd name="connsiteY7" fmla="*/ 45720 h 104775"/>
                  <a:gd name="connsiteX8" fmla="*/ 63817 w 104775"/>
                  <a:gd name="connsiteY8" fmla="*/ 0 h 104775"/>
                  <a:gd name="connsiteX9" fmla="*/ 44767 w 104775"/>
                  <a:gd name="connsiteY9" fmla="*/ 0 h 104775"/>
                  <a:gd name="connsiteX10" fmla="*/ 44767 w 104775"/>
                  <a:gd name="connsiteY10" fmla="*/ 45720 h 104775"/>
                  <a:gd name="connsiteX11" fmla="*/ 0 w 104775"/>
                  <a:gd name="connsiteY11" fmla="*/ 45720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4775" h="104775">
                    <a:moveTo>
                      <a:pt x="0" y="63817"/>
                    </a:moveTo>
                    <a:lnTo>
                      <a:pt x="44767" y="63817"/>
                    </a:lnTo>
                    <a:lnTo>
                      <a:pt x="44767" y="109538"/>
                    </a:lnTo>
                    <a:lnTo>
                      <a:pt x="63817" y="109538"/>
                    </a:lnTo>
                    <a:lnTo>
                      <a:pt x="63817" y="63817"/>
                    </a:lnTo>
                    <a:lnTo>
                      <a:pt x="108585" y="63817"/>
                    </a:lnTo>
                    <a:lnTo>
                      <a:pt x="108585" y="45720"/>
                    </a:lnTo>
                    <a:lnTo>
                      <a:pt x="63817" y="45720"/>
                    </a:lnTo>
                    <a:lnTo>
                      <a:pt x="63817" y="0"/>
                    </a:lnTo>
                    <a:lnTo>
                      <a:pt x="44767" y="0"/>
                    </a:lnTo>
                    <a:lnTo>
                      <a:pt x="44767" y="45720"/>
                    </a:lnTo>
                    <a:lnTo>
                      <a:pt x="0" y="45720"/>
                    </a:lnTo>
                    <a:close/>
                  </a:path>
                </a:pathLst>
              </a:custGeom>
              <a:grp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srgbClr val="0070C0"/>
                  </a:solidFill>
                  <a:effectLst/>
                  <a:uLnTx/>
                  <a:uFillTx/>
                  <a:latin typeface="Calibri" panose="020F0502020204030204"/>
                  <a:ea typeface="+mn-ea"/>
                  <a:cs typeface="+mn-cs"/>
                </a:endParaRPr>
              </a:p>
            </p:txBody>
          </p:sp>
          <p:sp>
            <p:nvSpPr>
              <p:cNvPr id="14" name="Freeform: Shape 73">
                <a:extLst>
                  <a:ext uri="{FF2B5EF4-FFF2-40B4-BE49-F238E27FC236}">
                    <a16:creationId xmlns:a16="http://schemas.microsoft.com/office/drawing/2014/main" xmlns="" id="{21B8A1A9-BCDC-CB6D-AD16-D57F6DE2C144}"/>
                  </a:ext>
                </a:extLst>
              </p:cNvPr>
              <p:cNvSpPr/>
              <p:nvPr/>
            </p:nvSpPr>
            <p:spPr>
              <a:xfrm>
                <a:off x="4715828" y="2953703"/>
                <a:ext cx="104775" cy="104775"/>
              </a:xfrm>
              <a:custGeom>
                <a:avLst/>
                <a:gdLst>
                  <a:gd name="connsiteX0" fmla="*/ 0 w 104775"/>
                  <a:gd name="connsiteY0" fmla="*/ 63817 h 104775"/>
                  <a:gd name="connsiteX1" fmla="*/ 44767 w 104775"/>
                  <a:gd name="connsiteY1" fmla="*/ 63817 h 104775"/>
                  <a:gd name="connsiteX2" fmla="*/ 44767 w 104775"/>
                  <a:gd name="connsiteY2" fmla="*/ 109538 h 104775"/>
                  <a:gd name="connsiteX3" fmla="*/ 63817 w 104775"/>
                  <a:gd name="connsiteY3" fmla="*/ 109538 h 104775"/>
                  <a:gd name="connsiteX4" fmla="*/ 63817 w 104775"/>
                  <a:gd name="connsiteY4" fmla="*/ 63817 h 104775"/>
                  <a:gd name="connsiteX5" fmla="*/ 108585 w 104775"/>
                  <a:gd name="connsiteY5" fmla="*/ 63817 h 104775"/>
                  <a:gd name="connsiteX6" fmla="*/ 108585 w 104775"/>
                  <a:gd name="connsiteY6" fmla="*/ 45720 h 104775"/>
                  <a:gd name="connsiteX7" fmla="*/ 63817 w 104775"/>
                  <a:gd name="connsiteY7" fmla="*/ 45720 h 104775"/>
                  <a:gd name="connsiteX8" fmla="*/ 63817 w 104775"/>
                  <a:gd name="connsiteY8" fmla="*/ 0 h 104775"/>
                  <a:gd name="connsiteX9" fmla="*/ 44767 w 104775"/>
                  <a:gd name="connsiteY9" fmla="*/ 0 h 104775"/>
                  <a:gd name="connsiteX10" fmla="*/ 44767 w 104775"/>
                  <a:gd name="connsiteY10" fmla="*/ 45720 h 104775"/>
                  <a:gd name="connsiteX11" fmla="*/ 0 w 104775"/>
                  <a:gd name="connsiteY11" fmla="*/ 45720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4775" h="104775">
                    <a:moveTo>
                      <a:pt x="0" y="63817"/>
                    </a:moveTo>
                    <a:lnTo>
                      <a:pt x="44767" y="63817"/>
                    </a:lnTo>
                    <a:lnTo>
                      <a:pt x="44767" y="109538"/>
                    </a:lnTo>
                    <a:lnTo>
                      <a:pt x="63817" y="109538"/>
                    </a:lnTo>
                    <a:lnTo>
                      <a:pt x="63817" y="63817"/>
                    </a:lnTo>
                    <a:lnTo>
                      <a:pt x="108585" y="63817"/>
                    </a:lnTo>
                    <a:lnTo>
                      <a:pt x="108585" y="45720"/>
                    </a:lnTo>
                    <a:lnTo>
                      <a:pt x="63817" y="45720"/>
                    </a:lnTo>
                    <a:lnTo>
                      <a:pt x="63817" y="0"/>
                    </a:lnTo>
                    <a:lnTo>
                      <a:pt x="44767" y="0"/>
                    </a:lnTo>
                    <a:lnTo>
                      <a:pt x="44767" y="45720"/>
                    </a:lnTo>
                    <a:lnTo>
                      <a:pt x="0" y="45720"/>
                    </a:lnTo>
                    <a:close/>
                  </a:path>
                </a:pathLst>
              </a:custGeom>
              <a:grp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srgbClr val="0070C0"/>
                  </a:solidFill>
                  <a:effectLst/>
                  <a:uLnTx/>
                  <a:uFillTx/>
                  <a:latin typeface="Calibri" panose="020F0502020204030204"/>
                  <a:ea typeface="+mn-ea"/>
                  <a:cs typeface="+mn-cs"/>
                </a:endParaRPr>
              </a:p>
            </p:txBody>
          </p:sp>
          <p:sp>
            <p:nvSpPr>
              <p:cNvPr id="15" name="Freeform: Shape 74">
                <a:extLst>
                  <a:ext uri="{FF2B5EF4-FFF2-40B4-BE49-F238E27FC236}">
                    <a16:creationId xmlns:a16="http://schemas.microsoft.com/office/drawing/2014/main" xmlns="" id="{15FB643A-7638-0D10-86BF-D3D5A480A6FB}"/>
                  </a:ext>
                </a:extLst>
              </p:cNvPr>
              <p:cNvSpPr/>
              <p:nvPr/>
            </p:nvSpPr>
            <p:spPr>
              <a:xfrm>
                <a:off x="4539615" y="2953703"/>
                <a:ext cx="104775" cy="104775"/>
              </a:xfrm>
              <a:custGeom>
                <a:avLst/>
                <a:gdLst>
                  <a:gd name="connsiteX0" fmla="*/ 0 w 104775"/>
                  <a:gd name="connsiteY0" fmla="*/ 63817 h 104775"/>
                  <a:gd name="connsiteX1" fmla="*/ 44767 w 104775"/>
                  <a:gd name="connsiteY1" fmla="*/ 63817 h 104775"/>
                  <a:gd name="connsiteX2" fmla="*/ 44767 w 104775"/>
                  <a:gd name="connsiteY2" fmla="*/ 109538 h 104775"/>
                  <a:gd name="connsiteX3" fmla="*/ 63817 w 104775"/>
                  <a:gd name="connsiteY3" fmla="*/ 109538 h 104775"/>
                  <a:gd name="connsiteX4" fmla="*/ 63817 w 104775"/>
                  <a:gd name="connsiteY4" fmla="*/ 63817 h 104775"/>
                  <a:gd name="connsiteX5" fmla="*/ 109538 w 104775"/>
                  <a:gd name="connsiteY5" fmla="*/ 63817 h 104775"/>
                  <a:gd name="connsiteX6" fmla="*/ 109538 w 104775"/>
                  <a:gd name="connsiteY6" fmla="*/ 45720 h 104775"/>
                  <a:gd name="connsiteX7" fmla="*/ 63817 w 104775"/>
                  <a:gd name="connsiteY7" fmla="*/ 45720 h 104775"/>
                  <a:gd name="connsiteX8" fmla="*/ 63817 w 104775"/>
                  <a:gd name="connsiteY8" fmla="*/ 0 h 104775"/>
                  <a:gd name="connsiteX9" fmla="*/ 44767 w 104775"/>
                  <a:gd name="connsiteY9" fmla="*/ 0 h 104775"/>
                  <a:gd name="connsiteX10" fmla="*/ 44767 w 104775"/>
                  <a:gd name="connsiteY10" fmla="*/ 45720 h 104775"/>
                  <a:gd name="connsiteX11" fmla="*/ 0 w 104775"/>
                  <a:gd name="connsiteY11" fmla="*/ 45720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4775" h="104775">
                    <a:moveTo>
                      <a:pt x="0" y="63817"/>
                    </a:moveTo>
                    <a:lnTo>
                      <a:pt x="44767" y="63817"/>
                    </a:lnTo>
                    <a:lnTo>
                      <a:pt x="44767" y="109538"/>
                    </a:lnTo>
                    <a:lnTo>
                      <a:pt x="63817" y="109538"/>
                    </a:lnTo>
                    <a:lnTo>
                      <a:pt x="63817" y="63817"/>
                    </a:lnTo>
                    <a:lnTo>
                      <a:pt x="109538" y="63817"/>
                    </a:lnTo>
                    <a:lnTo>
                      <a:pt x="109538" y="45720"/>
                    </a:lnTo>
                    <a:lnTo>
                      <a:pt x="63817" y="45720"/>
                    </a:lnTo>
                    <a:lnTo>
                      <a:pt x="63817" y="0"/>
                    </a:lnTo>
                    <a:lnTo>
                      <a:pt x="44767" y="0"/>
                    </a:lnTo>
                    <a:lnTo>
                      <a:pt x="44767" y="45720"/>
                    </a:lnTo>
                    <a:lnTo>
                      <a:pt x="0" y="45720"/>
                    </a:lnTo>
                    <a:close/>
                  </a:path>
                </a:pathLst>
              </a:custGeom>
              <a:grp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srgbClr val="0070C0"/>
                  </a:solidFill>
                  <a:effectLst/>
                  <a:uLnTx/>
                  <a:uFillTx/>
                  <a:latin typeface="Calibri" panose="020F0502020204030204"/>
                  <a:ea typeface="+mn-ea"/>
                  <a:cs typeface="+mn-cs"/>
                </a:endParaRPr>
              </a:p>
            </p:txBody>
          </p:sp>
        </p:grpSp>
      </p:grpSp>
      <p:sp>
        <p:nvSpPr>
          <p:cNvPr id="70" name="Freeform: Shape 47">
            <a:extLst>
              <a:ext uri="{FF2B5EF4-FFF2-40B4-BE49-F238E27FC236}">
                <a16:creationId xmlns:a16="http://schemas.microsoft.com/office/drawing/2014/main" xmlns="" id="{7FF214A4-DEDA-4B29-8BDD-47D0BC59E6A5}"/>
              </a:ext>
            </a:extLst>
          </p:cNvPr>
          <p:cNvSpPr/>
          <p:nvPr/>
        </p:nvSpPr>
        <p:spPr>
          <a:xfrm>
            <a:off x="3787417" y="1471668"/>
            <a:ext cx="289754" cy="370832"/>
          </a:xfrm>
          <a:custGeom>
            <a:avLst/>
            <a:gdLst>
              <a:gd name="connsiteX0" fmla="*/ 189411 w 2652107"/>
              <a:gd name="connsiteY0" fmla="*/ 2508903 h 2748047"/>
              <a:gd name="connsiteX1" fmla="*/ 2463754 w 2652107"/>
              <a:gd name="connsiteY1" fmla="*/ 2508903 h 2748047"/>
              <a:gd name="connsiteX2" fmla="*/ 2463754 w 2652107"/>
              <a:gd name="connsiteY2" fmla="*/ 2653165 h 2748047"/>
              <a:gd name="connsiteX3" fmla="*/ 2368872 w 2652107"/>
              <a:gd name="connsiteY3" fmla="*/ 2748047 h 2748047"/>
              <a:gd name="connsiteX4" fmla="*/ 284292 w 2652107"/>
              <a:gd name="connsiteY4" fmla="*/ 2748047 h 2748047"/>
              <a:gd name="connsiteX5" fmla="*/ 189411 w 2652107"/>
              <a:gd name="connsiteY5" fmla="*/ 2653165 h 2748047"/>
              <a:gd name="connsiteX6" fmla="*/ 977389 w 2652107"/>
              <a:gd name="connsiteY6" fmla="*/ 2211913 h 2748047"/>
              <a:gd name="connsiteX7" fmla="*/ 1005606 w 2652107"/>
              <a:gd name="connsiteY7" fmla="*/ 2239777 h 2748047"/>
              <a:gd name="connsiteX8" fmla="*/ 1005606 w 2652107"/>
              <a:gd name="connsiteY8" fmla="*/ 2440828 h 2748047"/>
              <a:gd name="connsiteX9" fmla="*/ 949876 w 2652107"/>
              <a:gd name="connsiteY9" fmla="*/ 2440828 h 2748047"/>
              <a:gd name="connsiteX10" fmla="*/ 949876 w 2652107"/>
              <a:gd name="connsiteY10" fmla="*/ 2239777 h 2748047"/>
              <a:gd name="connsiteX11" fmla="*/ 977389 w 2652107"/>
              <a:gd name="connsiteY11" fmla="*/ 2211913 h 2748047"/>
              <a:gd name="connsiteX12" fmla="*/ 1675070 w 2652107"/>
              <a:gd name="connsiteY12" fmla="*/ 2211559 h 2748047"/>
              <a:gd name="connsiteX13" fmla="*/ 1702935 w 2652107"/>
              <a:gd name="connsiteY13" fmla="*/ 2239424 h 2748047"/>
              <a:gd name="connsiteX14" fmla="*/ 1702582 w 2652107"/>
              <a:gd name="connsiteY14" fmla="*/ 2440827 h 2748047"/>
              <a:gd name="connsiteX15" fmla="*/ 1647205 w 2652107"/>
              <a:gd name="connsiteY15" fmla="*/ 2440827 h 2748047"/>
              <a:gd name="connsiteX16" fmla="*/ 1647205 w 2652107"/>
              <a:gd name="connsiteY16" fmla="*/ 2239424 h 2748047"/>
              <a:gd name="connsiteX17" fmla="*/ 1675070 w 2652107"/>
              <a:gd name="connsiteY17" fmla="*/ 2211559 h 2748047"/>
              <a:gd name="connsiteX18" fmla="*/ 1326229 w 2652107"/>
              <a:gd name="connsiteY18" fmla="*/ 1253923 h 2748047"/>
              <a:gd name="connsiteX19" fmla="*/ 1064863 w 2652107"/>
              <a:gd name="connsiteY19" fmla="*/ 1516347 h 2748047"/>
              <a:gd name="connsiteX20" fmla="*/ 1326229 w 2652107"/>
              <a:gd name="connsiteY20" fmla="*/ 1778771 h 2748047"/>
              <a:gd name="connsiteX21" fmla="*/ 1587595 w 2652107"/>
              <a:gd name="connsiteY21" fmla="*/ 1516347 h 2748047"/>
              <a:gd name="connsiteX22" fmla="*/ 1326229 w 2652107"/>
              <a:gd name="connsiteY22" fmla="*/ 1253923 h 2748047"/>
              <a:gd name="connsiteX23" fmla="*/ 379879 w 2652107"/>
              <a:gd name="connsiteY23" fmla="*/ 931889 h 2748047"/>
              <a:gd name="connsiteX24" fmla="*/ 569290 w 2652107"/>
              <a:gd name="connsiteY24" fmla="*/ 1015131 h 2748047"/>
              <a:gd name="connsiteX25" fmla="*/ 758701 w 2652107"/>
              <a:gd name="connsiteY25" fmla="*/ 931889 h 2748047"/>
              <a:gd name="connsiteX26" fmla="*/ 948113 w 2652107"/>
              <a:gd name="connsiteY26" fmla="*/ 1015131 h 2748047"/>
              <a:gd name="connsiteX27" fmla="*/ 1137523 w 2652107"/>
              <a:gd name="connsiteY27" fmla="*/ 931889 h 2748047"/>
              <a:gd name="connsiteX28" fmla="*/ 1326934 w 2652107"/>
              <a:gd name="connsiteY28" fmla="*/ 1015131 h 2748047"/>
              <a:gd name="connsiteX29" fmla="*/ 1516345 w 2652107"/>
              <a:gd name="connsiteY29" fmla="*/ 931889 h 2748047"/>
              <a:gd name="connsiteX30" fmla="*/ 1705756 w 2652107"/>
              <a:gd name="connsiteY30" fmla="*/ 1015131 h 2748047"/>
              <a:gd name="connsiteX31" fmla="*/ 1895167 w 2652107"/>
              <a:gd name="connsiteY31" fmla="*/ 931889 h 2748047"/>
              <a:gd name="connsiteX32" fmla="*/ 2084579 w 2652107"/>
              <a:gd name="connsiteY32" fmla="*/ 1015131 h 2748047"/>
              <a:gd name="connsiteX33" fmla="*/ 2273990 w 2652107"/>
              <a:gd name="connsiteY33" fmla="*/ 931889 h 2748047"/>
              <a:gd name="connsiteX34" fmla="*/ 2464812 w 2652107"/>
              <a:gd name="connsiteY34" fmla="*/ 1015484 h 2748047"/>
              <a:gd name="connsiteX35" fmla="*/ 2464812 w 2652107"/>
              <a:gd name="connsiteY35" fmla="*/ 2440828 h 2748047"/>
              <a:gd name="connsiteX36" fmla="*/ 1880353 w 2652107"/>
              <a:gd name="connsiteY36" fmla="*/ 2440828 h 2748047"/>
              <a:gd name="connsiteX37" fmla="*/ 1881764 w 2652107"/>
              <a:gd name="connsiteY37" fmla="*/ 2436242 h 2748047"/>
              <a:gd name="connsiteX38" fmla="*/ 1881764 w 2652107"/>
              <a:gd name="connsiteY38" fmla="*/ 2211560 h 2748047"/>
              <a:gd name="connsiteX39" fmla="*/ 1502589 w 2652107"/>
              <a:gd name="connsiteY39" fmla="*/ 1830621 h 2748047"/>
              <a:gd name="connsiteX40" fmla="*/ 1152690 w 2652107"/>
              <a:gd name="connsiteY40" fmla="*/ 1830621 h 2748047"/>
              <a:gd name="connsiteX41" fmla="*/ 773515 w 2652107"/>
              <a:gd name="connsiteY41" fmla="*/ 2211560 h 2748047"/>
              <a:gd name="connsiteX42" fmla="*/ 773515 w 2652107"/>
              <a:gd name="connsiteY42" fmla="*/ 2436242 h 2748047"/>
              <a:gd name="connsiteX43" fmla="*/ 774927 w 2652107"/>
              <a:gd name="connsiteY43" fmla="*/ 2440828 h 2748047"/>
              <a:gd name="connsiteX44" fmla="*/ 190468 w 2652107"/>
              <a:gd name="connsiteY44" fmla="*/ 2440828 h 2748047"/>
              <a:gd name="connsiteX45" fmla="*/ 190468 w 2652107"/>
              <a:gd name="connsiteY45" fmla="*/ 1015131 h 2748047"/>
              <a:gd name="connsiteX46" fmla="*/ 379879 w 2652107"/>
              <a:gd name="connsiteY46" fmla="*/ 931889 h 2748047"/>
              <a:gd name="connsiteX47" fmla="*/ 331558 w 2652107"/>
              <a:gd name="connsiteY47" fmla="*/ 0 h 2748047"/>
              <a:gd name="connsiteX48" fmla="*/ 2320550 w 2652107"/>
              <a:gd name="connsiteY48" fmla="*/ 0 h 2748047"/>
              <a:gd name="connsiteX49" fmla="*/ 2652107 w 2652107"/>
              <a:gd name="connsiteY49" fmla="*/ 473704 h 2748047"/>
              <a:gd name="connsiteX50" fmla="*/ 2652107 w 2652107"/>
              <a:gd name="connsiteY50" fmla="*/ 757997 h 2748047"/>
              <a:gd name="connsiteX51" fmla="*/ 2462696 w 2652107"/>
              <a:gd name="connsiteY51" fmla="*/ 947408 h 2748047"/>
              <a:gd name="connsiteX52" fmla="*/ 2273285 w 2652107"/>
              <a:gd name="connsiteY52" fmla="*/ 757997 h 2748047"/>
              <a:gd name="connsiteX53" fmla="*/ 2083874 w 2652107"/>
              <a:gd name="connsiteY53" fmla="*/ 947408 h 2748047"/>
              <a:gd name="connsiteX54" fmla="*/ 1894463 w 2652107"/>
              <a:gd name="connsiteY54" fmla="*/ 757997 h 2748047"/>
              <a:gd name="connsiteX55" fmla="*/ 1705052 w 2652107"/>
              <a:gd name="connsiteY55" fmla="*/ 947408 h 2748047"/>
              <a:gd name="connsiteX56" fmla="*/ 1515640 w 2652107"/>
              <a:gd name="connsiteY56" fmla="*/ 757997 h 2748047"/>
              <a:gd name="connsiteX57" fmla="*/ 1326230 w 2652107"/>
              <a:gd name="connsiteY57" fmla="*/ 947408 h 2748047"/>
              <a:gd name="connsiteX58" fmla="*/ 1136819 w 2652107"/>
              <a:gd name="connsiteY58" fmla="*/ 757997 h 2748047"/>
              <a:gd name="connsiteX59" fmla="*/ 947408 w 2652107"/>
              <a:gd name="connsiteY59" fmla="*/ 947408 h 2748047"/>
              <a:gd name="connsiteX60" fmla="*/ 757644 w 2652107"/>
              <a:gd name="connsiteY60" fmla="*/ 757997 h 2748047"/>
              <a:gd name="connsiteX61" fmla="*/ 568233 w 2652107"/>
              <a:gd name="connsiteY61" fmla="*/ 947408 h 2748047"/>
              <a:gd name="connsiteX62" fmla="*/ 378822 w 2652107"/>
              <a:gd name="connsiteY62" fmla="*/ 757997 h 2748047"/>
              <a:gd name="connsiteX63" fmla="*/ 189411 w 2652107"/>
              <a:gd name="connsiteY63" fmla="*/ 947408 h 2748047"/>
              <a:gd name="connsiteX64" fmla="*/ 0 w 2652107"/>
              <a:gd name="connsiteY64" fmla="*/ 757997 h 2748047"/>
              <a:gd name="connsiteX65" fmla="*/ 0 w 2652107"/>
              <a:gd name="connsiteY65" fmla="*/ 473704 h 27480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2652107" h="2748047">
                <a:moveTo>
                  <a:pt x="189411" y="2508903"/>
                </a:moveTo>
                <a:lnTo>
                  <a:pt x="2463754" y="2508903"/>
                </a:lnTo>
                <a:lnTo>
                  <a:pt x="2463754" y="2653165"/>
                </a:lnTo>
                <a:cubicBezTo>
                  <a:pt x="2463402" y="2705721"/>
                  <a:pt x="2421075" y="2748047"/>
                  <a:pt x="2368872" y="2748047"/>
                </a:cubicBezTo>
                <a:lnTo>
                  <a:pt x="284292" y="2748047"/>
                </a:lnTo>
                <a:cubicBezTo>
                  <a:pt x="231737" y="2747695"/>
                  <a:pt x="189411" y="2705368"/>
                  <a:pt x="189411" y="2653165"/>
                </a:cubicBezTo>
                <a:close/>
                <a:moveTo>
                  <a:pt x="977389" y="2211913"/>
                </a:moveTo>
                <a:cubicBezTo>
                  <a:pt x="992908" y="2211560"/>
                  <a:pt x="1005606" y="2224258"/>
                  <a:pt x="1005606" y="2239777"/>
                </a:cubicBezTo>
                <a:lnTo>
                  <a:pt x="1005606" y="2440828"/>
                </a:lnTo>
                <a:lnTo>
                  <a:pt x="949876" y="2440828"/>
                </a:lnTo>
                <a:lnTo>
                  <a:pt x="949876" y="2239777"/>
                </a:lnTo>
                <a:cubicBezTo>
                  <a:pt x="949876" y="2224611"/>
                  <a:pt x="962221" y="2211913"/>
                  <a:pt x="977389" y="2211913"/>
                </a:cubicBezTo>
                <a:close/>
                <a:moveTo>
                  <a:pt x="1675070" y="2211559"/>
                </a:moveTo>
                <a:cubicBezTo>
                  <a:pt x="1690590" y="2211912"/>
                  <a:pt x="1702935" y="2224257"/>
                  <a:pt x="1702935" y="2239424"/>
                </a:cubicBezTo>
                <a:cubicBezTo>
                  <a:pt x="1702935" y="2288805"/>
                  <a:pt x="1702582" y="2400617"/>
                  <a:pt x="1702582" y="2440827"/>
                </a:cubicBezTo>
                <a:lnTo>
                  <a:pt x="1647205" y="2440827"/>
                </a:lnTo>
                <a:lnTo>
                  <a:pt x="1647205" y="2239424"/>
                </a:lnTo>
                <a:cubicBezTo>
                  <a:pt x="1647205" y="2223904"/>
                  <a:pt x="1659550" y="2211559"/>
                  <a:pt x="1675070" y="2211559"/>
                </a:cubicBezTo>
                <a:close/>
                <a:moveTo>
                  <a:pt x="1326229" y="1253923"/>
                </a:moveTo>
                <a:cubicBezTo>
                  <a:pt x="1181613" y="1253923"/>
                  <a:pt x="1064863" y="1371026"/>
                  <a:pt x="1064863" y="1516347"/>
                </a:cubicBezTo>
                <a:cubicBezTo>
                  <a:pt x="1064863" y="1661668"/>
                  <a:pt x="1181613" y="1778771"/>
                  <a:pt x="1326229" y="1778771"/>
                </a:cubicBezTo>
                <a:cubicBezTo>
                  <a:pt x="1470845" y="1778771"/>
                  <a:pt x="1587595" y="1661668"/>
                  <a:pt x="1587595" y="1516347"/>
                </a:cubicBezTo>
                <a:cubicBezTo>
                  <a:pt x="1587595" y="1371026"/>
                  <a:pt x="1470845" y="1253923"/>
                  <a:pt x="1326229" y="1253923"/>
                </a:cubicBezTo>
                <a:close/>
                <a:moveTo>
                  <a:pt x="379879" y="931889"/>
                </a:moveTo>
                <a:cubicBezTo>
                  <a:pt x="426791" y="983034"/>
                  <a:pt x="494513" y="1015131"/>
                  <a:pt x="569290" y="1015131"/>
                </a:cubicBezTo>
                <a:cubicBezTo>
                  <a:pt x="644067" y="1015131"/>
                  <a:pt x="711437" y="983034"/>
                  <a:pt x="758701" y="931889"/>
                </a:cubicBezTo>
                <a:cubicBezTo>
                  <a:pt x="805613" y="983034"/>
                  <a:pt x="873336" y="1015131"/>
                  <a:pt x="948113" y="1015131"/>
                </a:cubicBezTo>
                <a:cubicBezTo>
                  <a:pt x="1022889" y="1015131"/>
                  <a:pt x="1090611" y="983034"/>
                  <a:pt x="1137523" y="931889"/>
                </a:cubicBezTo>
                <a:cubicBezTo>
                  <a:pt x="1184435" y="983034"/>
                  <a:pt x="1252157" y="1015131"/>
                  <a:pt x="1326934" y="1015131"/>
                </a:cubicBezTo>
                <a:cubicBezTo>
                  <a:pt x="1401711" y="1015131"/>
                  <a:pt x="1469433" y="983034"/>
                  <a:pt x="1516345" y="931889"/>
                </a:cubicBezTo>
                <a:cubicBezTo>
                  <a:pt x="1563257" y="983034"/>
                  <a:pt x="1630979" y="1015131"/>
                  <a:pt x="1705756" y="1015131"/>
                </a:cubicBezTo>
                <a:cubicBezTo>
                  <a:pt x="1780533" y="1015131"/>
                  <a:pt x="1848256" y="983034"/>
                  <a:pt x="1895167" y="931889"/>
                </a:cubicBezTo>
                <a:cubicBezTo>
                  <a:pt x="1942079" y="983034"/>
                  <a:pt x="2009801" y="1015131"/>
                  <a:pt x="2084579" y="1015131"/>
                </a:cubicBezTo>
                <a:cubicBezTo>
                  <a:pt x="2159355" y="1015131"/>
                  <a:pt x="2227078" y="983034"/>
                  <a:pt x="2273990" y="931889"/>
                </a:cubicBezTo>
                <a:cubicBezTo>
                  <a:pt x="2320901" y="983034"/>
                  <a:pt x="2388624" y="1015484"/>
                  <a:pt x="2464812" y="1015484"/>
                </a:cubicBezTo>
                <a:lnTo>
                  <a:pt x="2464812" y="2440828"/>
                </a:lnTo>
                <a:lnTo>
                  <a:pt x="1880353" y="2440828"/>
                </a:lnTo>
                <a:cubicBezTo>
                  <a:pt x="1881059" y="2439417"/>
                  <a:pt x="1881764" y="2438006"/>
                  <a:pt x="1881764" y="2436242"/>
                </a:cubicBezTo>
                <a:lnTo>
                  <a:pt x="1881764" y="2211560"/>
                </a:lnTo>
                <a:cubicBezTo>
                  <a:pt x="1881764" y="1999927"/>
                  <a:pt x="1713164" y="1830621"/>
                  <a:pt x="1502589" y="1830621"/>
                </a:cubicBezTo>
                <a:lnTo>
                  <a:pt x="1152690" y="1830621"/>
                </a:lnTo>
                <a:cubicBezTo>
                  <a:pt x="942116" y="1830621"/>
                  <a:pt x="773515" y="1999927"/>
                  <a:pt x="773515" y="2211560"/>
                </a:cubicBezTo>
                <a:lnTo>
                  <a:pt x="773515" y="2436242"/>
                </a:lnTo>
                <a:cubicBezTo>
                  <a:pt x="773515" y="2438006"/>
                  <a:pt x="774221" y="2439417"/>
                  <a:pt x="774927" y="2440828"/>
                </a:cubicBezTo>
                <a:lnTo>
                  <a:pt x="190468" y="2440828"/>
                </a:lnTo>
                <a:lnTo>
                  <a:pt x="190468" y="1015131"/>
                </a:lnTo>
                <a:cubicBezTo>
                  <a:pt x="265245" y="1015131"/>
                  <a:pt x="332967" y="983034"/>
                  <a:pt x="379879" y="931889"/>
                </a:cubicBezTo>
                <a:close/>
                <a:moveTo>
                  <a:pt x="331558" y="0"/>
                </a:moveTo>
                <a:lnTo>
                  <a:pt x="2320550" y="0"/>
                </a:lnTo>
                <a:lnTo>
                  <a:pt x="2652107" y="473704"/>
                </a:lnTo>
                <a:lnTo>
                  <a:pt x="2652107" y="757997"/>
                </a:lnTo>
                <a:cubicBezTo>
                  <a:pt x="2652107" y="862402"/>
                  <a:pt x="2567454" y="947408"/>
                  <a:pt x="2462696" y="947408"/>
                </a:cubicBezTo>
                <a:cubicBezTo>
                  <a:pt x="2358291" y="947408"/>
                  <a:pt x="2273285" y="862755"/>
                  <a:pt x="2273285" y="757997"/>
                </a:cubicBezTo>
                <a:cubicBezTo>
                  <a:pt x="2273285" y="862402"/>
                  <a:pt x="2188279" y="947408"/>
                  <a:pt x="2083874" y="947408"/>
                </a:cubicBezTo>
                <a:cubicBezTo>
                  <a:pt x="1979469" y="947408"/>
                  <a:pt x="1894463" y="862755"/>
                  <a:pt x="1894463" y="757997"/>
                </a:cubicBezTo>
                <a:cubicBezTo>
                  <a:pt x="1894463" y="862402"/>
                  <a:pt x="1809810" y="947408"/>
                  <a:pt x="1705052" y="947408"/>
                </a:cubicBezTo>
                <a:cubicBezTo>
                  <a:pt x="1600646" y="947408"/>
                  <a:pt x="1515640" y="862755"/>
                  <a:pt x="1515640" y="757997"/>
                </a:cubicBezTo>
                <a:cubicBezTo>
                  <a:pt x="1515640" y="862402"/>
                  <a:pt x="1430988" y="947408"/>
                  <a:pt x="1326230" y="947408"/>
                </a:cubicBezTo>
                <a:cubicBezTo>
                  <a:pt x="1221824" y="947408"/>
                  <a:pt x="1136819" y="862755"/>
                  <a:pt x="1136819" y="757997"/>
                </a:cubicBezTo>
                <a:cubicBezTo>
                  <a:pt x="1136819" y="862402"/>
                  <a:pt x="1052166" y="947408"/>
                  <a:pt x="947408" y="947408"/>
                </a:cubicBezTo>
                <a:cubicBezTo>
                  <a:pt x="842650" y="947408"/>
                  <a:pt x="757997" y="862755"/>
                  <a:pt x="757644" y="757997"/>
                </a:cubicBezTo>
                <a:cubicBezTo>
                  <a:pt x="757644" y="862402"/>
                  <a:pt x="672991" y="947408"/>
                  <a:pt x="568233" y="947408"/>
                </a:cubicBezTo>
                <a:cubicBezTo>
                  <a:pt x="463828" y="947408"/>
                  <a:pt x="378822" y="862755"/>
                  <a:pt x="378822" y="757997"/>
                </a:cubicBezTo>
                <a:cubicBezTo>
                  <a:pt x="378822" y="862402"/>
                  <a:pt x="293816" y="947408"/>
                  <a:pt x="189411" y="947408"/>
                </a:cubicBezTo>
                <a:cubicBezTo>
                  <a:pt x="85006" y="947408"/>
                  <a:pt x="0" y="862755"/>
                  <a:pt x="0" y="757997"/>
                </a:cubicBezTo>
                <a:lnTo>
                  <a:pt x="0" y="473704"/>
                </a:lnTo>
                <a:close/>
              </a:path>
            </a:pathLst>
          </a:custGeom>
          <a:solidFill>
            <a:srgbClr val="FFFFFF"/>
          </a:solidFill>
          <a:ln w="5876" cap="flat">
            <a:noFill/>
            <a:prstDash val="solid"/>
            <a:miter/>
          </a:ln>
        </p:spPr>
        <p:txBody>
          <a:bodyPr wrap="square"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75378487"/>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eelOff"/>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 name="Picture 78"/>
          <p:cNvPicPr>
            <a:picLocks noChangeAspect="1"/>
          </p:cNvPicPr>
          <p:nvPr/>
        </p:nvPicPr>
        <p:blipFill>
          <a:blip r:embed="rId2"/>
          <a:stretch>
            <a:fillRect/>
          </a:stretch>
        </p:blipFill>
        <p:spPr>
          <a:xfrm>
            <a:off x="9469093" y="1270182"/>
            <a:ext cx="1702810" cy="671174"/>
          </a:xfrm>
          <a:prstGeom prst="rect">
            <a:avLst/>
          </a:prstGeom>
        </p:spPr>
      </p:pic>
      <p:pic>
        <p:nvPicPr>
          <p:cNvPr id="81" name="Picture 80"/>
          <p:cNvPicPr>
            <a:picLocks noChangeAspect="1"/>
          </p:cNvPicPr>
          <p:nvPr/>
        </p:nvPicPr>
        <p:blipFill>
          <a:blip r:embed="rId3"/>
          <a:stretch>
            <a:fillRect/>
          </a:stretch>
        </p:blipFill>
        <p:spPr>
          <a:xfrm>
            <a:off x="6441516" y="1232215"/>
            <a:ext cx="1871514" cy="759680"/>
          </a:xfrm>
          <a:prstGeom prst="rect">
            <a:avLst/>
          </a:prstGeom>
        </p:spPr>
      </p:pic>
      <p:sp>
        <p:nvSpPr>
          <p:cNvPr id="2" name="Freeform: Shape 75">
            <a:extLst>
              <a:ext uri="{FF2B5EF4-FFF2-40B4-BE49-F238E27FC236}">
                <a16:creationId xmlns:a16="http://schemas.microsoft.com/office/drawing/2014/main" xmlns="" id="{18D9B322-1272-48B7-BAFF-C349AA647F5E}"/>
              </a:ext>
            </a:extLst>
          </p:cNvPr>
          <p:cNvSpPr/>
          <p:nvPr/>
        </p:nvSpPr>
        <p:spPr>
          <a:xfrm>
            <a:off x="-21384" y="3019531"/>
            <a:ext cx="2955942" cy="3036624"/>
          </a:xfrm>
          <a:custGeom>
            <a:avLst/>
            <a:gdLst>
              <a:gd name="connsiteX0" fmla="*/ 2557737 w 3541696"/>
              <a:gd name="connsiteY0" fmla="*/ 15 h 3638367"/>
              <a:gd name="connsiteX1" fmla="*/ 2684127 w 3541696"/>
              <a:gd name="connsiteY1" fmla="*/ 5382 h 3638367"/>
              <a:gd name="connsiteX2" fmla="*/ 3073418 w 3541696"/>
              <a:gd name="connsiteY2" fmla="*/ 157138 h 3638367"/>
              <a:gd name="connsiteX3" fmla="*/ 3540249 w 3541696"/>
              <a:gd name="connsiteY3" fmla="*/ 1109869 h 3638367"/>
              <a:gd name="connsiteX4" fmla="*/ 3289422 w 3541696"/>
              <a:gd name="connsiteY4" fmla="*/ 3065962 h 3638367"/>
              <a:gd name="connsiteX5" fmla="*/ 2605193 w 3541696"/>
              <a:gd name="connsiteY5" fmla="*/ 3619551 h 3638367"/>
              <a:gd name="connsiteX6" fmla="*/ 1719089 w 3541696"/>
              <a:gd name="connsiteY6" fmla="*/ 3455160 h 3638367"/>
              <a:gd name="connsiteX7" fmla="*/ 1050491 w 3541696"/>
              <a:gd name="connsiteY7" fmla="*/ 3056328 h 3638367"/>
              <a:gd name="connsiteX8" fmla="*/ 283201 w 3541696"/>
              <a:gd name="connsiteY8" fmla="*/ 2393068 h 3638367"/>
              <a:gd name="connsiteX9" fmla="*/ 28778 w 3541696"/>
              <a:gd name="connsiteY9" fmla="*/ 1929887 h 3638367"/>
              <a:gd name="connsiteX10" fmla="*/ 563432 w 3541696"/>
              <a:gd name="connsiteY10" fmla="*/ 803015 h 3638367"/>
              <a:gd name="connsiteX11" fmla="*/ 2151029 w 3541696"/>
              <a:gd name="connsiteY11" fmla="*/ 41610 h 3638367"/>
              <a:gd name="connsiteX12" fmla="*/ 2557737 w 3541696"/>
              <a:gd name="connsiteY12" fmla="*/ 15 h 3638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541696" h="3638367">
                <a:moveTo>
                  <a:pt x="2557737" y="15"/>
                </a:moveTo>
                <a:cubicBezTo>
                  <a:pt x="2600714" y="193"/>
                  <a:pt x="2642871" y="1979"/>
                  <a:pt x="2684127" y="5382"/>
                </a:cubicBezTo>
                <a:cubicBezTo>
                  <a:pt x="2686173" y="5443"/>
                  <a:pt x="2874743" y="16245"/>
                  <a:pt x="3073418" y="157138"/>
                </a:cubicBezTo>
                <a:cubicBezTo>
                  <a:pt x="3256808" y="287302"/>
                  <a:pt x="3486542" y="558183"/>
                  <a:pt x="3540249" y="1109869"/>
                </a:cubicBezTo>
                <a:cubicBezTo>
                  <a:pt x="3540541" y="1121550"/>
                  <a:pt x="3575050" y="2329601"/>
                  <a:pt x="3289422" y="3065962"/>
                </a:cubicBezTo>
                <a:cubicBezTo>
                  <a:pt x="3287492" y="3070416"/>
                  <a:pt x="3095829" y="3521815"/>
                  <a:pt x="2605193" y="3619551"/>
                </a:cubicBezTo>
                <a:cubicBezTo>
                  <a:pt x="2345046" y="3671373"/>
                  <a:pt x="2046959" y="3616022"/>
                  <a:pt x="1719089" y="3455160"/>
                </a:cubicBezTo>
                <a:cubicBezTo>
                  <a:pt x="1501878" y="3340655"/>
                  <a:pt x="1276826" y="3206425"/>
                  <a:pt x="1050491" y="3056328"/>
                </a:cubicBezTo>
                <a:cubicBezTo>
                  <a:pt x="720106" y="2837271"/>
                  <a:pt x="461826" y="2614026"/>
                  <a:pt x="283201" y="2393068"/>
                </a:cubicBezTo>
                <a:cubicBezTo>
                  <a:pt x="155887" y="2235611"/>
                  <a:pt x="70208" y="2079722"/>
                  <a:pt x="28778" y="1929887"/>
                </a:cubicBezTo>
                <a:cubicBezTo>
                  <a:pt x="-113195" y="1415976"/>
                  <a:pt x="302810" y="1003314"/>
                  <a:pt x="563432" y="803015"/>
                </a:cubicBezTo>
                <a:cubicBezTo>
                  <a:pt x="571143" y="796939"/>
                  <a:pt x="1333705" y="204424"/>
                  <a:pt x="2151029" y="41610"/>
                </a:cubicBezTo>
                <a:cubicBezTo>
                  <a:pt x="2292507" y="13427"/>
                  <a:pt x="2428808" y="-517"/>
                  <a:pt x="2557737" y="15"/>
                </a:cubicBezTo>
                <a:close/>
              </a:path>
            </a:pathLst>
          </a:custGeom>
          <a:solidFill>
            <a:srgbClr val="C1121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 name="Title 3">
            <a:extLst>
              <a:ext uri="{FF2B5EF4-FFF2-40B4-BE49-F238E27FC236}">
                <a16:creationId xmlns:a16="http://schemas.microsoft.com/office/drawing/2014/main" xmlns="" id="{E0565DA5-FA03-8F01-F7C8-196BEAB373E7}"/>
              </a:ext>
            </a:extLst>
          </p:cNvPr>
          <p:cNvSpPr txBox="1">
            <a:spLocks/>
          </p:cNvSpPr>
          <p:nvPr/>
        </p:nvSpPr>
        <p:spPr>
          <a:xfrm>
            <a:off x="306746" y="217679"/>
            <a:ext cx="11582400" cy="472328"/>
          </a:xfrm>
          <a:prstGeom prst="rect">
            <a:avLst/>
          </a:prstGeom>
        </p:spPr>
        <p:txBody>
          <a:bodyPr vert="horz" lIns="91440" tIns="45720" rIns="91440" bIns="45720" rtlCol="0" anchor="ctr">
            <a:noAutofit/>
          </a:bodyPr>
          <a:lstStyle>
            <a:lvl1pPr algn="l" defTabSz="914400" rtl="0" eaLnBrk="1" latinLnBrk="0" hangingPunct="1">
              <a:lnSpc>
                <a:spcPct val="100000"/>
              </a:lnSpc>
              <a:spcBef>
                <a:spcPct val="0"/>
              </a:spcBef>
              <a:buNone/>
              <a:defRPr sz="3200" b="1" kern="1200">
                <a:solidFill>
                  <a:schemeClr val="tx2">
                    <a:lumMod val="85000"/>
                    <a:lumOff val="15000"/>
                  </a:schemeClr>
                </a:solidFill>
                <a:latin typeface="Bodoni Bk BT" panose="02070603070706020303" pitchFamily="18" charset="0"/>
                <a:ea typeface="+mj-ea"/>
                <a:cs typeface="Aharoni" panose="02010803020104030203" pitchFamily="2" charset="-79"/>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2800" dirty="0">
                <a:solidFill>
                  <a:srgbClr val="0070C0"/>
                </a:solidFill>
                <a:latin typeface="Century Gothic"/>
                <a:ea typeface="+mn-ea"/>
                <a:cs typeface="+mn-cs"/>
              </a:rPr>
              <a:t>Legislation and Legal Considerations in CNI Security</a:t>
            </a:r>
            <a:r>
              <a:rPr kumimoji="0" lang="en-US" sz="3200" b="1" i="0" u="none" strike="noStrike" kern="0" cap="none" spc="0" normalizeH="0" baseline="0" noProof="0" dirty="0">
                <a:ln w="0"/>
                <a:solidFill>
                  <a:srgbClr val="5B9BD5">
                    <a:lumMod val="75000"/>
                  </a:srgbClr>
                </a:solidFill>
                <a:effectLst/>
                <a:uLnTx/>
                <a:uFillTx/>
                <a:latin typeface="Century Gothic" panose="020B0502020202020204" pitchFamily="34" charset="0"/>
                <a:ea typeface="Verdana" panose="020B0604030504040204" pitchFamily="34" charset="0"/>
                <a:cs typeface="Microsoft Tai Le" panose="020B0502040204020203" pitchFamily="34" charset="0"/>
              </a:rPr>
              <a:t> </a:t>
            </a:r>
          </a:p>
        </p:txBody>
      </p:sp>
      <p:pic>
        <p:nvPicPr>
          <p:cNvPr id="5" name="Picture Placeholder 11">
            <a:extLst>
              <a:ext uri="{FF2B5EF4-FFF2-40B4-BE49-F238E27FC236}">
                <a16:creationId xmlns:a16="http://schemas.microsoft.com/office/drawing/2014/main" xmlns="" id="{8E1CE8EA-E20E-4B6E-9B0F-D572585D12F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960" y="3423765"/>
            <a:ext cx="3018534" cy="2453649"/>
          </a:xfrm>
          <a:custGeom>
            <a:avLst/>
            <a:gdLst>
              <a:gd name="connsiteX0" fmla="*/ 2046839 w 3018534"/>
              <a:gd name="connsiteY0" fmla="*/ 0 h 3002704"/>
              <a:gd name="connsiteX1" fmla="*/ 2489103 w 3018534"/>
              <a:gd name="connsiteY1" fmla="*/ 57270 h 3002704"/>
              <a:gd name="connsiteX2" fmla="*/ 2783005 w 3018534"/>
              <a:gd name="connsiteY2" fmla="*/ 244961 h 3002704"/>
              <a:gd name="connsiteX3" fmla="*/ 3009773 w 3018534"/>
              <a:gd name="connsiteY3" fmla="*/ 1100919 h 3002704"/>
              <a:gd name="connsiteX4" fmla="*/ 2485516 w 3018534"/>
              <a:gd name="connsiteY4" fmla="*/ 2661141 h 3002704"/>
              <a:gd name="connsiteX5" fmla="*/ 1835188 w 3018534"/>
              <a:gd name="connsiteY5" fmla="*/ 3002704 h 3002704"/>
              <a:gd name="connsiteX6" fmla="*/ 1136690 w 3018534"/>
              <a:gd name="connsiteY6" fmla="*/ 2723662 h 3002704"/>
              <a:gd name="connsiteX7" fmla="*/ 654454 w 3018534"/>
              <a:gd name="connsiteY7" fmla="*/ 2288189 h 3002704"/>
              <a:gd name="connsiteX8" fmla="*/ 134552 w 3018534"/>
              <a:gd name="connsiteY8" fmla="*/ 1620182 h 3002704"/>
              <a:gd name="connsiteX9" fmla="*/ 1822 w 3018534"/>
              <a:gd name="connsiteY9" fmla="*/ 1199570 h 3002704"/>
              <a:gd name="connsiteX10" fmla="*/ 623193 w 3018534"/>
              <a:gd name="connsiteY10" fmla="*/ 364368 h 3002704"/>
              <a:gd name="connsiteX11" fmla="*/ 2046839 w 3018534"/>
              <a:gd name="connsiteY11" fmla="*/ 0 h 3002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8534" h="3002704">
                <a:moveTo>
                  <a:pt x="2046839" y="0"/>
                </a:moveTo>
                <a:cubicBezTo>
                  <a:pt x="2207371" y="0"/>
                  <a:pt x="2356244" y="19218"/>
                  <a:pt x="2489103" y="57270"/>
                </a:cubicBezTo>
                <a:cubicBezTo>
                  <a:pt x="2490768" y="57653"/>
                  <a:pt x="2643357" y="97242"/>
                  <a:pt x="2783005" y="244961"/>
                </a:cubicBezTo>
                <a:cubicBezTo>
                  <a:pt x="2911892" y="381408"/>
                  <a:pt x="3055767" y="640591"/>
                  <a:pt x="3009773" y="1100919"/>
                </a:cubicBezTo>
                <a:cubicBezTo>
                  <a:pt x="3008107" y="1110528"/>
                  <a:pt x="2839377" y="2104980"/>
                  <a:pt x="2485516" y="2661141"/>
                </a:cubicBezTo>
                <a:cubicBezTo>
                  <a:pt x="2483209" y="2664472"/>
                  <a:pt x="2252726" y="3002704"/>
                  <a:pt x="1835188" y="3002704"/>
                </a:cubicBezTo>
                <a:cubicBezTo>
                  <a:pt x="1613801" y="3002704"/>
                  <a:pt x="1378833" y="2908793"/>
                  <a:pt x="1136690" y="2723662"/>
                </a:cubicBezTo>
                <a:cubicBezTo>
                  <a:pt x="977567" y="2594520"/>
                  <a:pt x="815242" y="2447952"/>
                  <a:pt x="654454" y="2288189"/>
                </a:cubicBezTo>
                <a:cubicBezTo>
                  <a:pt x="419742" y="2055014"/>
                  <a:pt x="244733" y="1830168"/>
                  <a:pt x="134552" y="1620182"/>
                </a:cubicBezTo>
                <a:cubicBezTo>
                  <a:pt x="56016" y="1470540"/>
                  <a:pt x="11303" y="1328969"/>
                  <a:pt x="1822" y="1199570"/>
                </a:cubicBezTo>
                <a:cubicBezTo>
                  <a:pt x="-30592" y="755769"/>
                  <a:pt x="377207" y="485824"/>
                  <a:pt x="623193" y="364368"/>
                </a:cubicBezTo>
                <a:cubicBezTo>
                  <a:pt x="630496" y="360653"/>
                  <a:pt x="1351287" y="0"/>
                  <a:pt x="2046839" y="0"/>
                </a:cubicBezTo>
                <a:close/>
              </a:path>
            </a:pathLst>
          </a:custGeom>
        </p:spPr>
      </p:pic>
      <p:grpSp>
        <p:nvGrpSpPr>
          <p:cNvPr id="7" name="Group 6">
            <a:extLst>
              <a:ext uri="{FF2B5EF4-FFF2-40B4-BE49-F238E27FC236}">
                <a16:creationId xmlns:a16="http://schemas.microsoft.com/office/drawing/2014/main" xmlns="" id="{6CD82980-2124-213C-F931-CE09DCAB3549}"/>
              </a:ext>
            </a:extLst>
          </p:cNvPr>
          <p:cNvGrpSpPr/>
          <p:nvPr/>
        </p:nvGrpSpPr>
        <p:grpSpPr>
          <a:xfrm>
            <a:off x="2882226" y="1158895"/>
            <a:ext cx="9021929" cy="4583091"/>
            <a:chOff x="2868158" y="1649087"/>
            <a:chExt cx="9021929" cy="4583091"/>
          </a:xfrm>
        </p:grpSpPr>
        <p:grpSp>
          <p:nvGrpSpPr>
            <p:cNvPr id="8" name="Group 7">
              <a:extLst>
                <a:ext uri="{FF2B5EF4-FFF2-40B4-BE49-F238E27FC236}">
                  <a16:creationId xmlns:a16="http://schemas.microsoft.com/office/drawing/2014/main" xmlns="" id="{9D241E1F-E536-CA58-BD08-C6FF486A8971}"/>
                </a:ext>
              </a:extLst>
            </p:cNvPr>
            <p:cNvGrpSpPr/>
            <p:nvPr/>
          </p:nvGrpSpPr>
          <p:grpSpPr>
            <a:xfrm>
              <a:off x="2868158" y="1649087"/>
              <a:ext cx="2979077" cy="4583091"/>
              <a:chOff x="2868158" y="1649087"/>
              <a:chExt cx="2979077" cy="4583091"/>
            </a:xfrm>
          </p:grpSpPr>
          <p:grpSp>
            <p:nvGrpSpPr>
              <p:cNvPr id="56" name="Group 55">
                <a:extLst>
                  <a:ext uri="{FF2B5EF4-FFF2-40B4-BE49-F238E27FC236}">
                    <a16:creationId xmlns:a16="http://schemas.microsoft.com/office/drawing/2014/main" xmlns="" id="{75EAEFCF-3128-AAA2-7F77-0EED53948919}"/>
                  </a:ext>
                </a:extLst>
              </p:cNvPr>
              <p:cNvGrpSpPr/>
              <p:nvPr/>
            </p:nvGrpSpPr>
            <p:grpSpPr>
              <a:xfrm>
                <a:off x="3241187" y="1649087"/>
                <a:ext cx="2606048" cy="4583091"/>
                <a:chOff x="1087487" y="1726674"/>
                <a:chExt cx="2405842" cy="4231000"/>
              </a:xfrm>
            </p:grpSpPr>
            <p:sp>
              <p:nvSpPr>
                <p:cNvPr id="58" name="Rectangle 57">
                  <a:extLst>
                    <a:ext uri="{FF2B5EF4-FFF2-40B4-BE49-F238E27FC236}">
                      <a16:creationId xmlns:a16="http://schemas.microsoft.com/office/drawing/2014/main" xmlns="" id="{B320740B-AF83-AC17-9F35-4EFEFAEED9DC}"/>
                    </a:ext>
                  </a:extLst>
                </p:cNvPr>
                <p:cNvSpPr/>
                <p:nvPr/>
              </p:nvSpPr>
              <p:spPr>
                <a:xfrm>
                  <a:off x="1159153" y="3334129"/>
                  <a:ext cx="1744358" cy="1619552"/>
                </a:xfrm>
                <a:prstGeom prst="rect">
                  <a:avLst/>
                </a:prstGeom>
              </p:spPr>
              <p:txBody>
                <a:bodyPr wrap="square">
                  <a:spAutoFit/>
                </a:bodyPr>
                <a:lstStyle/>
                <a:p>
                  <a:pPr marL="182880" marR="0" lvl="0" indent="-18288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GB" sz="1200" b="0" i="0" u="none" strike="noStrike" kern="0" cap="none" spc="0" normalizeH="0" baseline="0" noProof="0" dirty="0">
                      <a:ln>
                        <a:noFill/>
                      </a:ln>
                      <a:solidFill>
                        <a:srgbClr val="0070C0"/>
                      </a:solidFill>
                      <a:effectLst/>
                      <a:uLnTx/>
                      <a:uFillTx/>
                      <a:latin typeface="Century Gothic" panose="020B0502020202020204" pitchFamily="34" charset="0"/>
                      <a:ea typeface="+mn-ea"/>
                      <a:cs typeface="Arial" panose="020B0604020202020204" pitchFamily="34" charset="0"/>
                    </a:rPr>
                    <a:t>Crucial for cybersecurity, especially Zimbabwe's Critical National Infrastructure (CNI).</a:t>
                  </a:r>
                </a:p>
                <a:p>
                  <a:pPr marL="182880" marR="0" lvl="0" indent="-18288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GB" sz="1200" b="0" i="0" u="none" strike="noStrike" kern="0" cap="none" spc="0" normalizeH="0" baseline="0" noProof="0" dirty="0">
                      <a:ln>
                        <a:noFill/>
                      </a:ln>
                      <a:solidFill>
                        <a:srgbClr val="0070C0"/>
                      </a:solidFill>
                      <a:effectLst/>
                      <a:uLnTx/>
                      <a:uFillTx/>
                      <a:latin typeface="Century Gothic" panose="020B0502020202020204" pitchFamily="34" charset="0"/>
                      <a:ea typeface="+mn-ea"/>
                      <a:cs typeface="Arial" panose="020B0604020202020204" pitchFamily="34" charset="0"/>
                    </a:rPr>
                    <a:t>Compliance is strategic, not just a legal obligation</a:t>
                  </a:r>
                  <a:endParaRPr kumimoji="0" lang="en-US" sz="1200" b="0" i="0" u="none" strike="noStrike" kern="0" cap="none" spc="0" normalizeH="0" baseline="0" noProof="0" dirty="0">
                    <a:ln>
                      <a:noFill/>
                    </a:ln>
                    <a:solidFill>
                      <a:srgbClr val="0070C0"/>
                    </a:solidFill>
                    <a:effectLst/>
                    <a:uLnTx/>
                    <a:uFillTx/>
                    <a:latin typeface="Century Gothic" panose="020B0502020202020204" pitchFamily="34" charset="0"/>
                    <a:ea typeface="+mn-ea"/>
                    <a:cs typeface="Arial" panose="020B0604020202020204" pitchFamily="34" charset="0"/>
                  </a:endParaRPr>
                </a:p>
              </p:txBody>
            </p:sp>
            <p:grpSp>
              <p:nvGrpSpPr>
                <p:cNvPr id="59" name="Group 58">
                  <a:extLst>
                    <a:ext uri="{FF2B5EF4-FFF2-40B4-BE49-F238E27FC236}">
                      <a16:creationId xmlns:a16="http://schemas.microsoft.com/office/drawing/2014/main" xmlns="" id="{82D4BB5E-94E8-7188-988B-897F455A4DBB}"/>
                    </a:ext>
                  </a:extLst>
                </p:cNvPr>
                <p:cNvGrpSpPr/>
                <p:nvPr/>
              </p:nvGrpSpPr>
              <p:grpSpPr>
                <a:xfrm>
                  <a:off x="1087487" y="1726674"/>
                  <a:ext cx="2405842" cy="4231000"/>
                  <a:chOff x="1576058" y="1917930"/>
                  <a:chExt cx="2454200" cy="4316042"/>
                </a:xfrm>
              </p:grpSpPr>
              <p:sp>
                <p:nvSpPr>
                  <p:cNvPr id="61" name="Rectangle: Rounded Corners 52">
                    <a:extLst>
                      <a:ext uri="{FF2B5EF4-FFF2-40B4-BE49-F238E27FC236}">
                        <a16:creationId xmlns:a16="http://schemas.microsoft.com/office/drawing/2014/main" xmlns="" id="{F7749DCE-549E-33C2-DB63-0581E1EDCF3E}"/>
                      </a:ext>
                    </a:extLst>
                  </p:cNvPr>
                  <p:cNvSpPr/>
                  <p:nvPr/>
                </p:nvSpPr>
                <p:spPr>
                  <a:xfrm>
                    <a:off x="1604462" y="1917930"/>
                    <a:ext cx="1868829" cy="4313062"/>
                  </a:xfrm>
                  <a:prstGeom prst="roundRect">
                    <a:avLst/>
                  </a:prstGeom>
                  <a:noFill/>
                  <a:ln w="6350" cap="flat" cmpd="sng" algn="ctr">
                    <a:solidFill>
                      <a:srgbClr val="000000">
                        <a:lumMod val="50000"/>
                        <a:lumOff val="50000"/>
                      </a:srgbClr>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grpSp>
                <p:nvGrpSpPr>
                  <p:cNvPr id="62" name="Group 61">
                    <a:extLst>
                      <a:ext uri="{FF2B5EF4-FFF2-40B4-BE49-F238E27FC236}">
                        <a16:creationId xmlns:a16="http://schemas.microsoft.com/office/drawing/2014/main" xmlns="" id="{F47A02CE-808D-0A2A-A25D-21697CAFF0E6}"/>
                      </a:ext>
                    </a:extLst>
                  </p:cNvPr>
                  <p:cNvGrpSpPr/>
                  <p:nvPr/>
                </p:nvGrpSpPr>
                <p:grpSpPr>
                  <a:xfrm>
                    <a:off x="1576058" y="2667774"/>
                    <a:ext cx="2454200" cy="923070"/>
                    <a:chOff x="1576058" y="2667774"/>
                    <a:chExt cx="2454200" cy="923070"/>
                  </a:xfrm>
                </p:grpSpPr>
                <p:grpSp>
                  <p:nvGrpSpPr>
                    <p:cNvPr id="67" name="Group 66">
                      <a:extLst>
                        <a:ext uri="{FF2B5EF4-FFF2-40B4-BE49-F238E27FC236}">
                          <a16:creationId xmlns:a16="http://schemas.microsoft.com/office/drawing/2014/main" xmlns="" id="{63DCD23F-C888-C8EC-9BBF-6BDEFFD111BB}"/>
                        </a:ext>
                      </a:extLst>
                    </p:cNvPr>
                    <p:cNvGrpSpPr/>
                    <p:nvPr/>
                  </p:nvGrpSpPr>
                  <p:grpSpPr>
                    <a:xfrm>
                      <a:off x="1576059" y="2892588"/>
                      <a:ext cx="1925632" cy="698256"/>
                      <a:chOff x="1576059" y="2892588"/>
                      <a:chExt cx="1925632" cy="698256"/>
                    </a:xfrm>
                  </p:grpSpPr>
                  <p:sp>
                    <p:nvSpPr>
                      <p:cNvPr id="71" name="Freeform: Shape 18">
                        <a:extLst>
                          <a:ext uri="{FF2B5EF4-FFF2-40B4-BE49-F238E27FC236}">
                            <a16:creationId xmlns:a16="http://schemas.microsoft.com/office/drawing/2014/main" xmlns="" id="{99A3D48A-27DB-18DD-8AE9-CF88B1F89812}"/>
                          </a:ext>
                        </a:extLst>
                      </p:cNvPr>
                      <p:cNvSpPr/>
                      <p:nvPr/>
                    </p:nvSpPr>
                    <p:spPr>
                      <a:xfrm rot="10800000" flipV="1">
                        <a:off x="1576060" y="2892588"/>
                        <a:ext cx="1925631" cy="698256"/>
                      </a:xfrm>
                      <a:prstGeom prst="round2SameRect">
                        <a:avLst/>
                      </a:prstGeom>
                      <a:solidFill>
                        <a:srgbClr val="FFFFFF">
                          <a:lumMod val="95000"/>
                        </a:srgbClr>
                      </a:solidFill>
                      <a:ln w="12700" cap="flat" cmpd="sng" algn="ctr">
                        <a:no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72" name="Freeform: Shape 18">
                        <a:extLst>
                          <a:ext uri="{FF2B5EF4-FFF2-40B4-BE49-F238E27FC236}">
                            <a16:creationId xmlns:a16="http://schemas.microsoft.com/office/drawing/2014/main" xmlns="" id="{4F2E399E-7E67-4F34-CB5F-64AB7CE9FCAA}"/>
                          </a:ext>
                        </a:extLst>
                      </p:cNvPr>
                      <p:cNvSpPr/>
                      <p:nvPr/>
                    </p:nvSpPr>
                    <p:spPr>
                      <a:xfrm rot="10800000" flipV="1">
                        <a:off x="1576059" y="2892588"/>
                        <a:ext cx="1925631" cy="698256"/>
                      </a:xfrm>
                      <a:prstGeom prst="round2SameRect">
                        <a:avLst/>
                      </a:prstGeom>
                      <a:solidFill>
                        <a:srgbClr val="FFFFFF">
                          <a:alpha val="42000"/>
                        </a:srgbClr>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68" name="Group 67">
                      <a:extLst>
                        <a:ext uri="{FF2B5EF4-FFF2-40B4-BE49-F238E27FC236}">
                          <a16:creationId xmlns:a16="http://schemas.microsoft.com/office/drawing/2014/main" xmlns="" id="{A105F79A-B8AB-6DCF-CEA5-E546061941D2}"/>
                        </a:ext>
                      </a:extLst>
                    </p:cNvPr>
                    <p:cNvGrpSpPr/>
                    <p:nvPr/>
                  </p:nvGrpSpPr>
                  <p:grpSpPr>
                    <a:xfrm>
                      <a:off x="1576058" y="2667774"/>
                      <a:ext cx="2454200" cy="889919"/>
                      <a:chOff x="1576058" y="2667774"/>
                      <a:chExt cx="2454200" cy="889919"/>
                    </a:xfrm>
                  </p:grpSpPr>
                  <p:sp>
                    <p:nvSpPr>
                      <p:cNvPr id="69" name="Freeform: Shape 18">
                        <a:extLst>
                          <a:ext uri="{FF2B5EF4-FFF2-40B4-BE49-F238E27FC236}">
                            <a16:creationId xmlns:a16="http://schemas.microsoft.com/office/drawing/2014/main" xmlns="" id="{8430EDC5-8248-F769-C428-AAF43D255740}"/>
                          </a:ext>
                        </a:extLst>
                      </p:cNvPr>
                      <p:cNvSpPr/>
                      <p:nvPr/>
                    </p:nvSpPr>
                    <p:spPr>
                      <a:xfrm flipV="1">
                        <a:off x="1576058" y="2667774"/>
                        <a:ext cx="2454200" cy="889919"/>
                      </a:xfrm>
                      <a:prstGeom prst="rect">
                        <a:avLst/>
                      </a:prstGeom>
                      <a:solidFill>
                        <a:srgbClr val="DE990A"/>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70" name="Rectangle 69">
                        <a:extLst>
                          <a:ext uri="{FF2B5EF4-FFF2-40B4-BE49-F238E27FC236}">
                            <a16:creationId xmlns:a16="http://schemas.microsoft.com/office/drawing/2014/main" xmlns="" id="{62BE4F74-9419-9D0B-A101-67D890E6C800}"/>
                          </a:ext>
                        </a:extLst>
                      </p:cNvPr>
                      <p:cNvSpPr/>
                      <p:nvPr/>
                    </p:nvSpPr>
                    <p:spPr>
                      <a:xfrm>
                        <a:off x="1619805" y="2989550"/>
                        <a:ext cx="2366706" cy="246366"/>
                      </a:xfrm>
                      <a:prstGeom prst="rect">
                        <a:avLst/>
                      </a:prstGeom>
                    </p:spPr>
                    <p:txBody>
                      <a:bodyPr wrap="square"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Legal Frameworks for CNI</a:t>
                        </a:r>
                      </a:p>
                    </p:txBody>
                  </p:sp>
                </p:grpSp>
              </p:grpSp>
              <p:grpSp>
                <p:nvGrpSpPr>
                  <p:cNvPr id="63" name="Group 62">
                    <a:extLst>
                      <a:ext uri="{FF2B5EF4-FFF2-40B4-BE49-F238E27FC236}">
                        <a16:creationId xmlns:a16="http://schemas.microsoft.com/office/drawing/2014/main" xmlns="" id="{91D42429-CBD9-C161-FD3D-002AD42FFCF4}"/>
                      </a:ext>
                    </a:extLst>
                  </p:cNvPr>
                  <p:cNvGrpSpPr/>
                  <p:nvPr/>
                </p:nvGrpSpPr>
                <p:grpSpPr>
                  <a:xfrm>
                    <a:off x="1578838" y="3581726"/>
                    <a:ext cx="1920075" cy="50292"/>
                    <a:chOff x="1581520" y="3581726"/>
                    <a:chExt cx="1920075" cy="50292"/>
                  </a:xfrm>
                </p:grpSpPr>
                <p:sp>
                  <p:nvSpPr>
                    <p:cNvPr id="65" name="Oval 64">
                      <a:extLst>
                        <a:ext uri="{FF2B5EF4-FFF2-40B4-BE49-F238E27FC236}">
                          <a16:creationId xmlns:a16="http://schemas.microsoft.com/office/drawing/2014/main" xmlns="" id="{0CE76A77-CBF6-B074-3555-60BC93AA4A29}"/>
                        </a:ext>
                      </a:extLst>
                    </p:cNvPr>
                    <p:cNvSpPr/>
                    <p:nvPr/>
                  </p:nvSpPr>
                  <p:spPr>
                    <a:xfrm flipV="1">
                      <a:off x="3451303" y="3581726"/>
                      <a:ext cx="50292" cy="50292"/>
                    </a:xfrm>
                    <a:prstGeom prst="ellipse">
                      <a:avLst/>
                    </a:prstGeom>
                    <a:solidFill>
                      <a:srgbClr val="000000">
                        <a:lumMod val="75000"/>
                        <a:lumOff val="25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66" name="Oval 65">
                      <a:extLst>
                        <a:ext uri="{FF2B5EF4-FFF2-40B4-BE49-F238E27FC236}">
                          <a16:creationId xmlns:a16="http://schemas.microsoft.com/office/drawing/2014/main" xmlns="" id="{D3AEA63B-E52B-BAD0-DB1B-69BBB390F55A}"/>
                        </a:ext>
                      </a:extLst>
                    </p:cNvPr>
                    <p:cNvSpPr/>
                    <p:nvPr/>
                  </p:nvSpPr>
                  <p:spPr>
                    <a:xfrm flipV="1">
                      <a:off x="1581520" y="3581726"/>
                      <a:ext cx="50292" cy="50292"/>
                    </a:xfrm>
                    <a:prstGeom prst="ellipse">
                      <a:avLst/>
                    </a:prstGeom>
                    <a:solidFill>
                      <a:srgbClr val="000000">
                        <a:lumMod val="75000"/>
                        <a:lumOff val="25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64" name="Rectangle: Rounded Corners 83">
                    <a:extLst>
                      <a:ext uri="{FF2B5EF4-FFF2-40B4-BE49-F238E27FC236}">
                        <a16:creationId xmlns:a16="http://schemas.microsoft.com/office/drawing/2014/main" xmlns="" id="{A0A6F5BE-FC7B-D700-118B-C210E1FFA771}"/>
                      </a:ext>
                    </a:extLst>
                  </p:cNvPr>
                  <p:cNvSpPr/>
                  <p:nvPr/>
                </p:nvSpPr>
                <p:spPr>
                  <a:xfrm>
                    <a:off x="1604462" y="5299556"/>
                    <a:ext cx="934415" cy="934416"/>
                  </a:xfrm>
                  <a:custGeom>
                    <a:avLst/>
                    <a:gdLst>
                      <a:gd name="connsiteX0" fmla="*/ 0 w 1868829"/>
                      <a:gd name="connsiteY0" fmla="*/ 934415 h 3644900"/>
                      <a:gd name="connsiteX1" fmla="*/ 934415 w 1868829"/>
                      <a:gd name="connsiteY1" fmla="*/ 0 h 3644900"/>
                      <a:gd name="connsiteX2" fmla="*/ 934415 w 1868829"/>
                      <a:gd name="connsiteY2" fmla="*/ 0 h 3644900"/>
                      <a:gd name="connsiteX3" fmla="*/ 1868830 w 1868829"/>
                      <a:gd name="connsiteY3" fmla="*/ 934415 h 3644900"/>
                      <a:gd name="connsiteX4" fmla="*/ 1868829 w 1868829"/>
                      <a:gd name="connsiteY4" fmla="*/ 2710486 h 3644900"/>
                      <a:gd name="connsiteX5" fmla="*/ 934414 w 1868829"/>
                      <a:gd name="connsiteY5" fmla="*/ 3644901 h 3644900"/>
                      <a:gd name="connsiteX6" fmla="*/ 934415 w 1868829"/>
                      <a:gd name="connsiteY6" fmla="*/ 3644900 h 3644900"/>
                      <a:gd name="connsiteX7" fmla="*/ 0 w 1868829"/>
                      <a:gd name="connsiteY7" fmla="*/ 2710485 h 3644900"/>
                      <a:gd name="connsiteX8" fmla="*/ 0 w 1868829"/>
                      <a:gd name="connsiteY8" fmla="*/ 934415 h 3644900"/>
                      <a:gd name="connsiteX0" fmla="*/ 934415 w 1868830"/>
                      <a:gd name="connsiteY0" fmla="*/ 0 h 3644901"/>
                      <a:gd name="connsiteX1" fmla="*/ 1868830 w 1868830"/>
                      <a:gd name="connsiteY1" fmla="*/ 934415 h 3644901"/>
                      <a:gd name="connsiteX2" fmla="*/ 1868829 w 1868830"/>
                      <a:gd name="connsiteY2" fmla="*/ 2710486 h 3644901"/>
                      <a:gd name="connsiteX3" fmla="*/ 934414 w 1868830"/>
                      <a:gd name="connsiteY3" fmla="*/ 3644901 h 3644901"/>
                      <a:gd name="connsiteX4" fmla="*/ 934415 w 1868830"/>
                      <a:gd name="connsiteY4" fmla="*/ 3644900 h 3644901"/>
                      <a:gd name="connsiteX5" fmla="*/ 0 w 1868830"/>
                      <a:gd name="connsiteY5" fmla="*/ 2710485 h 3644901"/>
                      <a:gd name="connsiteX6" fmla="*/ 0 w 1868830"/>
                      <a:gd name="connsiteY6" fmla="*/ 934415 h 3644901"/>
                      <a:gd name="connsiteX7" fmla="*/ 934415 w 1868830"/>
                      <a:gd name="connsiteY7" fmla="*/ 0 h 3644901"/>
                      <a:gd name="connsiteX8" fmla="*/ 1025855 w 1868830"/>
                      <a:gd name="connsiteY8" fmla="*/ 91440 h 3644901"/>
                      <a:gd name="connsiteX0" fmla="*/ 934415 w 1868830"/>
                      <a:gd name="connsiteY0" fmla="*/ 0 h 3644901"/>
                      <a:gd name="connsiteX1" fmla="*/ 1868830 w 1868830"/>
                      <a:gd name="connsiteY1" fmla="*/ 934415 h 3644901"/>
                      <a:gd name="connsiteX2" fmla="*/ 1868829 w 1868830"/>
                      <a:gd name="connsiteY2" fmla="*/ 2710486 h 3644901"/>
                      <a:gd name="connsiteX3" fmla="*/ 934414 w 1868830"/>
                      <a:gd name="connsiteY3" fmla="*/ 3644901 h 3644901"/>
                      <a:gd name="connsiteX4" fmla="*/ 934415 w 1868830"/>
                      <a:gd name="connsiteY4" fmla="*/ 3644900 h 3644901"/>
                      <a:gd name="connsiteX5" fmla="*/ 0 w 1868830"/>
                      <a:gd name="connsiteY5" fmla="*/ 2710485 h 3644901"/>
                      <a:gd name="connsiteX6" fmla="*/ 0 w 1868830"/>
                      <a:gd name="connsiteY6" fmla="*/ 934415 h 3644901"/>
                      <a:gd name="connsiteX7" fmla="*/ 934415 w 1868830"/>
                      <a:gd name="connsiteY7" fmla="*/ 0 h 3644901"/>
                      <a:gd name="connsiteX0" fmla="*/ 934415 w 1868830"/>
                      <a:gd name="connsiteY0" fmla="*/ 0 h 3644901"/>
                      <a:gd name="connsiteX1" fmla="*/ 1868830 w 1868830"/>
                      <a:gd name="connsiteY1" fmla="*/ 934415 h 3644901"/>
                      <a:gd name="connsiteX2" fmla="*/ 1868829 w 1868830"/>
                      <a:gd name="connsiteY2" fmla="*/ 2710486 h 3644901"/>
                      <a:gd name="connsiteX3" fmla="*/ 934414 w 1868830"/>
                      <a:gd name="connsiteY3" fmla="*/ 3644901 h 3644901"/>
                      <a:gd name="connsiteX4" fmla="*/ 934415 w 1868830"/>
                      <a:gd name="connsiteY4" fmla="*/ 3644900 h 3644901"/>
                      <a:gd name="connsiteX5" fmla="*/ 0 w 1868830"/>
                      <a:gd name="connsiteY5" fmla="*/ 2710485 h 3644901"/>
                      <a:gd name="connsiteX6" fmla="*/ 0 w 1868830"/>
                      <a:gd name="connsiteY6" fmla="*/ 934415 h 3644901"/>
                      <a:gd name="connsiteX0" fmla="*/ 934415 w 1868830"/>
                      <a:gd name="connsiteY0" fmla="*/ 0 h 3644901"/>
                      <a:gd name="connsiteX1" fmla="*/ 1868830 w 1868830"/>
                      <a:gd name="connsiteY1" fmla="*/ 934415 h 3644901"/>
                      <a:gd name="connsiteX2" fmla="*/ 1868829 w 1868830"/>
                      <a:gd name="connsiteY2" fmla="*/ 2710486 h 3644901"/>
                      <a:gd name="connsiteX3" fmla="*/ 934414 w 1868830"/>
                      <a:gd name="connsiteY3" fmla="*/ 3644901 h 3644901"/>
                      <a:gd name="connsiteX4" fmla="*/ 934415 w 1868830"/>
                      <a:gd name="connsiteY4" fmla="*/ 3644900 h 3644901"/>
                      <a:gd name="connsiteX5" fmla="*/ 0 w 1868830"/>
                      <a:gd name="connsiteY5" fmla="*/ 2710485 h 3644901"/>
                      <a:gd name="connsiteX0" fmla="*/ 1868830 w 1868830"/>
                      <a:gd name="connsiteY0" fmla="*/ 0 h 2710486"/>
                      <a:gd name="connsiteX1" fmla="*/ 1868829 w 1868830"/>
                      <a:gd name="connsiteY1" fmla="*/ 1776071 h 2710486"/>
                      <a:gd name="connsiteX2" fmla="*/ 934414 w 1868830"/>
                      <a:gd name="connsiteY2" fmla="*/ 2710486 h 2710486"/>
                      <a:gd name="connsiteX3" fmla="*/ 934415 w 1868830"/>
                      <a:gd name="connsiteY3" fmla="*/ 2710485 h 2710486"/>
                      <a:gd name="connsiteX4" fmla="*/ 0 w 1868830"/>
                      <a:gd name="connsiteY4" fmla="*/ 1776070 h 2710486"/>
                      <a:gd name="connsiteX0" fmla="*/ 1868829 w 1868829"/>
                      <a:gd name="connsiteY0" fmla="*/ 1 h 934416"/>
                      <a:gd name="connsiteX1" fmla="*/ 934414 w 1868829"/>
                      <a:gd name="connsiteY1" fmla="*/ 934416 h 934416"/>
                      <a:gd name="connsiteX2" fmla="*/ 934415 w 1868829"/>
                      <a:gd name="connsiteY2" fmla="*/ 934415 h 934416"/>
                      <a:gd name="connsiteX3" fmla="*/ 0 w 1868829"/>
                      <a:gd name="connsiteY3" fmla="*/ 0 h 934416"/>
                      <a:gd name="connsiteX0" fmla="*/ 934414 w 934415"/>
                      <a:gd name="connsiteY0" fmla="*/ 934416 h 934416"/>
                      <a:gd name="connsiteX1" fmla="*/ 934415 w 934415"/>
                      <a:gd name="connsiteY1" fmla="*/ 934415 h 934416"/>
                      <a:gd name="connsiteX2" fmla="*/ 0 w 934415"/>
                      <a:gd name="connsiteY2" fmla="*/ 0 h 934416"/>
                    </a:gdLst>
                    <a:ahLst/>
                    <a:cxnLst>
                      <a:cxn ang="0">
                        <a:pos x="connsiteX0" y="connsiteY0"/>
                      </a:cxn>
                      <a:cxn ang="0">
                        <a:pos x="connsiteX1" y="connsiteY1"/>
                      </a:cxn>
                      <a:cxn ang="0">
                        <a:pos x="connsiteX2" y="connsiteY2"/>
                      </a:cxn>
                    </a:cxnLst>
                    <a:rect l="l" t="t" r="r" b="b"/>
                    <a:pathLst>
                      <a:path w="934415" h="934416">
                        <a:moveTo>
                          <a:pt x="934414" y="934416"/>
                        </a:moveTo>
                        <a:lnTo>
                          <a:pt x="934415" y="934415"/>
                        </a:lnTo>
                        <a:cubicBezTo>
                          <a:pt x="418352" y="934415"/>
                          <a:pt x="0" y="516063"/>
                          <a:pt x="0" y="0"/>
                        </a:cubicBezTo>
                      </a:path>
                    </a:pathLst>
                  </a:custGeom>
                  <a:noFill/>
                  <a:ln w="57150" cap="flat" cmpd="sng" algn="ctr">
                    <a:solidFill>
                      <a:srgbClr val="DE990A"/>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60" name="TextBox 59">
                  <a:extLst>
                    <a:ext uri="{FF2B5EF4-FFF2-40B4-BE49-F238E27FC236}">
                      <a16:creationId xmlns:a16="http://schemas.microsoft.com/office/drawing/2014/main" xmlns="" id="{300319E1-BBBB-6738-D7DA-130C50D23AC2}"/>
                    </a:ext>
                  </a:extLst>
                </p:cNvPr>
                <p:cNvSpPr txBox="1"/>
                <p:nvPr/>
              </p:nvSpPr>
              <p:spPr>
                <a:xfrm>
                  <a:off x="1433159" y="2185121"/>
                  <a:ext cx="1332321" cy="25571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Arial" panose="020B0604020202020204" pitchFamily="34" charset="0"/>
                  </a:endParaRPr>
                </a:p>
              </p:txBody>
            </p:sp>
          </p:grpSp>
          <p:grpSp>
            <p:nvGrpSpPr>
              <p:cNvPr id="53" name="Group 52">
                <a:extLst>
                  <a:ext uri="{FF2B5EF4-FFF2-40B4-BE49-F238E27FC236}">
                    <a16:creationId xmlns:a16="http://schemas.microsoft.com/office/drawing/2014/main" xmlns="" id="{9664C829-8359-3D96-6086-846C6CF0293A}"/>
                  </a:ext>
                </a:extLst>
              </p:cNvPr>
              <p:cNvGrpSpPr/>
              <p:nvPr/>
            </p:nvGrpSpPr>
            <p:grpSpPr>
              <a:xfrm>
                <a:off x="2868158" y="1910383"/>
                <a:ext cx="634032" cy="634034"/>
                <a:chOff x="1204936" y="1825586"/>
                <a:chExt cx="773625" cy="773625"/>
              </a:xfrm>
            </p:grpSpPr>
            <p:sp>
              <p:nvSpPr>
                <p:cNvPr id="54" name="Rectangle 53">
                  <a:extLst>
                    <a:ext uri="{FF2B5EF4-FFF2-40B4-BE49-F238E27FC236}">
                      <a16:creationId xmlns:a16="http://schemas.microsoft.com/office/drawing/2014/main" xmlns="" id="{FA9D3662-EB65-76BB-F081-1D900A7262FC}"/>
                    </a:ext>
                  </a:extLst>
                </p:cNvPr>
                <p:cNvSpPr/>
                <p:nvPr/>
              </p:nvSpPr>
              <p:spPr>
                <a:xfrm>
                  <a:off x="1204936" y="1825586"/>
                  <a:ext cx="773625" cy="773625"/>
                </a:xfrm>
                <a:prstGeom prst="rect">
                  <a:avLst/>
                </a:prstGeom>
                <a:solidFill>
                  <a:srgbClr val="FFFFFF"/>
                </a:solidFill>
                <a:ln w="12700" cap="flat" cmpd="sng" algn="ctr">
                  <a:solidFill>
                    <a:srgbClr val="DE990A"/>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5" name="Freeform: Shape 67">
                  <a:extLst>
                    <a:ext uri="{FF2B5EF4-FFF2-40B4-BE49-F238E27FC236}">
                      <a16:creationId xmlns:a16="http://schemas.microsoft.com/office/drawing/2014/main" xmlns="" id="{0651459C-6B91-EEB3-0ADB-ABFEA4404DD9}"/>
                    </a:ext>
                  </a:extLst>
                </p:cNvPr>
                <p:cNvSpPr/>
                <p:nvPr/>
              </p:nvSpPr>
              <p:spPr>
                <a:xfrm>
                  <a:off x="1313579" y="2351586"/>
                  <a:ext cx="556338" cy="171572"/>
                </a:xfrm>
                <a:custGeom>
                  <a:avLst/>
                  <a:gdLst>
                    <a:gd name="connsiteX0" fmla="*/ 0 w 556338"/>
                    <a:gd name="connsiteY0" fmla="*/ 0 h 171572"/>
                    <a:gd name="connsiteX1" fmla="*/ 556338 w 556338"/>
                    <a:gd name="connsiteY1" fmla="*/ 0 h 171572"/>
                    <a:gd name="connsiteX2" fmla="*/ 537462 w 556338"/>
                    <a:gd name="connsiteY2" fmla="*/ 34561 h 171572"/>
                    <a:gd name="connsiteX3" fmla="*/ 278169 w 556338"/>
                    <a:gd name="connsiteY3" fmla="*/ 171572 h 171572"/>
                    <a:gd name="connsiteX4" fmla="*/ 18876 w 556338"/>
                    <a:gd name="connsiteY4" fmla="*/ 34561 h 171572"/>
                    <a:gd name="connsiteX5" fmla="*/ 0 w 556338"/>
                    <a:gd name="connsiteY5" fmla="*/ 0 h 171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6338" h="171572">
                      <a:moveTo>
                        <a:pt x="0" y="0"/>
                      </a:moveTo>
                      <a:lnTo>
                        <a:pt x="556338" y="0"/>
                      </a:lnTo>
                      <a:lnTo>
                        <a:pt x="537462" y="34561"/>
                      </a:lnTo>
                      <a:cubicBezTo>
                        <a:pt x="481268" y="117224"/>
                        <a:pt x="386105" y="171572"/>
                        <a:pt x="278169" y="171572"/>
                      </a:cubicBezTo>
                      <a:cubicBezTo>
                        <a:pt x="170233" y="171572"/>
                        <a:pt x="75070" y="117224"/>
                        <a:pt x="18876" y="34561"/>
                      </a:cubicBezTo>
                      <a:lnTo>
                        <a:pt x="0" y="0"/>
                      </a:lnTo>
                      <a:close/>
                    </a:path>
                  </a:pathLst>
                </a:custGeom>
                <a:solidFill>
                  <a:srgbClr val="DE990A"/>
                </a:solidFill>
                <a:ln w="12700" cap="flat" cmpd="sng" algn="ctr">
                  <a:noFill/>
                  <a:prstDash val="solid"/>
                  <a:miter lim="800000"/>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grpSp>
        <p:grpSp>
          <p:nvGrpSpPr>
            <p:cNvPr id="9" name="Group 8">
              <a:extLst>
                <a:ext uri="{FF2B5EF4-FFF2-40B4-BE49-F238E27FC236}">
                  <a16:creationId xmlns:a16="http://schemas.microsoft.com/office/drawing/2014/main" xmlns="" id="{55E358F3-F30F-D08D-B436-BFB46662D3FE}"/>
                </a:ext>
              </a:extLst>
            </p:cNvPr>
            <p:cNvGrpSpPr/>
            <p:nvPr/>
          </p:nvGrpSpPr>
          <p:grpSpPr>
            <a:xfrm>
              <a:off x="6043735" y="1649087"/>
              <a:ext cx="2824926" cy="4583091"/>
              <a:chOff x="6043735" y="1649087"/>
              <a:chExt cx="2824926" cy="4583091"/>
            </a:xfrm>
          </p:grpSpPr>
          <p:grpSp>
            <p:nvGrpSpPr>
              <p:cNvPr id="35" name="Group 34">
                <a:extLst>
                  <a:ext uri="{FF2B5EF4-FFF2-40B4-BE49-F238E27FC236}">
                    <a16:creationId xmlns:a16="http://schemas.microsoft.com/office/drawing/2014/main" xmlns="" id="{FABD9D89-64E3-5160-F891-C04715D2C7B1}"/>
                  </a:ext>
                </a:extLst>
              </p:cNvPr>
              <p:cNvGrpSpPr/>
              <p:nvPr/>
            </p:nvGrpSpPr>
            <p:grpSpPr>
              <a:xfrm>
                <a:off x="6262613" y="1649087"/>
                <a:ext cx="2606048" cy="4583091"/>
                <a:chOff x="1087487" y="1726674"/>
                <a:chExt cx="2405842" cy="4231000"/>
              </a:xfrm>
            </p:grpSpPr>
            <p:sp>
              <p:nvSpPr>
                <p:cNvPr id="37" name="Rectangle 36">
                  <a:extLst>
                    <a:ext uri="{FF2B5EF4-FFF2-40B4-BE49-F238E27FC236}">
                      <a16:creationId xmlns:a16="http://schemas.microsoft.com/office/drawing/2014/main" xmlns="" id="{1FD29B8A-1669-3158-EFAF-E304AD436277}"/>
                    </a:ext>
                  </a:extLst>
                </p:cNvPr>
                <p:cNvSpPr/>
                <p:nvPr/>
              </p:nvSpPr>
              <p:spPr>
                <a:xfrm>
                  <a:off x="1175022" y="3337503"/>
                  <a:ext cx="1744358" cy="1790031"/>
                </a:xfrm>
                <a:prstGeom prst="rect">
                  <a:avLst/>
                </a:prstGeom>
              </p:spPr>
              <p:txBody>
                <a:bodyPr wrap="square">
                  <a:spAutoFit/>
                </a:bodyPr>
                <a:lstStyle/>
                <a:p>
                  <a:pPr marL="182880" marR="0" lvl="0" indent="-18288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GB" sz="1200" b="0" i="0" u="none" strike="noStrike" kern="0" cap="none" spc="0" normalizeH="0" baseline="0" noProof="0" dirty="0">
                      <a:ln>
                        <a:noFill/>
                      </a:ln>
                      <a:solidFill>
                        <a:srgbClr val="0070C0"/>
                      </a:solidFill>
                      <a:effectLst/>
                      <a:uLnTx/>
                      <a:uFillTx/>
                      <a:latin typeface="Century Gothic" panose="020B0502020202020204" pitchFamily="34" charset="0"/>
                      <a:ea typeface="+mn-ea"/>
                      <a:cs typeface="Arial" panose="020B0604020202020204" pitchFamily="34" charset="0"/>
                    </a:rPr>
                    <a:t>Local framework guiding data protection.</a:t>
                  </a:r>
                </a:p>
                <a:p>
                  <a:pPr marL="182880" marR="0" lvl="0" indent="-18288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GB" sz="1200" b="0" i="0" u="none" strike="noStrike" kern="0" cap="none" spc="0" normalizeH="0" baseline="0" noProof="0" dirty="0">
                      <a:ln>
                        <a:noFill/>
                      </a:ln>
                      <a:solidFill>
                        <a:srgbClr val="0070C0"/>
                      </a:solidFill>
                      <a:effectLst/>
                      <a:uLnTx/>
                      <a:uFillTx/>
                      <a:latin typeface="Century Gothic" panose="020B0502020202020204" pitchFamily="34" charset="0"/>
                      <a:ea typeface="+mn-ea"/>
                      <a:cs typeface="Arial" panose="020B0604020202020204" pitchFamily="34" charset="0"/>
                    </a:rPr>
                    <a:t>Compliance showcases commitment to privacy standards.</a:t>
                  </a:r>
                </a:p>
                <a:p>
                  <a:pPr marL="182880" marR="0" lvl="0" indent="-18288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GB" sz="1200" b="0" i="0" u="none" strike="noStrike" kern="0" cap="none" spc="0" normalizeH="0" baseline="0" noProof="0" dirty="0">
                      <a:ln>
                        <a:noFill/>
                      </a:ln>
                      <a:solidFill>
                        <a:srgbClr val="0070C0"/>
                      </a:solidFill>
                      <a:effectLst/>
                      <a:uLnTx/>
                      <a:uFillTx/>
                      <a:latin typeface="Century Gothic" panose="020B0502020202020204" pitchFamily="34" charset="0"/>
                      <a:ea typeface="+mn-ea"/>
                      <a:cs typeface="Arial" panose="020B0604020202020204" pitchFamily="34" charset="0"/>
                    </a:rPr>
                    <a:t>All Zimbabwean organisations should abide by this.</a:t>
                  </a:r>
                </a:p>
              </p:txBody>
            </p:sp>
            <p:grpSp>
              <p:nvGrpSpPr>
                <p:cNvPr id="38" name="Group 37">
                  <a:extLst>
                    <a:ext uri="{FF2B5EF4-FFF2-40B4-BE49-F238E27FC236}">
                      <a16:creationId xmlns:a16="http://schemas.microsoft.com/office/drawing/2014/main" xmlns="" id="{04D712F2-B753-6A37-B0DF-32C9A14A6349}"/>
                    </a:ext>
                  </a:extLst>
                </p:cNvPr>
                <p:cNvGrpSpPr/>
                <p:nvPr/>
              </p:nvGrpSpPr>
              <p:grpSpPr>
                <a:xfrm>
                  <a:off x="1087487" y="1726674"/>
                  <a:ext cx="2405842" cy="4231000"/>
                  <a:chOff x="1576058" y="1917930"/>
                  <a:chExt cx="2454200" cy="4316042"/>
                </a:xfrm>
              </p:grpSpPr>
              <p:sp>
                <p:nvSpPr>
                  <p:cNvPr id="40" name="Rectangle: Rounded Corners 34">
                    <a:extLst>
                      <a:ext uri="{FF2B5EF4-FFF2-40B4-BE49-F238E27FC236}">
                        <a16:creationId xmlns:a16="http://schemas.microsoft.com/office/drawing/2014/main" xmlns="" id="{95A7F0F9-743C-995D-AEFD-76F3BFF90A03}"/>
                      </a:ext>
                    </a:extLst>
                  </p:cNvPr>
                  <p:cNvSpPr/>
                  <p:nvPr/>
                </p:nvSpPr>
                <p:spPr>
                  <a:xfrm>
                    <a:off x="1604462" y="1917930"/>
                    <a:ext cx="1868829" cy="4313062"/>
                  </a:xfrm>
                  <a:prstGeom prst="roundRect">
                    <a:avLst/>
                  </a:prstGeom>
                  <a:noFill/>
                  <a:ln w="6350" cap="flat" cmpd="sng" algn="ctr">
                    <a:solidFill>
                      <a:srgbClr val="000000">
                        <a:lumMod val="50000"/>
                        <a:lumOff val="50000"/>
                      </a:srgbClr>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grpSp>
                <p:nvGrpSpPr>
                  <p:cNvPr id="41" name="Group 40">
                    <a:extLst>
                      <a:ext uri="{FF2B5EF4-FFF2-40B4-BE49-F238E27FC236}">
                        <a16:creationId xmlns:a16="http://schemas.microsoft.com/office/drawing/2014/main" xmlns="" id="{A4AAE068-A5A4-B87A-9CB9-B7B4031D9D5B}"/>
                      </a:ext>
                    </a:extLst>
                  </p:cNvPr>
                  <p:cNvGrpSpPr/>
                  <p:nvPr/>
                </p:nvGrpSpPr>
                <p:grpSpPr>
                  <a:xfrm>
                    <a:off x="1576058" y="2667774"/>
                    <a:ext cx="2454200" cy="923070"/>
                    <a:chOff x="1576058" y="2667774"/>
                    <a:chExt cx="2454200" cy="923070"/>
                  </a:xfrm>
                </p:grpSpPr>
                <p:grpSp>
                  <p:nvGrpSpPr>
                    <p:cNvPr id="46" name="Group 45">
                      <a:extLst>
                        <a:ext uri="{FF2B5EF4-FFF2-40B4-BE49-F238E27FC236}">
                          <a16:creationId xmlns:a16="http://schemas.microsoft.com/office/drawing/2014/main" xmlns="" id="{25AF47B6-2F7D-1FC2-D76F-F7484992B7A2}"/>
                        </a:ext>
                      </a:extLst>
                    </p:cNvPr>
                    <p:cNvGrpSpPr/>
                    <p:nvPr/>
                  </p:nvGrpSpPr>
                  <p:grpSpPr>
                    <a:xfrm>
                      <a:off x="1576059" y="2892588"/>
                      <a:ext cx="1925632" cy="698256"/>
                      <a:chOff x="1576059" y="2892588"/>
                      <a:chExt cx="1925632" cy="698256"/>
                    </a:xfrm>
                  </p:grpSpPr>
                  <p:sp>
                    <p:nvSpPr>
                      <p:cNvPr id="50" name="Freeform: Shape 18">
                        <a:extLst>
                          <a:ext uri="{FF2B5EF4-FFF2-40B4-BE49-F238E27FC236}">
                            <a16:creationId xmlns:a16="http://schemas.microsoft.com/office/drawing/2014/main" xmlns="" id="{DD96FE23-C386-04E4-E80A-8A43908DF944}"/>
                          </a:ext>
                        </a:extLst>
                      </p:cNvPr>
                      <p:cNvSpPr/>
                      <p:nvPr/>
                    </p:nvSpPr>
                    <p:spPr>
                      <a:xfrm rot="10800000" flipV="1">
                        <a:off x="1576060" y="2892588"/>
                        <a:ext cx="1925631" cy="698256"/>
                      </a:xfrm>
                      <a:prstGeom prst="round2SameRect">
                        <a:avLst/>
                      </a:prstGeom>
                      <a:solidFill>
                        <a:srgbClr val="FFFFFF">
                          <a:lumMod val="95000"/>
                        </a:srgbClr>
                      </a:solidFill>
                      <a:ln w="12700" cap="flat" cmpd="sng" algn="ctr">
                        <a:no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51" name="Freeform: Shape 18">
                        <a:extLst>
                          <a:ext uri="{FF2B5EF4-FFF2-40B4-BE49-F238E27FC236}">
                            <a16:creationId xmlns:a16="http://schemas.microsoft.com/office/drawing/2014/main" xmlns="" id="{F3779AD4-F824-C536-90C5-17349BF29319}"/>
                          </a:ext>
                        </a:extLst>
                      </p:cNvPr>
                      <p:cNvSpPr/>
                      <p:nvPr/>
                    </p:nvSpPr>
                    <p:spPr>
                      <a:xfrm rot="10800000" flipV="1">
                        <a:off x="1576059" y="2892588"/>
                        <a:ext cx="1925631" cy="698256"/>
                      </a:xfrm>
                      <a:prstGeom prst="round2SameRect">
                        <a:avLst/>
                      </a:prstGeom>
                      <a:solidFill>
                        <a:srgbClr val="FFFFFF">
                          <a:alpha val="42000"/>
                        </a:srgbClr>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47" name="Group 46">
                      <a:extLst>
                        <a:ext uri="{FF2B5EF4-FFF2-40B4-BE49-F238E27FC236}">
                          <a16:creationId xmlns:a16="http://schemas.microsoft.com/office/drawing/2014/main" xmlns="" id="{5191AE8A-77B6-81B1-9674-52B434BBE267}"/>
                        </a:ext>
                      </a:extLst>
                    </p:cNvPr>
                    <p:cNvGrpSpPr/>
                    <p:nvPr/>
                  </p:nvGrpSpPr>
                  <p:grpSpPr>
                    <a:xfrm>
                      <a:off x="1576058" y="2667774"/>
                      <a:ext cx="2454200" cy="889919"/>
                      <a:chOff x="1576058" y="2667774"/>
                      <a:chExt cx="2454200" cy="889919"/>
                    </a:xfrm>
                  </p:grpSpPr>
                  <p:sp>
                    <p:nvSpPr>
                      <p:cNvPr id="48" name="Freeform: Shape 18">
                        <a:extLst>
                          <a:ext uri="{FF2B5EF4-FFF2-40B4-BE49-F238E27FC236}">
                            <a16:creationId xmlns:a16="http://schemas.microsoft.com/office/drawing/2014/main" xmlns="" id="{CC62A08C-84CC-6FAF-A687-4C39BBBF1BD4}"/>
                          </a:ext>
                        </a:extLst>
                      </p:cNvPr>
                      <p:cNvSpPr/>
                      <p:nvPr/>
                    </p:nvSpPr>
                    <p:spPr>
                      <a:xfrm flipV="1">
                        <a:off x="1576058" y="2667774"/>
                        <a:ext cx="2454200" cy="889919"/>
                      </a:xfrm>
                      <a:prstGeom prst="rect">
                        <a:avLst/>
                      </a:prstGeom>
                      <a:solidFill>
                        <a:srgbClr val="C1121F"/>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49" name="Rectangle 48">
                        <a:extLst>
                          <a:ext uri="{FF2B5EF4-FFF2-40B4-BE49-F238E27FC236}">
                            <a16:creationId xmlns:a16="http://schemas.microsoft.com/office/drawing/2014/main" xmlns="" id="{52ECA092-5742-A342-9C15-91E74EE96996}"/>
                          </a:ext>
                        </a:extLst>
                      </p:cNvPr>
                      <p:cNvSpPr/>
                      <p:nvPr/>
                    </p:nvSpPr>
                    <p:spPr>
                      <a:xfrm>
                        <a:off x="1629130" y="2895351"/>
                        <a:ext cx="2393460" cy="434764"/>
                      </a:xfrm>
                      <a:prstGeom prst="rect">
                        <a:avLst/>
                      </a:prstGeom>
                    </p:spPr>
                    <p:txBody>
                      <a:bodyPr wrap="square"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dirty="0">
                            <a:ln>
                              <a:noFill/>
                            </a:ln>
                            <a:solidFill>
                              <a:srgbClr val="FFFFFF"/>
                            </a:solidFill>
                            <a:effectLst/>
                            <a:uLnTx/>
                            <a:uFillTx/>
                            <a:latin typeface="Century Gothic" panose="020B0502020202020204" pitchFamily="34" charset="0"/>
                            <a:ea typeface="+mn-ea"/>
                            <a:cs typeface="Arial" panose="020B0604020202020204" pitchFamily="34" charset="0"/>
                          </a:rPr>
                          <a:t>Zimbabwe Public Data Protection Act</a:t>
                        </a:r>
                        <a:endParaRPr kumimoji="0" lang="en-US" sz="1200" b="1" i="0" u="none" strike="noStrike" kern="0" cap="none" spc="0" normalizeH="0" baseline="0" noProof="0" dirty="0">
                          <a:ln>
                            <a:noFill/>
                          </a:ln>
                          <a:solidFill>
                            <a:srgbClr val="FFFFFF"/>
                          </a:solidFill>
                          <a:effectLst/>
                          <a:uLnTx/>
                          <a:uFillTx/>
                          <a:latin typeface="Century Gothic" panose="020B0502020202020204" pitchFamily="34" charset="0"/>
                          <a:ea typeface="+mn-ea"/>
                          <a:cs typeface="Arial" panose="020B0604020202020204" pitchFamily="34" charset="0"/>
                        </a:endParaRPr>
                      </a:p>
                    </p:txBody>
                  </p:sp>
                </p:grpSp>
              </p:grpSp>
              <p:grpSp>
                <p:nvGrpSpPr>
                  <p:cNvPr id="42" name="Group 41">
                    <a:extLst>
                      <a:ext uri="{FF2B5EF4-FFF2-40B4-BE49-F238E27FC236}">
                        <a16:creationId xmlns:a16="http://schemas.microsoft.com/office/drawing/2014/main" xmlns="" id="{A5D0BA58-BA44-C1B9-88EB-B470D5323563}"/>
                      </a:ext>
                    </a:extLst>
                  </p:cNvPr>
                  <p:cNvGrpSpPr/>
                  <p:nvPr/>
                </p:nvGrpSpPr>
                <p:grpSpPr>
                  <a:xfrm>
                    <a:off x="1578838" y="3581726"/>
                    <a:ext cx="1920075" cy="50292"/>
                    <a:chOff x="1581520" y="3581726"/>
                    <a:chExt cx="1920075" cy="50292"/>
                  </a:xfrm>
                </p:grpSpPr>
                <p:sp>
                  <p:nvSpPr>
                    <p:cNvPr id="44" name="Oval 43">
                      <a:extLst>
                        <a:ext uri="{FF2B5EF4-FFF2-40B4-BE49-F238E27FC236}">
                          <a16:creationId xmlns:a16="http://schemas.microsoft.com/office/drawing/2014/main" xmlns="" id="{1B2AE105-1C85-84C8-A95F-0793841010D0}"/>
                        </a:ext>
                      </a:extLst>
                    </p:cNvPr>
                    <p:cNvSpPr/>
                    <p:nvPr/>
                  </p:nvSpPr>
                  <p:spPr>
                    <a:xfrm flipV="1">
                      <a:off x="3451303" y="3581726"/>
                      <a:ext cx="50292" cy="50292"/>
                    </a:xfrm>
                    <a:prstGeom prst="ellipse">
                      <a:avLst/>
                    </a:prstGeom>
                    <a:solidFill>
                      <a:srgbClr val="000000">
                        <a:lumMod val="75000"/>
                        <a:lumOff val="25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5" name="Oval 44">
                      <a:extLst>
                        <a:ext uri="{FF2B5EF4-FFF2-40B4-BE49-F238E27FC236}">
                          <a16:creationId xmlns:a16="http://schemas.microsoft.com/office/drawing/2014/main" xmlns="" id="{CA35DB52-D913-0AD3-E998-97270E4D6B75}"/>
                        </a:ext>
                      </a:extLst>
                    </p:cNvPr>
                    <p:cNvSpPr/>
                    <p:nvPr/>
                  </p:nvSpPr>
                  <p:spPr>
                    <a:xfrm flipV="1">
                      <a:off x="1581520" y="3581726"/>
                      <a:ext cx="50292" cy="50292"/>
                    </a:xfrm>
                    <a:prstGeom prst="ellipse">
                      <a:avLst/>
                    </a:prstGeom>
                    <a:solidFill>
                      <a:srgbClr val="000000">
                        <a:lumMod val="75000"/>
                        <a:lumOff val="25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43" name="Rectangle: Rounded Corners 83">
                    <a:extLst>
                      <a:ext uri="{FF2B5EF4-FFF2-40B4-BE49-F238E27FC236}">
                        <a16:creationId xmlns:a16="http://schemas.microsoft.com/office/drawing/2014/main" xmlns="" id="{6E826F15-D0F1-953D-0660-1B98D79F3D70}"/>
                      </a:ext>
                    </a:extLst>
                  </p:cNvPr>
                  <p:cNvSpPr/>
                  <p:nvPr/>
                </p:nvSpPr>
                <p:spPr>
                  <a:xfrm>
                    <a:off x="1604462" y="5299556"/>
                    <a:ext cx="934415" cy="934416"/>
                  </a:xfrm>
                  <a:custGeom>
                    <a:avLst/>
                    <a:gdLst>
                      <a:gd name="connsiteX0" fmla="*/ 0 w 1868829"/>
                      <a:gd name="connsiteY0" fmla="*/ 934415 h 3644900"/>
                      <a:gd name="connsiteX1" fmla="*/ 934415 w 1868829"/>
                      <a:gd name="connsiteY1" fmla="*/ 0 h 3644900"/>
                      <a:gd name="connsiteX2" fmla="*/ 934415 w 1868829"/>
                      <a:gd name="connsiteY2" fmla="*/ 0 h 3644900"/>
                      <a:gd name="connsiteX3" fmla="*/ 1868830 w 1868829"/>
                      <a:gd name="connsiteY3" fmla="*/ 934415 h 3644900"/>
                      <a:gd name="connsiteX4" fmla="*/ 1868829 w 1868829"/>
                      <a:gd name="connsiteY4" fmla="*/ 2710486 h 3644900"/>
                      <a:gd name="connsiteX5" fmla="*/ 934414 w 1868829"/>
                      <a:gd name="connsiteY5" fmla="*/ 3644901 h 3644900"/>
                      <a:gd name="connsiteX6" fmla="*/ 934415 w 1868829"/>
                      <a:gd name="connsiteY6" fmla="*/ 3644900 h 3644900"/>
                      <a:gd name="connsiteX7" fmla="*/ 0 w 1868829"/>
                      <a:gd name="connsiteY7" fmla="*/ 2710485 h 3644900"/>
                      <a:gd name="connsiteX8" fmla="*/ 0 w 1868829"/>
                      <a:gd name="connsiteY8" fmla="*/ 934415 h 3644900"/>
                      <a:gd name="connsiteX0" fmla="*/ 934415 w 1868830"/>
                      <a:gd name="connsiteY0" fmla="*/ 0 h 3644901"/>
                      <a:gd name="connsiteX1" fmla="*/ 1868830 w 1868830"/>
                      <a:gd name="connsiteY1" fmla="*/ 934415 h 3644901"/>
                      <a:gd name="connsiteX2" fmla="*/ 1868829 w 1868830"/>
                      <a:gd name="connsiteY2" fmla="*/ 2710486 h 3644901"/>
                      <a:gd name="connsiteX3" fmla="*/ 934414 w 1868830"/>
                      <a:gd name="connsiteY3" fmla="*/ 3644901 h 3644901"/>
                      <a:gd name="connsiteX4" fmla="*/ 934415 w 1868830"/>
                      <a:gd name="connsiteY4" fmla="*/ 3644900 h 3644901"/>
                      <a:gd name="connsiteX5" fmla="*/ 0 w 1868830"/>
                      <a:gd name="connsiteY5" fmla="*/ 2710485 h 3644901"/>
                      <a:gd name="connsiteX6" fmla="*/ 0 w 1868830"/>
                      <a:gd name="connsiteY6" fmla="*/ 934415 h 3644901"/>
                      <a:gd name="connsiteX7" fmla="*/ 934415 w 1868830"/>
                      <a:gd name="connsiteY7" fmla="*/ 0 h 3644901"/>
                      <a:gd name="connsiteX8" fmla="*/ 1025855 w 1868830"/>
                      <a:gd name="connsiteY8" fmla="*/ 91440 h 3644901"/>
                      <a:gd name="connsiteX0" fmla="*/ 934415 w 1868830"/>
                      <a:gd name="connsiteY0" fmla="*/ 0 h 3644901"/>
                      <a:gd name="connsiteX1" fmla="*/ 1868830 w 1868830"/>
                      <a:gd name="connsiteY1" fmla="*/ 934415 h 3644901"/>
                      <a:gd name="connsiteX2" fmla="*/ 1868829 w 1868830"/>
                      <a:gd name="connsiteY2" fmla="*/ 2710486 h 3644901"/>
                      <a:gd name="connsiteX3" fmla="*/ 934414 w 1868830"/>
                      <a:gd name="connsiteY3" fmla="*/ 3644901 h 3644901"/>
                      <a:gd name="connsiteX4" fmla="*/ 934415 w 1868830"/>
                      <a:gd name="connsiteY4" fmla="*/ 3644900 h 3644901"/>
                      <a:gd name="connsiteX5" fmla="*/ 0 w 1868830"/>
                      <a:gd name="connsiteY5" fmla="*/ 2710485 h 3644901"/>
                      <a:gd name="connsiteX6" fmla="*/ 0 w 1868830"/>
                      <a:gd name="connsiteY6" fmla="*/ 934415 h 3644901"/>
                      <a:gd name="connsiteX7" fmla="*/ 934415 w 1868830"/>
                      <a:gd name="connsiteY7" fmla="*/ 0 h 3644901"/>
                      <a:gd name="connsiteX0" fmla="*/ 934415 w 1868830"/>
                      <a:gd name="connsiteY0" fmla="*/ 0 h 3644901"/>
                      <a:gd name="connsiteX1" fmla="*/ 1868830 w 1868830"/>
                      <a:gd name="connsiteY1" fmla="*/ 934415 h 3644901"/>
                      <a:gd name="connsiteX2" fmla="*/ 1868829 w 1868830"/>
                      <a:gd name="connsiteY2" fmla="*/ 2710486 h 3644901"/>
                      <a:gd name="connsiteX3" fmla="*/ 934414 w 1868830"/>
                      <a:gd name="connsiteY3" fmla="*/ 3644901 h 3644901"/>
                      <a:gd name="connsiteX4" fmla="*/ 934415 w 1868830"/>
                      <a:gd name="connsiteY4" fmla="*/ 3644900 h 3644901"/>
                      <a:gd name="connsiteX5" fmla="*/ 0 w 1868830"/>
                      <a:gd name="connsiteY5" fmla="*/ 2710485 h 3644901"/>
                      <a:gd name="connsiteX6" fmla="*/ 0 w 1868830"/>
                      <a:gd name="connsiteY6" fmla="*/ 934415 h 3644901"/>
                      <a:gd name="connsiteX0" fmla="*/ 934415 w 1868830"/>
                      <a:gd name="connsiteY0" fmla="*/ 0 h 3644901"/>
                      <a:gd name="connsiteX1" fmla="*/ 1868830 w 1868830"/>
                      <a:gd name="connsiteY1" fmla="*/ 934415 h 3644901"/>
                      <a:gd name="connsiteX2" fmla="*/ 1868829 w 1868830"/>
                      <a:gd name="connsiteY2" fmla="*/ 2710486 h 3644901"/>
                      <a:gd name="connsiteX3" fmla="*/ 934414 w 1868830"/>
                      <a:gd name="connsiteY3" fmla="*/ 3644901 h 3644901"/>
                      <a:gd name="connsiteX4" fmla="*/ 934415 w 1868830"/>
                      <a:gd name="connsiteY4" fmla="*/ 3644900 h 3644901"/>
                      <a:gd name="connsiteX5" fmla="*/ 0 w 1868830"/>
                      <a:gd name="connsiteY5" fmla="*/ 2710485 h 3644901"/>
                      <a:gd name="connsiteX0" fmla="*/ 1868830 w 1868830"/>
                      <a:gd name="connsiteY0" fmla="*/ 0 h 2710486"/>
                      <a:gd name="connsiteX1" fmla="*/ 1868829 w 1868830"/>
                      <a:gd name="connsiteY1" fmla="*/ 1776071 h 2710486"/>
                      <a:gd name="connsiteX2" fmla="*/ 934414 w 1868830"/>
                      <a:gd name="connsiteY2" fmla="*/ 2710486 h 2710486"/>
                      <a:gd name="connsiteX3" fmla="*/ 934415 w 1868830"/>
                      <a:gd name="connsiteY3" fmla="*/ 2710485 h 2710486"/>
                      <a:gd name="connsiteX4" fmla="*/ 0 w 1868830"/>
                      <a:gd name="connsiteY4" fmla="*/ 1776070 h 2710486"/>
                      <a:gd name="connsiteX0" fmla="*/ 1868829 w 1868829"/>
                      <a:gd name="connsiteY0" fmla="*/ 1 h 934416"/>
                      <a:gd name="connsiteX1" fmla="*/ 934414 w 1868829"/>
                      <a:gd name="connsiteY1" fmla="*/ 934416 h 934416"/>
                      <a:gd name="connsiteX2" fmla="*/ 934415 w 1868829"/>
                      <a:gd name="connsiteY2" fmla="*/ 934415 h 934416"/>
                      <a:gd name="connsiteX3" fmla="*/ 0 w 1868829"/>
                      <a:gd name="connsiteY3" fmla="*/ 0 h 934416"/>
                      <a:gd name="connsiteX0" fmla="*/ 934414 w 934415"/>
                      <a:gd name="connsiteY0" fmla="*/ 934416 h 934416"/>
                      <a:gd name="connsiteX1" fmla="*/ 934415 w 934415"/>
                      <a:gd name="connsiteY1" fmla="*/ 934415 h 934416"/>
                      <a:gd name="connsiteX2" fmla="*/ 0 w 934415"/>
                      <a:gd name="connsiteY2" fmla="*/ 0 h 934416"/>
                    </a:gdLst>
                    <a:ahLst/>
                    <a:cxnLst>
                      <a:cxn ang="0">
                        <a:pos x="connsiteX0" y="connsiteY0"/>
                      </a:cxn>
                      <a:cxn ang="0">
                        <a:pos x="connsiteX1" y="connsiteY1"/>
                      </a:cxn>
                      <a:cxn ang="0">
                        <a:pos x="connsiteX2" y="connsiteY2"/>
                      </a:cxn>
                    </a:cxnLst>
                    <a:rect l="l" t="t" r="r" b="b"/>
                    <a:pathLst>
                      <a:path w="934415" h="934416">
                        <a:moveTo>
                          <a:pt x="934414" y="934416"/>
                        </a:moveTo>
                        <a:lnTo>
                          <a:pt x="934415" y="934415"/>
                        </a:lnTo>
                        <a:cubicBezTo>
                          <a:pt x="418352" y="934415"/>
                          <a:pt x="0" y="516063"/>
                          <a:pt x="0" y="0"/>
                        </a:cubicBezTo>
                      </a:path>
                    </a:pathLst>
                  </a:custGeom>
                  <a:noFill/>
                  <a:ln w="57150" cap="flat" cmpd="sng" algn="ctr">
                    <a:solidFill>
                      <a:srgbClr val="C1121F"/>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solidFill>
                          <a:sysClr val="windowText" lastClr="000000"/>
                        </a:solidFill>
                      </a:ln>
                      <a:solidFill>
                        <a:prstClr val="white"/>
                      </a:solidFill>
                      <a:effectLst/>
                      <a:uLnTx/>
                      <a:uFillTx/>
                      <a:latin typeface="Calibri" panose="020F0502020204030204"/>
                      <a:ea typeface="+mn-ea"/>
                      <a:cs typeface="+mn-cs"/>
                    </a:endParaRPr>
                  </a:p>
                </p:txBody>
              </p:sp>
            </p:grpSp>
          </p:grpSp>
          <p:grpSp>
            <p:nvGrpSpPr>
              <p:cNvPr id="32" name="Group 31">
                <a:extLst>
                  <a:ext uri="{FF2B5EF4-FFF2-40B4-BE49-F238E27FC236}">
                    <a16:creationId xmlns:a16="http://schemas.microsoft.com/office/drawing/2014/main" xmlns="" id="{57B4B840-0577-ED2D-EBAD-31FB73763EF3}"/>
                  </a:ext>
                </a:extLst>
              </p:cNvPr>
              <p:cNvGrpSpPr/>
              <p:nvPr/>
            </p:nvGrpSpPr>
            <p:grpSpPr>
              <a:xfrm>
                <a:off x="6043735" y="1882329"/>
                <a:ext cx="634032" cy="634034"/>
                <a:chOff x="5139774" y="1825586"/>
                <a:chExt cx="773625" cy="773625"/>
              </a:xfrm>
            </p:grpSpPr>
            <p:sp>
              <p:nvSpPr>
                <p:cNvPr id="33" name="Rectangle 32">
                  <a:extLst>
                    <a:ext uri="{FF2B5EF4-FFF2-40B4-BE49-F238E27FC236}">
                      <a16:creationId xmlns:a16="http://schemas.microsoft.com/office/drawing/2014/main" xmlns="" id="{434FD4CA-C51E-CC57-4D23-755C8E7433F4}"/>
                    </a:ext>
                  </a:extLst>
                </p:cNvPr>
                <p:cNvSpPr/>
                <p:nvPr/>
              </p:nvSpPr>
              <p:spPr>
                <a:xfrm>
                  <a:off x="5139774" y="1825586"/>
                  <a:ext cx="773625" cy="773625"/>
                </a:xfrm>
                <a:prstGeom prst="rect">
                  <a:avLst/>
                </a:prstGeom>
                <a:solidFill>
                  <a:srgbClr val="FFFFFF"/>
                </a:solidFill>
                <a:ln w="12700" cap="flat" cmpd="sng" algn="ctr">
                  <a:solidFill>
                    <a:srgbClr val="C1121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4" name="Freeform: Shape 69">
                  <a:extLst>
                    <a:ext uri="{FF2B5EF4-FFF2-40B4-BE49-F238E27FC236}">
                      <a16:creationId xmlns:a16="http://schemas.microsoft.com/office/drawing/2014/main" xmlns="" id="{CF48624F-6B4E-AB49-573F-5E4B39C49218}"/>
                    </a:ext>
                  </a:extLst>
                </p:cNvPr>
                <p:cNvSpPr/>
                <p:nvPr/>
              </p:nvSpPr>
              <p:spPr>
                <a:xfrm>
                  <a:off x="5213889" y="2203818"/>
                  <a:ext cx="625394" cy="319340"/>
                </a:xfrm>
                <a:custGeom>
                  <a:avLst/>
                  <a:gdLst>
                    <a:gd name="connsiteX0" fmla="*/ 871 w 625394"/>
                    <a:gd name="connsiteY0" fmla="*/ 0 h 319340"/>
                    <a:gd name="connsiteX1" fmla="*/ 624524 w 625394"/>
                    <a:gd name="connsiteY1" fmla="*/ 0 h 319340"/>
                    <a:gd name="connsiteX2" fmla="*/ 625394 w 625394"/>
                    <a:gd name="connsiteY2" fmla="*/ 8581 h 319340"/>
                    <a:gd name="connsiteX3" fmla="*/ 312697 w 625394"/>
                    <a:gd name="connsiteY3" fmla="*/ 319340 h 319340"/>
                    <a:gd name="connsiteX4" fmla="*/ 0 w 625394"/>
                    <a:gd name="connsiteY4" fmla="*/ 8581 h 319340"/>
                    <a:gd name="connsiteX5" fmla="*/ 871 w 625394"/>
                    <a:gd name="connsiteY5" fmla="*/ 0 h 319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5394" h="319340">
                      <a:moveTo>
                        <a:pt x="871" y="0"/>
                      </a:moveTo>
                      <a:lnTo>
                        <a:pt x="624524" y="0"/>
                      </a:lnTo>
                      <a:lnTo>
                        <a:pt x="625394" y="8581"/>
                      </a:lnTo>
                      <a:cubicBezTo>
                        <a:pt x="625394" y="180208"/>
                        <a:pt x="485395" y="319340"/>
                        <a:pt x="312697" y="319340"/>
                      </a:cubicBezTo>
                      <a:cubicBezTo>
                        <a:pt x="139999" y="319340"/>
                        <a:pt x="0" y="180208"/>
                        <a:pt x="0" y="8581"/>
                      </a:cubicBezTo>
                      <a:lnTo>
                        <a:pt x="871" y="0"/>
                      </a:lnTo>
                      <a:close/>
                    </a:path>
                  </a:pathLst>
                </a:custGeom>
                <a:solidFill>
                  <a:srgbClr val="C1121F"/>
                </a:solidFill>
                <a:ln w="12700" cap="flat" cmpd="sng" algn="ctr">
                  <a:noFill/>
                  <a:prstDash val="solid"/>
                  <a:miter lim="800000"/>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grpSp>
        <p:grpSp>
          <p:nvGrpSpPr>
            <p:cNvPr id="10" name="Group 9">
              <a:extLst>
                <a:ext uri="{FF2B5EF4-FFF2-40B4-BE49-F238E27FC236}">
                  <a16:creationId xmlns:a16="http://schemas.microsoft.com/office/drawing/2014/main" xmlns="" id="{CC3ED91A-E1F6-8EB4-2BBE-543EE35634A9}"/>
                </a:ext>
              </a:extLst>
            </p:cNvPr>
            <p:cNvGrpSpPr/>
            <p:nvPr/>
          </p:nvGrpSpPr>
          <p:grpSpPr>
            <a:xfrm>
              <a:off x="9057347" y="1649087"/>
              <a:ext cx="2832740" cy="4583091"/>
              <a:chOff x="9057347" y="1649087"/>
              <a:chExt cx="2832740" cy="4583091"/>
            </a:xfrm>
          </p:grpSpPr>
          <p:grpSp>
            <p:nvGrpSpPr>
              <p:cNvPr id="11" name="Group 10">
                <a:extLst>
                  <a:ext uri="{FF2B5EF4-FFF2-40B4-BE49-F238E27FC236}">
                    <a16:creationId xmlns:a16="http://schemas.microsoft.com/office/drawing/2014/main" xmlns="" id="{80663309-9E08-6D45-F6E5-2DA2381F1025}"/>
                  </a:ext>
                </a:extLst>
              </p:cNvPr>
              <p:cNvGrpSpPr/>
              <p:nvPr/>
            </p:nvGrpSpPr>
            <p:grpSpPr>
              <a:xfrm>
                <a:off x="9284039" y="1649087"/>
                <a:ext cx="2606048" cy="4583091"/>
                <a:chOff x="1087487" y="1726674"/>
                <a:chExt cx="2405842" cy="4231000"/>
              </a:xfrm>
            </p:grpSpPr>
            <p:sp>
              <p:nvSpPr>
                <p:cNvPr id="16" name="Rectangle 15">
                  <a:extLst>
                    <a:ext uri="{FF2B5EF4-FFF2-40B4-BE49-F238E27FC236}">
                      <a16:creationId xmlns:a16="http://schemas.microsoft.com/office/drawing/2014/main" xmlns="" id="{D874CACF-0E72-970F-28EE-077B30CB794F}"/>
                    </a:ext>
                  </a:extLst>
                </p:cNvPr>
                <p:cNvSpPr/>
                <p:nvPr/>
              </p:nvSpPr>
              <p:spPr>
                <a:xfrm>
                  <a:off x="1199521" y="3315644"/>
                  <a:ext cx="1744358" cy="2116783"/>
                </a:xfrm>
                <a:prstGeom prst="rect">
                  <a:avLst/>
                </a:prstGeom>
              </p:spPr>
              <p:txBody>
                <a:bodyPr wrap="square">
                  <a:spAutoFit/>
                </a:bodyPr>
                <a:lstStyle/>
                <a:p>
                  <a:pPr marL="182880" marR="0" lvl="0" indent="-18288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GB" sz="1100" b="0" i="0" u="none" strike="noStrike" kern="0" cap="none" spc="0" normalizeH="0" baseline="0" noProof="0" dirty="0">
                      <a:ln>
                        <a:noFill/>
                      </a:ln>
                      <a:solidFill>
                        <a:srgbClr val="0070C0"/>
                      </a:solidFill>
                      <a:effectLst/>
                      <a:uLnTx/>
                      <a:uFillTx/>
                      <a:latin typeface="Century Gothic" panose="020B0502020202020204" pitchFamily="34" charset="0"/>
                      <a:ea typeface="+mn-ea"/>
                      <a:cs typeface="Arial" panose="020B0604020202020204" pitchFamily="34" charset="0"/>
                    </a:rPr>
                    <a:t>TelOne goes beyond legislation; it's proactive in fortifying CNI security.</a:t>
                  </a:r>
                </a:p>
                <a:p>
                  <a:pPr marL="182880" marR="0" lvl="0" indent="-18288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GB" sz="1100" b="0" i="0" u="none" strike="noStrike" kern="0" cap="none" spc="0" normalizeH="0" baseline="0" noProof="0" dirty="0">
                      <a:ln>
                        <a:noFill/>
                      </a:ln>
                      <a:solidFill>
                        <a:srgbClr val="0070C0"/>
                      </a:solidFill>
                      <a:effectLst/>
                      <a:uLnTx/>
                      <a:uFillTx/>
                      <a:latin typeface="Century Gothic" panose="020B0502020202020204" pitchFamily="34" charset="0"/>
                      <a:ea typeface="+mn-ea"/>
                      <a:cs typeface="Arial" panose="020B0604020202020204" pitchFamily="34" charset="0"/>
                    </a:rPr>
                    <a:t>TelOne fully complies to all legalities that govern the national cyberspace, particularly the Public Data Protection act.</a:t>
                  </a:r>
                </a:p>
                <a:p>
                  <a:pPr marL="182880" marR="0" lvl="0" indent="-18288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GB" sz="1100" b="0" i="0" u="none" strike="noStrike" kern="0" cap="none" spc="0" normalizeH="0" baseline="0" noProof="0" dirty="0">
                      <a:ln>
                        <a:noFill/>
                      </a:ln>
                      <a:solidFill>
                        <a:srgbClr val="0070C0"/>
                      </a:solidFill>
                      <a:effectLst/>
                      <a:uLnTx/>
                      <a:uFillTx/>
                      <a:latin typeface="Century Gothic" panose="020B0502020202020204" pitchFamily="34" charset="0"/>
                      <a:ea typeface="+mn-ea"/>
                      <a:cs typeface="Arial" panose="020B0604020202020204" pitchFamily="34" charset="0"/>
                    </a:rPr>
                    <a:t>This positions us at the forefront of defending against cyber threats.</a:t>
                  </a:r>
                </a:p>
              </p:txBody>
            </p:sp>
            <p:grpSp>
              <p:nvGrpSpPr>
                <p:cNvPr id="17" name="Group 16">
                  <a:extLst>
                    <a:ext uri="{FF2B5EF4-FFF2-40B4-BE49-F238E27FC236}">
                      <a16:creationId xmlns:a16="http://schemas.microsoft.com/office/drawing/2014/main" xmlns="" id="{7294595E-DBB0-9D30-DFE9-8D48505DEAFD}"/>
                    </a:ext>
                  </a:extLst>
                </p:cNvPr>
                <p:cNvGrpSpPr/>
                <p:nvPr/>
              </p:nvGrpSpPr>
              <p:grpSpPr>
                <a:xfrm>
                  <a:off x="1087487" y="1726674"/>
                  <a:ext cx="2405842" cy="4231000"/>
                  <a:chOff x="1576058" y="1917930"/>
                  <a:chExt cx="2454200" cy="4316042"/>
                </a:xfrm>
              </p:grpSpPr>
              <p:sp>
                <p:nvSpPr>
                  <p:cNvPr id="19" name="Rectangle: Rounded Corners 16">
                    <a:extLst>
                      <a:ext uri="{FF2B5EF4-FFF2-40B4-BE49-F238E27FC236}">
                        <a16:creationId xmlns:a16="http://schemas.microsoft.com/office/drawing/2014/main" xmlns="" id="{6FB8C243-62B8-9437-F4C4-E5F0809F0D77}"/>
                      </a:ext>
                    </a:extLst>
                  </p:cNvPr>
                  <p:cNvSpPr/>
                  <p:nvPr/>
                </p:nvSpPr>
                <p:spPr>
                  <a:xfrm>
                    <a:off x="1604462" y="1917930"/>
                    <a:ext cx="1868829" cy="4313062"/>
                  </a:xfrm>
                  <a:prstGeom prst="roundRect">
                    <a:avLst/>
                  </a:prstGeom>
                  <a:noFill/>
                  <a:ln w="6350" cap="flat" cmpd="sng" algn="ctr">
                    <a:solidFill>
                      <a:srgbClr val="000000">
                        <a:lumMod val="50000"/>
                        <a:lumOff val="50000"/>
                      </a:srgbClr>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grpSp>
                <p:nvGrpSpPr>
                  <p:cNvPr id="20" name="Group 19">
                    <a:extLst>
                      <a:ext uri="{FF2B5EF4-FFF2-40B4-BE49-F238E27FC236}">
                        <a16:creationId xmlns:a16="http://schemas.microsoft.com/office/drawing/2014/main" xmlns="" id="{CFD90BED-FAB9-1FAE-CB32-2E8CA72054B0}"/>
                      </a:ext>
                    </a:extLst>
                  </p:cNvPr>
                  <p:cNvGrpSpPr/>
                  <p:nvPr/>
                </p:nvGrpSpPr>
                <p:grpSpPr>
                  <a:xfrm>
                    <a:off x="1576058" y="2659387"/>
                    <a:ext cx="2454200" cy="931457"/>
                    <a:chOff x="1576058" y="2659387"/>
                    <a:chExt cx="2454200" cy="931457"/>
                  </a:xfrm>
                </p:grpSpPr>
                <p:grpSp>
                  <p:nvGrpSpPr>
                    <p:cNvPr id="25" name="Group 24">
                      <a:extLst>
                        <a:ext uri="{FF2B5EF4-FFF2-40B4-BE49-F238E27FC236}">
                          <a16:creationId xmlns:a16="http://schemas.microsoft.com/office/drawing/2014/main" xmlns="" id="{8D3C8ADC-9B66-BE3F-2529-8D99C14241C3}"/>
                        </a:ext>
                      </a:extLst>
                    </p:cNvPr>
                    <p:cNvGrpSpPr/>
                    <p:nvPr/>
                  </p:nvGrpSpPr>
                  <p:grpSpPr>
                    <a:xfrm>
                      <a:off x="1576059" y="2892588"/>
                      <a:ext cx="1925632" cy="698256"/>
                      <a:chOff x="1576059" y="2892588"/>
                      <a:chExt cx="1925632" cy="698256"/>
                    </a:xfrm>
                  </p:grpSpPr>
                  <p:sp>
                    <p:nvSpPr>
                      <p:cNvPr id="29" name="Freeform: Shape 18">
                        <a:extLst>
                          <a:ext uri="{FF2B5EF4-FFF2-40B4-BE49-F238E27FC236}">
                            <a16:creationId xmlns:a16="http://schemas.microsoft.com/office/drawing/2014/main" xmlns="" id="{A1EF1D64-084C-C3B0-48D0-6B3999381410}"/>
                          </a:ext>
                        </a:extLst>
                      </p:cNvPr>
                      <p:cNvSpPr/>
                      <p:nvPr/>
                    </p:nvSpPr>
                    <p:spPr>
                      <a:xfrm rot="10800000" flipV="1">
                        <a:off x="1576060" y="2892588"/>
                        <a:ext cx="1925631" cy="698256"/>
                      </a:xfrm>
                      <a:prstGeom prst="round2SameRect">
                        <a:avLst/>
                      </a:prstGeom>
                      <a:solidFill>
                        <a:srgbClr val="FFFFFF">
                          <a:lumMod val="95000"/>
                        </a:srgbClr>
                      </a:solidFill>
                      <a:ln w="12700" cap="flat" cmpd="sng" algn="ctr">
                        <a:no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30" name="Freeform: Shape 18">
                        <a:extLst>
                          <a:ext uri="{FF2B5EF4-FFF2-40B4-BE49-F238E27FC236}">
                            <a16:creationId xmlns:a16="http://schemas.microsoft.com/office/drawing/2014/main" xmlns="" id="{5915BF06-2A3B-E4D5-5555-FF8CD2B1A327}"/>
                          </a:ext>
                        </a:extLst>
                      </p:cNvPr>
                      <p:cNvSpPr/>
                      <p:nvPr/>
                    </p:nvSpPr>
                    <p:spPr>
                      <a:xfrm rot="10800000" flipV="1">
                        <a:off x="1576059" y="2892588"/>
                        <a:ext cx="1925631" cy="698256"/>
                      </a:xfrm>
                      <a:prstGeom prst="round2SameRect">
                        <a:avLst/>
                      </a:prstGeom>
                      <a:solidFill>
                        <a:srgbClr val="FFFFFF">
                          <a:alpha val="42000"/>
                        </a:srgbClr>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26" name="Group 25">
                      <a:extLst>
                        <a:ext uri="{FF2B5EF4-FFF2-40B4-BE49-F238E27FC236}">
                          <a16:creationId xmlns:a16="http://schemas.microsoft.com/office/drawing/2014/main" xmlns="" id="{AD95E41D-C472-D61C-87AE-292338323C2D}"/>
                        </a:ext>
                      </a:extLst>
                    </p:cNvPr>
                    <p:cNvGrpSpPr/>
                    <p:nvPr/>
                  </p:nvGrpSpPr>
                  <p:grpSpPr>
                    <a:xfrm>
                      <a:off x="1576058" y="2659387"/>
                      <a:ext cx="2454200" cy="889919"/>
                      <a:chOff x="1576058" y="2659387"/>
                      <a:chExt cx="2454200" cy="889919"/>
                    </a:xfrm>
                  </p:grpSpPr>
                  <p:sp>
                    <p:nvSpPr>
                      <p:cNvPr id="27" name="Freeform: Shape 18">
                        <a:extLst>
                          <a:ext uri="{FF2B5EF4-FFF2-40B4-BE49-F238E27FC236}">
                            <a16:creationId xmlns:a16="http://schemas.microsoft.com/office/drawing/2014/main" xmlns="" id="{DEC8D574-C2F2-988D-E4ED-A6FA2FE2A373}"/>
                          </a:ext>
                        </a:extLst>
                      </p:cNvPr>
                      <p:cNvSpPr/>
                      <p:nvPr/>
                    </p:nvSpPr>
                    <p:spPr>
                      <a:xfrm flipV="1">
                        <a:off x="1576058" y="2659387"/>
                        <a:ext cx="2454200" cy="889919"/>
                      </a:xfrm>
                      <a:prstGeom prst="rect">
                        <a:avLst/>
                      </a:prstGeom>
                      <a:solidFill>
                        <a:srgbClr val="DE990A"/>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28" name="Rectangle 27">
                        <a:extLst>
                          <a:ext uri="{FF2B5EF4-FFF2-40B4-BE49-F238E27FC236}">
                            <a16:creationId xmlns:a16="http://schemas.microsoft.com/office/drawing/2014/main" xmlns="" id="{B3C45BD1-3795-3DDD-EA7F-F9B64BDD210A}"/>
                          </a:ext>
                        </a:extLst>
                      </p:cNvPr>
                      <p:cNvSpPr/>
                      <p:nvPr/>
                    </p:nvSpPr>
                    <p:spPr>
                      <a:xfrm>
                        <a:off x="1641433" y="2998566"/>
                        <a:ext cx="2230701" cy="260859"/>
                      </a:xfrm>
                      <a:prstGeom prst="rect">
                        <a:avLst/>
                      </a:prstGeom>
                    </p:spPr>
                    <p:txBody>
                      <a:bodyPr wrap="square"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white"/>
                            </a:solidFill>
                            <a:effectLst/>
                            <a:uLnTx/>
                            <a:uFillTx/>
                            <a:latin typeface="Century Gothic"/>
                            <a:ea typeface="+mn-ea"/>
                            <a:cs typeface="+mn-cs"/>
                          </a:rPr>
                          <a:t>Commitment to Compliance</a:t>
                        </a:r>
                        <a:endParaRPr kumimoji="0" lang="en-GB" sz="1200" b="0" i="0" u="none" strike="noStrike" kern="1200" cap="none" spc="0" normalizeH="0" baseline="0" noProof="0" dirty="0">
                          <a:ln>
                            <a:noFill/>
                          </a:ln>
                          <a:solidFill>
                            <a:prstClr val="white"/>
                          </a:solidFill>
                          <a:effectLst/>
                          <a:uLnTx/>
                          <a:uFillTx/>
                          <a:latin typeface="Century Gothic"/>
                          <a:ea typeface="+mn-ea"/>
                          <a:cs typeface="+mn-cs"/>
                        </a:endParaRPr>
                      </a:p>
                    </p:txBody>
                  </p:sp>
                </p:grpSp>
              </p:grpSp>
              <p:grpSp>
                <p:nvGrpSpPr>
                  <p:cNvPr id="21" name="Group 20">
                    <a:extLst>
                      <a:ext uri="{FF2B5EF4-FFF2-40B4-BE49-F238E27FC236}">
                        <a16:creationId xmlns:a16="http://schemas.microsoft.com/office/drawing/2014/main" xmlns="" id="{21036158-1214-4D1E-896F-4572F7376C41}"/>
                      </a:ext>
                    </a:extLst>
                  </p:cNvPr>
                  <p:cNvGrpSpPr/>
                  <p:nvPr/>
                </p:nvGrpSpPr>
                <p:grpSpPr>
                  <a:xfrm>
                    <a:off x="1578838" y="3581726"/>
                    <a:ext cx="1920075" cy="50292"/>
                    <a:chOff x="1581520" y="3581726"/>
                    <a:chExt cx="1920075" cy="50292"/>
                  </a:xfrm>
                </p:grpSpPr>
                <p:sp>
                  <p:nvSpPr>
                    <p:cNvPr id="23" name="Oval 22">
                      <a:extLst>
                        <a:ext uri="{FF2B5EF4-FFF2-40B4-BE49-F238E27FC236}">
                          <a16:creationId xmlns:a16="http://schemas.microsoft.com/office/drawing/2014/main" xmlns="" id="{3C31B81E-88B7-1DCE-CD77-E2607E4EB122}"/>
                        </a:ext>
                      </a:extLst>
                    </p:cNvPr>
                    <p:cNvSpPr/>
                    <p:nvPr/>
                  </p:nvSpPr>
                  <p:spPr>
                    <a:xfrm flipV="1">
                      <a:off x="3451303" y="3581726"/>
                      <a:ext cx="50292" cy="50292"/>
                    </a:xfrm>
                    <a:prstGeom prst="ellipse">
                      <a:avLst/>
                    </a:prstGeom>
                    <a:solidFill>
                      <a:srgbClr val="000000">
                        <a:lumMod val="75000"/>
                        <a:lumOff val="25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4" name="Oval 23">
                      <a:extLst>
                        <a:ext uri="{FF2B5EF4-FFF2-40B4-BE49-F238E27FC236}">
                          <a16:creationId xmlns:a16="http://schemas.microsoft.com/office/drawing/2014/main" xmlns="" id="{464D12D6-5FD7-C064-9C1E-44A154F47375}"/>
                        </a:ext>
                      </a:extLst>
                    </p:cNvPr>
                    <p:cNvSpPr/>
                    <p:nvPr/>
                  </p:nvSpPr>
                  <p:spPr>
                    <a:xfrm flipV="1">
                      <a:off x="1581520" y="3581726"/>
                      <a:ext cx="50292" cy="50292"/>
                    </a:xfrm>
                    <a:prstGeom prst="ellipse">
                      <a:avLst/>
                    </a:prstGeom>
                    <a:solidFill>
                      <a:srgbClr val="000000">
                        <a:lumMod val="75000"/>
                        <a:lumOff val="25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22" name="Rectangle: Rounded Corners 83">
                    <a:extLst>
                      <a:ext uri="{FF2B5EF4-FFF2-40B4-BE49-F238E27FC236}">
                        <a16:creationId xmlns:a16="http://schemas.microsoft.com/office/drawing/2014/main" xmlns="" id="{0B7A787D-7A39-5EE7-248D-44C36EA35410}"/>
                      </a:ext>
                    </a:extLst>
                  </p:cNvPr>
                  <p:cNvSpPr/>
                  <p:nvPr/>
                </p:nvSpPr>
                <p:spPr>
                  <a:xfrm>
                    <a:off x="1604462" y="5299556"/>
                    <a:ext cx="934415" cy="934416"/>
                  </a:xfrm>
                  <a:custGeom>
                    <a:avLst/>
                    <a:gdLst>
                      <a:gd name="connsiteX0" fmla="*/ 0 w 1868829"/>
                      <a:gd name="connsiteY0" fmla="*/ 934415 h 3644900"/>
                      <a:gd name="connsiteX1" fmla="*/ 934415 w 1868829"/>
                      <a:gd name="connsiteY1" fmla="*/ 0 h 3644900"/>
                      <a:gd name="connsiteX2" fmla="*/ 934415 w 1868829"/>
                      <a:gd name="connsiteY2" fmla="*/ 0 h 3644900"/>
                      <a:gd name="connsiteX3" fmla="*/ 1868830 w 1868829"/>
                      <a:gd name="connsiteY3" fmla="*/ 934415 h 3644900"/>
                      <a:gd name="connsiteX4" fmla="*/ 1868829 w 1868829"/>
                      <a:gd name="connsiteY4" fmla="*/ 2710486 h 3644900"/>
                      <a:gd name="connsiteX5" fmla="*/ 934414 w 1868829"/>
                      <a:gd name="connsiteY5" fmla="*/ 3644901 h 3644900"/>
                      <a:gd name="connsiteX6" fmla="*/ 934415 w 1868829"/>
                      <a:gd name="connsiteY6" fmla="*/ 3644900 h 3644900"/>
                      <a:gd name="connsiteX7" fmla="*/ 0 w 1868829"/>
                      <a:gd name="connsiteY7" fmla="*/ 2710485 h 3644900"/>
                      <a:gd name="connsiteX8" fmla="*/ 0 w 1868829"/>
                      <a:gd name="connsiteY8" fmla="*/ 934415 h 3644900"/>
                      <a:gd name="connsiteX0" fmla="*/ 934415 w 1868830"/>
                      <a:gd name="connsiteY0" fmla="*/ 0 h 3644901"/>
                      <a:gd name="connsiteX1" fmla="*/ 1868830 w 1868830"/>
                      <a:gd name="connsiteY1" fmla="*/ 934415 h 3644901"/>
                      <a:gd name="connsiteX2" fmla="*/ 1868829 w 1868830"/>
                      <a:gd name="connsiteY2" fmla="*/ 2710486 h 3644901"/>
                      <a:gd name="connsiteX3" fmla="*/ 934414 w 1868830"/>
                      <a:gd name="connsiteY3" fmla="*/ 3644901 h 3644901"/>
                      <a:gd name="connsiteX4" fmla="*/ 934415 w 1868830"/>
                      <a:gd name="connsiteY4" fmla="*/ 3644900 h 3644901"/>
                      <a:gd name="connsiteX5" fmla="*/ 0 w 1868830"/>
                      <a:gd name="connsiteY5" fmla="*/ 2710485 h 3644901"/>
                      <a:gd name="connsiteX6" fmla="*/ 0 w 1868830"/>
                      <a:gd name="connsiteY6" fmla="*/ 934415 h 3644901"/>
                      <a:gd name="connsiteX7" fmla="*/ 934415 w 1868830"/>
                      <a:gd name="connsiteY7" fmla="*/ 0 h 3644901"/>
                      <a:gd name="connsiteX8" fmla="*/ 1025855 w 1868830"/>
                      <a:gd name="connsiteY8" fmla="*/ 91440 h 3644901"/>
                      <a:gd name="connsiteX0" fmla="*/ 934415 w 1868830"/>
                      <a:gd name="connsiteY0" fmla="*/ 0 h 3644901"/>
                      <a:gd name="connsiteX1" fmla="*/ 1868830 w 1868830"/>
                      <a:gd name="connsiteY1" fmla="*/ 934415 h 3644901"/>
                      <a:gd name="connsiteX2" fmla="*/ 1868829 w 1868830"/>
                      <a:gd name="connsiteY2" fmla="*/ 2710486 h 3644901"/>
                      <a:gd name="connsiteX3" fmla="*/ 934414 w 1868830"/>
                      <a:gd name="connsiteY3" fmla="*/ 3644901 h 3644901"/>
                      <a:gd name="connsiteX4" fmla="*/ 934415 w 1868830"/>
                      <a:gd name="connsiteY4" fmla="*/ 3644900 h 3644901"/>
                      <a:gd name="connsiteX5" fmla="*/ 0 w 1868830"/>
                      <a:gd name="connsiteY5" fmla="*/ 2710485 h 3644901"/>
                      <a:gd name="connsiteX6" fmla="*/ 0 w 1868830"/>
                      <a:gd name="connsiteY6" fmla="*/ 934415 h 3644901"/>
                      <a:gd name="connsiteX7" fmla="*/ 934415 w 1868830"/>
                      <a:gd name="connsiteY7" fmla="*/ 0 h 3644901"/>
                      <a:gd name="connsiteX0" fmla="*/ 934415 w 1868830"/>
                      <a:gd name="connsiteY0" fmla="*/ 0 h 3644901"/>
                      <a:gd name="connsiteX1" fmla="*/ 1868830 w 1868830"/>
                      <a:gd name="connsiteY1" fmla="*/ 934415 h 3644901"/>
                      <a:gd name="connsiteX2" fmla="*/ 1868829 w 1868830"/>
                      <a:gd name="connsiteY2" fmla="*/ 2710486 h 3644901"/>
                      <a:gd name="connsiteX3" fmla="*/ 934414 w 1868830"/>
                      <a:gd name="connsiteY3" fmla="*/ 3644901 h 3644901"/>
                      <a:gd name="connsiteX4" fmla="*/ 934415 w 1868830"/>
                      <a:gd name="connsiteY4" fmla="*/ 3644900 h 3644901"/>
                      <a:gd name="connsiteX5" fmla="*/ 0 w 1868830"/>
                      <a:gd name="connsiteY5" fmla="*/ 2710485 h 3644901"/>
                      <a:gd name="connsiteX6" fmla="*/ 0 w 1868830"/>
                      <a:gd name="connsiteY6" fmla="*/ 934415 h 3644901"/>
                      <a:gd name="connsiteX0" fmla="*/ 934415 w 1868830"/>
                      <a:gd name="connsiteY0" fmla="*/ 0 h 3644901"/>
                      <a:gd name="connsiteX1" fmla="*/ 1868830 w 1868830"/>
                      <a:gd name="connsiteY1" fmla="*/ 934415 h 3644901"/>
                      <a:gd name="connsiteX2" fmla="*/ 1868829 w 1868830"/>
                      <a:gd name="connsiteY2" fmla="*/ 2710486 h 3644901"/>
                      <a:gd name="connsiteX3" fmla="*/ 934414 w 1868830"/>
                      <a:gd name="connsiteY3" fmla="*/ 3644901 h 3644901"/>
                      <a:gd name="connsiteX4" fmla="*/ 934415 w 1868830"/>
                      <a:gd name="connsiteY4" fmla="*/ 3644900 h 3644901"/>
                      <a:gd name="connsiteX5" fmla="*/ 0 w 1868830"/>
                      <a:gd name="connsiteY5" fmla="*/ 2710485 h 3644901"/>
                      <a:gd name="connsiteX0" fmla="*/ 1868830 w 1868830"/>
                      <a:gd name="connsiteY0" fmla="*/ 0 h 2710486"/>
                      <a:gd name="connsiteX1" fmla="*/ 1868829 w 1868830"/>
                      <a:gd name="connsiteY1" fmla="*/ 1776071 h 2710486"/>
                      <a:gd name="connsiteX2" fmla="*/ 934414 w 1868830"/>
                      <a:gd name="connsiteY2" fmla="*/ 2710486 h 2710486"/>
                      <a:gd name="connsiteX3" fmla="*/ 934415 w 1868830"/>
                      <a:gd name="connsiteY3" fmla="*/ 2710485 h 2710486"/>
                      <a:gd name="connsiteX4" fmla="*/ 0 w 1868830"/>
                      <a:gd name="connsiteY4" fmla="*/ 1776070 h 2710486"/>
                      <a:gd name="connsiteX0" fmla="*/ 1868829 w 1868829"/>
                      <a:gd name="connsiteY0" fmla="*/ 1 h 934416"/>
                      <a:gd name="connsiteX1" fmla="*/ 934414 w 1868829"/>
                      <a:gd name="connsiteY1" fmla="*/ 934416 h 934416"/>
                      <a:gd name="connsiteX2" fmla="*/ 934415 w 1868829"/>
                      <a:gd name="connsiteY2" fmla="*/ 934415 h 934416"/>
                      <a:gd name="connsiteX3" fmla="*/ 0 w 1868829"/>
                      <a:gd name="connsiteY3" fmla="*/ 0 h 934416"/>
                      <a:gd name="connsiteX0" fmla="*/ 934414 w 934415"/>
                      <a:gd name="connsiteY0" fmla="*/ 934416 h 934416"/>
                      <a:gd name="connsiteX1" fmla="*/ 934415 w 934415"/>
                      <a:gd name="connsiteY1" fmla="*/ 934415 h 934416"/>
                      <a:gd name="connsiteX2" fmla="*/ 0 w 934415"/>
                      <a:gd name="connsiteY2" fmla="*/ 0 h 934416"/>
                    </a:gdLst>
                    <a:ahLst/>
                    <a:cxnLst>
                      <a:cxn ang="0">
                        <a:pos x="connsiteX0" y="connsiteY0"/>
                      </a:cxn>
                      <a:cxn ang="0">
                        <a:pos x="connsiteX1" y="connsiteY1"/>
                      </a:cxn>
                      <a:cxn ang="0">
                        <a:pos x="connsiteX2" y="connsiteY2"/>
                      </a:cxn>
                    </a:cxnLst>
                    <a:rect l="l" t="t" r="r" b="b"/>
                    <a:pathLst>
                      <a:path w="934415" h="934416">
                        <a:moveTo>
                          <a:pt x="934414" y="934416"/>
                        </a:moveTo>
                        <a:lnTo>
                          <a:pt x="934415" y="934415"/>
                        </a:lnTo>
                        <a:cubicBezTo>
                          <a:pt x="418352" y="934415"/>
                          <a:pt x="0" y="516063"/>
                          <a:pt x="0" y="0"/>
                        </a:cubicBezTo>
                      </a:path>
                    </a:pathLst>
                  </a:custGeom>
                  <a:noFill/>
                  <a:ln w="57150" cap="flat" cmpd="sng" algn="ctr">
                    <a:solidFill>
                      <a:srgbClr val="DE990A"/>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grpSp>
          <p:grpSp>
            <p:nvGrpSpPr>
              <p:cNvPr id="12" name="Group 11">
                <a:extLst>
                  <a:ext uri="{FF2B5EF4-FFF2-40B4-BE49-F238E27FC236}">
                    <a16:creationId xmlns:a16="http://schemas.microsoft.com/office/drawing/2014/main" xmlns="" id="{0F60F52B-9F52-A57B-77EF-2F4F6150A89E}"/>
                  </a:ext>
                </a:extLst>
              </p:cNvPr>
              <p:cNvGrpSpPr/>
              <p:nvPr/>
            </p:nvGrpSpPr>
            <p:grpSpPr>
              <a:xfrm>
                <a:off x="9057347" y="1895382"/>
                <a:ext cx="634032" cy="634034"/>
                <a:chOff x="9080316" y="1825586"/>
                <a:chExt cx="773625" cy="773625"/>
              </a:xfrm>
            </p:grpSpPr>
            <p:sp>
              <p:nvSpPr>
                <p:cNvPr id="14" name="Rectangle 13">
                  <a:extLst>
                    <a:ext uri="{FF2B5EF4-FFF2-40B4-BE49-F238E27FC236}">
                      <a16:creationId xmlns:a16="http://schemas.microsoft.com/office/drawing/2014/main" xmlns="" id="{5A68D752-4D29-5F7F-9CA4-5E386D2C0825}"/>
                    </a:ext>
                  </a:extLst>
                </p:cNvPr>
                <p:cNvSpPr/>
                <p:nvPr/>
              </p:nvSpPr>
              <p:spPr>
                <a:xfrm>
                  <a:off x="9080316" y="1825586"/>
                  <a:ext cx="773625" cy="773625"/>
                </a:xfrm>
                <a:prstGeom prst="rect">
                  <a:avLst/>
                </a:prstGeom>
                <a:solidFill>
                  <a:srgbClr val="FFFFFF"/>
                </a:solidFill>
                <a:ln w="12700" cap="flat" cmpd="sng" algn="ctr">
                  <a:solidFill>
                    <a:srgbClr val="DE990A"/>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5" name="Oval 14">
                  <a:extLst>
                    <a:ext uri="{FF2B5EF4-FFF2-40B4-BE49-F238E27FC236}">
                      <a16:creationId xmlns:a16="http://schemas.microsoft.com/office/drawing/2014/main" xmlns="" id="{7EF2A9BB-34AF-A8BD-2774-C65A027EB3A2}"/>
                    </a:ext>
                  </a:extLst>
                </p:cNvPr>
                <p:cNvSpPr/>
                <p:nvPr/>
              </p:nvSpPr>
              <p:spPr>
                <a:xfrm>
                  <a:off x="9154431" y="1901640"/>
                  <a:ext cx="625394" cy="621518"/>
                </a:xfrm>
                <a:prstGeom prst="ellipse">
                  <a:avLst/>
                </a:prstGeom>
                <a:solidFill>
                  <a:srgbClr val="DE990A"/>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grpSp>
      </p:grpSp>
      <p:sp>
        <p:nvSpPr>
          <p:cNvPr id="73" name="Freeform: Shape 88">
            <a:extLst>
              <a:ext uri="{FF2B5EF4-FFF2-40B4-BE49-F238E27FC236}">
                <a16:creationId xmlns:a16="http://schemas.microsoft.com/office/drawing/2014/main" xmlns="" id="{DC323764-0982-4A95-BF4B-4F13BF265CE8}"/>
              </a:ext>
            </a:extLst>
          </p:cNvPr>
          <p:cNvSpPr/>
          <p:nvPr/>
        </p:nvSpPr>
        <p:spPr>
          <a:xfrm>
            <a:off x="110618" y="3248402"/>
            <a:ext cx="3018534" cy="3002704"/>
          </a:xfrm>
          <a:custGeom>
            <a:avLst/>
            <a:gdLst>
              <a:gd name="connsiteX0" fmla="*/ 2046839 w 3018534"/>
              <a:gd name="connsiteY0" fmla="*/ 0 h 3002704"/>
              <a:gd name="connsiteX1" fmla="*/ 2489103 w 3018534"/>
              <a:gd name="connsiteY1" fmla="*/ 57270 h 3002704"/>
              <a:gd name="connsiteX2" fmla="*/ 2783005 w 3018534"/>
              <a:gd name="connsiteY2" fmla="*/ 244961 h 3002704"/>
              <a:gd name="connsiteX3" fmla="*/ 3009773 w 3018534"/>
              <a:gd name="connsiteY3" fmla="*/ 1100919 h 3002704"/>
              <a:gd name="connsiteX4" fmla="*/ 2485516 w 3018534"/>
              <a:gd name="connsiteY4" fmla="*/ 2661141 h 3002704"/>
              <a:gd name="connsiteX5" fmla="*/ 1835188 w 3018534"/>
              <a:gd name="connsiteY5" fmla="*/ 3002704 h 3002704"/>
              <a:gd name="connsiteX6" fmla="*/ 1136690 w 3018534"/>
              <a:gd name="connsiteY6" fmla="*/ 2723662 h 3002704"/>
              <a:gd name="connsiteX7" fmla="*/ 654454 w 3018534"/>
              <a:gd name="connsiteY7" fmla="*/ 2288189 h 3002704"/>
              <a:gd name="connsiteX8" fmla="*/ 134552 w 3018534"/>
              <a:gd name="connsiteY8" fmla="*/ 1620182 h 3002704"/>
              <a:gd name="connsiteX9" fmla="*/ 1822 w 3018534"/>
              <a:gd name="connsiteY9" fmla="*/ 1199570 h 3002704"/>
              <a:gd name="connsiteX10" fmla="*/ 623193 w 3018534"/>
              <a:gd name="connsiteY10" fmla="*/ 364368 h 3002704"/>
              <a:gd name="connsiteX11" fmla="*/ 2046839 w 3018534"/>
              <a:gd name="connsiteY11" fmla="*/ 0 h 3002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8534" h="3002704">
                <a:moveTo>
                  <a:pt x="2046839" y="0"/>
                </a:moveTo>
                <a:cubicBezTo>
                  <a:pt x="2207371" y="0"/>
                  <a:pt x="2356244" y="19218"/>
                  <a:pt x="2489103" y="57270"/>
                </a:cubicBezTo>
                <a:cubicBezTo>
                  <a:pt x="2490768" y="57653"/>
                  <a:pt x="2643357" y="97242"/>
                  <a:pt x="2783005" y="244961"/>
                </a:cubicBezTo>
                <a:cubicBezTo>
                  <a:pt x="2911892" y="381408"/>
                  <a:pt x="3055767" y="640591"/>
                  <a:pt x="3009773" y="1100919"/>
                </a:cubicBezTo>
                <a:cubicBezTo>
                  <a:pt x="3008107" y="1110528"/>
                  <a:pt x="2839377" y="2104980"/>
                  <a:pt x="2485516" y="2661141"/>
                </a:cubicBezTo>
                <a:cubicBezTo>
                  <a:pt x="2483209" y="2664472"/>
                  <a:pt x="2252726" y="3002704"/>
                  <a:pt x="1835188" y="3002704"/>
                </a:cubicBezTo>
                <a:cubicBezTo>
                  <a:pt x="1613801" y="3002704"/>
                  <a:pt x="1378833" y="2908793"/>
                  <a:pt x="1136690" y="2723662"/>
                </a:cubicBezTo>
                <a:cubicBezTo>
                  <a:pt x="977567" y="2594520"/>
                  <a:pt x="815242" y="2447952"/>
                  <a:pt x="654454" y="2288189"/>
                </a:cubicBezTo>
                <a:cubicBezTo>
                  <a:pt x="419742" y="2055014"/>
                  <a:pt x="244733" y="1830168"/>
                  <a:pt x="134552" y="1620182"/>
                </a:cubicBezTo>
                <a:cubicBezTo>
                  <a:pt x="56016" y="1470540"/>
                  <a:pt x="11303" y="1328969"/>
                  <a:pt x="1822" y="1199570"/>
                </a:cubicBezTo>
                <a:cubicBezTo>
                  <a:pt x="-30592" y="755769"/>
                  <a:pt x="377207" y="485824"/>
                  <a:pt x="623193" y="364368"/>
                </a:cubicBezTo>
                <a:cubicBezTo>
                  <a:pt x="630496" y="360653"/>
                  <a:pt x="1351287" y="0"/>
                  <a:pt x="2046839" y="0"/>
                </a:cubicBezTo>
                <a:close/>
              </a:path>
            </a:pathLst>
          </a:custGeom>
          <a:solidFill>
            <a:srgbClr val="FDF0D5">
              <a:alpha val="62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74" name="Group 73">
            <a:extLst>
              <a:ext uri="{FF2B5EF4-FFF2-40B4-BE49-F238E27FC236}">
                <a16:creationId xmlns:a16="http://schemas.microsoft.com/office/drawing/2014/main" xmlns="" id="{9D97C726-71C5-4492-A3BF-ED0E050456B9}"/>
              </a:ext>
            </a:extLst>
          </p:cNvPr>
          <p:cNvGrpSpPr/>
          <p:nvPr/>
        </p:nvGrpSpPr>
        <p:grpSpPr>
          <a:xfrm flipH="1">
            <a:off x="11671471" y="11151"/>
            <a:ext cx="520529" cy="1638121"/>
            <a:chOff x="-5695" y="1509423"/>
            <a:chExt cx="520529" cy="1638121"/>
          </a:xfrm>
        </p:grpSpPr>
        <p:sp>
          <p:nvSpPr>
            <p:cNvPr id="75" name="Freeform: Shape 86">
              <a:extLst>
                <a:ext uri="{FF2B5EF4-FFF2-40B4-BE49-F238E27FC236}">
                  <a16:creationId xmlns:a16="http://schemas.microsoft.com/office/drawing/2014/main" xmlns="" id="{4D066927-3CB5-498B-B757-B2AF7EC83194}"/>
                </a:ext>
              </a:extLst>
            </p:cNvPr>
            <p:cNvSpPr/>
            <p:nvPr/>
          </p:nvSpPr>
          <p:spPr>
            <a:xfrm rot="5400000" flipH="1">
              <a:off x="-552734" y="2056462"/>
              <a:ext cx="1614608" cy="520529"/>
            </a:xfrm>
            <a:custGeom>
              <a:avLst/>
              <a:gdLst>
                <a:gd name="connsiteX0" fmla="*/ 1614310 w 1614608"/>
                <a:gd name="connsiteY0" fmla="*/ 518765 h 520529"/>
                <a:gd name="connsiteX1" fmla="*/ 1331332 w 1614608"/>
                <a:gd name="connsiteY1" fmla="*/ 409 h 520529"/>
                <a:gd name="connsiteX2" fmla="*/ 871184 w 1614608"/>
                <a:gd name="connsiteY2" fmla="*/ 367651 h 520529"/>
                <a:gd name="connsiteX3" fmla="*/ 264592 w 1614608"/>
                <a:gd name="connsiteY3" fmla="*/ 128628 h 520529"/>
                <a:gd name="connsiteX4" fmla="*/ 19415 w 1614608"/>
                <a:gd name="connsiteY4" fmla="*/ 400414 h 520529"/>
                <a:gd name="connsiteX5" fmla="*/ 0 w 1614608"/>
                <a:gd name="connsiteY5" fmla="*/ 520529 h 520529"/>
                <a:gd name="connsiteX6" fmla="*/ 1613904 w 1614608"/>
                <a:gd name="connsiteY6" fmla="*/ 520529 h 520529"/>
                <a:gd name="connsiteX7" fmla="*/ 1614310 w 1614608"/>
                <a:gd name="connsiteY7" fmla="*/ 518765 h 520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14608" h="520529">
                  <a:moveTo>
                    <a:pt x="1614310" y="518765"/>
                  </a:moveTo>
                  <a:cubicBezTo>
                    <a:pt x="1621948" y="395456"/>
                    <a:pt x="1481922" y="15686"/>
                    <a:pt x="1331332" y="409"/>
                  </a:cubicBezTo>
                  <a:cubicBezTo>
                    <a:pt x="1180743" y="-13776"/>
                    <a:pt x="1048974" y="346281"/>
                    <a:pt x="871184" y="367651"/>
                  </a:cubicBezTo>
                  <a:cubicBezTo>
                    <a:pt x="693393" y="389021"/>
                    <a:pt x="442461" y="114443"/>
                    <a:pt x="264592" y="128628"/>
                  </a:cubicBezTo>
                  <a:cubicBezTo>
                    <a:pt x="131189" y="139268"/>
                    <a:pt x="54798" y="263169"/>
                    <a:pt x="19415" y="400414"/>
                  </a:cubicBezTo>
                  <a:lnTo>
                    <a:pt x="0" y="520529"/>
                  </a:lnTo>
                  <a:lnTo>
                    <a:pt x="1613904" y="520529"/>
                  </a:lnTo>
                  <a:lnTo>
                    <a:pt x="1614310" y="518765"/>
                  </a:lnTo>
                  <a:close/>
                </a:path>
              </a:pathLst>
            </a:custGeom>
            <a:solidFill>
              <a:srgbClr val="669BBC"/>
            </a:solidFill>
            <a:ln w="9525" cap="flat">
              <a:noFill/>
              <a:prstDash val="solid"/>
              <a:miter/>
            </a:ln>
          </p:spPr>
          <p:txBody>
            <a:bodyPr wrap="square"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76" name="Freeform: Shape 87">
              <a:extLst>
                <a:ext uri="{FF2B5EF4-FFF2-40B4-BE49-F238E27FC236}">
                  <a16:creationId xmlns:a16="http://schemas.microsoft.com/office/drawing/2014/main" xmlns="" id="{5F1729DA-0905-453E-BF05-8D9610F566CA}"/>
                </a:ext>
              </a:extLst>
            </p:cNvPr>
            <p:cNvSpPr/>
            <p:nvPr/>
          </p:nvSpPr>
          <p:spPr>
            <a:xfrm rot="5400000" flipH="1">
              <a:off x="-558953" y="2138533"/>
              <a:ext cx="1567963" cy="450059"/>
            </a:xfrm>
            <a:custGeom>
              <a:avLst/>
              <a:gdLst>
                <a:gd name="connsiteX0" fmla="*/ 1598756 w 1598756"/>
                <a:gd name="connsiteY0" fmla="*/ 455753 h 455753"/>
                <a:gd name="connsiteX1" fmla="*/ 1584024 w 1598756"/>
                <a:gd name="connsiteY1" fmla="*/ 387899 h 455753"/>
                <a:gd name="connsiteX2" fmla="*/ 1320862 w 1598756"/>
                <a:gd name="connsiteY2" fmla="*/ 409 h 455753"/>
                <a:gd name="connsiteX3" fmla="*/ 860714 w 1598756"/>
                <a:gd name="connsiteY3" fmla="*/ 367651 h 455753"/>
                <a:gd name="connsiteX4" fmla="*/ 254122 w 1598756"/>
                <a:gd name="connsiteY4" fmla="*/ 128628 h 455753"/>
                <a:gd name="connsiteX5" fmla="*/ 8945 w 1598756"/>
                <a:gd name="connsiteY5" fmla="*/ 400414 h 455753"/>
                <a:gd name="connsiteX6" fmla="*/ 0 w 1598756"/>
                <a:gd name="connsiteY6" fmla="*/ 455753 h 455753"/>
                <a:gd name="connsiteX7" fmla="*/ 54306 w 1598756"/>
                <a:gd name="connsiteY7" fmla="*/ 455753 h 455753"/>
                <a:gd name="connsiteX8" fmla="*/ 1598756 w 1598756"/>
                <a:gd name="connsiteY8" fmla="*/ 455753 h 455753"/>
                <a:gd name="connsiteX0" fmla="*/ 1598756 w 1691992"/>
                <a:gd name="connsiteY0" fmla="*/ 455753 h 548350"/>
                <a:gd name="connsiteX1" fmla="*/ 1584024 w 1691992"/>
                <a:gd name="connsiteY1" fmla="*/ 387899 h 548350"/>
                <a:gd name="connsiteX2" fmla="*/ 1320862 w 1691992"/>
                <a:gd name="connsiteY2" fmla="*/ 409 h 548350"/>
                <a:gd name="connsiteX3" fmla="*/ 860714 w 1691992"/>
                <a:gd name="connsiteY3" fmla="*/ 367651 h 548350"/>
                <a:gd name="connsiteX4" fmla="*/ 254122 w 1691992"/>
                <a:gd name="connsiteY4" fmla="*/ 128628 h 548350"/>
                <a:gd name="connsiteX5" fmla="*/ 8945 w 1691992"/>
                <a:gd name="connsiteY5" fmla="*/ 400414 h 548350"/>
                <a:gd name="connsiteX6" fmla="*/ 0 w 1691992"/>
                <a:gd name="connsiteY6" fmla="*/ 455753 h 548350"/>
                <a:gd name="connsiteX7" fmla="*/ 54306 w 1691992"/>
                <a:gd name="connsiteY7" fmla="*/ 455753 h 548350"/>
                <a:gd name="connsiteX8" fmla="*/ 1691992 w 1691992"/>
                <a:gd name="connsiteY8" fmla="*/ 548350 h 548350"/>
                <a:gd name="connsiteX0" fmla="*/ 1598756 w 1598756"/>
                <a:gd name="connsiteY0" fmla="*/ 455753 h 455753"/>
                <a:gd name="connsiteX1" fmla="*/ 1584024 w 1598756"/>
                <a:gd name="connsiteY1" fmla="*/ 387899 h 455753"/>
                <a:gd name="connsiteX2" fmla="*/ 1320862 w 1598756"/>
                <a:gd name="connsiteY2" fmla="*/ 409 h 455753"/>
                <a:gd name="connsiteX3" fmla="*/ 860714 w 1598756"/>
                <a:gd name="connsiteY3" fmla="*/ 367651 h 455753"/>
                <a:gd name="connsiteX4" fmla="*/ 254122 w 1598756"/>
                <a:gd name="connsiteY4" fmla="*/ 128628 h 455753"/>
                <a:gd name="connsiteX5" fmla="*/ 8945 w 1598756"/>
                <a:gd name="connsiteY5" fmla="*/ 400414 h 455753"/>
                <a:gd name="connsiteX6" fmla="*/ 0 w 1598756"/>
                <a:gd name="connsiteY6" fmla="*/ 455753 h 455753"/>
                <a:gd name="connsiteX7" fmla="*/ 54306 w 1598756"/>
                <a:gd name="connsiteY7" fmla="*/ 455753 h 455753"/>
                <a:gd name="connsiteX0" fmla="*/ 1598756 w 1598756"/>
                <a:gd name="connsiteY0" fmla="*/ 455753 h 455753"/>
                <a:gd name="connsiteX1" fmla="*/ 1584024 w 1598756"/>
                <a:gd name="connsiteY1" fmla="*/ 387899 h 455753"/>
                <a:gd name="connsiteX2" fmla="*/ 1320862 w 1598756"/>
                <a:gd name="connsiteY2" fmla="*/ 409 h 455753"/>
                <a:gd name="connsiteX3" fmla="*/ 860714 w 1598756"/>
                <a:gd name="connsiteY3" fmla="*/ 367651 h 455753"/>
                <a:gd name="connsiteX4" fmla="*/ 254122 w 1598756"/>
                <a:gd name="connsiteY4" fmla="*/ 128628 h 455753"/>
                <a:gd name="connsiteX5" fmla="*/ 8945 w 1598756"/>
                <a:gd name="connsiteY5" fmla="*/ 400414 h 455753"/>
                <a:gd name="connsiteX6" fmla="*/ 0 w 1598756"/>
                <a:gd name="connsiteY6" fmla="*/ 455753 h 4557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98756" h="455753">
                  <a:moveTo>
                    <a:pt x="1598756" y="455753"/>
                  </a:moveTo>
                  <a:lnTo>
                    <a:pt x="1584024" y="387899"/>
                  </a:lnTo>
                  <a:cubicBezTo>
                    <a:pt x="1540805" y="228352"/>
                    <a:pt x="1433805" y="11867"/>
                    <a:pt x="1320862" y="409"/>
                  </a:cubicBezTo>
                  <a:cubicBezTo>
                    <a:pt x="1170273" y="-13776"/>
                    <a:pt x="1038504" y="346281"/>
                    <a:pt x="860714" y="367651"/>
                  </a:cubicBezTo>
                  <a:cubicBezTo>
                    <a:pt x="682923" y="389021"/>
                    <a:pt x="431991" y="114443"/>
                    <a:pt x="254122" y="128628"/>
                  </a:cubicBezTo>
                  <a:cubicBezTo>
                    <a:pt x="120719" y="139268"/>
                    <a:pt x="44328" y="263169"/>
                    <a:pt x="8945" y="400414"/>
                  </a:cubicBezTo>
                  <a:lnTo>
                    <a:pt x="0" y="455753"/>
                  </a:lnTo>
                </a:path>
              </a:pathLst>
            </a:custGeom>
            <a:noFill/>
            <a:ln w="9525" cap="flat">
              <a:solidFill>
                <a:sysClr val="windowText" lastClr="000000"/>
              </a:solidFill>
              <a:prstDash val="sysDash"/>
              <a:miter/>
            </a:ln>
          </p:spPr>
          <p:txBody>
            <a:bodyPr wrap="square"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grpSp>
      <p:pic>
        <p:nvPicPr>
          <p:cNvPr id="77" name="Picture 76"/>
          <p:cNvPicPr>
            <a:picLocks noChangeAspect="1"/>
          </p:cNvPicPr>
          <p:nvPr/>
        </p:nvPicPr>
        <p:blipFill>
          <a:blip r:embed="rId5"/>
          <a:stretch>
            <a:fillRect/>
          </a:stretch>
        </p:blipFill>
        <p:spPr>
          <a:xfrm>
            <a:off x="3612761" y="1031693"/>
            <a:ext cx="1382850" cy="1127600"/>
          </a:xfrm>
          <a:prstGeom prst="rect">
            <a:avLst/>
          </a:prstGeom>
        </p:spPr>
      </p:pic>
    </p:spTree>
    <p:extLst>
      <p:ext uri="{BB962C8B-B14F-4D97-AF65-F5344CB8AC3E}">
        <p14:creationId xmlns:p14="http://schemas.microsoft.com/office/powerpoint/2010/main" val="4226034504"/>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eelOff"/>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xmlns="" id="{3914C769-31DA-4801-92D0-C4C28C7C4ED4}"/>
              </a:ext>
            </a:extLst>
          </p:cNvPr>
          <p:cNvGrpSpPr/>
          <p:nvPr/>
        </p:nvGrpSpPr>
        <p:grpSpPr>
          <a:xfrm>
            <a:off x="0" y="71553"/>
            <a:ext cx="11985674" cy="571897"/>
            <a:chOff x="0" y="-162640"/>
            <a:chExt cx="11696700" cy="762528"/>
          </a:xfrm>
        </p:grpSpPr>
        <p:sp>
          <p:nvSpPr>
            <p:cNvPr id="3" name="TextBox 2">
              <a:extLst>
                <a:ext uri="{FF2B5EF4-FFF2-40B4-BE49-F238E27FC236}">
                  <a16:creationId xmlns:a16="http://schemas.microsoft.com/office/drawing/2014/main" xmlns="" id="{AD8A4E3D-9524-4A84-81E1-896A242DAAFE}"/>
                </a:ext>
              </a:extLst>
            </p:cNvPr>
            <p:cNvSpPr txBox="1"/>
            <p:nvPr/>
          </p:nvSpPr>
          <p:spPr>
            <a:xfrm>
              <a:off x="495300" y="-162640"/>
              <a:ext cx="11201400" cy="697626"/>
            </a:xfrm>
            <a:prstGeom prst="rect">
              <a:avLst/>
            </a:prstGeom>
            <a:noFill/>
          </p:spPr>
          <p:txBody>
            <a:bodyPr wrap="square" rtlCol="0">
              <a:spAutoFit/>
            </a:bodyPr>
            <a:lstStyle/>
            <a:p>
              <a:pPr marL="0" marR="0" lvl="0" indent="0" algn="ctr" defTabSz="914400" rtl="0" eaLnBrk="1" fontAlgn="base" latinLnBrk="0" hangingPunct="1">
                <a:lnSpc>
                  <a:spcPct val="100000"/>
                </a:lnSpc>
                <a:spcBef>
                  <a:spcPts val="0"/>
                </a:spcBef>
                <a:spcAft>
                  <a:spcPts val="600"/>
                </a:spcAft>
                <a:buClrTx/>
                <a:buSzPct val="90000"/>
                <a:buFontTx/>
                <a:buNone/>
                <a:tabLst/>
                <a:defRPr/>
              </a:pPr>
              <a:r>
                <a:rPr kumimoji="0" lang="en-ZA" sz="2800" b="1" i="0" u="none" strike="noStrike" kern="1200" cap="none" spc="0" normalizeH="0" baseline="0" noProof="0" dirty="0">
                  <a:ln>
                    <a:noFill/>
                  </a:ln>
                  <a:solidFill>
                    <a:srgbClr val="5B9BD5">
                      <a:lumMod val="75000"/>
                    </a:srgbClr>
                  </a:solidFill>
                  <a:effectLst/>
                  <a:uLnTx/>
                  <a:uFillTx/>
                  <a:latin typeface="Century Gothic"/>
                  <a:ea typeface="+mn-ea"/>
                  <a:cs typeface="+mn-cs"/>
                </a:rPr>
                <a:t>Recommendations for CNI Protection</a:t>
              </a:r>
              <a:endParaRPr kumimoji="0" lang="en-US" sz="2800" b="1" i="0" u="none" strike="noStrike" kern="0" cap="none" spc="0" normalizeH="0" baseline="0" noProof="0" dirty="0">
                <a:ln w="0"/>
                <a:solidFill>
                  <a:srgbClr val="5B9BD5">
                    <a:lumMod val="75000"/>
                  </a:srgbClr>
                </a:solidFill>
                <a:effectLst/>
                <a:uLnTx/>
                <a:uFillTx/>
                <a:latin typeface="Calibri" panose="020F0502020204030204"/>
                <a:ea typeface="Verdana" panose="020B0604030504040204" pitchFamily="34" charset="0"/>
                <a:cs typeface="Microsoft Tai Le" panose="020B0502040204020203" pitchFamily="34" charset="0"/>
              </a:endParaRPr>
            </a:p>
          </p:txBody>
        </p:sp>
        <p:grpSp>
          <p:nvGrpSpPr>
            <p:cNvPr id="4" name="Group 3">
              <a:extLst>
                <a:ext uri="{FF2B5EF4-FFF2-40B4-BE49-F238E27FC236}">
                  <a16:creationId xmlns:a16="http://schemas.microsoft.com/office/drawing/2014/main" xmlns="" id="{373EFACB-AF9A-4099-802E-2EB62C2A513B}"/>
                </a:ext>
              </a:extLst>
            </p:cNvPr>
            <p:cNvGrpSpPr/>
            <p:nvPr/>
          </p:nvGrpSpPr>
          <p:grpSpPr>
            <a:xfrm>
              <a:off x="0" y="571500"/>
              <a:ext cx="11338560" cy="28388"/>
              <a:chOff x="53009" y="791149"/>
              <a:chExt cx="10606748" cy="28388"/>
            </a:xfrm>
          </p:grpSpPr>
          <p:cxnSp>
            <p:nvCxnSpPr>
              <p:cNvPr id="5" name="Straight Connector 4">
                <a:extLst>
                  <a:ext uri="{FF2B5EF4-FFF2-40B4-BE49-F238E27FC236}">
                    <a16:creationId xmlns:a16="http://schemas.microsoft.com/office/drawing/2014/main" xmlns="" id="{B91F6ED7-187C-4832-B389-5F5ABABD5978}"/>
                  </a:ext>
                </a:extLst>
              </p:cNvPr>
              <p:cNvCxnSpPr/>
              <p:nvPr userDrawn="1"/>
            </p:nvCxnSpPr>
            <p:spPr>
              <a:xfrm>
                <a:off x="3161677" y="805343"/>
                <a:ext cx="7498080" cy="0"/>
              </a:xfrm>
              <a:prstGeom prst="line">
                <a:avLst/>
              </a:prstGeom>
              <a:noFill/>
              <a:ln w="6350" cap="flat" cmpd="sng" algn="ctr">
                <a:solidFill>
                  <a:sysClr val="window" lastClr="FFFFFF">
                    <a:lumMod val="85000"/>
                  </a:sysClr>
                </a:solidFill>
                <a:prstDash val="solid"/>
                <a:miter lim="800000"/>
              </a:ln>
              <a:effectLst/>
            </p:spPr>
          </p:cxnSp>
          <p:sp>
            <p:nvSpPr>
              <p:cNvPr id="6" name="Rectangle 5">
                <a:extLst>
                  <a:ext uri="{FF2B5EF4-FFF2-40B4-BE49-F238E27FC236}">
                    <a16:creationId xmlns:a16="http://schemas.microsoft.com/office/drawing/2014/main" xmlns="" id="{FD421908-72AD-42E3-B706-D3E5AD7E9909}"/>
                  </a:ext>
                </a:extLst>
              </p:cNvPr>
              <p:cNvSpPr/>
              <p:nvPr userDrawn="1"/>
            </p:nvSpPr>
            <p:spPr>
              <a:xfrm>
                <a:off x="53009" y="791149"/>
                <a:ext cx="3931920" cy="28388"/>
              </a:xfrm>
              <a:prstGeom prst="rect">
                <a:avLst/>
              </a:prstGeom>
              <a:solidFill>
                <a:sysClr val="window" lastClr="FFFFFF">
                  <a:lumMod val="75000"/>
                </a:sysClr>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grpSp>
        <p:nvGrpSpPr>
          <p:cNvPr id="7" name="Group 6">
            <a:extLst>
              <a:ext uri="{FF2B5EF4-FFF2-40B4-BE49-F238E27FC236}">
                <a16:creationId xmlns:a16="http://schemas.microsoft.com/office/drawing/2014/main" xmlns="" id="{5469212E-613A-4802-86DF-7CB4F01D6361}"/>
              </a:ext>
            </a:extLst>
          </p:cNvPr>
          <p:cNvGrpSpPr/>
          <p:nvPr/>
        </p:nvGrpSpPr>
        <p:grpSpPr>
          <a:xfrm>
            <a:off x="507538" y="371280"/>
            <a:ext cx="10940750" cy="5927093"/>
            <a:chOff x="1089107" y="932652"/>
            <a:chExt cx="9943446" cy="5161477"/>
          </a:xfrm>
        </p:grpSpPr>
        <p:grpSp>
          <p:nvGrpSpPr>
            <p:cNvPr id="8" name="Group 7">
              <a:extLst>
                <a:ext uri="{FF2B5EF4-FFF2-40B4-BE49-F238E27FC236}">
                  <a16:creationId xmlns:a16="http://schemas.microsoft.com/office/drawing/2014/main" xmlns="" id="{812291F8-4393-4CD5-B77C-538EF1B11FE4}"/>
                </a:ext>
              </a:extLst>
            </p:cNvPr>
            <p:cNvGrpSpPr/>
            <p:nvPr/>
          </p:nvGrpSpPr>
          <p:grpSpPr>
            <a:xfrm>
              <a:off x="6052412" y="932652"/>
              <a:ext cx="4980141" cy="1155523"/>
              <a:chOff x="6052412" y="932652"/>
              <a:chExt cx="4980141" cy="1155523"/>
            </a:xfrm>
          </p:grpSpPr>
          <p:grpSp>
            <p:nvGrpSpPr>
              <p:cNvPr id="148" name="Group 147">
                <a:extLst>
                  <a:ext uri="{FF2B5EF4-FFF2-40B4-BE49-F238E27FC236}">
                    <a16:creationId xmlns:a16="http://schemas.microsoft.com/office/drawing/2014/main" xmlns="" id="{BC9D8A92-49D9-429E-8E80-3B5DC3DCAE7A}"/>
                  </a:ext>
                </a:extLst>
              </p:cNvPr>
              <p:cNvGrpSpPr/>
              <p:nvPr/>
            </p:nvGrpSpPr>
            <p:grpSpPr>
              <a:xfrm>
                <a:off x="6052412" y="932652"/>
                <a:ext cx="4980141" cy="1041590"/>
                <a:chOff x="6010574" y="743330"/>
                <a:chExt cx="5274897" cy="1103238"/>
              </a:xfrm>
            </p:grpSpPr>
            <p:sp>
              <p:nvSpPr>
                <p:cNvPr id="156" name="Rectangle: Rounded Corners 272">
                  <a:extLst>
                    <a:ext uri="{FF2B5EF4-FFF2-40B4-BE49-F238E27FC236}">
                      <a16:creationId xmlns:a16="http://schemas.microsoft.com/office/drawing/2014/main" xmlns="" id="{63593A38-C576-4769-9D26-DD7E69FDE7CE}"/>
                    </a:ext>
                  </a:extLst>
                </p:cNvPr>
                <p:cNvSpPr/>
                <p:nvPr/>
              </p:nvSpPr>
              <p:spPr>
                <a:xfrm>
                  <a:off x="6218073" y="1029451"/>
                  <a:ext cx="5067398" cy="817117"/>
                </a:xfrm>
                <a:prstGeom prst="roundRect">
                  <a:avLst>
                    <a:gd name="adj" fmla="val 50000"/>
                  </a:avLst>
                </a:prstGeom>
                <a:noFill/>
                <a:ln w="12700" cap="flat" cmpd="sng" algn="ctr">
                  <a:solidFill>
                    <a:sysClr val="window" lastClr="FFFFFF">
                      <a:lumMod val="8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157" name="Group 156">
                  <a:extLst>
                    <a:ext uri="{FF2B5EF4-FFF2-40B4-BE49-F238E27FC236}">
                      <a16:creationId xmlns:a16="http://schemas.microsoft.com/office/drawing/2014/main" xmlns="" id="{47CC4FC9-788C-41C1-BD6F-AC6962339805}"/>
                    </a:ext>
                  </a:extLst>
                </p:cNvPr>
                <p:cNvGrpSpPr/>
                <p:nvPr/>
              </p:nvGrpSpPr>
              <p:grpSpPr>
                <a:xfrm>
                  <a:off x="6010574" y="743330"/>
                  <a:ext cx="836455" cy="1018158"/>
                  <a:chOff x="6036198" y="812861"/>
                  <a:chExt cx="770191" cy="937501"/>
                </a:xfrm>
              </p:grpSpPr>
              <p:grpSp>
                <p:nvGrpSpPr>
                  <p:cNvPr id="158" name="Group 157">
                    <a:extLst>
                      <a:ext uri="{FF2B5EF4-FFF2-40B4-BE49-F238E27FC236}">
                        <a16:creationId xmlns:a16="http://schemas.microsoft.com/office/drawing/2014/main" xmlns="" id="{B5FA9508-CD53-4485-AD36-11ED6D62F0B0}"/>
                      </a:ext>
                    </a:extLst>
                  </p:cNvPr>
                  <p:cNvGrpSpPr/>
                  <p:nvPr/>
                </p:nvGrpSpPr>
                <p:grpSpPr>
                  <a:xfrm>
                    <a:off x="6036198" y="812861"/>
                    <a:ext cx="770191" cy="937501"/>
                    <a:chOff x="436100" y="2731775"/>
                    <a:chExt cx="1011032" cy="1230663"/>
                  </a:xfrm>
                </p:grpSpPr>
                <p:sp>
                  <p:nvSpPr>
                    <p:cNvPr id="160" name="Teardrop 159">
                      <a:extLst>
                        <a:ext uri="{FF2B5EF4-FFF2-40B4-BE49-F238E27FC236}">
                          <a16:creationId xmlns:a16="http://schemas.microsoft.com/office/drawing/2014/main" xmlns="" id="{EEE9FCD3-D244-4CF2-9406-155740F6E724}"/>
                        </a:ext>
                      </a:extLst>
                    </p:cNvPr>
                    <p:cNvSpPr/>
                    <p:nvPr/>
                  </p:nvSpPr>
                  <p:spPr>
                    <a:xfrm rot="2574110">
                      <a:off x="436100" y="3180450"/>
                      <a:ext cx="781988" cy="781988"/>
                    </a:xfrm>
                    <a:prstGeom prst="teardrop">
                      <a:avLst/>
                    </a:prstGeom>
                    <a:solidFill>
                      <a:srgbClr val="00B3CA"/>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61" name="Oval 160">
                      <a:extLst>
                        <a:ext uri="{FF2B5EF4-FFF2-40B4-BE49-F238E27FC236}">
                          <a16:creationId xmlns:a16="http://schemas.microsoft.com/office/drawing/2014/main" xmlns="" id="{6E67864E-F18C-4CD1-BB4D-04D85F253D40}"/>
                        </a:ext>
                      </a:extLst>
                    </p:cNvPr>
                    <p:cNvSpPr/>
                    <p:nvPr/>
                  </p:nvSpPr>
                  <p:spPr>
                    <a:xfrm>
                      <a:off x="766020" y="2731775"/>
                      <a:ext cx="681112" cy="681112"/>
                    </a:xfrm>
                    <a:prstGeom prst="ellipse">
                      <a:avLst/>
                    </a:prstGeom>
                    <a:solidFill>
                      <a:sysClr val="window" lastClr="FFFFFF"/>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grpSp>
              <p:sp>
                <p:nvSpPr>
                  <p:cNvPr id="159" name="TextBox 158">
                    <a:extLst>
                      <a:ext uri="{FF2B5EF4-FFF2-40B4-BE49-F238E27FC236}">
                        <a16:creationId xmlns:a16="http://schemas.microsoft.com/office/drawing/2014/main" xmlns="" id="{0DD76E45-EA32-4747-8273-D459FAA06ED4}"/>
                      </a:ext>
                    </a:extLst>
                  </p:cNvPr>
                  <p:cNvSpPr txBox="1"/>
                  <p:nvPr/>
                </p:nvSpPr>
                <p:spPr>
                  <a:xfrm>
                    <a:off x="6145183" y="1304189"/>
                    <a:ext cx="377085" cy="300169"/>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Century Gothic" panose="020B0502020202020204" pitchFamily="34" charset="0"/>
                        <a:ea typeface="+mn-ea"/>
                        <a:cs typeface="Arial" panose="020B0604020202020204" pitchFamily="34" charset="0"/>
                      </a:rPr>
                      <a:t>01</a:t>
                    </a:r>
                  </a:p>
                </p:txBody>
              </p:sp>
            </p:grpSp>
          </p:grpSp>
          <p:grpSp>
            <p:nvGrpSpPr>
              <p:cNvPr id="149" name="Group 148">
                <a:extLst>
                  <a:ext uri="{FF2B5EF4-FFF2-40B4-BE49-F238E27FC236}">
                    <a16:creationId xmlns:a16="http://schemas.microsoft.com/office/drawing/2014/main" xmlns="" id="{CA0A2BB5-5AC3-4119-A994-2914ED5D68B5}"/>
                  </a:ext>
                </a:extLst>
              </p:cNvPr>
              <p:cNvGrpSpPr/>
              <p:nvPr/>
            </p:nvGrpSpPr>
            <p:grpSpPr>
              <a:xfrm>
                <a:off x="6827826" y="1242590"/>
                <a:ext cx="3800249" cy="845585"/>
                <a:chOff x="6827826" y="1242590"/>
                <a:chExt cx="3800249" cy="845585"/>
              </a:xfrm>
            </p:grpSpPr>
            <p:grpSp>
              <p:nvGrpSpPr>
                <p:cNvPr id="150" name="Group 149">
                  <a:extLst>
                    <a:ext uri="{FF2B5EF4-FFF2-40B4-BE49-F238E27FC236}">
                      <a16:creationId xmlns:a16="http://schemas.microsoft.com/office/drawing/2014/main" xmlns="" id="{EC4AC3AC-E30D-49E5-AA44-64C40B8A5E58}"/>
                    </a:ext>
                  </a:extLst>
                </p:cNvPr>
                <p:cNvGrpSpPr/>
                <p:nvPr/>
              </p:nvGrpSpPr>
              <p:grpSpPr>
                <a:xfrm>
                  <a:off x="10401779" y="1414618"/>
                  <a:ext cx="226296" cy="347791"/>
                  <a:chOff x="1058571" y="1162532"/>
                  <a:chExt cx="313030" cy="481092"/>
                </a:xfrm>
              </p:grpSpPr>
              <p:sp>
                <p:nvSpPr>
                  <p:cNvPr id="154" name="Freeform 71">
                    <a:extLst>
                      <a:ext uri="{FF2B5EF4-FFF2-40B4-BE49-F238E27FC236}">
                        <a16:creationId xmlns:a16="http://schemas.microsoft.com/office/drawing/2014/main" xmlns="" id="{9E9431B0-87BA-42E3-89C5-905662EA306C}"/>
                      </a:ext>
                    </a:extLst>
                  </p:cNvPr>
                  <p:cNvSpPr/>
                  <p:nvPr/>
                </p:nvSpPr>
                <p:spPr>
                  <a:xfrm rot="1779960" flipV="1">
                    <a:off x="1180078" y="1262333"/>
                    <a:ext cx="191523" cy="114142"/>
                  </a:xfrm>
                  <a:custGeom>
                    <a:avLst/>
                    <a:gdLst>
                      <a:gd name="connsiteX0" fmla="*/ 391251 w 965122"/>
                      <a:gd name="connsiteY0" fmla="*/ 356431 h 576251"/>
                      <a:gd name="connsiteX1" fmla="*/ 294747 w 965122"/>
                      <a:gd name="connsiteY1" fmla="*/ 382893 h 576251"/>
                      <a:gd name="connsiteX2" fmla="*/ 321209 w 965122"/>
                      <a:gd name="connsiteY2" fmla="*/ 479397 h 576251"/>
                      <a:gd name="connsiteX3" fmla="*/ 417713 w 965122"/>
                      <a:gd name="connsiteY3" fmla="*/ 452935 h 576251"/>
                      <a:gd name="connsiteX4" fmla="*/ 391251 w 965122"/>
                      <a:gd name="connsiteY4" fmla="*/ 356431 h 576251"/>
                      <a:gd name="connsiteX5" fmla="*/ 137512 w 965122"/>
                      <a:gd name="connsiteY5" fmla="*/ 62351 h 576251"/>
                      <a:gd name="connsiteX6" fmla="*/ 62351 w 965122"/>
                      <a:gd name="connsiteY6" fmla="*/ 82961 h 576251"/>
                      <a:gd name="connsiteX7" fmla="*/ 82960 w 965122"/>
                      <a:gd name="connsiteY7" fmla="*/ 158122 h 576251"/>
                      <a:gd name="connsiteX8" fmla="*/ 158122 w 965122"/>
                      <a:gd name="connsiteY8" fmla="*/ 137512 h 576251"/>
                      <a:gd name="connsiteX9" fmla="*/ 137512 w 965122"/>
                      <a:gd name="connsiteY9" fmla="*/ 62351 h 576251"/>
                      <a:gd name="connsiteX10" fmla="*/ 840170 w 965122"/>
                      <a:gd name="connsiteY10" fmla="*/ 338092 h 576251"/>
                      <a:gd name="connsiteX11" fmla="*/ 726964 w 965122"/>
                      <a:gd name="connsiteY11" fmla="*/ 369134 h 576251"/>
                      <a:gd name="connsiteX12" fmla="*/ 758006 w 965122"/>
                      <a:gd name="connsiteY12" fmla="*/ 482341 h 576251"/>
                      <a:gd name="connsiteX13" fmla="*/ 871212 w 965122"/>
                      <a:gd name="connsiteY13" fmla="*/ 451299 h 576251"/>
                      <a:gd name="connsiteX14" fmla="*/ 840170 w 965122"/>
                      <a:gd name="connsiteY14" fmla="*/ 338092 h 576251"/>
                      <a:gd name="connsiteX15" fmla="*/ 881251 w 965122"/>
                      <a:gd name="connsiteY15" fmla="*/ 265969 h 576251"/>
                      <a:gd name="connsiteX16" fmla="*/ 943335 w 965122"/>
                      <a:gd name="connsiteY16" fmla="*/ 492380 h 576251"/>
                      <a:gd name="connsiteX17" fmla="*/ 716923 w 965122"/>
                      <a:gd name="connsiteY17" fmla="*/ 554464 h 576251"/>
                      <a:gd name="connsiteX18" fmla="*/ 638990 w 965122"/>
                      <a:gd name="connsiteY18" fmla="*/ 454116 h 576251"/>
                      <a:gd name="connsiteX19" fmla="*/ 637499 w 965122"/>
                      <a:gd name="connsiteY19" fmla="*/ 434389 h 576251"/>
                      <a:gd name="connsiteX20" fmla="*/ 496780 w 965122"/>
                      <a:gd name="connsiteY20" fmla="*/ 434389 h 576251"/>
                      <a:gd name="connsiteX21" fmla="*/ 496795 w 965122"/>
                      <a:gd name="connsiteY21" fmla="*/ 434587 h 576251"/>
                      <a:gd name="connsiteX22" fmla="*/ 479195 w 965122"/>
                      <a:gd name="connsiteY22" fmla="*/ 487955 h 576251"/>
                      <a:gd name="connsiteX23" fmla="*/ 286187 w 965122"/>
                      <a:gd name="connsiteY23" fmla="*/ 540880 h 576251"/>
                      <a:gd name="connsiteX24" fmla="*/ 233263 w 965122"/>
                      <a:gd name="connsiteY24" fmla="*/ 347872 h 576251"/>
                      <a:gd name="connsiteX25" fmla="*/ 256777 w 965122"/>
                      <a:gd name="connsiteY25" fmla="*/ 320898 h 576251"/>
                      <a:gd name="connsiteX26" fmla="*/ 159689 w 965122"/>
                      <a:gd name="connsiteY26" fmla="*/ 206475 h 576251"/>
                      <a:gd name="connsiteX27" fmla="*/ 139383 w 965122"/>
                      <a:gd name="connsiteY27" fmla="*/ 216531 h 576251"/>
                      <a:gd name="connsiteX28" fmla="*/ 55685 w 965122"/>
                      <a:gd name="connsiteY28" fmla="*/ 206008 h 576251"/>
                      <a:gd name="connsiteX29" fmla="*/ 14465 w 965122"/>
                      <a:gd name="connsiteY29" fmla="*/ 55685 h 576251"/>
                      <a:gd name="connsiteX30" fmla="*/ 164788 w 965122"/>
                      <a:gd name="connsiteY30" fmla="*/ 14465 h 576251"/>
                      <a:gd name="connsiteX31" fmla="*/ 206008 w 965122"/>
                      <a:gd name="connsiteY31" fmla="*/ 164788 h 576251"/>
                      <a:gd name="connsiteX32" fmla="*/ 194995 w 965122"/>
                      <a:gd name="connsiteY32" fmla="*/ 177420 h 576251"/>
                      <a:gd name="connsiteX33" fmla="*/ 293771 w 965122"/>
                      <a:gd name="connsiteY33" fmla="*/ 293834 h 576251"/>
                      <a:gd name="connsiteX34" fmla="*/ 318806 w 965122"/>
                      <a:gd name="connsiteY34" fmla="*/ 281436 h 576251"/>
                      <a:gd name="connsiteX35" fmla="*/ 426271 w 965122"/>
                      <a:gd name="connsiteY35" fmla="*/ 294948 h 576251"/>
                      <a:gd name="connsiteX36" fmla="*/ 492707 w 965122"/>
                      <a:gd name="connsiteY36" fmla="*/ 380490 h 576251"/>
                      <a:gd name="connsiteX37" fmla="*/ 493325 w 965122"/>
                      <a:gd name="connsiteY37" fmla="*/ 388670 h 576251"/>
                      <a:gd name="connsiteX38" fmla="*/ 634848 w 965122"/>
                      <a:gd name="connsiteY38" fmla="*/ 388670 h 576251"/>
                      <a:gd name="connsiteX39" fmla="*/ 654840 w 965122"/>
                      <a:gd name="connsiteY39" fmla="*/ 328052 h 576251"/>
                      <a:gd name="connsiteX40" fmla="*/ 881251 w 965122"/>
                      <a:gd name="connsiteY40" fmla="*/ 265969 h 5762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965122" h="576251">
                        <a:moveTo>
                          <a:pt x="391251" y="356431"/>
                        </a:moveTo>
                        <a:cubicBezTo>
                          <a:pt x="357294" y="337089"/>
                          <a:pt x="314088" y="348936"/>
                          <a:pt x="294747" y="382893"/>
                        </a:cubicBezTo>
                        <a:cubicBezTo>
                          <a:pt x="275405" y="416850"/>
                          <a:pt x="287252" y="460056"/>
                          <a:pt x="321209" y="479397"/>
                        </a:cubicBezTo>
                        <a:cubicBezTo>
                          <a:pt x="355165" y="498739"/>
                          <a:pt x="398371" y="486892"/>
                          <a:pt x="417713" y="452935"/>
                        </a:cubicBezTo>
                        <a:cubicBezTo>
                          <a:pt x="437055" y="418979"/>
                          <a:pt x="425208" y="375773"/>
                          <a:pt x="391251" y="356431"/>
                        </a:cubicBezTo>
                        <a:close/>
                        <a:moveTo>
                          <a:pt x="137512" y="62351"/>
                        </a:moveTo>
                        <a:cubicBezTo>
                          <a:pt x="111066" y="47287"/>
                          <a:pt x="77415" y="56514"/>
                          <a:pt x="62351" y="82961"/>
                        </a:cubicBezTo>
                        <a:cubicBezTo>
                          <a:pt x="47287" y="109407"/>
                          <a:pt x="56514" y="143058"/>
                          <a:pt x="82960" y="158122"/>
                        </a:cubicBezTo>
                        <a:cubicBezTo>
                          <a:pt x="109407" y="173186"/>
                          <a:pt x="143058" y="163959"/>
                          <a:pt x="158122" y="137512"/>
                        </a:cubicBezTo>
                        <a:cubicBezTo>
                          <a:pt x="173186" y="111066"/>
                          <a:pt x="163959" y="77415"/>
                          <a:pt x="137512" y="62351"/>
                        </a:cubicBezTo>
                        <a:close/>
                        <a:moveTo>
                          <a:pt x="840170" y="338092"/>
                        </a:moveTo>
                        <a:cubicBezTo>
                          <a:pt x="800337" y="315403"/>
                          <a:pt x="749653" y="329301"/>
                          <a:pt x="726964" y="369134"/>
                        </a:cubicBezTo>
                        <a:cubicBezTo>
                          <a:pt x="704275" y="408968"/>
                          <a:pt x="718173" y="459652"/>
                          <a:pt x="758006" y="482341"/>
                        </a:cubicBezTo>
                        <a:cubicBezTo>
                          <a:pt x="797839" y="505030"/>
                          <a:pt x="848523" y="491132"/>
                          <a:pt x="871212" y="451299"/>
                        </a:cubicBezTo>
                        <a:cubicBezTo>
                          <a:pt x="893902" y="411466"/>
                          <a:pt x="880004" y="360782"/>
                          <a:pt x="840170" y="338092"/>
                        </a:cubicBezTo>
                        <a:close/>
                        <a:moveTo>
                          <a:pt x="881251" y="265969"/>
                        </a:moveTo>
                        <a:cubicBezTo>
                          <a:pt x="960917" y="311346"/>
                          <a:pt x="988713" y="412715"/>
                          <a:pt x="943335" y="492380"/>
                        </a:cubicBezTo>
                        <a:cubicBezTo>
                          <a:pt x="897957" y="572046"/>
                          <a:pt x="796589" y="599842"/>
                          <a:pt x="716923" y="554464"/>
                        </a:cubicBezTo>
                        <a:cubicBezTo>
                          <a:pt x="677090" y="531775"/>
                          <a:pt x="650225" y="495088"/>
                          <a:pt x="638990" y="454116"/>
                        </a:cubicBezTo>
                        <a:lnTo>
                          <a:pt x="637499" y="434389"/>
                        </a:lnTo>
                        <a:lnTo>
                          <a:pt x="496780" y="434389"/>
                        </a:lnTo>
                        <a:lnTo>
                          <a:pt x="496795" y="434587"/>
                        </a:lnTo>
                        <a:cubicBezTo>
                          <a:pt x="494638" y="452843"/>
                          <a:pt x="488866" y="470978"/>
                          <a:pt x="479195" y="487955"/>
                        </a:cubicBezTo>
                        <a:cubicBezTo>
                          <a:pt x="440512" y="555868"/>
                          <a:pt x="354100" y="579563"/>
                          <a:pt x="286187" y="540880"/>
                        </a:cubicBezTo>
                        <a:cubicBezTo>
                          <a:pt x="218275" y="502196"/>
                          <a:pt x="194580" y="415784"/>
                          <a:pt x="233263" y="347872"/>
                        </a:cubicBezTo>
                        <a:lnTo>
                          <a:pt x="256777" y="320898"/>
                        </a:lnTo>
                        <a:lnTo>
                          <a:pt x="159689" y="206475"/>
                        </a:lnTo>
                        <a:lnTo>
                          <a:pt x="139383" y="216531"/>
                        </a:lnTo>
                        <a:cubicBezTo>
                          <a:pt x="112180" y="223990"/>
                          <a:pt x="82131" y="221072"/>
                          <a:pt x="55685" y="206008"/>
                        </a:cubicBezTo>
                        <a:cubicBezTo>
                          <a:pt x="2791" y="175880"/>
                          <a:pt x="-15663" y="108578"/>
                          <a:pt x="14465" y="55685"/>
                        </a:cubicBezTo>
                        <a:cubicBezTo>
                          <a:pt x="44593" y="2792"/>
                          <a:pt x="111895" y="-15663"/>
                          <a:pt x="164788" y="14465"/>
                        </a:cubicBezTo>
                        <a:cubicBezTo>
                          <a:pt x="217681" y="44593"/>
                          <a:pt x="236136" y="111895"/>
                          <a:pt x="206008" y="164788"/>
                        </a:cubicBezTo>
                        <a:lnTo>
                          <a:pt x="194995" y="177420"/>
                        </a:lnTo>
                        <a:lnTo>
                          <a:pt x="293771" y="293834"/>
                        </a:lnTo>
                        <a:lnTo>
                          <a:pt x="318806" y="281436"/>
                        </a:lnTo>
                        <a:cubicBezTo>
                          <a:pt x="353734" y="271859"/>
                          <a:pt x="392315" y="275606"/>
                          <a:pt x="426271" y="294948"/>
                        </a:cubicBezTo>
                        <a:cubicBezTo>
                          <a:pt x="460227" y="314289"/>
                          <a:pt x="483129" y="345563"/>
                          <a:pt x="492707" y="380490"/>
                        </a:cubicBezTo>
                        <a:lnTo>
                          <a:pt x="493325" y="388670"/>
                        </a:lnTo>
                        <a:lnTo>
                          <a:pt x="634848" y="388670"/>
                        </a:lnTo>
                        <a:lnTo>
                          <a:pt x="654840" y="328052"/>
                        </a:lnTo>
                        <a:cubicBezTo>
                          <a:pt x="700217" y="248387"/>
                          <a:pt x="801586" y="220591"/>
                          <a:pt x="881251" y="265969"/>
                        </a:cubicBezTo>
                        <a:close/>
                      </a:path>
                    </a:pathLst>
                  </a:custGeom>
                  <a:solidFill>
                    <a:sysClr val="windowText" lastClr="000000">
                      <a:lumMod val="75000"/>
                      <a:lumOff val="25000"/>
                    </a:sys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155" name="Freeform 72">
                    <a:extLst>
                      <a:ext uri="{FF2B5EF4-FFF2-40B4-BE49-F238E27FC236}">
                        <a16:creationId xmlns:a16="http://schemas.microsoft.com/office/drawing/2014/main" xmlns="" id="{F5FF70AF-E11C-416E-8612-5054511CDDAD}"/>
                      </a:ext>
                    </a:extLst>
                  </p:cNvPr>
                  <p:cNvSpPr/>
                  <p:nvPr/>
                </p:nvSpPr>
                <p:spPr>
                  <a:xfrm rot="2409692">
                    <a:off x="1058571" y="1162532"/>
                    <a:ext cx="307688" cy="481092"/>
                  </a:xfrm>
                  <a:custGeom>
                    <a:avLst/>
                    <a:gdLst>
                      <a:gd name="connsiteX0" fmla="*/ 240704 w 931090"/>
                      <a:gd name="connsiteY0" fmla="*/ 199118 h 1458523"/>
                      <a:gd name="connsiteX1" fmla="*/ 199119 w 931090"/>
                      <a:gd name="connsiteY1" fmla="*/ 690386 h 1458523"/>
                      <a:gd name="connsiteX2" fmla="*/ 690386 w 931090"/>
                      <a:gd name="connsiteY2" fmla="*/ 731971 h 1458523"/>
                      <a:gd name="connsiteX3" fmla="*/ 731971 w 931090"/>
                      <a:gd name="connsiteY3" fmla="*/ 240703 h 1458523"/>
                      <a:gd name="connsiteX4" fmla="*/ 240704 w 931090"/>
                      <a:gd name="connsiteY4" fmla="*/ 199118 h 1458523"/>
                      <a:gd name="connsiteX5" fmla="*/ 165300 w 931090"/>
                      <a:gd name="connsiteY5" fmla="*/ 109769 h 1458523"/>
                      <a:gd name="connsiteX6" fmla="*/ 821320 w 931090"/>
                      <a:gd name="connsiteY6" fmla="*/ 165300 h 1458523"/>
                      <a:gd name="connsiteX7" fmla="*/ 765789 w 931090"/>
                      <a:gd name="connsiteY7" fmla="*/ 821320 h 1458523"/>
                      <a:gd name="connsiteX8" fmla="*/ 603711 w 931090"/>
                      <a:gd name="connsiteY8" fmla="*/ 910230 h 1458523"/>
                      <a:gd name="connsiteX9" fmla="*/ 551893 w 931090"/>
                      <a:gd name="connsiteY9" fmla="*/ 920932 h 1458523"/>
                      <a:gd name="connsiteX10" fmla="*/ 563841 w 931090"/>
                      <a:gd name="connsiteY10" fmla="*/ 938653 h 1458523"/>
                      <a:gd name="connsiteX11" fmla="*/ 570484 w 931090"/>
                      <a:gd name="connsiteY11" fmla="*/ 971557 h 1458523"/>
                      <a:gd name="connsiteX12" fmla="*/ 570483 w 931090"/>
                      <a:gd name="connsiteY12" fmla="*/ 1373988 h 1458523"/>
                      <a:gd name="connsiteX13" fmla="*/ 485948 w 931090"/>
                      <a:gd name="connsiteY13" fmla="*/ 1458523 h 1458523"/>
                      <a:gd name="connsiteX14" fmla="*/ 485949 w 931090"/>
                      <a:gd name="connsiteY14" fmla="*/ 1458522 h 1458523"/>
                      <a:gd name="connsiteX15" fmla="*/ 401414 w 931090"/>
                      <a:gd name="connsiteY15" fmla="*/ 1373987 h 1458523"/>
                      <a:gd name="connsiteX16" fmla="*/ 401414 w 931090"/>
                      <a:gd name="connsiteY16" fmla="*/ 971557 h 1458523"/>
                      <a:gd name="connsiteX17" fmla="*/ 408057 w 931090"/>
                      <a:gd name="connsiteY17" fmla="*/ 938652 h 1458523"/>
                      <a:gd name="connsiteX18" fmla="*/ 415592 w 931090"/>
                      <a:gd name="connsiteY18" fmla="*/ 927476 h 1458523"/>
                      <a:gd name="connsiteX19" fmla="*/ 338400 w 931090"/>
                      <a:gd name="connsiteY19" fmla="*/ 913429 h 1458523"/>
                      <a:gd name="connsiteX20" fmla="*/ 109769 w 931090"/>
                      <a:gd name="connsiteY20" fmla="*/ 765789 h 1458523"/>
                      <a:gd name="connsiteX21" fmla="*/ 165300 w 931090"/>
                      <a:gd name="connsiteY21" fmla="*/ 109769 h 14585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931090" h="1458523">
                        <a:moveTo>
                          <a:pt x="240704" y="199118"/>
                        </a:moveTo>
                        <a:cubicBezTo>
                          <a:pt x="93560" y="323295"/>
                          <a:pt x="74942" y="543243"/>
                          <a:pt x="199119" y="690386"/>
                        </a:cubicBezTo>
                        <a:cubicBezTo>
                          <a:pt x="323295" y="837529"/>
                          <a:pt x="543243" y="856147"/>
                          <a:pt x="690386" y="731971"/>
                        </a:cubicBezTo>
                        <a:cubicBezTo>
                          <a:pt x="837529" y="607795"/>
                          <a:pt x="856148" y="387847"/>
                          <a:pt x="731971" y="240703"/>
                        </a:cubicBezTo>
                        <a:cubicBezTo>
                          <a:pt x="607795" y="93560"/>
                          <a:pt x="387847" y="74942"/>
                          <a:pt x="240704" y="199118"/>
                        </a:cubicBezTo>
                        <a:close/>
                        <a:moveTo>
                          <a:pt x="165300" y="109769"/>
                        </a:moveTo>
                        <a:cubicBezTo>
                          <a:pt x="361790" y="-56051"/>
                          <a:pt x="655500" y="-31189"/>
                          <a:pt x="821320" y="165300"/>
                        </a:cubicBezTo>
                        <a:cubicBezTo>
                          <a:pt x="987141" y="361790"/>
                          <a:pt x="962279" y="655500"/>
                          <a:pt x="765789" y="821320"/>
                        </a:cubicBezTo>
                        <a:cubicBezTo>
                          <a:pt x="716667" y="862775"/>
                          <a:pt x="661468" y="892313"/>
                          <a:pt x="603711" y="910230"/>
                        </a:cubicBezTo>
                        <a:lnTo>
                          <a:pt x="551893" y="920932"/>
                        </a:lnTo>
                        <a:lnTo>
                          <a:pt x="563841" y="938653"/>
                        </a:lnTo>
                        <a:cubicBezTo>
                          <a:pt x="568119" y="948766"/>
                          <a:pt x="570484" y="959885"/>
                          <a:pt x="570484" y="971557"/>
                        </a:cubicBezTo>
                        <a:cubicBezTo>
                          <a:pt x="570484" y="1105701"/>
                          <a:pt x="570483" y="1239844"/>
                          <a:pt x="570483" y="1373988"/>
                        </a:cubicBezTo>
                        <a:cubicBezTo>
                          <a:pt x="570483" y="1420675"/>
                          <a:pt x="532635" y="1458523"/>
                          <a:pt x="485948" y="1458523"/>
                        </a:cubicBezTo>
                        <a:lnTo>
                          <a:pt x="485949" y="1458522"/>
                        </a:lnTo>
                        <a:cubicBezTo>
                          <a:pt x="439262" y="1458522"/>
                          <a:pt x="401414" y="1420674"/>
                          <a:pt x="401414" y="1373987"/>
                        </a:cubicBezTo>
                        <a:lnTo>
                          <a:pt x="401414" y="971557"/>
                        </a:lnTo>
                        <a:cubicBezTo>
                          <a:pt x="401414" y="959885"/>
                          <a:pt x="403779" y="948766"/>
                          <a:pt x="408057" y="938652"/>
                        </a:cubicBezTo>
                        <a:lnTo>
                          <a:pt x="415592" y="927476"/>
                        </a:lnTo>
                        <a:lnTo>
                          <a:pt x="338400" y="913429"/>
                        </a:lnTo>
                        <a:cubicBezTo>
                          <a:pt x="252119" y="889021"/>
                          <a:pt x="171952" y="839473"/>
                          <a:pt x="109769" y="765789"/>
                        </a:cubicBezTo>
                        <a:cubicBezTo>
                          <a:pt x="-56051" y="569300"/>
                          <a:pt x="-31189" y="275590"/>
                          <a:pt x="165300" y="109769"/>
                        </a:cubicBezTo>
                        <a:close/>
                      </a:path>
                    </a:pathLst>
                  </a:custGeom>
                  <a:solidFill>
                    <a:srgbClr val="00B3CA"/>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151" name="Group 150">
                  <a:extLst>
                    <a:ext uri="{FF2B5EF4-FFF2-40B4-BE49-F238E27FC236}">
                      <a16:creationId xmlns:a16="http://schemas.microsoft.com/office/drawing/2014/main" xmlns="" id="{E2560E0D-E771-4986-9051-8ACE6F6FAFA2}"/>
                    </a:ext>
                  </a:extLst>
                </p:cNvPr>
                <p:cNvGrpSpPr/>
                <p:nvPr/>
              </p:nvGrpSpPr>
              <p:grpSpPr>
                <a:xfrm>
                  <a:off x="6827826" y="1242590"/>
                  <a:ext cx="3554048" cy="845585"/>
                  <a:chOff x="5261618" y="1287639"/>
                  <a:chExt cx="3554048" cy="845585"/>
                </a:xfrm>
              </p:grpSpPr>
              <p:sp>
                <p:nvSpPr>
                  <p:cNvPr id="152" name="Rectangle 151">
                    <a:extLst>
                      <a:ext uri="{FF2B5EF4-FFF2-40B4-BE49-F238E27FC236}">
                        <a16:creationId xmlns:a16="http://schemas.microsoft.com/office/drawing/2014/main" xmlns="" id="{028C0221-1460-4400-9082-4893E12E3885}"/>
                      </a:ext>
                    </a:extLst>
                  </p:cNvPr>
                  <p:cNvSpPr/>
                  <p:nvPr/>
                </p:nvSpPr>
                <p:spPr>
                  <a:xfrm>
                    <a:off x="5412116" y="1287639"/>
                    <a:ext cx="1434760" cy="307777"/>
                  </a:xfrm>
                  <a:prstGeom prst="rect">
                    <a:avLst/>
                  </a:prstGeom>
                  <a:ln>
                    <a:noFill/>
                  </a:ln>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53" name="Rectangle 152">
                    <a:extLst>
                      <a:ext uri="{FF2B5EF4-FFF2-40B4-BE49-F238E27FC236}">
                        <a16:creationId xmlns:a16="http://schemas.microsoft.com/office/drawing/2014/main" xmlns="" id="{B6F5C2E8-3E87-4A13-938C-313DF58FD742}"/>
                      </a:ext>
                    </a:extLst>
                  </p:cNvPr>
                  <p:cNvSpPr/>
                  <p:nvPr/>
                </p:nvSpPr>
                <p:spPr>
                  <a:xfrm>
                    <a:off x="5261618" y="1369366"/>
                    <a:ext cx="3554048" cy="763858"/>
                  </a:xfrm>
                  <a:prstGeom prst="rect">
                    <a:avLst/>
                  </a:prstGeom>
                  <a:ln>
                    <a:noFill/>
                  </a:ln>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ZA" sz="1300" b="0" i="0" u="none" strike="noStrike" kern="1200" cap="none" spc="0" normalizeH="0" baseline="0" noProof="0" dirty="0">
                        <a:ln>
                          <a:noFill/>
                        </a:ln>
                        <a:solidFill>
                          <a:srgbClr val="5B9BD5">
                            <a:lumMod val="75000"/>
                          </a:srgbClr>
                        </a:solidFill>
                        <a:effectLst/>
                        <a:uLnTx/>
                        <a:uFillTx/>
                        <a:latin typeface="Century Gothic"/>
                        <a:ea typeface="+mn-ea"/>
                        <a:cs typeface="+mn-cs"/>
                      </a:rPr>
                      <a:t>Establish a centralised National Cybersecurity Authority to coordinate and oversee cybersecurity efforts for CNI</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5B9BD5">
                          <a:lumMod val="75000"/>
                        </a:srgbClr>
                      </a:solidFill>
                      <a:effectLst/>
                      <a:uLnTx/>
                      <a:uFillTx/>
                      <a:latin typeface="Arial" panose="020B0604020202020204" pitchFamily="34" charset="0"/>
                      <a:ea typeface="+mn-ea"/>
                      <a:cs typeface="Arial" panose="020B0604020202020204" pitchFamily="34" charset="0"/>
                    </a:endParaRPr>
                  </a:p>
                </p:txBody>
              </p:sp>
            </p:grpSp>
          </p:grpSp>
        </p:grpSp>
        <p:grpSp>
          <p:nvGrpSpPr>
            <p:cNvPr id="9" name="Group 8">
              <a:extLst>
                <a:ext uri="{FF2B5EF4-FFF2-40B4-BE49-F238E27FC236}">
                  <a16:creationId xmlns:a16="http://schemas.microsoft.com/office/drawing/2014/main" xmlns="" id="{31A5BC37-BD9F-43B3-A645-3B179D6E44F6}"/>
                </a:ext>
              </a:extLst>
            </p:cNvPr>
            <p:cNvGrpSpPr/>
            <p:nvPr/>
          </p:nvGrpSpPr>
          <p:grpSpPr>
            <a:xfrm>
              <a:off x="1089107" y="1688000"/>
              <a:ext cx="4983932" cy="801228"/>
              <a:chOff x="1089107" y="1688000"/>
              <a:chExt cx="4983932" cy="801228"/>
            </a:xfrm>
          </p:grpSpPr>
          <p:grpSp>
            <p:nvGrpSpPr>
              <p:cNvPr id="134" name="Group 133">
                <a:extLst>
                  <a:ext uri="{FF2B5EF4-FFF2-40B4-BE49-F238E27FC236}">
                    <a16:creationId xmlns:a16="http://schemas.microsoft.com/office/drawing/2014/main" xmlns="" id="{CB085AEB-3BE7-4088-882E-456B9F8AE437}"/>
                  </a:ext>
                </a:extLst>
              </p:cNvPr>
              <p:cNvGrpSpPr/>
              <p:nvPr/>
            </p:nvGrpSpPr>
            <p:grpSpPr>
              <a:xfrm>
                <a:off x="1089107" y="1717771"/>
                <a:ext cx="4983932" cy="771457"/>
                <a:chOff x="902516" y="1646596"/>
                <a:chExt cx="5278912" cy="817117"/>
              </a:xfrm>
            </p:grpSpPr>
            <p:sp>
              <p:nvSpPr>
                <p:cNvPr id="142" name="Rectangle: Rounded Corners 215">
                  <a:extLst>
                    <a:ext uri="{FF2B5EF4-FFF2-40B4-BE49-F238E27FC236}">
                      <a16:creationId xmlns:a16="http://schemas.microsoft.com/office/drawing/2014/main" xmlns="" id="{97B3BA57-5487-4679-91FD-FF12833524CA}"/>
                    </a:ext>
                  </a:extLst>
                </p:cNvPr>
                <p:cNvSpPr/>
                <p:nvPr/>
              </p:nvSpPr>
              <p:spPr>
                <a:xfrm flipH="1">
                  <a:off x="902516" y="1646596"/>
                  <a:ext cx="5066507" cy="817117"/>
                </a:xfrm>
                <a:prstGeom prst="roundRect">
                  <a:avLst>
                    <a:gd name="adj" fmla="val 50000"/>
                  </a:avLst>
                </a:prstGeom>
                <a:noFill/>
                <a:ln w="12700" cap="flat" cmpd="sng" algn="ctr">
                  <a:solidFill>
                    <a:sysClr val="window" lastClr="FFFFFF">
                      <a:lumMod val="8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143" name="Group 142">
                  <a:extLst>
                    <a:ext uri="{FF2B5EF4-FFF2-40B4-BE49-F238E27FC236}">
                      <a16:creationId xmlns:a16="http://schemas.microsoft.com/office/drawing/2014/main" xmlns="" id="{12D5CFAE-F5CC-4D31-ADD6-927329B6261B}"/>
                    </a:ext>
                  </a:extLst>
                </p:cNvPr>
                <p:cNvGrpSpPr/>
                <p:nvPr/>
              </p:nvGrpSpPr>
              <p:grpSpPr>
                <a:xfrm>
                  <a:off x="5534468" y="1731675"/>
                  <a:ext cx="646960" cy="646958"/>
                  <a:chOff x="5560094" y="1771800"/>
                  <a:chExt cx="595708" cy="595707"/>
                </a:xfrm>
              </p:grpSpPr>
              <p:grpSp>
                <p:nvGrpSpPr>
                  <p:cNvPr id="144" name="Group 143">
                    <a:extLst>
                      <a:ext uri="{FF2B5EF4-FFF2-40B4-BE49-F238E27FC236}">
                        <a16:creationId xmlns:a16="http://schemas.microsoft.com/office/drawing/2014/main" xmlns="" id="{A2BD7DB2-3D56-4199-8DC3-D2602ED5F887}"/>
                      </a:ext>
                    </a:extLst>
                  </p:cNvPr>
                  <p:cNvGrpSpPr/>
                  <p:nvPr/>
                </p:nvGrpSpPr>
                <p:grpSpPr>
                  <a:xfrm flipH="1">
                    <a:off x="5560094" y="1771800"/>
                    <a:ext cx="595708" cy="595707"/>
                    <a:chOff x="436100" y="3180450"/>
                    <a:chExt cx="781988" cy="781988"/>
                  </a:xfrm>
                </p:grpSpPr>
                <p:sp>
                  <p:nvSpPr>
                    <p:cNvPr id="146" name="Teardrop 145">
                      <a:extLst>
                        <a:ext uri="{FF2B5EF4-FFF2-40B4-BE49-F238E27FC236}">
                          <a16:creationId xmlns:a16="http://schemas.microsoft.com/office/drawing/2014/main" xmlns="" id="{5F3AFECA-443C-4037-AF83-A4F3DB254093}"/>
                        </a:ext>
                      </a:extLst>
                    </p:cNvPr>
                    <p:cNvSpPr/>
                    <p:nvPr/>
                  </p:nvSpPr>
                  <p:spPr>
                    <a:xfrm rot="2574110">
                      <a:off x="436100" y="3180450"/>
                      <a:ext cx="781988" cy="781988"/>
                    </a:xfrm>
                    <a:prstGeom prst="teardrop">
                      <a:avLst/>
                    </a:prstGeom>
                    <a:solidFill>
                      <a:srgbClr val="1D4E89"/>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47" name="Oval 146">
                      <a:extLst>
                        <a:ext uri="{FF2B5EF4-FFF2-40B4-BE49-F238E27FC236}">
                          <a16:creationId xmlns:a16="http://schemas.microsoft.com/office/drawing/2014/main" xmlns="" id="{E9923CB6-9D4C-4EF6-A8D3-C2808AC1BAFB}"/>
                        </a:ext>
                      </a:extLst>
                    </p:cNvPr>
                    <p:cNvSpPr/>
                    <p:nvPr/>
                  </p:nvSpPr>
                  <p:spPr>
                    <a:xfrm>
                      <a:off x="486110" y="3233204"/>
                      <a:ext cx="681112" cy="681112"/>
                    </a:xfrm>
                    <a:prstGeom prst="ellipse">
                      <a:avLst/>
                    </a:prstGeom>
                    <a:solidFill>
                      <a:sysClr val="window" lastClr="FFFFFF"/>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145" name="TextBox 144">
                    <a:extLst>
                      <a:ext uri="{FF2B5EF4-FFF2-40B4-BE49-F238E27FC236}">
                        <a16:creationId xmlns:a16="http://schemas.microsoft.com/office/drawing/2014/main" xmlns="" id="{8D040028-CE5D-48CC-9A0C-1F62C6A8EAB6}"/>
                      </a:ext>
                    </a:extLst>
                  </p:cNvPr>
                  <p:cNvSpPr txBox="1"/>
                  <p:nvPr/>
                </p:nvSpPr>
                <p:spPr>
                  <a:xfrm>
                    <a:off x="5669731" y="1921333"/>
                    <a:ext cx="377085" cy="300169"/>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Century Gothic" panose="020B0502020202020204" pitchFamily="34" charset="0"/>
                        <a:ea typeface="+mn-ea"/>
                        <a:cs typeface="Arial" panose="020B0604020202020204" pitchFamily="34" charset="0"/>
                      </a:rPr>
                      <a:t>02</a:t>
                    </a:r>
                  </a:p>
                </p:txBody>
              </p:sp>
            </p:grpSp>
          </p:grpSp>
          <p:grpSp>
            <p:nvGrpSpPr>
              <p:cNvPr id="135" name="Group 134">
                <a:extLst>
                  <a:ext uri="{FF2B5EF4-FFF2-40B4-BE49-F238E27FC236}">
                    <a16:creationId xmlns:a16="http://schemas.microsoft.com/office/drawing/2014/main" xmlns="" id="{226C65C5-6218-44FA-A410-90FE69050DB7}"/>
                  </a:ext>
                </a:extLst>
              </p:cNvPr>
              <p:cNvGrpSpPr/>
              <p:nvPr/>
            </p:nvGrpSpPr>
            <p:grpSpPr>
              <a:xfrm>
                <a:off x="1379587" y="1688000"/>
                <a:ext cx="4033587" cy="777259"/>
                <a:chOff x="1379587" y="1693284"/>
                <a:chExt cx="4033587" cy="777259"/>
              </a:xfrm>
            </p:grpSpPr>
            <p:grpSp>
              <p:nvGrpSpPr>
                <p:cNvPr id="136" name="Group 135">
                  <a:extLst>
                    <a:ext uri="{FF2B5EF4-FFF2-40B4-BE49-F238E27FC236}">
                      <a16:creationId xmlns:a16="http://schemas.microsoft.com/office/drawing/2014/main" xmlns="" id="{EC2D8EAB-20D0-4FAB-97FE-C442E0C3AFE6}"/>
                    </a:ext>
                  </a:extLst>
                </p:cNvPr>
                <p:cNvGrpSpPr/>
                <p:nvPr/>
              </p:nvGrpSpPr>
              <p:grpSpPr>
                <a:xfrm>
                  <a:off x="1379587" y="1943822"/>
                  <a:ext cx="335082" cy="329922"/>
                  <a:chOff x="5064658" y="5522243"/>
                  <a:chExt cx="457078" cy="450047"/>
                </a:xfrm>
              </p:grpSpPr>
              <p:sp>
                <p:nvSpPr>
                  <p:cNvPr id="140" name="Freeform: Shape 213">
                    <a:extLst>
                      <a:ext uri="{FF2B5EF4-FFF2-40B4-BE49-F238E27FC236}">
                        <a16:creationId xmlns:a16="http://schemas.microsoft.com/office/drawing/2014/main" xmlns="" id="{FADEDFF3-15E4-4CFA-8F1C-FBD322659E6C}"/>
                      </a:ext>
                    </a:extLst>
                  </p:cNvPr>
                  <p:cNvSpPr/>
                  <p:nvPr/>
                </p:nvSpPr>
                <p:spPr>
                  <a:xfrm>
                    <a:off x="5223458" y="5522243"/>
                    <a:ext cx="298278" cy="340141"/>
                  </a:xfrm>
                  <a:custGeom>
                    <a:avLst/>
                    <a:gdLst>
                      <a:gd name="connsiteX0" fmla="*/ 149356 w 542925"/>
                      <a:gd name="connsiteY0" fmla="*/ 122846 h 619125"/>
                      <a:gd name="connsiteX1" fmla="*/ 200629 w 542925"/>
                      <a:gd name="connsiteY1" fmla="*/ 148897 h 619125"/>
                      <a:gd name="connsiteX2" fmla="*/ 288488 w 542925"/>
                      <a:gd name="connsiteY2" fmla="*/ 134981 h 619125"/>
                      <a:gd name="connsiteX3" fmla="*/ 343856 w 542925"/>
                      <a:gd name="connsiteY3" fmla="*/ 135581 h 619125"/>
                      <a:gd name="connsiteX4" fmla="*/ 345476 w 542925"/>
                      <a:gd name="connsiteY4" fmla="*/ 120255 h 619125"/>
                      <a:gd name="connsiteX5" fmla="*/ 339561 w 542925"/>
                      <a:gd name="connsiteY5" fmla="*/ 115474 h 619125"/>
                      <a:gd name="connsiteX6" fmla="*/ 335655 w 542925"/>
                      <a:gd name="connsiteY6" fmla="*/ 27396 h 619125"/>
                      <a:gd name="connsiteX7" fmla="*/ 423724 w 542925"/>
                      <a:gd name="connsiteY7" fmla="*/ 23491 h 619125"/>
                      <a:gd name="connsiteX8" fmla="*/ 427619 w 542925"/>
                      <a:gd name="connsiteY8" fmla="*/ 111568 h 619125"/>
                      <a:gd name="connsiteX9" fmla="*/ 394872 w 542925"/>
                      <a:gd name="connsiteY9" fmla="*/ 130380 h 619125"/>
                      <a:gd name="connsiteX10" fmla="*/ 392396 w 542925"/>
                      <a:gd name="connsiteY10" fmla="*/ 149116 h 619125"/>
                      <a:gd name="connsiteX11" fmla="*/ 445069 w 542925"/>
                      <a:gd name="connsiteY11" fmla="*/ 167261 h 619125"/>
                      <a:gd name="connsiteX12" fmla="*/ 528832 w 542925"/>
                      <a:gd name="connsiteY12" fmla="*/ 218896 h 619125"/>
                      <a:gd name="connsiteX13" fmla="*/ 542072 w 542925"/>
                      <a:gd name="connsiteY13" fmla="*/ 241842 h 619125"/>
                      <a:gd name="connsiteX14" fmla="*/ 515973 w 542925"/>
                      <a:gd name="connsiteY14" fmla="*/ 341492 h 619125"/>
                      <a:gd name="connsiteX15" fmla="*/ 491122 w 542925"/>
                      <a:gd name="connsiteY15" fmla="*/ 361333 h 619125"/>
                      <a:gd name="connsiteX16" fmla="*/ 475044 w 542925"/>
                      <a:gd name="connsiteY16" fmla="*/ 332406 h 619125"/>
                      <a:gd name="connsiteX17" fmla="*/ 492647 w 542925"/>
                      <a:gd name="connsiteY17" fmla="*/ 257549 h 619125"/>
                      <a:gd name="connsiteX18" fmla="*/ 413865 w 542925"/>
                      <a:gd name="connsiteY18" fmla="*/ 210486 h 619125"/>
                      <a:gd name="connsiteX19" fmla="*/ 392558 w 542925"/>
                      <a:gd name="connsiteY19" fmla="*/ 319509 h 619125"/>
                      <a:gd name="connsiteX20" fmla="*/ 378070 w 542925"/>
                      <a:gd name="connsiteY20" fmla="*/ 356313 h 619125"/>
                      <a:gd name="connsiteX21" fmla="*/ 284001 w 542925"/>
                      <a:gd name="connsiteY21" fmla="*/ 486425 h 619125"/>
                      <a:gd name="connsiteX22" fmla="*/ 367174 w 542925"/>
                      <a:gd name="connsiteY22" fmla="*/ 563368 h 619125"/>
                      <a:gd name="connsiteX23" fmla="*/ 371231 w 542925"/>
                      <a:gd name="connsiteY23" fmla="*/ 605459 h 619125"/>
                      <a:gd name="connsiteX24" fmla="*/ 329131 w 542925"/>
                      <a:gd name="connsiteY24" fmla="*/ 609516 h 619125"/>
                      <a:gd name="connsiteX25" fmla="*/ 224222 w 542925"/>
                      <a:gd name="connsiteY25" fmla="*/ 514352 h 619125"/>
                      <a:gd name="connsiteX26" fmla="*/ 212745 w 542925"/>
                      <a:gd name="connsiteY26" fmla="*/ 481300 h 619125"/>
                      <a:gd name="connsiteX27" fmla="*/ 268257 w 542925"/>
                      <a:gd name="connsiteY27" fmla="*/ 376878 h 619125"/>
                      <a:gd name="connsiteX28" fmla="*/ 151899 w 542925"/>
                      <a:gd name="connsiteY28" fmla="*/ 416454 h 619125"/>
                      <a:gd name="connsiteX29" fmla="*/ 60812 w 542925"/>
                      <a:gd name="connsiteY29" fmla="*/ 484977 h 619125"/>
                      <a:gd name="connsiteX30" fmla="*/ 14892 w 542925"/>
                      <a:gd name="connsiteY30" fmla="*/ 481348 h 619125"/>
                      <a:gd name="connsiteX31" fmla="*/ 16863 w 542925"/>
                      <a:gd name="connsiteY31" fmla="*/ 437247 h 619125"/>
                      <a:gd name="connsiteX32" fmla="*/ 108779 w 542925"/>
                      <a:gd name="connsiteY32" fmla="*/ 367801 h 619125"/>
                      <a:gd name="connsiteX33" fmla="*/ 135059 w 542925"/>
                      <a:gd name="connsiteY33" fmla="*/ 350951 h 619125"/>
                      <a:gd name="connsiteX34" fmla="*/ 270876 w 542925"/>
                      <a:gd name="connsiteY34" fmla="*/ 288286 h 619125"/>
                      <a:gd name="connsiteX35" fmla="*/ 295022 w 542925"/>
                      <a:gd name="connsiteY35" fmla="*/ 184359 h 619125"/>
                      <a:gd name="connsiteX36" fmla="*/ 206449 w 542925"/>
                      <a:gd name="connsiteY36" fmla="*/ 191779 h 619125"/>
                      <a:gd name="connsiteX37" fmla="*/ 177531 w 542925"/>
                      <a:gd name="connsiteY37" fmla="*/ 187816 h 619125"/>
                      <a:gd name="connsiteX38" fmla="*/ 136831 w 542925"/>
                      <a:gd name="connsiteY38" fmla="*/ 164785 h 619125"/>
                      <a:gd name="connsiteX39" fmla="*/ 120105 w 542925"/>
                      <a:gd name="connsiteY39" fmla="*/ 131085 h 619125"/>
                      <a:gd name="connsiteX40" fmla="*/ 149356 w 542925"/>
                      <a:gd name="connsiteY40" fmla="*/ 122846 h 619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542925" h="619125">
                        <a:moveTo>
                          <a:pt x="149356" y="122846"/>
                        </a:moveTo>
                        <a:lnTo>
                          <a:pt x="200629" y="148897"/>
                        </a:lnTo>
                        <a:lnTo>
                          <a:pt x="288488" y="134981"/>
                        </a:lnTo>
                        <a:cubicBezTo>
                          <a:pt x="300842" y="128780"/>
                          <a:pt x="343856" y="135581"/>
                          <a:pt x="343856" y="135581"/>
                        </a:cubicBezTo>
                        <a:lnTo>
                          <a:pt x="345476" y="120255"/>
                        </a:lnTo>
                        <a:cubicBezTo>
                          <a:pt x="343437" y="118798"/>
                          <a:pt x="341447" y="117217"/>
                          <a:pt x="339561" y="115474"/>
                        </a:cubicBezTo>
                        <a:cubicBezTo>
                          <a:pt x="314158" y="92223"/>
                          <a:pt x="312395" y="52799"/>
                          <a:pt x="335655" y="27396"/>
                        </a:cubicBezTo>
                        <a:cubicBezTo>
                          <a:pt x="358887" y="2002"/>
                          <a:pt x="398320" y="250"/>
                          <a:pt x="423724" y="23491"/>
                        </a:cubicBezTo>
                        <a:cubicBezTo>
                          <a:pt x="449127" y="46732"/>
                          <a:pt x="450870" y="86165"/>
                          <a:pt x="427619" y="111568"/>
                        </a:cubicBezTo>
                        <a:cubicBezTo>
                          <a:pt x="418571" y="121455"/>
                          <a:pt x="407045" y="127751"/>
                          <a:pt x="394872" y="130380"/>
                        </a:cubicBezTo>
                        <a:lnTo>
                          <a:pt x="392396" y="149116"/>
                        </a:lnTo>
                        <a:cubicBezTo>
                          <a:pt x="413303" y="149059"/>
                          <a:pt x="445069" y="167261"/>
                          <a:pt x="445069" y="167261"/>
                        </a:cubicBezTo>
                        <a:lnTo>
                          <a:pt x="528832" y="218896"/>
                        </a:lnTo>
                        <a:cubicBezTo>
                          <a:pt x="547558" y="228526"/>
                          <a:pt x="542072" y="241842"/>
                          <a:pt x="542072" y="241842"/>
                        </a:cubicBezTo>
                        <a:lnTo>
                          <a:pt x="515973" y="341492"/>
                        </a:lnTo>
                        <a:cubicBezTo>
                          <a:pt x="506877" y="362371"/>
                          <a:pt x="491122" y="361333"/>
                          <a:pt x="491122" y="361333"/>
                        </a:cubicBezTo>
                        <a:cubicBezTo>
                          <a:pt x="472101" y="354761"/>
                          <a:pt x="475044" y="332406"/>
                          <a:pt x="475044" y="332406"/>
                        </a:cubicBezTo>
                        <a:lnTo>
                          <a:pt x="492647" y="257549"/>
                        </a:lnTo>
                        <a:lnTo>
                          <a:pt x="413865" y="210486"/>
                        </a:lnTo>
                        <a:lnTo>
                          <a:pt x="392558" y="319509"/>
                        </a:lnTo>
                        <a:cubicBezTo>
                          <a:pt x="393025" y="339959"/>
                          <a:pt x="378070" y="356313"/>
                          <a:pt x="378070" y="356313"/>
                        </a:cubicBezTo>
                        <a:lnTo>
                          <a:pt x="284001" y="486425"/>
                        </a:lnTo>
                        <a:lnTo>
                          <a:pt x="367174" y="563368"/>
                        </a:lnTo>
                        <a:cubicBezTo>
                          <a:pt x="387652" y="582942"/>
                          <a:pt x="371231" y="605459"/>
                          <a:pt x="371231" y="605459"/>
                        </a:cubicBezTo>
                        <a:cubicBezTo>
                          <a:pt x="350810" y="626861"/>
                          <a:pt x="329131" y="609516"/>
                          <a:pt x="329131" y="609516"/>
                        </a:cubicBezTo>
                        <a:lnTo>
                          <a:pt x="224222" y="514352"/>
                        </a:lnTo>
                        <a:cubicBezTo>
                          <a:pt x="205239" y="498636"/>
                          <a:pt x="212745" y="481300"/>
                          <a:pt x="212745" y="481300"/>
                        </a:cubicBezTo>
                        <a:lnTo>
                          <a:pt x="268257" y="376878"/>
                        </a:lnTo>
                        <a:lnTo>
                          <a:pt x="151899" y="416454"/>
                        </a:lnTo>
                        <a:lnTo>
                          <a:pt x="60812" y="484977"/>
                        </a:lnTo>
                        <a:cubicBezTo>
                          <a:pt x="37218" y="503456"/>
                          <a:pt x="14892" y="481348"/>
                          <a:pt x="14892" y="481348"/>
                        </a:cubicBezTo>
                        <a:cubicBezTo>
                          <a:pt x="-3625" y="456897"/>
                          <a:pt x="16863" y="437247"/>
                          <a:pt x="16863" y="437247"/>
                        </a:cubicBezTo>
                        <a:lnTo>
                          <a:pt x="108779" y="367801"/>
                        </a:lnTo>
                        <a:cubicBezTo>
                          <a:pt x="118428" y="359095"/>
                          <a:pt x="135059" y="350951"/>
                          <a:pt x="135059" y="350951"/>
                        </a:cubicBezTo>
                        <a:lnTo>
                          <a:pt x="270876" y="288286"/>
                        </a:lnTo>
                        <a:lnTo>
                          <a:pt x="295022" y="184359"/>
                        </a:lnTo>
                        <a:lnTo>
                          <a:pt x="206449" y="191779"/>
                        </a:lnTo>
                        <a:cubicBezTo>
                          <a:pt x="189151" y="194284"/>
                          <a:pt x="177531" y="187816"/>
                          <a:pt x="177531" y="187816"/>
                        </a:cubicBezTo>
                        <a:lnTo>
                          <a:pt x="136831" y="164785"/>
                        </a:lnTo>
                        <a:cubicBezTo>
                          <a:pt x="109141" y="149449"/>
                          <a:pt x="120105" y="131085"/>
                          <a:pt x="120105" y="131085"/>
                        </a:cubicBezTo>
                        <a:cubicBezTo>
                          <a:pt x="130296" y="115407"/>
                          <a:pt x="149356" y="122846"/>
                          <a:pt x="149356" y="122846"/>
                        </a:cubicBezTo>
                        <a:close/>
                      </a:path>
                    </a:pathLst>
                  </a:custGeom>
                  <a:solidFill>
                    <a:srgbClr val="1D4E89"/>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141" name="Freeform: Shape 214">
                    <a:extLst>
                      <a:ext uri="{FF2B5EF4-FFF2-40B4-BE49-F238E27FC236}">
                        <a16:creationId xmlns:a16="http://schemas.microsoft.com/office/drawing/2014/main" xmlns="" id="{D264AE62-EA87-4EE9-AE28-2E556A883CD6}"/>
                      </a:ext>
                    </a:extLst>
                  </p:cNvPr>
                  <p:cNvSpPr/>
                  <p:nvPr/>
                </p:nvSpPr>
                <p:spPr>
                  <a:xfrm>
                    <a:off x="5064658" y="5726342"/>
                    <a:ext cx="455266" cy="245948"/>
                  </a:xfrm>
                  <a:custGeom>
                    <a:avLst/>
                    <a:gdLst>
                      <a:gd name="connsiteX0" fmla="*/ 826465 w 828675"/>
                      <a:gd name="connsiteY0" fmla="*/ 370961 h 447675"/>
                      <a:gd name="connsiteX1" fmla="*/ 178184 w 828675"/>
                      <a:gd name="connsiteY1" fmla="*/ 87506 h 447675"/>
                      <a:gd name="connsiteX2" fmla="*/ 182347 w 828675"/>
                      <a:gd name="connsiteY2" fmla="*/ 7144 h 447675"/>
                      <a:gd name="connsiteX3" fmla="*/ 7144 w 828675"/>
                      <a:gd name="connsiteY3" fmla="*/ 36795 h 447675"/>
                      <a:gd name="connsiteX4" fmla="*/ 161563 w 828675"/>
                      <a:gd name="connsiteY4" fmla="*/ 239916 h 447675"/>
                      <a:gd name="connsiteX5" fmla="*/ 169869 w 828675"/>
                      <a:gd name="connsiteY5" fmla="*/ 155391 h 447675"/>
                      <a:gd name="connsiteX6" fmla="*/ 823751 w 828675"/>
                      <a:gd name="connsiteY6" fmla="*/ 446875 h 447675"/>
                      <a:gd name="connsiteX7" fmla="*/ 826465 w 828675"/>
                      <a:gd name="connsiteY7" fmla="*/ 370961 h 447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28675" h="447675">
                        <a:moveTo>
                          <a:pt x="826465" y="370961"/>
                        </a:moveTo>
                        <a:cubicBezTo>
                          <a:pt x="809987" y="365274"/>
                          <a:pt x="178184" y="87506"/>
                          <a:pt x="178184" y="87506"/>
                        </a:cubicBezTo>
                        <a:lnTo>
                          <a:pt x="182347" y="7144"/>
                        </a:lnTo>
                        <a:lnTo>
                          <a:pt x="7144" y="36795"/>
                        </a:lnTo>
                        <a:lnTo>
                          <a:pt x="161563" y="239916"/>
                        </a:lnTo>
                        <a:lnTo>
                          <a:pt x="169869" y="155391"/>
                        </a:lnTo>
                        <a:lnTo>
                          <a:pt x="823751" y="446875"/>
                        </a:lnTo>
                        <a:lnTo>
                          <a:pt x="826465" y="370961"/>
                        </a:lnTo>
                        <a:close/>
                      </a:path>
                    </a:pathLst>
                  </a:custGeom>
                  <a:solidFill>
                    <a:sysClr val="windowText" lastClr="000000">
                      <a:lumMod val="75000"/>
                      <a:lumOff val="25000"/>
                    </a:sys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grpSp>
            <p:grpSp>
              <p:nvGrpSpPr>
                <p:cNvPr id="137" name="Group 136">
                  <a:extLst>
                    <a:ext uri="{FF2B5EF4-FFF2-40B4-BE49-F238E27FC236}">
                      <a16:creationId xmlns:a16="http://schemas.microsoft.com/office/drawing/2014/main" xmlns="" id="{CBEF4F4C-91AD-44AC-B158-A9FB90328D49}"/>
                    </a:ext>
                  </a:extLst>
                </p:cNvPr>
                <p:cNvGrpSpPr/>
                <p:nvPr/>
              </p:nvGrpSpPr>
              <p:grpSpPr>
                <a:xfrm>
                  <a:off x="1776951" y="1693284"/>
                  <a:ext cx="3636223" cy="777259"/>
                  <a:chOff x="1594067" y="1693284"/>
                  <a:chExt cx="3636223" cy="777259"/>
                </a:xfrm>
              </p:grpSpPr>
              <p:sp>
                <p:nvSpPr>
                  <p:cNvPr id="138" name="Rectangle 137">
                    <a:extLst>
                      <a:ext uri="{FF2B5EF4-FFF2-40B4-BE49-F238E27FC236}">
                        <a16:creationId xmlns:a16="http://schemas.microsoft.com/office/drawing/2014/main" xmlns="" id="{D9DC8235-740B-409C-804B-6F189A6C5BFB}"/>
                      </a:ext>
                    </a:extLst>
                  </p:cNvPr>
                  <p:cNvSpPr/>
                  <p:nvPr/>
                </p:nvSpPr>
                <p:spPr>
                  <a:xfrm>
                    <a:off x="3482779" y="1760997"/>
                    <a:ext cx="1434760" cy="307777"/>
                  </a:xfrm>
                  <a:prstGeom prst="rect">
                    <a:avLst/>
                  </a:prstGeom>
                  <a:ln>
                    <a:noFill/>
                  </a:ln>
                </p:spPr>
                <p:txBody>
                  <a:bodyPr wrap="square">
                    <a:spAutoFit/>
                  </a:bodyPr>
                  <a:lstStyle/>
                  <a:p>
                    <a:pPr marL="0" marR="0" lvl="0" indent="0" algn="r" defTabSz="6858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39" name="Rectangle 138">
                    <a:extLst>
                      <a:ext uri="{FF2B5EF4-FFF2-40B4-BE49-F238E27FC236}">
                        <a16:creationId xmlns:a16="http://schemas.microsoft.com/office/drawing/2014/main" xmlns="" id="{F741BE4C-6941-42F4-8EB5-1A1C66C82D63}"/>
                      </a:ext>
                    </a:extLst>
                  </p:cNvPr>
                  <p:cNvSpPr/>
                  <p:nvPr/>
                </p:nvSpPr>
                <p:spPr>
                  <a:xfrm>
                    <a:off x="1594067" y="1693284"/>
                    <a:ext cx="3636223" cy="777259"/>
                  </a:xfrm>
                  <a:prstGeom prst="rect">
                    <a:avLst/>
                  </a:prstGeom>
                  <a:ln>
                    <a:noFill/>
                  </a:ln>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ZA" sz="1300" b="0" i="0" u="none" strike="noStrike" kern="1200" cap="none" spc="0" normalizeH="0" baseline="0" noProof="0" dirty="0">
                        <a:ln>
                          <a:noFill/>
                        </a:ln>
                        <a:solidFill>
                          <a:srgbClr val="5B9BD5">
                            <a:lumMod val="75000"/>
                          </a:srgbClr>
                        </a:solidFill>
                        <a:effectLst/>
                        <a:uLnTx/>
                        <a:uFillTx/>
                        <a:latin typeface="Century Gothic" panose="020B0502020202020204" pitchFamily="34" charset="0"/>
                        <a:ea typeface="+mn-ea"/>
                      </a:rPr>
                      <a:t>Develop a comprehensive regulatory framework, addressing cybersecurity standards, incident reporting, and compliance requirements</a:t>
                    </a:r>
                    <a:r>
                      <a:rPr kumimoji="0" lang="en-US" sz="1300" b="0" i="0" u="none" strike="noStrike" kern="0" cap="none" spc="0" normalizeH="0" baseline="0" noProof="0" dirty="0">
                        <a:ln>
                          <a:noFill/>
                        </a:ln>
                        <a:solidFill>
                          <a:srgbClr val="5B9BD5">
                            <a:lumMod val="75000"/>
                          </a:srgbClr>
                        </a:solidFill>
                        <a:effectLst/>
                        <a:uLnTx/>
                        <a:uFillTx/>
                        <a:latin typeface="Century Gothic" panose="020B0502020202020204" pitchFamily="34" charset="0"/>
                        <a:ea typeface="+mn-ea"/>
                        <a:cs typeface="Arial" panose="020B0604020202020204" pitchFamily="34" charset="0"/>
                      </a:rPr>
                      <a:t>.</a:t>
                    </a:r>
                  </a:p>
                </p:txBody>
              </p:sp>
            </p:grpSp>
          </p:grpSp>
        </p:grpSp>
        <p:grpSp>
          <p:nvGrpSpPr>
            <p:cNvPr id="10" name="Group 9">
              <a:extLst>
                <a:ext uri="{FF2B5EF4-FFF2-40B4-BE49-F238E27FC236}">
                  <a16:creationId xmlns:a16="http://schemas.microsoft.com/office/drawing/2014/main" xmlns="" id="{1FAE25B0-F4A5-47D4-8917-0A3BF05207FA}"/>
                </a:ext>
              </a:extLst>
            </p:cNvPr>
            <p:cNvGrpSpPr/>
            <p:nvPr/>
          </p:nvGrpSpPr>
          <p:grpSpPr>
            <a:xfrm>
              <a:off x="1089107" y="2747742"/>
              <a:ext cx="4983932" cy="789584"/>
              <a:chOff x="1089107" y="2747742"/>
              <a:chExt cx="4983932" cy="789584"/>
            </a:xfrm>
          </p:grpSpPr>
          <p:grpSp>
            <p:nvGrpSpPr>
              <p:cNvPr id="120" name="Group 119">
                <a:extLst>
                  <a:ext uri="{FF2B5EF4-FFF2-40B4-BE49-F238E27FC236}">
                    <a16:creationId xmlns:a16="http://schemas.microsoft.com/office/drawing/2014/main" xmlns="" id="{9A8C30B4-BD77-46F5-8A2F-9F54170A2012}"/>
                  </a:ext>
                </a:extLst>
              </p:cNvPr>
              <p:cNvGrpSpPr/>
              <p:nvPr/>
            </p:nvGrpSpPr>
            <p:grpSpPr>
              <a:xfrm>
                <a:off x="1089107" y="2747742"/>
                <a:ext cx="4983932" cy="771457"/>
                <a:chOff x="902516" y="2880886"/>
                <a:chExt cx="5278912" cy="817117"/>
              </a:xfrm>
            </p:grpSpPr>
            <p:sp>
              <p:nvSpPr>
                <p:cNvPr id="128" name="Rectangle: Rounded Corners 203">
                  <a:extLst>
                    <a:ext uri="{FF2B5EF4-FFF2-40B4-BE49-F238E27FC236}">
                      <a16:creationId xmlns:a16="http://schemas.microsoft.com/office/drawing/2014/main" xmlns="" id="{32CF1542-38C7-4B3E-8DC1-437B18575FB2}"/>
                    </a:ext>
                  </a:extLst>
                </p:cNvPr>
                <p:cNvSpPr/>
                <p:nvPr/>
              </p:nvSpPr>
              <p:spPr>
                <a:xfrm flipH="1">
                  <a:off x="902516" y="2880886"/>
                  <a:ext cx="5066507" cy="817117"/>
                </a:xfrm>
                <a:prstGeom prst="roundRect">
                  <a:avLst>
                    <a:gd name="adj" fmla="val 50000"/>
                  </a:avLst>
                </a:prstGeom>
                <a:noFill/>
                <a:ln w="12700" cap="flat" cmpd="sng" algn="ctr">
                  <a:solidFill>
                    <a:sysClr val="window" lastClr="FFFFFF">
                      <a:lumMod val="8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129" name="Group 128">
                  <a:extLst>
                    <a:ext uri="{FF2B5EF4-FFF2-40B4-BE49-F238E27FC236}">
                      <a16:creationId xmlns:a16="http://schemas.microsoft.com/office/drawing/2014/main" xmlns="" id="{105AF984-A6AB-4522-BAD6-77B1C0F0EF6A}"/>
                    </a:ext>
                  </a:extLst>
                </p:cNvPr>
                <p:cNvGrpSpPr/>
                <p:nvPr/>
              </p:nvGrpSpPr>
              <p:grpSpPr>
                <a:xfrm>
                  <a:off x="5534468" y="2965965"/>
                  <a:ext cx="646960" cy="646958"/>
                  <a:chOff x="5560094" y="3006090"/>
                  <a:chExt cx="595708" cy="595707"/>
                </a:xfrm>
              </p:grpSpPr>
              <p:grpSp>
                <p:nvGrpSpPr>
                  <p:cNvPr id="130" name="Group 129">
                    <a:extLst>
                      <a:ext uri="{FF2B5EF4-FFF2-40B4-BE49-F238E27FC236}">
                        <a16:creationId xmlns:a16="http://schemas.microsoft.com/office/drawing/2014/main" xmlns="" id="{57BCB5B4-BD77-4FAE-92D5-0F9B55BF5F64}"/>
                      </a:ext>
                    </a:extLst>
                  </p:cNvPr>
                  <p:cNvGrpSpPr/>
                  <p:nvPr/>
                </p:nvGrpSpPr>
                <p:grpSpPr>
                  <a:xfrm flipH="1">
                    <a:off x="5560094" y="3006090"/>
                    <a:ext cx="595708" cy="595707"/>
                    <a:chOff x="436100" y="3180450"/>
                    <a:chExt cx="781988" cy="781988"/>
                  </a:xfrm>
                </p:grpSpPr>
                <p:sp>
                  <p:nvSpPr>
                    <p:cNvPr id="132" name="Teardrop 131">
                      <a:extLst>
                        <a:ext uri="{FF2B5EF4-FFF2-40B4-BE49-F238E27FC236}">
                          <a16:creationId xmlns:a16="http://schemas.microsoft.com/office/drawing/2014/main" xmlns="" id="{B0E030E2-80B4-402F-BD3E-2FF5F4592B80}"/>
                        </a:ext>
                      </a:extLst>
                    </p:cNvPr>
                    <p:cNvSpPr/>
                    <p:nvPr/>
                  </p:nvSpPr>
                  <p:spPr>
                    <a:xfrm rot="2574110">
                      <a:off x="436100" y="3180450"/>
                      <a:ext cx="781988" cy="781988"/>
                    </a:xfrm>
                    <a:prstGeom prst="teardrop">
                      <a:avLst/>
                    </a:prstGeom>
                    <a:solidFill>
                      <a:srgbClr val="7DD0B6"/>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33" name="Oval 132">
                      <a:extLst>
                        <a:ext uri="{FF2B5EF4-FFF2-40B4-BE49-F238E27FC236}">
                          <a16:creationId xmlns:a16="http://schemas.microsoft.com/office/drawing/2014/main" xmlns="" id="{8DBC96E7-B7FD-4B7D-AE27-66FE08B5A216}"/>
                        </a:ext>
                      </a:extLst>
                    </p:cNvPr>
                    <p:cNvSpPr/>
                    <p:nvPr/>
                  </p:nvSpPr>
                  <p:spPr>
                    <a:xfrm>
                      <a:off x="486110" y="3233204"/>
                      <a:ext cx="681112" cy="681112"/>
                    </a:xfrm>
                    <a:prstGeom prst="ellipse">
                      <a:avLst/>
                    </a:prstGeom>
                    <a:solidFill>
                      <a:sysClr val="window" lastClr="FFFFFF"/>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131" name="TextBox 130">
                    <a:extLst>
                      <a:ext uri="{FF2B5EF4-FFF2-40B4-BE49-F238E27FC236}">
                        <a16:creationId xmlns:a16="http://schemas.microsoft.com/office/drawing/2014/main" xmlns="" id="{2B5FB1D8-2E8D-4828-B8B2-476116135859}"/>
                      </a:ext>
                    </a:extLst>
                  </p:cNvPr>
                  <p:cNvSpPr txBox="1"/>
                  <p:nvPr/>
                </p:nvSpPr>
                <p:spPr>
                  <a:xfrm>
                    <a:off x="5669731" y="3155624"/>
                    <a:ext cx="377085" cy="300169"/>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Century Gothic" panose="020B0502020202020204" pitchFamily="34" charset="0"/>
                        <a:ea typeface="+mn-ea"/>
                        <a:cs typeface="Arial" panose="020B0604020202020204" pitchFamily="34" charset="0"/>
                      </a:rPr>
                      <a:t>04</a:t>
                    </a:r>
                  </a:p>
                </p:txBody>
              </p:sp>
            </p:grpSp>
          </p:grpSp>
          <p:grpSp>
            <p:nvGrpSpPr>
              <p:cNvPr id="121" name="Group 120">
                <a:extLst>
                  <a:ext uri="{FF2B5EF4-FFF2-40B4-BE49-F238E27FC236}">
                    <a16:creationId xmlns:a16="http://schemas.microsoft.com/office/drawing/2014/main" xmlns="" id="{23C32014-676B-45BB-A667-06BAF8D7916B}"/>
                  </a:ext>
                </a:extLst>
              </p:cNvPr>
              <p:cNvGrpSpPr/>
              <p:nvPr/>
            </p:nvGrpSpPr>
            <p:grpSpPr>
              <a:xfrm>
                <a:off x="1381142" y="2760067"/>
                <a:ext cx="3719281" cy="777259"/>
                <a:chOff x="1381142" y="2676700"/>
                <a:chExt cx="3719281" cy="777259"/>
              </a:xfrm>
            </p:grpSpPr>
            <p:grpSp>
              <p:nvGrpSpPr>
                <p:cNvPr id="122" name="Group 121">
                  <a:extLst>
                    <a:ext uri="{FF2B5EF4-FFF2-40B4-BE49-F238E27FC236}">
                      <a16:creationId xmlns:a16="http://schemas.microsoft.com/office/drawing/2014/main" xmlns="" id="{11A86DBA-99A3-45E1-AB28-A6A8066799BE}"/>
                    </a:ext>
                  </a:extLst>
                </p:cNvPr>
                <p:cNvGrpSpPr/>
                <p:nvPr/>
              </p:nvGrpSpPr>
              <p:grpSpPr>
                <a:xfrm>
                  <a:off x="1381142" y="2884118"/>
                  <a:ext cx="331973" cy="331971"/>
                  <a:chOff x="8824444" y="6899980"/>
                  <a:chExt cx="433102" cy="433100"/>
                </a:xfrm>
              </p:grpSpPr>
              <p:sp>
                <p:nvSpPr>
                  <p:cNvPr id="126" name="Freeform: Shape 201">
                    <a:extLst>
                      <a:ext uri="{FF2B5EF4-FFF2-40B4-BE49-F238E27FC236}">
                        <a16:creationId xmlns:a16="http://schemas.microsoft.com/office/drawing/2014/main" xmlns="" id="{F6215341-CA81-4487-85D7-B832383CB63C}"/>
                      </a:ext>
                    </a:extLst>
                  </p:cNvPr>
                  <p:cNvSpPr/>
                  <p:nvPr/>
                </p:nvSpPr>
                <p:spPr>
                  <a:xfrm>
                    <a:off x="8824444" y="6899980"/>
                    <a:ext cx="433102" cy="433100"/>
                  </a:xfrm>
                  <a:custGeom>
                    <a:avLst/>
                    <a:gdLst>
                      <a:gd name="connsiteX0" fmla="*/ 845344 w 866775"/>
                      <a:gd name="connsiteY0" fmla="*/ 374809 h 866775"/>
                      <a:gd name="connsiteX1" fmla="*/ 779621 w 866775"/>
                      <a:gd name="connsiteY1" fmla="*/ 374809 h 866775"/>
                      <a:gd name="connsiteX2" fmla="*/ 779621 w 866775"/>
                      <a:gd name="connsiteY2" fmla="*/ 371951 h 866775"/>
                      <a:gd name="connsiteX3" fmla="*/ 765334 w 866775"/>
                      <a:gd name="connsiteY3" fmla="*/ 318611 h 866775"/>
                      <a:gd name="connsiteX4" fmla="*/ 764381 w 866775"/>
                      <a:gd name="connsiteY4" fmla="*/ 316706 h 866775"/>
                      <a:gd name="connsiteX5" fmla="*/ 820579 w 866775"/>
                      <a:gd name="connsiteY5" fmla="*/ 284321 h 866775"/>
                      <a:gd name="connsiteX6" fmla="*/ 827246 w 866775"/>
                      <a:gd name="connsiteY6" fmla="*/ 258604 h 866775"/>
                      <a:gd name="connsiteX7" fmla="*/ 785336 w 866775"/>
                      <a:gd name="connsiteY7" fmla="*/ 185261 h 866775"/>
                      <a:gd name="connsiteX8" fmla="*/ 759619 w 866775"/>
                      <a:gd name="connsiteY8" fmla="*/ 178594 h 866775"/>
                      <a:gd name="connsiteX9" fmla="*/ 703421 w 866775"/>
                      <a:gd name="connsiteY9" fmla="*/ 210979 h 866775"/>
                      <a:gd name="connsiteX10" fmla="*/ 701516 w 866775"/>
                      <a:gd name="connsiteY10" fmla="*/ 209074 h 866775"/>
                      <a:gd name="connsiteX11" fmla="*/ 662464 w 866775"/>
                      <a:gd name="connsiteY11" fmla="*/ 170021 h 866775"/>
                      <a:gd name="connsiteX12" fmla="*/ 660559 w 866775"/>
                      <a:gd name="connsiteY12" fmla="*/ 168116 h 866775"/>
                      <a:gd name="connsiteX13" fmla="*/ 692944 w 866775"/>
                      <a:gd name="connsiteY13" fmla="*/ 111919 h 866775"/>
                      <a:gd name="connsiteX14" fmla="*/ 686276 w 866775"/>
                      <a:gd name="connsiteY14" fmla="*/ 86201 h 866775"/>
                      <a:gd name="connsiteX15" fmla="*/ 612934 w 866775"/>
                      <a:gd name="connsiteY15" fmla="*/ 44291 h 866775"/>
                      <a:gd name="connsiteX16" fmla="*/ 587216 w 866775"/>
                      <a:gd name="connsiteY16" fmla="*/ 50959 h 866775"/>
                      <a:gd name="connsiteX17" fmla="*/ 554831 w 866775"/>
                      <a:gd name="connsiteY17" fmla="*/ 107156 h 866775"/>
                      <a:gd name="connsiteX18" fmla="*/ 552926 w 866775"/>
                      <a:gd name="connsiteY18" fmla="*/ 106204 h 866775"/>
                      <a:gd name="connsiteX19" fmla="*/ 499586 w 866775"/>
                      <a:gd name="connsiteY19" fmla="*/ 91916 h 866775"/>
                      <a:gd name="connsiteX20" fmla="*/ 496729 w 866775"/>
                      <a:gd name="connsiteY20" fmla="*/ 91916 h 866775"/>
                      <a:gd name="connsiteX21" fmla="*/ 496729 w 866775"/>
                      <a:gd name="connsiteY21" fmla="*/ 26194 h 866775"/>
                      <a:gd name="connsiteX22" fmla="*/ 477679 w 866775"/>
                      <a:gd name="connsiteY22" fmla="*/ 7144 h 866775"/>
                      <a:gd name="connsiteX23" fmla="*/ 392906 w 866775"/>
                      <a:gd name="connsiteY23" fmla="*/ 7144 h 866775"/>
                      <a:gd name="connsiteX24" fmla="*/ 373856 w 866775"/>
                      <a:gd name="connsiteY24" fmla="*/ 26194 h 866775"/>
                      <a:gd name="connsiteX25" fmla="*/ 373856 w 866775"/>
                      <a:gd name="connsiteY25" fmla="*/ 91916 h 866775"/>
                      <a:gd name="connsiteX26" fmla="*/ 370999 w 866775"/>
                      <a:gd name="connsiteY26" fmla="*/ 91916 h 866775"/>
                      <a:gd name="connsiteX27" fmla="*/ 317659 w 866775"/>
                      <a:gd name="connsiteY27" fmla="*/ 106204 h 866775"/>
                      <a:gd name="connsiteX28" fmla="*/ 315754 w 866775"/>
                      <a:gd name="connsiteY28" fmla="*/ 107156 h 866775"/>
                      <a:gd name="connsiteX29" fmla="*/ 283369 w 866775"/>
                      <a:gd name="connsiteY29" fmla="*/ 50959 h 866775"/>
                      <a:gd name="connsiteX30" fmla="*/ 257651 w 866775"/>
                      <a:gd name="connsiteY30" fmla="*/ 44291 h 866775"/>
                      <a:gd name="connsiteX31" fmla="*/ 184309 w 866775"/>
                      <a:gd name="connsiteY31" fmla="*/ 86201 h 866775"/>
                      <a:gd name="connsiteX32" fmla="*/ 177641 w 866775"/>
                      <a:gd name="connsiteY32" fmla="*/ 111919 h 866775"/>
                      <a:gd name="connsiteX33" fmla="*/ 210026 w 866775"/>
                      <a:gd name="connsiteY33" fmla="*/ 168116 h 866775"/>
                      <a:gd name="connsiteX34" fmla="*/ 208121 w 866775"/>
                      <a:gd name="connsiteY34" fmla="*/ 170021 h 866775"/>
                      <a:gd name="connsiteX35" fmla="*/ 169069 w 866775"/>
                      <a:gd name="connsiteY35" fmla="*/ 209074 h 866775"/>
                      <a:gd name="connsiteX36" fmla="*/ 167164 w 866775"/>
                      <a:gd name="connsiteY36" fmla="*/ 210979 h 866775"/>
                      <a:gd name="connsiteX37" fmla="*/ 111919 w 866775"/>
                      <a:gd name="connsiteY37" fmla="*/ 177641 h 866775"/>
                      <a:gd name="connsiteX38" fmla="*/ 86201 w 866775"/>
                      <a:gd name="connsiteY38" fmla="*/ 184309 h 866775"/>
                      <a:gd name="connsiteX39" fmla="*/ 44291 w 866775"/>
                      <a:gd name="connsiteY39" fmla="*/ 257651 h 866775"/>
                      <a:gd name="connsiteX40" fmla="*/ 50959 w 866775"/>
                      <a:gd name="connsiteY40" fmla="*/ 283369 h 866775"/>
                      <a:gd name="connsiteX41" fmla="*/ 107156 w 866775"/>
                      <a:gd name="connsiteY41" fmla="*/ 315754 h 866775"/>
                      <a:gd name="connsiteX42" fmla="*/ 106204 w 866775"/>
                      <a:gd name="connsiteY42" fmla="*/ 317659 h 866775"/>
                      <a:gd name="connsiteX43" fmla="*/ 91916 w 866775"/>
                      <a:gd name="connsiteY43" fmla="*/ 370999 h 866775"/>
                      <a:gd name="connsiteX44" fmla="*/ 91916 w 866775"/>
                      <a:gd name="connsiteY44" fmla="*/ 373856 h 866775"/>
                      <a:gd name="connsiteX45" fmla="*/ 26194 w 866775"/>
                      <a:gd name="connsiteY45" fmla="*/ 373856 h 866775"/>
                      <a:gd name="connsiteX46" fmla="*/ 7144 w 866775"/>
                      <a:gd name="connsiteY46" fmla="*/ 392906 h 866775"/>
                      <a:gd name="connsiteX47" fmla="*/ 7144 w 866775"/>
                      <a:gd name="connsiteY47" fmla="*/ 477679 h 866775"/>
                      <a:gd name="connsiteX48" fmla="*/ 26194 w 866775"/>
                      <a:gd name="connsiteY48" fmla="*/ 496729 h 866775"/>
                      <a:gd name="connsiteX49" fmla="*/ 91916 w 866775"/>
                      <a:gd name="connsiteY49" fmla="*/ 496729 h 866775"/>
                      <a:gd name="connsiteX50" fmla="*/ 91916 w 866775"/>
                      <a:gd name="connsiteY50" fmla="*/ 499586 h 866775"/>
                      <a:gd name="connsiteX51" fmla="*/ 105251 w 866775"/>
                      <a:gd name="connsiteY51" fmla="*/ 551021 h 866775"/>
                      <a:gd name="connsiteX52" fmla="*/ 106204 w 866775"/>
                      <a:gd name="connsiteY52" fmla="*/ 554831 h 866775"/>
                      <a:gd name="connsiteX53" fmla="*/ 50006 w 866775"/>
                      <a:gd name="connsiteY53" fmla="*/ 587216 h 866775"/>
                      <a:gd name="connsiteX54" fmla="*/ 43339 w 866775"/>
                      <a:gd name="connsiteY54" fmla="*/ 612934 h 866775"/>
                      <a:gd name="connsiteX55" fmla="*/ 85249 w 866775"/>
                      <a:gd name="connsiteY55" fmla="*/ 686276 h 866775"/>
                      <a:gd name="connsiteX56" fmla="*/ 110966 w 866775"/>
                      <a:gd name="connsiteY56" fmla="*/ 692944 h 866775"/>
                      <a:gd name="connsiteX57" fmla="*/ 167164 w 866775"/>
                      <a:gd name="connsiteY57" fmla="*/ 660559 h 866775"/>
                      <a:gd name="connsiteX58" fmla="*/ 169069 w 866775"/>
                      <a:gd name="connsiteY58" fmla="*/ 662464 h 866775"/>
                      <a:gd name="connsiteX59" fmla="*/ 208121 w 866775"/>
                      <a:gd name="connsiteY59" fmla="*/ 701516 h 866775"/>
                      <a:gd name="connsiteX60" fmla="*/ 210026 w 866775"/>
                      <a:gd name="connsiteY60" fmla="*/ 703421 h 866775"/>
                      <a:gd name="connsiteX61" fmla="*/ 177641 w 866775"/>
                      <a:gd name="connsiteY61" fmla="*/ 759619 h 866775"/>
                      <a:gd name="connsiteX62" fmla="*/ 184309 w 866775"/>
                      <a:gd name="connsiteY62" fmla="*/ 785336 h 866775"/>
                      <a:gd name="connsiteX63" fmla="*/ 257651 w 866775"/>
                      <a:gd name="connsiteY63" fmla="*/ 827246 h 866775"/>
                      <a:gd name="connsiteX64" fmla="*/ 283369 w 866775"/>
                      <a:gd name="connsiteY64" fmla="*/ 820579 h 866775"/>
                      <a:gd name="connsiteX65" fmla="*/ 315754 w 866775"/>
                      <a:gd name="connsiteY65" fmla="*/ 764381 h 866775"/>
                      <a:gd name="connsiteX66" fmla="*/ 317659 w 866775"/>
                      <a:gd name="connsiteY66" fmla="*/ 765334 h 866775"/>
                      <a:gd name="connsiteX67" fmla="*/ 370999 w 866775"/>
                      <a:gd name="connsiteY67" fmla="*/ 779621 h 866775"/>
                      <a:gd name="connsiteX68" fmla="*/ 373856 w 866775"/>
                      <a:gd name="connsiteY68" fmla="*/ 779621 h 866775"/>
                      <a:gd name="connsiteX69" fmla="*/ 373856 w 866775"/>
                      <a:gd name="connsiteY69" fmla="*/ 845344 h 866775"/>
                      <a:gd name="connsiteX70" fmla="*/ 392906 w 866775"/>
                      <a:gd name="connsiteY70" fmla="*/ 864394 h 866775"/>
                      <a:gd name="connsiteX71" fmla="*/ 477679 w 866775"/>
                      <a:gd name="connsiteY71" fmla="*/ 864394 h 866775"/>
                      <a:gd name="connsiteX72" fmla="*/ 496729 w 866775"/>
                      <a:gd name="connsiteY72" fmla="*/ 845344 h 866775"/>
                      <a:gd name="connsiteX73" fmla="*/ 496729 w 866775"/>
                      <a:gd name="connsiteY73" fmla="*/ 779621 h 866775"/>
                      <a:gd name="connsiteX74" fmla="*/ 499586 w 866775"/>
                      <a:gd name="connsiteY74" fmla="*/ 779621 h 866775"/>
                      <a:gd name="connsiteX75" fmla="*/ 552926 w 866775"/>
                      <a:gd name="connsiteY75" fmla="*/ 765334 h 866775"/>
                      <a:gd name="connsiteX76" fmla="*/ 554831 w 866775"/>
                      <a:gd name="connsiteY76" fmla="*/ 764381 h 866775"/>
                      <a:gd name="connsiteX77" fmla="*/ 587216 w 866775"/>
                      <a:gd name="connsiteY77" fmla="*/ 820579 h 866775"/>
                      <a:gd name="connsiteX78" fmla="*/ 612934 w 866775"/>
                      <a:gd name="connsiteY78" fmla="*/ 827246 h 866775"/>
                      <a:gd name="connsiteX79" fmla="*/ 686276 w 866775"/>
                      <a:gd name="connsiteY79" fmla="*/ 785336 h 866775"/>
                      <a:gd name="connsiteX80" fmla="*/ 692944 w 866775"/>
                      <a:gd name="connsiteY80" fmla="*/ 759619 h 866775"/>
                      <a:gd name="connsiteX81" fmla="*/ 660559 w 866775"/>
                      <a:gd name="connsiteY81" fmla="*/ 703421 h 866775"/>
                      <a:gd name="connsiteX82" fmla="*/ 662464 w 866775"/>
                      <a:gd name="connsiteY82" fmla="*/ 701516 h 866775"/>
                      <a:gd name="connsiteX83" fmla="*/ 701516 w 866775"/>
                      <a:gd name="connsiteY83" fmla="*/ 662464 h 866775"/>
                      <a:gd name="connsiteX84" fmla="*/ 703421 w 866775"/>
                      <a:gd name="connsiteY84" fmla="*/ 660559 h 866775"/>
                      <a:gd name="connsiteX85" fmla="*/ 759619 w 866775"/>
                      <a:gd name="connsiteY85" fmla="*/ 692944 h 866775"/>
                      <a:gd name="connsiteX86" fmla="*/ 785336 w 866775"/>
                      <a:gd name="connsiteY86" fmla="*/ 686276 h 866775"/>
                      <a:gd name="connsiteX87" fmla="*/ 827246 w 866775"/>
                      <a:gd name="connsiteY87" fmla="*/ 612934 h 866775"/>
                      <a:gd name="connsiteX88" fmla="*/ 820579 w 866775"/>
                      <a:gd name="connsiteY88" fmla="*/ 587216 h 866775"/>
                      <a:gd name="connsiteX89" fmla="*/ 764381 w 866775"/>
                      <a:gd name="connsiteY89" fmla="*/ 554831 h 866775"/>
                      <a:gd name="connsiteX90" fmla="*/ 765334 w 866775"/>
                      <a:gd name="connsiteY90" fmla="*/ 552926 h 866775"/>
                      <a:gd name="connsiteX91" fmla="*/ 779621 w 866775"/>
                      <a:gd name="connsiteY91" fmla="*/ 499586 h 866775"/>
                      <a:gd name="connsiteX92" fmla="*/ 779621 w 866775"/>
                      <a:gd name="connsiteY92" fmla="*/ 496729 h 866775"/>
                      <a:gd name="connsiteX93" fmla="*/ 845344 w 866775"/>
                      <a:gd name="connsiteY93" fmla="*/ 496729 h 866775"/>
                      <a:gd name="connsiteX94" fmla="*/ 864394 w 866775"/>
                      <a:gd name="connsiteY94" fmla="*/ 477679 h 866775"/>
                      <a:gd name="connsiteX95" fmla="*/ 864394 w 866775"/>
                      <a:gd name="connsiteY95" fmla="*/ 392906 h 866775"/>
                      <a:gd name="connsiteX96" fmla="*/ 845344 w 866775"/>
                      <a:gd name="connsiteY96" fmla="*/ 374809 h 866775"/>
                      <a:gd name="connsiteX97" fmla="*/ 435769 w 866775"/>
                      <a:gd name="connsiteY97" fmla="*/ 711041 h 866775"/>
                      <a:gd name="connsiteX98" fmla="*/ 160496 w 866775"/>
                      <a:gd name="connsiteY98" fmla="*/ 435769 h 866775"/>
                      <a:gd name="connsiteX99" fmla="*/ 435769 w 866775"/>
                      <a:gd name="connsiteY99" fmla="*/ 160496 h 866775"/>
                      <a:gd name="connsiteX100" fmla="*/ 711041 w 866775"/>
                      <a:gd name="connsiteY100" fmla="*/ 435769 h 866775"/>
                      <a:gd name="connsiteX101" fmla="*/ 435769 w 866775"/>
                      <a:gd name="connsiteY101" fmla="*/ 711041 h 86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866775" h="866775">
                        <a:moveTo>
                          <a:pt x="845344" y="374809"/>
                        </a:moveTo>
                        <a:lnTo>
                          <a:pt x="779621" y="374809"/>
                        </a:lnTo>
                        <a:lnTo>
                          <a:pt x="779621" y="371951"/>
                        </a:lnTo>
                        <a:cubicBezTo>
                          <a:pt x="776764" y="353854"/>
                          <a:pt x="772001" y="335756"/>
                          <a:pt x="765334" y="318611"/>
                        </a:cubicBezTo>
                        <a:lnTo>
                          <a:pt x="764381" y="316706"/>
                        </a:lnTo>
                        <a:lnTo>
                          <a:pt x="820579" y="284321"/>
                        </a:lnTo>
                        <a:cubicBezTo>
                          <a:pt x="830104" y="278606"/>
                          <a:pt x="832961" y="267176"/>
                          <a:pt x="827246" y="258604"/>
                        </a:cubicBezTo>
                        <a:lnTo>
                          <a:pt x="785336" y="185261"/>
                        </a:lnTo>
                        <a:cubicBezTo>
                          <a:pt x="779621" y="175736"/>
                          <a:pt x="768191" y="172879"/>
                          <a:pt x="759619" y="178594"/>
                        </a:cubicBezTo>
                        <a:lnTo>
                          <a:pt x="703421" y="210979"/>
                        </a:lnTo>
                        <a:lnTo>
                          <a:pt x="701516" y="209074"/>
                        </a:lnTo>
                        <a:cubicBezTo>
                          <a:pt x="689134" y="194786"/>
                          <a:pt x="676751" y="181451"/>
                          <a:pt x="662464" y="170021"/>
                        </a:cubicBezTo>
                        <a:lnTo>
                          <a:pt x="660559" y="168116"/>
                        </a:lnTo>
                        <a:lnTo>
                          <a:pt x="692944" y="111919"/>
                        </a:lnTo>
                        <a:cubicBezTo>
                          <a:pt x="698659" y="102394"/>
                          <a:pt x="694849" y="90964"/>
                          <a:pt x="686276" y="86201"/>
                        </a:cubicBezTo>
                        <a:lnTo>
                          <a:pt x="612934" y="44291"/>
                        </a:lnTo>
                        <a:cubicBezTo>
                          <a:pt x="603409" y="38576"/>
                          <a:pt x="591979" y="42386"/>
                          <a:pt x="587216" y="50959"/>
                        </a:cubicBezTo>
                        <a:lnTo>
                          <a:pt x="554831" y="107156"/>
                        </a:lnTo>
                        <a:lnTo>
                          <a:pt x="552926" y="106204"/>
                        </a:lnTo>
                        <a:cubicBezTo>
                          <a:pt x="535781" y="100489"/>
                          <a:pt x="517684" y="95726"/>
                          <a:pt x="499586" y="91916"/>
                        </a:cubicBezTo>
                        <a:lnTo>
                          <a:pt x="496729" y="91916"/>
                        </a:lnTo>
                        <a:lnTo>
                          <a:pt x="496729" y="26194"/>
                        </a:lnTo>
                        <a:cubicBezTo>
                          <a:pt x="496729" y="15716"/>
                          <a:pt x="488156" y="7144"/>
                          <a:pt x="477679" y="7144"/>
                        </a:cubicBezTo>
                        <a:lnTo>
                          <a:pt x="392906" y="7144"/>
                        </a:lnTo>
                        <a:cubicBezTo>
                          <a:pt x="382429" y="7144"/>
                          <a:pt x="373856" y="15716"/>
                          <a:pt x="373856" y="26194"/>
                        </a:cubicBezTo>
                        <a:lnTo>
                          <a:pt x="373856" y="91916"/>
                        </a:lnTo>
                        <a:lnTo>
                          <a:pt x="370999" y="91916"/>
                        </a:lnTo>
                        <a:cubicBezTo>
                          <a:pt x="352901" y="95726"/>
                          <a:pt x="334804" y="100489"/>
                          <a:pt x="317659" y="106204"/>
                        </a:cubicBezTo>
                        <a:lnTo>
                          <a:pt x="315754" y="107156"/>
                        </a:lnTo>
                        <a:lnTo>
                          <a:pt x="283369" y="50959"/>
                        </a:lnTo>
                        <a:cubicBezTo>
                          <a:pt x="277654" y="41434"/>
                          <a:pt x="266224" y="38576"/>
                          <a:pt x="257651" y="44291"/>
                        </a:cubicBezTo>
                        <a:lnTo>
                          <a:pt x="184309" y="86201"/>
                        </a:lnTo>
                        <a:cubicBezTo>
                          <a:pt x="174784" y="91916"/>
                          <a:pt x="171926" y="103346"/>
                          <a:pt x="177641" y="111919"/>
                        </a:cubicBezTo>
                        <a:lnTo>
                          <a:pt x="210026" y="168116"/>
                        </a:lnTo>
                        <a:lnTo>
                          <a:pt x="208121" y="170021"/>
                        </a:lnTo>
                        <a:cubicBezTo>
                          <a:pt x="193834" y="182404"/>
                          <a:pt x="181451" y="194786"/>
                          <a:pt x="169069" y="209074"/>
                        </a:cubicBezTo>
                        <a:lnTo>
                          <a:pt x="167164" y="210979"/>
                        </a:lnTo>
                        <a:lnTo>
                          <a:pt x="111919" y="177641"/>
                        </a:lnTo>
                        <a:cubicBezTo>
                          <a:pt x="102394" y="171926"/>
                          <a:pt x="90964" y="175736"/>
                          <a:pt x="86201" y="184309"/>
                        </a:cubicBezTo>
                        <a:lnTo>
                          <a:pt x="44291" y="257651"/>
                        </a:lnTo>
                        <a:cubicBezTo>
                          <a:pt x="38576" y="267176"/>
                          <a:pt x="42386" y="278606"/>
                          <a:pt x="50959" y="283369"/>
                        </a:cubicBezTo>
                        <a:lnTo>
                          <a:pt x="107156" y="315754"/>
                        </a:lnTo>
                        <a:lnTo>
                          <a:pt x="106204" y="317659"/>
                        </a:lnTo>
                        <a:cubicBezTo>
                          <a:pt x="100489" y="334804"/>
                          <a:pt x="95726" y="352901"/>
                          <a:pt x="91916" y="370999"/>
                        </a:cubicBezTo>
                        <a:lnTo>
                          <a:pt x="91916" y="373856"/>
                        </a:lnTo>
                        <a:lnTo>
                          <a:pt x="26194" y="373856"/>
                        </a:lnTo>
                        <a:cubicBezTo>
                          <a:pt x="15716" y="373856"/>
                          <a:pt x="7144" y="382429"/>
                          <a:pt x="7144" y="392906"/>
                        </a:cubicBezTo>
                        <a:lnTo>
                          <a:pt x="7144" y="477679"/>
                        </a:lnTo>
                        <a:cubicBezTo>
                          <a:pt x="7144" y="488156"/>
                          <a:pt x="15716" y="496729"/>
                          <a:pt x="26194" y="496729"/>
                        </a:cubicBezTo>
                        <a:lnTo>
                          <a:pt x="91916" y="496729"/>
                        </a:lnTo>
                        <a:lnTo>
                          <a:pt x="91916" y="499586"/>
                        </a:lnTo>
                        <a:cubicBezTo>
                          <a:pt x="94774" y="516731"/>
                          <a:pt x="99536" y="534829"/>
                          <a:pt x="105251" y="551021"/>
                        </a:cubicBezTo>
                        <a:lnTo>
                          <a:pt x="106204" y="554831"/>
                        </a:lnTo>
                        <a:lnTo>
                          <a:pt x="50006" y="587216"/>
                        </a:lnTo>
                        <a:cubicBezTo>
                          <a:pt x="40481" y="592931"/>
                          <a:pt x="37624" y="604361"/>
                          <a:pt x="43339" y="612934"/>
                        </a:cubicBezTo>
                        <a:lnTo>
                          <a:pt x="85249" y="686276"/>
                        </a:lnTo>
                        <a:cubicBezTo>
                          <a:pt x="90964" y="695801"/>
                          <a:pt x="102394" y="698659"/>
                          <a:pt x="110966" y="692944"/>
                        </a:cubicBezTo>
                        <a:lnTo>
                          <a:pt x="167164" y="660559"/>
                        </a:lnTo>
                        <a:lnTo>
                          <a:pt x="169069" y="662464"/>
                        </a:lnTo>
                        <a:cubicBezTo>
                          <a:pt x="180499" y="675799"/>
                          <a:pt x="193834" y="689134"/>
                          <a:pt x="208121" y="701516"/>
                        </a:cubicBezTo>
                        <a:lnTo>
                          <a:pt x="210026" y="703421"/>
                        </a:lnTo>
                        <a:lnTo>
                          <a:pt x="177641" y="759619"/>
                        </a:lnTo>
                        <a:cubicBezTo>
                          <a:pt x="171926" y="769144"/>
                          <a:pt x="175736" y="780574"/>
                          <a:pt x="184309" y="785336"/>
                        </a:cubicBezTo>
                        <a:lnTo>
                          <a:pt x="257651" y="827246"/>
                        </a:lnTo>
                        <a:cubicBezTo>
                          <a:pt x="267176" y="832961"/>
                          <a:pt x="278606" y="829151"/>
                          <a:pt x="283369" y="820579"/>
                        </a:cubicBezTo>
                        <a:lnTo>
                          <a:pt x="315754" y="764381"/>
                        </a:lnTo>
                        <a:lnTo>
                          <a:pt x="317659" y="765334"/>
                        </a:lnTo>
                        <a:cubicBezTo>
                          <a:pt x="334804" y="771049"/>
                          <a:pt x="352901" y="775811"/>
                          <a:pt x="370999" y="779621"/>
                        </a:cubicBezTo>
                        <a:lnTo>
                          <a:pt x="373856" y="779621"/>
                        </a:lnTo>
                        <a:lnTo>
                          <a:pt x="373856" y="845344"/>
                        </a:lnTo>
                        <a:cubicBezTo>
                          <a:pt x="373856" y="855821"/>
                          <a:pt x="382429" y="864394"/>
                          <a:pt x="392906" y="864394"/>
                        </a:cubicBezTo>
                        <a:lnTo>
                          <a:pt x="477679" y="864394"/>
                        </a:lnTo>
                        <a:cubicBezTo>
                          <a:pt x="488156" y="864394"/>
                          <a:pt x="496729" y="855821"/>
                          <a:pt x="496729" y="845344"/>
                        </a:cubicBezTo>
                        <a:lnTo>
                          <a:pt x="496729" y="779621"/>
                        </a:lnTo>
                        <a:lnTo>
                          <a:pt x="499586" y="779621"/>
                        </a:lnTo>
                        <a:cubicBezTo>
                          <a:pt x="517684" y="775811"/>
                          <a:pt x="535781" y="771049"/>
                          <a:pt x="552926" y="765334"/>
                        </a:cubicBezTo>
                        <a:lnTo>
                          <a:pt x="554831" y="764381"/>
                        </a:lnTo>
                        <a:lnTo>
                          <a:pt x="587216" y="820579"/>
                        </a:lnTo>
                        <a:cubicBezTo>
                          <a:pt x="592931" y="830104"/>
                          <a:pt x="604361" y="832961"/>
                          <a:pt x="612934" y="827246"/>
                        </a:cubicBezTo>
                        <a:lnTo>
                          <a:pt x="686276" y="785336"/>
                        </a:lnTo>
                        <a:cubicBezTo>
                          <a:pt x="695801" y="779621"/>
                          <a:pt x="698659" y="768191"/>
                          <a:pt x="692944" y="759619"/>
                        </a:cubicBezTo>
                        <a:lnTo>
                          <a:pt x="660559" y="703421"/>
                        </a:lnTo>
                        <a:lnTo>
                          <a:pt x="662464" y="701516"/>
                        </a:lnTo>
                        <a:cubicBezTo>
                          <a:pt x="675799" y="690086"/>
                          <a:pt x="689134" y="676751"/>
                          <a:pt x="701516" y="662464"/>
                        </a:cubicBezTo>
                        <a:lnTo>
                          <a:pt x="703421" y="660559"/>
                        </a:lnTo>
                        <a:lnTo>
                          <a:pt x="759619" y="692944"/>
                        </a:lnTo>
                        <a:cubicBezTo>
                          <a:pt x="769144" y="698659"/>
                          <a:pt x="780574" y="694849"/>
                          <a:pt x="785336" y="686276"/>
                        </a:cubicBezTo>
                        <a:lnTo>
                          <a:pt x="827246" y="612934"/>
                        </a:lnTo>
                        <a:cubicBezTo>
                          <a:pt x="832961" y="603409"/>
                          <a:pt x="829151" y="591979"/>
                          <a:pt x="820579" y="587216"/>
                        </a:cubicBezTo>
                        <a:lnTo>
                          <a:pt x="764381" y="554831"/>
                        </a:lnTo>
                        <a:lnTo>
                          <a:pt x="765334" y="552926"/>
                        </a:lnTo>
                        <a:cubicBezTo>
                          <a:pt x="771049" y="535781"/>
                          <a:pt x="775811" y="517684"/>
                          <a:pt x="779621" y="499586"/>
                        </a:cubicBezTo>
                        <a:lnTo>
                          <a:pt x="779621" y="496729"/>
                        </a:lnTo>
                        <a:lnTo>
                          <a:pt x="845344" y="496729"/>
                        </a:lnTo>
                        <a:cubicBezTo>
                          <a:pt x="855821" y="496729"/>
                          <a:pt x="864394" y="488156"/>
                          <a:pt x="864394" y="477679"/>
                        </a:cubicBezTo>
                        <a:lnTo>
                          <a:pt x="864394" y="392906"/>
                        </a:lnTo>
                        <a:cubicBezTo>
                          <a:pt x="864394" y="383381"/>
                          <a:pt x="855821" y="374809"/>
                          <a:pt x="845344" y="374809"/>
                        </a:cubicBezTo>
                        <a:close/>
                        <a:moveTo>
                          <a:pt x="435769" y="711041"/>
                        </a:moveTo>
                        <a:cubicBezTo>
                          <a:pt x="284321" y="711041"/>
                          <a:pt x="160496" y="587216"/>
                          <a:pt x="160496" y="435769"/>
                        </a:cubicBezTo>
                        <a:cubicBezTo>
                          <a:pt x="160496" y="284321"/>
                          <a:pt x="284321" y="160496"/>
                          <a:pt x="435769" y="160496"/>
                        </a:cubicBezTo>
                        <a:cubicBezTo>
                          <a:pt x="587216" y="160496"/>
                          <a:pt x="711041" y="284321"/>
                          <a:pt x="711041" y="435769"/>
                        </a:cubicBezTo>
                        <a:cubicBezTo>
                          <a:pt x="711041" y="587216"/>
                          <a:pt x="587216" y="711041"/>
                          <a:pt x="435769" y="711041"/>
                        </a:cubicBezTo>
                        <a:close/>
                      </a:path>
                    </a:pathLst>
                  </a:custGeom>
                  <a:solidFill>
                    <a:srgbClr val="7DD0B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127" name="Freeform: Shape 202">
                    <a:extLst>
                      <a:ext uri="{FF2B5EF4-FFF2-40B4-BE49-F238E27FC236}">
                        <a16:creationId xmlns:a16="http://schemas.microsoft.com/office/drawing/2014/main" xmlns="" id="{4F66DAAB-13D1-4825-B6AD-529F8F8DAA77}"/>
                      </a:ext>
                    </a:extLst>
                  </p:cNvPr>
                  <p:cNvSpPr/>
                  <p:nvPr/>
                </p:nvSpPr>
                <p:spPr>
                  <a:xfrm>
                    <a:off x="8947950" y="7036811"/>
                    <a:ext cx="187519" cy="208935"/>
                  </a:xfrm>
                  <a:custGeom>
                    <a:avLst/>
                    <a:gdLst>
                      <a:gd name="connsiteX0" fmla="*/ 71437 w 375285"/>
                      <a:gd name="connsiteY0" fmla="*/ 226695 h 418147"/>
                      <a:gd name="connsiteX1" fmla="*/ 102870 w 375285"/>
                      <a:gd name="connsiteY1" fmla="*/ 226695 h 418147"/>
                      <a:gd name="connsiteX2" fmla="*/ 188595 w 375285"/>
                      <a:gd name="connsiteY2" fmla="*/ 256222 h 418147"/>
                      <a:gd name="connsiteX3" fmla="*/ 274320 w 375285"/>
                      <a:gd name="connsiteY3" fmla="*/ 226695 h 418147"/>
                      <a:gd name="connsiteX4" fmla="*/ 305752 w 375285"/>
                      <a:gd name="connsiteY4" fmla="*/ 226695 h 418147"/>
                      <a:gd name="connsiteX5" fmla="*/ 352425 w 375285"/>
                      <a:gd name="connsiteY5" fmla="*/ 264795 h 418147"/>
                      <a:gd name="connsiteX6" fmla="*/ 375285 w 375285"/>
                      <a:gd name="connsiteY6" fmla="*/ 336232 h 418147"/>
                      <a:gd name="connsiteX7" fmla="*/ 187642 w 375285"/>
                      <a:gd name="connsiteY7" fmla="*/ 418147 h 418147"/>
                      <a:gd name="connsiteX8" fmla="*/ 0 w 375285"/>
                      <a:gd name="connsiteY8" fmla="*/ 336232 h 418147"/>
                      <a:gd name="connsiteX9" fmla="*/ 22860 w 375285"/>
                      <a:gd name="connsiteY9" fmla="*/ 264795 h 418147"/>
                      <a:gd name="connsiteX10" fmla="*/ 71437 w 375285"/>
                      <a:gd name="connsiteY10" fmla="*/ 226695 h 418147"/>
                      <a:gd name="connsiteX11" fmla="*/ 188595 w 375285"/>
                      <a:gd name="connsiteY11" fmla="*/ 0 h 418147"/>
                      <a:gd name="connsiteX12" fmla="*/ 307658 w 375285"/>
                      <a:gd name="connsiteY12" fmla="*/ 119062 h 418147"/>
                      <a:gd name="connsiteX13" fmla="*/ 188595 w 375285"/>
                      <a:gd name="connsiteY13" fmla="*/ 238125 h 418147"/>
                      <a:gd name="connsiteX14" fmla="*/ 69533 w 375285"/>
                      <a:gd name="connsiteY14" fmla="*/ 119062 h 418147"/>
                      <a:gd name="connsiteX15" fmla="*/ 188595 w 375285"/>
                      <a:gd name="connsiteY15" fmla="*/ 0 h 4181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5285" h="418147">
                        <a:moveTo>
                          <a:pt x="71437" y="226695"/>
                        </a:moveTo>
                        <a:lnTo>
                          <a:pt x="102870" y="226695"/>
                        </a:lnTo>
                        <a:cubicBezTo>
                          <a:pt x="126682" y="244792"/>
                          <a:pt x="156210" y="256222"/>
                          <a:pt x="188595" y="256222"/>
                        </a:cubicBezTo>
                        <a:cubicBezTo>
                          <a:pt x="220980" y="256222"/>
                          <a:pt x="250507" y="245745"/>
                          <a:pt x="274320" y="226695"/>
                        </a:cubicBezTo>
                        <a:lnTo>
                          <a:pt x="305752" y="226695"/>
                        </a:lnTo>
                        <a:cubicBezTo>
                          <a:pt x="328612" y="226695"/>
                          <a:pt x="348615" y="242887"/>
                          <a:pt x="352425" y="264795"/>
                        </a:cubicBezTo>
                        <a:lnTo>
                          <a:pt x="375285" y="336232"/>
                        </a:lnTo>
                        <a:cubicBezTo>
                          <a:pt x="328612" y="386715"/>
                          <a:pt x="261937" y="418147"/>
                          <a:pt x="187642" y="418147"/>
                        </a:cubicBezTo>
                        <a:cubicBezTo>
                          <a:pt x="113347" y="418147"/>
                          <a:pt x="46672" y="386715"/>
                          <a:pt x="0" y="336232"/>
                        </a:cubicBezTo>
                        <a:lnTo>
                          <a:pt x="22860" y="264795"/>
                        </a:lnTo>
                        <a:cubicBezTo>
                          <a:pt x="28575" y="242887"/>
                          <a:pt x="48577" y="226695"/>
                          <a:pt x="71437" y="226695"/>
                        </a:cubicBezTo>
                        <a:close/>
                        <a:moveTo>
                          <a:pt x="188595" y="0"/>
                        </a:moveTo>
                        <a:cubicBezTo>
                          <a:pt x="254352" y="0"/>
                          <a:pt x="307658" y="53306"/>
                          <a:pt x="307658" y="119062"/>
                        </a:cubicBezTo>
                        <a:cubicBezTo>
                          <a:pt x="307658" y="184819"/>
                          <a:pt x="254352" y="238125"/>
                          <a:pt x="188595" y="238125"/>
                        </a:cubicBezTo>
                        <a:cubicBezTo>
                          <a:pt x="122839" y="238125"/>
                          <a:pt x="69533" y="184819"/>
                          <a:pt x="69533" y="119062"/>
                        </a:cubicBezTo>
                        <a:cubicBezTo>
                          <a:pt x="69533" y="53306"/>
                          <a:pt x="122839" y="0"/>
                          <a:pt x="188595" y="0"/>
                        </a:cubicBezTo>
                        <a:close/>
                      </a:path>
                    </a:pathLst>
                  </a:custGeom>
                  <a:solidFill>
                    <a:sysClr val="windowText" lastClr="000000">
                      <a:lumMod val="75000"/>
                      <a:lumOff val="25000"/>
                    </a:sys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grpSp>
            <p:grpSp>
              <p:nvGrpSpPr>
                <p:cNvPr id="123" name="Group 122">
                  <a:extLst>
                    <a:ext uri="{FF2B5EF4-FFF2-40B4-BE49-F238E27FC236}">
                      <a16:creationId xmlns:a16="http://schemas.microsoft.com/office/drawing/2014/main" xmlns="" id="{AA1C8BE6-425B-43FC-959F-3C2D9259229B}"/>
                    </a:ext>
                  </a:extLst>
                </p:cNvPr>
                <p:cNvGrpSpPr/>
                <p:nvPr/>
              </p:nvGrpSpPr>
              <p:grpSpPr>
                <a:xfrm>
                  <a:off x="1785800" y="2676700"/>
                  <a:ext cx="3314623" cy="777259"/>
                  <a:chOff x="2667376" y="1805864"/>
                  <a:chExt cx="3314623" cy="777259"/>
                </a:xfrm>
              </p:grpSpPr>
              <p:sp>
                <p:nvSpPr>
                  <p:cNvPr id="124" name="Rectangle 123">
                    <a:extLst>
                      <a:ext uri="{FF2B5EF4-FFF2-40B4-BE49-F238E27FC236}">
                        <a16:creationId xmlns:a16="http://schemas.microsoft.com/office/drawing/2014/main" xmlns="" id="{D8142A29-F8DB-4EC0-94C5-468B4D715FA1}"/>
                      </a:ext>
                    </a:extLst>
                  </p:cNvPr>
                  <p:cNvSpPr/>
                  <p:nvPr/>
                </p:nvSpPr>
                <p:spPr>
                  <a:xfrm>
                    <a:off x="4547239" y="1831481"/>
                    <a:ext cx="1434760" cy="307777"/>
                  </a:xfrm>
                  <a:prstGeom prst="rect">
                    <a:avLst/>
                  </a:prstGeom>
                  <a:ln>
                    <a:noFill/>
                  </a:ln>
                </p:spPr>
                <p:txBody>
                  <a:bodyPr wrap="square">
                    <a:spAutoFit/>
                  </a:bodyPr>
                  <a:lstStyle/>
                  <a:p>
                    <a:pPr marL="0" marR="0" lvl="0" indent="0" algn="r" defTabSz="6858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25" name="Rectangle 124">
                    <a:extLst>
                      <a:ext uri="{FF2B5EF4-FFF2-40B4-BE49-F238E27FC236}">
                        <a16:creationId xmlns:a16="http://schemas.microsoft.com/office/drawing/2014/main" xmlns="" id="{1D94E0B7-9DD3-433A-9782-B9541E9571D4}"/>
                      </a:ext>
                    </a:extLst>
                  </p:cNvPr>
                  <p:cNvSpPr/>
                  <p:nvPr/>
                </p:nvSpPr>
                <p:spPr>
                  <a:xfrm>
                    <a:off x="2667376" y="1805864"/>
                    <a:ext cx="3314623" cy="777259"/>
                  </a:xfrm>
                  <a:prstGeom prst="rect">
                    <a:avLst/>
                  </a:prstGeom>
                  <a:ln>
                    <a:noFill/>
                  </a:ln>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ZA" sz="1300" dirty="0">
                        <a:solidFill>
                          <a:srgbClr val="5B9BD5">
                            <a:lumMod val="75000"/>
                          </a:srgbClr>
                        </a:solidFill>
                        <a:latin typeface="Century Gothic" panose="020B0502020202020204" pitchFamily="34" charset="0"/>
                      </a:rPr>
                      <a:t>Foster public-private partnerships (PPPs) and facilitate information sharing, joint cybersecurity initiatives</a:t>
                    </a:r>
                    <a:r>
                      <a:rPr kumimoji="0" lang="en-ZA" sz="1300" b="0" i="0" u="none" strike="noStrike" kern="1200" cap="none" spc="0" normalizeH="0" baseline="0" noProof="0" dirty="0">
                        <a:ln>
                          <a:noFill/>
                        </a:ln>
                        <a:solidFill>
                          <a:srgbClr val="5B9BD5">
                            <a:lumMod val="75000"/>
                          </a:srgbClr>
                        </a:solidFill>
                        <a:effectLst/>
                        <a:uLnTx/>
                        <a:uFillTx/>
                        <a:latin typeface="Century Gothic"/>
                      </a:rPr>
                      <a:t>, and resource pooling.</a:t>
                    </a:r>
                    <a:r>
                      <a:rPr kumimoji="0" lang="en-US" sz="1300" b="0" i="0" u="none" strike="noStrike" kern="0" cap="none" spc="0" normalizeH="0" baseline="0" noProof="0" dirty="0">
                        <a:ln>
                          <a:noFill/>
                        </a:ln>
                        <a:solidFill>
                          <a:prstClr val="black">
                            <a:lumMod val="65000"/>
                            <a:lumOff val="35000"/>
                          </a:prstClr>
                        </a:solidFill>
                        <a:effectLst/>
                        <a:uLnTx/>
                        <a:uFillTx/>
                        <a:latin typeface="Arial" panose="020B0604020202020204" pitchFamily="34" charset="0"/>
                        <a:cs typeface="Arial" panose="020B0604020202020204" pitchFamily="34" charset="0"/>
                      </a:rPr>
                      <a:t>.</a:t>
                    </a:r>
                  </a:p>
                </p:txBody>
              </p:sp>
            </p:grpSp>
          </p:grpSp>
        </p:grpSp>
        <p:grpSp>
          <p:nvGrpSpPr>
            <p:cNvPr id="11" name="Group 10">
              <a:extLst>
                <a:ext uri="{FF2B5EF4-FFF2-40B4-BE49-F238E27FC236}">
                  <a16:creationId xmlns:a16="http://schemas.microsoft.com/office/drawing/2014/main" xmlns="" id="{DA5C7328-6154-4651-BA40-A65E3DB3FA31}"/>
                </a:ext>
              </a:extLst>
            </p:cNvPr>
            <p:cNvGrpSpPr/>
            <p:nvPr/>
          </p:nvGrpSpPr>
          <p:grpSpPr>
            <a:xfrm>
              <a:off x="1089107" y="3730062"/>
              <a:ext cx="4983932" cy="801664"/>
              <a:chOff x="1089107" y="3730062"/>
              <a:chExt cx="4983932" cy="801664"/>
            </a:xfrm>
          </p:grpSpPr>
          <p:grpSp>
            <p:nvGrpSpPr>
              <p:cNvPr id="100" name="Group 99">
                <a:extLst>
                  <a:ext uri="{FF2B5EF4-FFF2-40B4-BE49-F238E27FC236}">
                    <a16:creationId xmlns:a16="http://schemas.microsoft.com/office/drawing/2014/main" xmlns="" id="{B1F4EC71-DD00-4A14-8855-611C3196D179}"/>
                  </a:ext>
                </a:extLst>
              </p:cNvPr>
              <p:cNvGrpSpPr/>
              <p:nvPr/>
            </p:nvGrpSpPr>
            <p:grpSpPr>
              <a:xfrm>
                <a:off x="1089107" y="3760269"/>
                <a:ext cx="4983932" cy="771457"/>
                <a:chOff x="902516" y="4115176"/>
                <a:chExt cx="5278912" cy="817117"/>
              </a:xfrm>
            </p:grpSpPr>
            <p:sp>
              <p:nvSpPr>
                <p:cNvPr id="114" name="Rectangle: Rounded Corners 191">
                  <a:extLst>
                    <a:ext uri="{FF2B5EF4-FFF2-40B4-BE49-F238E27FC236}">
                      <a16:creationId xmlns:a16="http://schemas.microsoft.com/office/drawing/2014/main" xmlns="" id="{6D16B5C0-080E-4BAA-B670-6D9A929E827B}"/>
                    </a:ext>
                  </a:extLst>
                </p:cNvPr>
                <p:cNvSpPr/>
                <p:nvPr/>
              </p:nvSpPr>
              <p:spPr>
                <a:xfrm flipH="1">
                  <a:off x="902516" y="4115176"/>
                  <a:ext cx="5066507" cy="817117"/>
                </a:xfrm>
                <a:prstGeom prst="roundRect">
                  <a:avLst>
                    <a:gd name="adj" fmla="val 50000"/>
                  </a:avLst>
                </a:prstGeom>
                <a:noFill/>
                <a:ln w="12700" cap="flat" cmpd="sng" algn="ctr">
                  <a:solidFill>
                    <a:sysClr val="window" lastClr="FFFFFF">
                      <a:lumMod val="8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115" name="Group 114">
                  <a:extLst>
                    <a:ext uri="{FF2B5EF4-FFF2-40B4-BE49-F238E27FC236}">
                      <a16:creationId xmlns:a16="http://schemas.microsoft.com/office/drawing/2014/main" xmlns="" id="{B8C69609-06D6-4094-A61E-1DB911A80B49}"/>
                    </a:ext>
                  </a:extLst>
                </p:cNvPr>
                <p:cNvGrpSpPr/>
                <p:nvPr/>
              </p:nvGrpSpPr>
              <p:grpSpPr>
                <a:xfrm>
                  <a:off x="5534468" y="4200255"/>
                  <a:ext cx="646960" cy="646958"/>
                  <a:chOff x="5560094" y="4240380"/>
                  <a:chExt cx="595708" cy="595707"/>
                </a:xfrm>
              </p:grpSpPr>
              <p:grpSp>
                <p:nvGrpSpPr>
                  <p:cNvPr id="116" name="Group 115">
                    <a:extLst>
                      <a:ext uri="{FF2B5EF4-FFF2-40B4-BE49-F238E27FC236}">
                        <a16:creationId xmlns:a16="http://schemas.microsoft.com/office/drawing/2014/main" xmlns="" id="{C24D83B2-BB98-4714-8F95-6F6C932B1467}"/>
                      </a:ext>
                    </a:extLst>
                  </p:cNvPr>
                  <p:cNvGrpSpPr/>
                  <p:nvPr/>
                </p:nvGrpSpPr>
                <p:grpSpPr>
                  <a:xfrm flipH="1">
                    <a:off x="5560094" y="4240380"/>
                    <a:ext cx="595708" cy="595707"/>
                    <a:chOff x="436100" y="3180450"/>
                    <a:chExt cx="781988" cy="781988"/>
                  </a:xfrm>
                </p:grpSpPr>
                <p:sp>
                  <p:nvSpPr>
                    <p:cNvPr id="118" name="Teardrop 117">
                      <a:extLst>
                        <a:ext uri="{FF2B5EF4-FFF2-40B4-BE49-F238E27FC236}">
                          <a16:creationId xmlns:a16="http://schemas.microsoft.com/office/drawing/2014/main" xmlns="" id="{D3DA2A73-2F8C-4C8F-ADC3-FE1C716C6A17}"/>
                        </a:ext>
                      </a:extLst>
                    </p:cNvPr>
                    <p:cNvSpPr/>
                    <p:nvPr/>
                  </p:nvSpPr>
                  <p:spPr>
                    <a:xfrm rot="2574110">
                      <a:off x="436100" y="3180450"/>
                      <a:ext cx="781988" cy="781988"/>
                    </a:xfrm>
                    <a:prstGeom prst="teardrop">
                      <a:avLst/>
                    </a:prstGeom>
                    <a:solidFill>
                      <a:srgbClr val="1D4E89"/>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19" name="Oval 118">
                      <a:extLst>
                        <a:ext uri="{FF2B5EF4-FFF2-40B4-BE49-F238E27FC236}">
                          <a16:creationId xmlns:a16="http://schemas.microsoft.com/office/drawing/2014/main" xmlns="" id="{CF07E413-5018-4E72-88D8-61267E8E9D18}"/>
                        </a:ext>
                      </a:extLst>
                    </p:cNvPr>
                    <p:cNvSpPr/>
                    <p:nvPr/>
                  </p:nvSpPr>
                  <p:spPr>
                    <a:xfrm>
                      <a:off x="486110" y="3233204"/>
                      <a:ext cx="681112" cy="681112"/>
                    </a:xfrm>
                    <a:prstGeom prst="ellipse">
                      <a:avLst/>
                    </a:prstGeom>
                    <a:solidFill>
                      <a:sysClr val="window" lastClr="FFFFFF"/>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117" name="TextBox 116">
                    <a:extLst>
                      <a:ext uri="{FF2B5EF4-FFF2-40B4-BE49-F238E27FC236}">
                        <a16:creationId xmlns:a16="http://schemas.microsoft.com/office/drawing/2014/main" xmlns="" id="{91DE4958-95E8-424A-BEE8-51A2ECC92BD1}"/>
                      </a:ext>
                    </a:extLst>
                  </p:cNvPr>
                  <p:cNvSpPr txBox="1"/>
                  <p:nvPr/>
                </p:nvSpPr>
                <p:spPr>
                  <a:xfrm>
                    <a:off x="5669731" y="4389914"/>
                    <a:ext cx="377085" cy="300169"/>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Century Gothic" panose="020B0502020202020204" pitchFamily="34" charset="0"/>
                        <a:ea typeface="+mn-ea"/>
                        <a:cs typeface="Arial" panose="020B0604020202020204" pitchFamily="34" charset="0"/>
                      </a:rPr>
                      <a:t>06</a:t>
                    </a:r>
                  </a:p>
                </p:txBody>
              </p:sp>
            </p:grpSp>
          </p:grpSp>
          <p:grpSp>
            <p:nvGrpSpPr>
              <p:cNvPr id="101" name="Group 100">
                <a:extLst>
                  <a:ext uri="{FF2B5EF4-FFF2-40B4-BE49-F238E27FC236}">
                    <a16:creationId xmlns:a16="http://schemas.microsoft.com/office/drawing/2014/main" xmlns="" id="{4A051C1B-F90F-4DAA-8D82-3A6ABA189B3B}"/>
                  </a:ext>
                </a:extLst>
              </p:cNvPr>
              <p:cNvGrpSpPr/>
              <p:nvPr/>
            </p:nvGrpSpPr>
            <p:grpSpPr>
              <a:xfrm>
                <a:off x="1397086" y="3730062"/>
                <a:ext cx="3703337" cy="777259"/>
                <a:chOff x="1397086" y="3674674"/>
                <a:chExt cx="3703337" cy="777259"/>
              </a:xfrm>
            </p:grpSpPr>
            <p:grpSp>
              <p:nvGrpSpPr>
                <p:cNvPr id="102" name="Group 101">
                  <a:extLst>
                    <a:ext uri="{FF2B5EF4-FFF2-40B4-BE49-F238E27FC236}">
                      <a16:creationId xmlns:a16="http://schemas.microsoft.com/office/drawing/2014/main" xmlns="" id="{6B7FDEF8-130B-4424-887C-41B54A59F357}"/>
                    </a:ext>
                  </a:extLst>
                </p:cNvPr>
                <p:cNvGrpSpPr/>
                <p:nvPr/>
              </p:nvGrpSpPr>
              <p:grpSpPr>
                <a:xfrm>
                  <a:off x="1397086" y="3954396"/>
                  <a:ext cx="300084" cy="272426"/>
                  <a:chOff x="3841932" y="1174782"/>
                  <a:chExt cx="380818" cy="345718"/>
                </a:xfrm>
              </p:grpSpPr>
              <p:sp>
                <p:nvSpPr>
                  <p:cNvPr id="106" name="Freeform 5">
                    <a:extLst>
                      <a:ext uri="{FF2B5EF4-FFF2-40B4-BE49-F238E27FC236}">
                        <a16:creationId xmlns:a16="http://schemas.microsoft.com/office/drawing/2014/main" xmlns="" id="{494B6E54-00C5-421C-A022-EA87FE3473B0}"/>
                      </a:ext>
                    </a:extLst>
                  </p:cNvPr>
                  <p:cNvSpPr>
                    <a:spLocks/>
                  </p:cNvSpPr>
                  <p:nvPr/>
                </p:nvSpPr>
                <p:spPr bwMode="auto">
                  <a:xfrm>
                    <a:off x="3975053" y="1353602"/>
                    <a:ext cx="113914" cy="74177"/>
                  </a:xfrm>
                  <a:custGeom>
                    <a:avLst/>
                    <a:gdLst>
                      <a:gd name="T0" fmla="*/ 467 w 755"/>
                      <a:gd name="T1" fmla="*/ 15 h 488"/>
                      <a:gd name="T2" fmla="*/ 420 w 755"/>
                      <a:gd name="T3" fmla="*/ 47 h 488"/>
                      <a:gd name="T4" fmla="*/ 441 w 755"/>
                      <a:gd name="T5" fmla="*/ 154 h 488"/>
                      <a:gd name="T6" fmla="*/ 162 w 755"/>
                      <a:gd name="T7" fmla="*/ 154 h 488"/>
                      <a:gd name="T8" fmla="*/ 83 w 755"/>
                      <a:gd name="T9" fmla="*/ 117 h 488"/>
                      <a:gd name="T10" fmla="*/ 52 w 755"/>
                      <a:gd name="T11" fmla="*/ 81 h 488"/>
                      <a:gd name="T12" fmla="*/ 0 w 755"/>
                      <a:gd name="T13" fmla="*/ 99 h 488"/>
                      <a:gd name="T14" fmla="*/ 0 w 755"/>
                      <a:gd name="T15" fmla="*/ 180 h 488"/>
                      <a:gd name="T16" fmla="*/ 154 w 755"/>
                      <a:gd name="T17" fmla="*/ 334 h 488"/>
                      <a:gd name="T18" fmla="*/ 439 w 755"/>
                      <a:gd name="T19" fmla="*/ 334 h 488"/>
                      <a:gd name="T20" fmla="*/ 418 w 755"/>
                      <a:gd name="T21" fmla="*/ 441 h 488"/>
                      <a:gd name="T22" fmla="*/ 465 w 755"/>
                      <a:gd name="T23" fmla="*/ 472 h 488"/>
                      <a:gd name="T24" fmla="*/ 739 w 755"/>
                      <a:gd name="T25" fmla="*/ 269 h 488"/>
                      <a:gd name="T26" fmla="*/ 739 w 755"/>
                      <a:gd name="T27" fmla="*/ 219 h 488"/>
                      <a:gd name="T28" fmla="*/ 467 w 755"/>
                      <a:gd name="T29" fmla="*/ 15 h 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55" h="488">
                        <a:moveTo>
                          <a:pt x="467" y="15"/>
                        </a:moveTo>
                        <a:cubicBezTo>
                          <a:pt x="444" y="0"/>
                          <a:pt x="415" y="18"/>
                          <a:pt x="420" y="47"/>
                        </a:cubicBezTo>
                        <a:lnTo>
                          <a:pt x="441" y="154"/>
                        </a:lnTo>
                        <a:lnTo>
                          <a:pt x="162" y="154"/>
                        </a:lnTo>
                        <a:cubicBezTo>
                          <a:pt x="133" y="154"/>
                          <a:pt x="104" y="141"/>
                          <a:pt x="83" y="117"/>
                        </a:cubicBezTo>
                        <a:lnTo>
                          <a:pt x="52" y="81"/>
                        </a:lnTo>
                        <a:cubicBezTo>
                          <a:pt x="34" y="60"/>
                          <a:pt x="0" y="73"/>
                          <a:pt x="0" y="99"/>
                        </a:cubicBezTo>
                        <a:lnTo>
                          <a:pt x="0" y="180"/>
                        </a:lnTo>
                        <a:cubicBezTo>
                          <a:pt x="0" y="266"/>
                          <a:pt x="68" y="334"/>
                          <a:pt x="154" y="334"/>
                        </a:cubicBezTo>
                        <a:lnTo>
                          <a:pt x="439" y="334"/>
                        </a:lnTo>
                        <a:lnTo>
                          <a:pt x="418" y="441"/>
                        </a:lnTo>
                        <a:cubicBezTo>
                          <a:pt x="412" y="467"/>
                          <a:pt x="444" y="488"/>
                          <a:pt x="465" y="472"/>
                        </a:cubicBezTo>
                        <a:lnTo>
                          <a:pt x="739" y="269"/>
                        </a:lnTo>
                        <a:cubicBezTo>
                          <a:pt x="755" y="256"/>
                          <a:pt x="755" y="232"/>
                          <a:pt x="739" y="219"/>
                        </a:cubicBezTo>
                        <a:lnTo>
                          <a:pt x="467" y="15"/>
                        </a:lnTo>
                        <a:close/>
                      </a:path>
                    </a:pathLst>
                  </a:custGeom>
                  <a:solidFill>
                    <a:sysClr val="windowText" lastClr="000000">
                      <a:lumMod val="75000"/>
                      <a:lumOff val="25000"/>
                    </a:sys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grpSp>
                <p:nvGrpSpPr>
                  <p:cNvPr id="107" name="Group 106">
                    <a:extLst>
                      <a:ext uri="{FF2B5EF4-FFF2-40B4-BE49-F238E27FC236}">
                        <a16:creationId xmlns:a16="http://schemas.microsoft.com/office/drawing/2014/main" xmlns="" id="{8EC02DFD-ADCC-4004-BA93-6AE978EDAC3A}"/>
                      </a:ext>
                    </a:extLst>
                  </p:cNvPr>
                  <p:cNvGrpSpPr/>
                  <p:nvPr/>
                </p:nvGrpSpPr>
                <p:grpSpPr>
                  <a:xfrm>
                    <a:off x="4040620" y="1174782"/>
                    <a:ext cx="182130" cy="345718"/>
                    <a:chOff x="4040620" y="1174782"/>
                    <a:chExt cx="182130" cy="345718"/>
                  </a:xfrm>
                  <a:solidFill>
                    <a:srgbClr val="4472C4"/>
                  </a:solidFill>
                </p:grpSpPr>
                <p:sp>
                  <p:nvSpPr>
                    <p:cNvPr id="112" name="Freeform 6">
                      <a:extLst>
                        <a:ext uri="{FF2B5EF4-FFF2-40B4-BE49-F238E27FC236}">
                          <a16:creationId xmlns:a16="http://schemas.microsoft.com/office/drawing/2014/main" xmlns="" id="{0EB7CC51-3FDA-4AF9-85F7-35318EAD4B30}"/>
                        </a:ext>
                      </a:extLst>
                    </p:cNvPr>
                    <p:cNvSpPr>
                      <a:spLocks/>
                    </p:cNvSpPr>
                    <p:nvPr/>
                  </p:nvSpPr>
                  <p:spPr bwMode="auto">
                    <a:xfrm>
                      <a:off x="4116121" y="1174782"/>
                      <a:ext cx="72852" cy="73515"/>
                    </a:xfrm>
                    <a:custGeom>
                      <a:avLst/>
                      <a:gdLst>
                        <a:gd name="T0" fmla="*/ 251 w 481"/>
                        <a:gd name="T1" fmla="*/ 6 h 482"/>
                        <a:gd name="T2" fmla="*/ 5 w 481"/>
                        <a:gd name="T3" fmla="*/ 230 h 482"/>
                        <a:gd name="T4" fmla="*/ 230 w 481"/>
                        <a:gd name="T5" fmla="*/ 476 h 482"/>
                        <a:gd name="T6" fmla="*/ 475 w 481"/>
                        <a:gd name="T7" fmla="*/ 252 h 482"/>
                        <a:gd name="T8" fmla="*/ 251 w 481"/>
                        <a:gd name="T9" fmla="*/ 6 h 482"/>
                      </a:gdLst>
                      <a:ahLst/>
                      <a:cxnLst>
                        <a:cxn ang="0">
                          <a:pos x="T0" y="T1"/>
                        </a:cxn>
                        <a:cxn ang="0">
                          <a:pos x="T2" y="T3"/>
                        </a:cxn>
                        <a:cxn ang="0">
                          <a:pos x="T4" y="T5"/>
                        </a:cxn>
                        <a:cxn ang="0">
                          <a:pos x="T6" y="T7"/>
                        </a:cxn>
                        <a:cxn ang="0">
                          <a:pos x="T8" y="T9"/>
                        </a:cxn>
                      </a:cxnLst>
                      <a:rect l="0" t="0" r="r" b="b"/>
                      <a:pathLst>
                        <a:path w="481" h="482">
                          <a:moveTo>
                            <a:pt x="251" y="6"/>
                          </a:moveTo>
                          <a:cubicBezTo>
                            <a:pt x="121" y="0"/>
                            <a:pt x="11" y="101"/>
                            <a:pt x="5" y="230"/>
                          </a:cubicBezTo>
                          <a:cubicBezTo>
                            <a:pt x="0" y="360"/>
                            <a:pt x="100" y="470"/>
                            <a:pt x="230" y="476"/>
                          </a:cubicBezTo>
                          <a:cubicBezTo>
                            <a:pt x="359" y="482"/>
                            <a:pt x="469" y="381"/>
                            <a:pt x="475" y="252"/>
                          </a:cubicBezTo>
                          <a:cubicBezTo>
                            <a:pt x="481" y="122"/>
                            <a:pt x="380" y="12"/>
                            <a:pt x="251" y="6"/>
                          </a:cubicBezTo>
                          <a:close/>
                        </a:path>
                      </a:pathLst>
                    </a:custGeom>
                    <a:solidFill>
                      <a:srgbClr val="1D4E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113" name="Freeform 7">
                      <a:extLst>
                        <a:ext uri="{FF2B5EF4-FFF2-40B4-BE49-F238E27FC236}">
                          <a16:creationId xmlns:a16="http://schemas.microsoft.com/office/drawing/2014/main" xmlns="" id="{1E02E8AD-65E5-4B71-B13A-D9058F512C6E}"/>
                        </a:ext>
                      </a:extLst>
                    </p:cNvPr>
                    <p:cNvSpPr>
                      <a:spLocks/>
                    </p:cNvSpPr>
                    <p:nvPr/>
                  </p:nvSpPr>
                  <p:spPr bwMode="auto">
                    <a:xfrm>
                      <a:off x="4040620" y="1255582"/>
                      <a:ext cx="182130" cy="264918"/>
                    </a:xfrm>
                    <a:custGeom>
                      <a:avLst/>
                      <a:gdLst>
                        <a:gd name="T0" fmla="*/ 1175 w 1199"/>
                        <a:gd name="T1" fmla="*/ 1577 h 1739"/>
                        <a:gd name="T2" fmla="*/ 1060 w 1199"/>
                        <a:gd name="T3" fmla="*/ 1308 h 1739"/>
                        <a:gd name="T4" fmla="*/ 972 w 1199"/>
                        <a:gd name="T5" fmla="*/ 963 h 1739"/>
                        <a:gd name="T6" fmla="*/ 948 w 1199"/>
                        <a:gd name="T7" fmla="*/ 723 h 1739"/>
                        <a:gd name="T8" fmla="*/ 948 w 1199"/>
                        <a:gd name="T9" fmla="*/ 112 h 1739"/>
                        <a:gd name="T10" fmla="*/ 836 w 1199"/>
                        <a:gd name="T11" fmla="*/ 0 h 1739"/>
                        <a:gd name="T12" fmla="*/ 635 w 1199"/>
                        <a:gd name="T13" fmla="*/ 0 h 1739"/>
                        <a:gd name="T14" fmla="*/ 533 w 1199"/>
                        <a:gd name="T15" fmla="*/ 62 h 1739"/>
                        <a:gd name="T16" fmla="*/ 337 w 1199"/>
                        <a:gd name="T17" fmla="*/ 308 h 1739"/>
                        <a:gd name="T18" fmla="*/ 94 w 1199"/>
                        <a:gd name="T19" fmla="*/ 329 h 1739"/>
                        <a:gd name="T20" fmla="*/ 5 w 1199"/>
                        <a:gd name="T21" fmla="*/ 433 h 1739"/>
                        <a:gd name="T22" fmla="*/ 102 w 1199"/>
                        <a:gd name="T23" fmla="*/ 522 h 1739"/>
                        <a:gd name="T24" fmla="*/ 110 w 1199"/>
                        <a:gd name="T25" fmla="*/ 522 h 1739"/>
                        <a:gd name="T26" fmla="*/ 397 w 1199"/>
                        <a:gd name="T27" fmla="*/ 499 h 1739"/>
                        <a:gd name="T28" fmla="*/ 465 w 1199"/>
                        <a:gd name="T29" fmla="*/ 462 h 1739"/>
                        <a:gd name="T30" fmla="*/ 525 w 1199"/>
                        <a:gd name="T31" fmla="*/ 386 h 1739"/>
                        <a:gd name="T32" fmla="*/ 525 w 1199"/>
                        <a:gd name="T33" fmla="*/ 718 h 1739"/>
                        <a:gd name="T34" fmla="*/ 413 w 1199"/>
                        <a:gd name="T35" fmla="*/ 1606 h 1739"/>
                        <a:gd name="T36" fmla="*/ 509 w 1199"/>
                        <a:gd name="T37" fmla="*/ 1731 h 1739"/>
                        <a:gd name="T38" fmla="*/ 635 w 1199"/>
                        <a:gd name="T39" fmla="*/ 1635 h 1739"/>
                        <a:gd name="T40" fmla="*/ 736 w 1199"/>
                        <a:gd name="T41" fmla="*/ 841 h 1739"/>
                        <a:gd name="T42" fmla="*/ 750 w 1199"/>
                        <a:gd name="T43" fmla="*/ 984 h 1739"/>
                        <a:gd name="T44" fmla="*/ 854 w 1199"/>
                        <a:gd name="T45" fmla="*/ 1397 h 1739"/>
                        <a:gd name="T46" fmla="*/ 969 w 1199"/>
                        <a:gd name="T47" fmla="*/ 1666 h 1739"/>
                        <a:gd name="T48" fmla="*/ 1073 w 1199"/>
                        <a:gd name="T49" fmla="*/ 1734 h 1739"/>
                        <a:gd name="T50" fmla="*/ 1118 w 1199"/>
                        <a:gd name="T51" fmla="*/ 1726 h 1739"/>
                        <a:gd name="T52" fmla="*/ 1175 w 1199"/>
                        <a:gd name="T53" fmla="*/ 1577 h 17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99" h="1739">
                          <a:moveTo>
                            <a:pt x="1175" y="1577"/>
                          </a:moveTo>
                          <a:lnTo>
                            <a:pt x="1060" y="1308"/>
                          </a:lnTo>
                          <a:cubicBezTo>
                            <a:pt x="1013" y="1199"/>
                            <a:pt x="985" y="1081"/>
                            <a:pt x="972" y="963"/>
                          </a:cubicBezTo>
                          <a:lnTo>
                            <a:pt x="948" y="723"/>
                          </a:lnTo>
                          <a:lnTo>
                            <a:pt x="948" y="112"/>
                          </a:lnTo>
                          <a:cubicBezTo>
                            <a:pt x="948" y="49"/>
                            <a:pt x="898" y="0"/>
                            <a:pt x="836" y="0"/>
                          </a:cubicBezTo>
                          <a:cubicBezTo>
                            <a:pt x="836" y="0"/>
                            <a:pt x="682" y="0"/>
                            <a:pt x="635" y="0"/>
                          </a:cubicBezTo>
                          <a:cubicBezTo>
                            <a:pt x="590" y="0"/>
                            <a:pt x="551" y="39"/>
                            <a:pt x="533" y="62"/>
                          </a:cubicBezTo>
                          <a:cubicBezTo>
                            <a:pt x="520" y="81"/>
                            <a:pt x="337" y="308"/>
                            <a:pt x="337" y="308"/>
                          </a:cubicBezTo>
                          <a:lnTo>
                            <a:pt x="94" y="329"/>
                          </a:lnTo>
                          <a:cubicBezTo>
                            <a:pt x="42" y="334"/>
                            <a:pt x="0" y="381"/>
                            <a:pt x="5" y="433"/>
                          </a:cubicBezTo>
                          <a:cubicBezTo>
                            <a:pt x="10" y="483"/>
                            <a:pt x="52" y="522"/>
                            <a:pt x="102" y="522"/>
                          </a:cubicBezTo>
                          <a:cubicBezTo>
                            <a:pt x="104" y="522"/>
                            <a:pt x="107" y="522"/>
                            <a:pt x="110" y="522"/>
                          </a:cubicBezTo>
                          <a:lnTo>
                            <a:pt x="397" y="499"/>
                          </a:lnTo>
                          <a:cubicBezTo>
                            <a:pt x="423" y="496"/>
                            <a:pt x="447" y="483"/>
                            <a:pt x="465" y="462"/>
                          </a:cubicBezTo>
                          <a:lnTo>
                            <a:pt x="525" y="386"/>
                          </a:lnTo>
                          <a:lnTo>
                            <a:pt x="525" y="718"/>
                          </a:lnTo>
                          <a:lnTo>
                            <a:pt x="413" y="1606"/>
                          </a:lnTo>
                          <a:cubicBezTo>
                            <a:pt x="405" y="1669"/>
                            <a:pt x="449" y="1723"/>
                            <a:pt x="509" y="1731"/>
                          </a:cubicBezTo>
                          <a:cubicBezTo>
                            <a:pt x="572" y="1739"/>
                            <a:pt x="627" y="1695"/>
                            <a:pt x="635" y="1635"/>
                          </a:cubicBezTo>
                          <a:lnTo>
                            <a:pt x="736" y="841"/>
                          </a:lnTo>
                          <a:lnTo>
                            <a:pt x="750" y="984"/>
                          </a:lnTo>
                          <a:cubicBezTo>
                            <a:pt x="763" y="1125"/>
                            <a:pt x="799" y="1264"/>
                            <a:pt x="854" y="1397"/>
                          </a:cubicBezTo>
                          <a:lnTo>
                            <a:pt x="969" y="1666"/>
                          </a:lnTo>
                          <a:cubicBezTo>
                            <a:pt x="987" y="1708"/>
                            <a:pt x="1029" y="1734"/>
                            <a:pt x="1073" y="1734"/>
                          </a:cubicBezTo>
                          <a:cubicBezTo>
                            <a:pt x="1089" y="1734"/>
                            <a:pt x="1102" y="1731"/>
                            <a:pt x="1118" y="1726"/>
                          </a:cubicBezTo>
                          <a:cubicBezTo>
                            <a:pt x="1173" y="1700"/>
                            <a:pt x="1199" y="1632"/>
                            <a:pt x="1175" y="1577"/>
                          </a:cubicBezTo>
                          <a:close/>
                        </a:path>
                      </a:pathLst>
                    </a:custGeom>
                    <a:solidFill>
                      <a:srgbClr val="1D4E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grpSp>
              <p:grpSp>
                <p:nvGrpSpPr>
                  <p:cNvPr id="108" name="Group 107">
                    <a:extLst>
                      <a:ext uri="{FF2B5EF4-FFF2-40B4-BE49-F238E27FC236}">
                        <a16:creationId xmlns:a16="http://schemas.microsoft.com/office/drawing/2014/main" xmlns="" id="{70A0C8BA-4301-4738-A6D8-421D759529F4}"/>
                      </a:ext>
                    </a:extLst>
                  </p:cNvPr>
                  <p:cNvGrpSpPr/>
                  <p:nvPr/>
                </p:nvGrpSpPr>
                <p:grpSpPr>
                  <a:xfrm>
                    <a:off x="3841932" y="1174782"/>
                    <a:ext cx="180806" cy="345718"/>
                    <a:chOff x="3841932" y="1174782"/>
                    <a:chExt cx="180806" cy="345718"/>
                  </a:xfrm>
                  <a:solidFill>
                    <a:srgbClr val="4472C4"/>
                  </a:solidFill>
                </p:grpSpPr>
                <p:sp>
                  <p:nvSpPr>
                    <p:cNvPr id="110" name="Freeform 8">
                      <a:extLst>
                        <a:ext uri="{FF2B5EF4-FFF2-40B4-BE49-F238E27FC236}">
                          <a16:creationId xmlns:a16="http://schemas.microsoft.com/office/drawing/2014/main" xmlns="" id="{8BA8D405-F45A-40FB-A8D0-12C4B99FA1B6}"/>
                        </a:ext>
                      </a:extLst>
                    </p:cNvPr>
                    <p:cNvSpPr>
                      <a:spLocks/>
                    </p:cNvSpPr>
                    <p:nvPr/>
                  </p:nvSpPr>
                  <p:spPr bwMode="auto">
                    <a:xfrm>
                      <a:off x="3875047" y="1174782"/>
                      <a:ext cx="72852" cy="73515"/>
                    </a:xfrm>
                    <a:custGeom>
                      <a:avLst/>
                      <a:gdLst>
                        <a:gd name="T0" fmla="*/ 475 w 481"/>
                        <a:gd name="T1" fmla="*/ 231 h 482"/>
                        <a:gd name="T2" fmla="*/ 230 w 481"/>
                        <a:gd name="T3" fmla="*/ 6 h 482"/>
                        <a:gd name="T4" fmla="*/ 6 w 481"/>
                        <a:gd name="T5" fmla="*/ 252 h 482"/>
                        <a:gd name="T6" fmla="*/ 251 w 481"/>
                        <a:gd name="T7" fmla="*/ 476 h 482"/>
                        <a:gd name="T8" fmla="*/ 475 w 481"/>
                        <a:gd name="T9" fmla="*/ 231 h 482"/>
                      </a:gdLst>
                      <a:ahLst/>
                      <a:cxnLst>
                        <a:cxn ang="0">
                          <a:pos x="T0" y="T1"/>
                        </a:cxn>
                        <a:cxn ang="0">
                          <a:pos x="T2" y="T3"/>
                        </a:cxn>
                        <a:cxn ang="0">
                          <a:pos x="T4" y="T5"/>
                        </a:cxn>
                        <a:cxn ang="0">
                          <a:pos x="T6" y="T7"/>
                        </a:cxn>
                        <a:cxn ang="0">
                          <a:pos x="T8" y="T9"/>
                        </a:cxn>
                      </a:cxnLst>
                      <a:rect l="0" t="0" r="r" b="b"/>
                      <a:pathLst>
                        <a:path w="481" h="482">
                          <a:moveTo>
                            <a:pt x="475" y="231"/>
                          </a:moveTo>
                          <a:cubicBezTo>
                            <a:pt x="469" y="101"/>
                            <a:pt x="360" y="0"/>
                            <a:pt x="230" y="6"/>
                          </a:cubicBezTo>
                          <a:cubicBezTo>
                            <a:pt x="100" y="12"/>
                            <a:pt x="0" y="122"/>
                            <a:pt x="6" y="252"/>
                          </a:cubicBezTo>
                          <a:cubicBezTo>
                            <a:pt x="11" y="381"/>
                            <a:pt x="121" y="482"/>
                            <a:pt x="251" y="476"/>
                          </a:cubicBezTo>
                          <a:cubicBezTo>
                            <a:pt x="381" y="470"/>
                            <a:pt x="481" y="360"/>
                            <a:pt x="475" y="231"/>
                          </a:cubicBezTo>
                          <a:close/>
                        </a:path>
                      </a:pathLst>
                    </a:custGeom>
                    <a:solidFill>
                      <a:srgbClr val="1D4E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111" name="Freeform 9">
                      <a:extLst>
                        <a:ext uri="{FF2B5EF4-FFF2-40B4-BE49-F238E27FC236}">
                          <a16:creationId xmlns:a16="http://schemas.microsoft.com/office/drawing/2014/main" xmlns="" id="{2E3487BD-763E-48CB-A092-9E1D6083E501}"/>
                        </a:ext>
                      </a:extLst>
                    </p:cNvPr>
                    <p:cNvSpPr>
                      <a:spLocks/>
                    </p:cNvSpPr>
                    <p:nvPr/>
                  </p:nvSpPr>
                  <p:spPr bwMode="auto">
                    <a:xfrm>
                      <a:off x="3841932" y="1255582"/>
                      <a:ext cx="180806" cy="264918"/>
                    </a:xfrm>
                    <a:custGeom>
                      <a:avLst/>
                      <a:gdLst>
                        <a:gd name="T0" fmla="*/ 734 w 1196"/>
                        <a:gd name="T1" fmla="*/ 462 h 1737"/>
                        <a:gd name="T2" fmla="*/ 802 w 1196"/>
                        <a:gd name="T3" fmla="*/ 499 h 1737"/>
                        <a:gd name="T4" fmla="*/ 1087 w 1196"/>
                        <a:gd name="T5" fmla="*/ 522 h 1737"/>
                        <a:gd name="T6" fmla="*/ 1095 w 1196"/>
                        <a:gd name="T7" fmla="*/ 522 h 1737"/>
                        <a:gd name="T8" fmla="*/ 1191 w 1196"/>
                        <a:gd name="T9" fmla="*/ 433 h 1737"/>
                        <a:gd name="T10" fmla="*/ 1102 w 1196"/>
                        <a:gd name="T11" fmla="*/ 329 h 1737"/>
                        <a:gd name="T12" fmla="*/ 859 w 1196"/>
                        <a:gd name="T13" fmla="*/ 308 h 1737"/>
                        <a:gd name="T14" fmla="*/ 664 w 1196"/>
                        <a:gd name="T15" fmla="*/ 62 h 1737"/>
                        <a:gd name="T16" fmla="*/ 562 w 1196"/>
                        <a:gd name="T17" fmla="*/ 0 h 1737"/>
                        <a:gd name="T18" fmla="*/ 361 w 1196"/>
                        <a:gd name="T19" fmla="*/ 0 h 1737"/>
                        <a:gd name="T20" fmla="*/ 248 w 1196"/>
                        <a:gd name="T21" fmla="*/ 112 h 1737"/>
                        <a:gd name="T22" fmla="*/ 248 w 1196"/>
                        <a:gd name="T23" fmla="*/ 721 h 1737"/>
                        <a:gd name="T24" fmla="*/ 225 w 1196"/>
                        <a:gd name="T25" fmla="*/ 961 h 1737"/>
                        <a:gd name="T26" fmla="*/ 136 w 1196"/>
                        <a:gd name="T27" fmla="*/ 1306 h 1737"/>
                        <a:gd name="T28" fmla="*/ 24 w 1196"/>
                        <a:gd name="T29" fmla="*/ 1577 h 1737"/>
                        <a:gd name="T30" fmla="*/ 84 w 1196"/>
                        <a:gd name="T31" fmla="*/ 1723 h 1737"/>
                        <a:gd name="T32" fmla="*/ 128 w 1196"/>
                        <a:gd name="T33" fmla="*/ 1731 h 1737"/>
                        <a:gd name="T34" fmla="*/ 233 w 1196"/>
                        <a:gd name="T35" fmla="*/ 1663 h 1737"/>
                        <a:gd name="T36" fmla="*/ 347 w 1196"/>
                        <a:gd name="T37" fmla="*/ 1394 h 1737"/>
                        <a:gd name="T38" fmla="*/ 452 w 1196"/>
                        <a:gd name="T39" fmla="*/ 982 h 1737"/>
                        <a:gd name="T40" fmla="*/ 465 w 1196"/>
                        <a:gd name="T41" fmla="*/ 838 h 1737"/>
                        <a:gd name="T42" fmla="*/ 567 w 1196"/>
                        <a:gd name="T43" fmla="*/ 1632 h 1737"/>
                        <a:gd name="T44" fmla="*/ 692 w 1196"/>
                        <a:gd name="T45" fmla="*/ 1729 h 1737"/>
                        <a:gd name="T46" fmla="*/ 789 w 1196"/>
                        <a:gd name="T47" fmla="*/ 1603 h 1737"/>
                        <a:gd name="T48" fmla="*/ 677 w 1196"/>
                        <a:gd name="T49" fmla="*/ 715 h 1737"/>
                        <a:gd name="T50" fmla="*/ 677 w 1196"/>
                        <a:gd name="T51" fmla="*/ 386 h 1737"/>
                        <a:gd name="T52" fmla="*/ 734 w 1196"/>
                        <a:gd name="T53" fmla="*/ 462 h 17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96" h="1737">
                          <a:moveTo>
                            <a:pt x="734" y="462"/>
                          </a:moveTo>
                          <a:cubicBezTo>
                            <a:pt x="750" y="483"/>
                            <a:pt x="776" y="496"/>
                            <a:pt x="802" y="499"/>
                          </a:cubicBezTo>
                          <a:lnTo>
                            <a:pt x="1087" y="522"/>
                          </a:lnTo>
                          <a:cubicBezTo>
                            <a:pt x="1089" y="522"/>
                            <a:pt x="1092" y="522"/>
                            <a:pt x="1095" y="522"/>
                          </a:cubicBezTo>
                          <a:cubicBezTo>
                            <a:pt x="1144" y="522"/>
                            <a:pt x="1186" y="483"/>
                            <a:pt x="1191" y="433"/>
                          </a:cubicBezTo>
                          <a:cubicBezTo>
                            <a:pt x="1196" y="381"/>
                            <a:pt x="1157" y="334"/>
                            <a:pt x="1102" y="329"/>
                          </a:cubicBezTo>
                          <a:lnTo>
                            <a:pt x="859" y="308"/>
                          </a:lnTo>
                          <a:cubicBezTo>
                            <a:pt x="859" y="308"/>
                            <a:pt x="677" y="78"/>
                            <a:pt x="664" y="62"/>
                          </a:cubicBezTo>
                          <a:cubicBezTo>
                            <a:pt x="645" y="39"/>
                            <a:pt x="606" y="0"/>
                            <a:pt x="562" y="0"/>
                          </a:cubicBezTo>
                          <a:cubicBezTo>
                            <a:pt x="515" y="0"/>
                            <a:pt x="361" y="0"/>
                            <a:pt x="361" y="0"/>
                          </a:cubicBezTo>
                          <a:cubicBezTo>
                            <a:pt x="298" y="0"/>
                            <a:pt x="248" y="49"/>
                            <a:pt x="248" y="112"/>
                          </a:cubicBezTo>
                          <a:lnTo>
                            <a:pt x="248" y="721"/>
                          </a:lnTo>
                          <a:lnTo>
                            <a:pt x="225" y="961"/>
                          </a:lnTo>
                          <a:cubicBezTo>
                            <a:pt x="214" y="1081"/>
                            <a:pt x="183" y="1196"/>
                            <a:pt x="136" y="1306"/>
                          </a:cubicBezTo>
                          <a:lnTo>
                            <a:pt x="24" y="1577"/>
                          </a:lnTo>
                          <a:cubicBezTo>
                            <a:pt x="0" y="1635"/>
                            <a:pt x="26" y="1700"/>
                            <a:pt x="84" y="1723"/>
                          </a:cubicBezTo>
                          <a:cubicBezTo>
                            <a:pt x="97" y="1729"/>
                            <a:pt x="112" y="1731"/>
                            <a:pt x="128" y="1731"/>
                          </a:cubicBezTo>
                          <a:cubicBezTo>
                            <a:pt x="172" y="1731"/>
                            <a:pt x="214" y="1705"/>
                            <a:pt x="233" y="1663"/>
                          </a:cubicBezTo>
                          <a:lnTo>
                            <a:pt x="347" y="1394"/>
                          </a:lnTo>
                          <a:cubicBezTo>
                            <a:pt x="402" y="1264"/>
                            <a:pt x="439" y="1125"/>
                            <a:pt x="452" y="982"/>
                          </a:cubicBezTo>
                          <a:lnTo>
                            <a:pt x="465" y="838"/>
                          </a:lnTo>
                          <a:lnTo>
                            <a:pt x="567" y="1632"/>
                          </a:lnTo>
                          <a:cubicBezTo>
                            <a:pt x="575" y="1695"/>
                            <a:pt x="630" y="1737"/>
                            <a:pt x="692" y="1729"/>
                          </a:cubicBezTo>
                          <a:cubicBezTo>
                            <a:pt x="755" y="1721"/>
                            <a:pt x="797" y="1663"/>
                            <a:pt x="789" y="1603"/>
                          </a:cubicBezTo>
                          <a:lnTo>
                            <a:pt x="677" y="715"/>
                          </a:lnTo>
                          <a:lnTo>
                            <a:pt x="677" y="386"/>
                          </a:lnTo>
                          <a:lnTo>
                            <a:pt x="734" y="462"/>
                          </a:lnTo>
                          <a:close/>
                        </a:path>
                      </a:pathLst>
                    </a:custGeom>
                    <a:solidFill>
                      <a:srgbClr val="1D4E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grpSp>
              <p:sp>
                <p:nvSpPr>
                  <p:cNvPr id="109" name="Freeform 10">
                    <a:extLst>
                      <a:ext uri="{FF2B5EF4-FFF2-40B4-BE49-F238E27FC236}">
                        <a16:creationId xmlns:a16="http://schemas.microsoft.com/office/drawing/2014/main" xmlns="" id="{63931BB0-93B5-4F82-BBB5-51720C23B527}"/>
                      </a:ext>
                    </a:extLst>
                  </p:cNvPr>
                  <p:cNvSpPr>
                    <a:spLocks noEditPoints="1"/>
                  </p:cNvSpPr>
                  <p:nvPr/>
                </p:nvSpPr>
                <p:spPr bwMode="auto">
                  <a:xfrm>
                    <a:off x="3986974" y="1195313"/>
                    <a:ext cx="90072" cy="90734"/>
                  </a:xfrm>
                  <a:custGeom>
                    <a:avLst/>
                    <a:gdLst>
                      <a:gd name="T0" fmla="*/ 297 w 595"/>
                      <a:gd name="T1" fmla="*/ 595 h 595"/>
                      <a:gd name="T2" fmla="*/ 595 w 595"/>
                      <a:gd name="T3" fmla="*/ 297 h 595"/>
                      <a:gd name="T4" fmla="*/ 297 w 595"/>
                      <a:gd name="T5" fmla="*/ 0 h 595"/>
                      <a:gd name="T6" fmla="*/ 0 w 595"/>
                      <a:gd name="T7" fmla="*/ 297 h 595"/>
                      <a:gd name="T8" fmla="*/ 297 w 595"/>
                      <a:gd name="T9" fmla="*/ 595 h 595"/>
                      <a:gd name="T10" fmla="*/ 198 w 595"/>
                      <a:gd name="T11" fmla="*/ 232 h 595"/>
                      <a:gd name="T12" fmla="*/ 271 w 595"/>
                      <a:gd name="T13" fmla="*/ 151 h 595"/>
                      <a:gd name="T14" fmla="*/ 271 w 595"/>
                      <a:gd name="T15" fmla="*/ 112 h 595"/>
                      <a:gd name="T16" fmla="*/ 282 w 595"/>
                      <a:gd name="T17" fmla="*/ 101 h 595"/>
                      <a:gd name="T18" fmla="*/ 311 w 595"/>
                      <a:gd name="T19" fmla="*/ 101 h 595"/>
                      <a:gd name="T20" fmla="*/ 321 w 595"/>
                      <a:gd name="T21" fmla="*/ 112 h 595"/>
                      <a:gd name="T22" fmla="*/ 321 w 595"/>
                      <a:gd name="T23" fmla="*/ 151 h 595"/>
                      <a:gd name="T24" fmla="*/ 371 w 595"/>
                      <a:gd name="T25" fmla="*/ 167 h 595"/>
                      <a:gd name="T26" fmla="*/ 384 w 595"/>
                      <a:gd name="T27" fmla="*/ 175 h 595"/>
                      <a:gd name="T28" fmla="*/ 386 w 595"/>
                      <a:gd name="T29" fmla="*/ 188 h 595"/>
                      <a:gd name="T30" fmla="*/ 373 w 595"/>
                      <a:gd name="T31" fmla="*/ 211 h 595"/>
                      <a:gd name="T32" fmla="*/ 358 w 595"/>
                      <a:gd name="T33" fmla="*/ 214 h 595"/>
                      <a:gd name="T34" fmla="*/ 347 w 595"/>
                      <a:gd name="T35" fmla="*/ 209 h 595"/>
                      <a:gd name="T36" fmla="*/ 300 w 595"/>
                      <a:gd name="T37" fmla="*/ 196 h 595"/>
                      <a:gd name="T38" fmla="*/ 253 w 595"/>
                      <a:gd name="T39" fmla="*/ 229 h 595"/>
                      <a:gd name="T40" fmla="*/ 397 w 595"/>
                      <a:gd name="T41" fmla="*/ 360 h 595"/>
                      <a:gd name="T42" fmla="*/ 321 w 595"/>
                      <a:gd name="T43" fmla="*/ 446 h 595"/>
                      <a:gd name="T44" fmla="*/ 321 w 595"/>
                      <a:gd name="T45" fmla="*/ 485 h 595"/>
                      <a:gd name="T46" fmla="*/ 311 w 595"/>
                      <a:gd name="T47" fmla="*/ 496 h 595"/>
                      <a:gd name="T48" fmla="*/ 282 w 595"/>
                      <a:gd name="T49" fmla="*/ 496 h 595"/>
                      <a:gd name="T50" fmla="*/ 271 w 595"/>
                      <a:gd name="T51" fmla="*/ 485 h 595"/>
                      <a:gd name="T52" fmla="*/ 271 w 595"/>
                      <a:gd name="T53" fmla="*/ 446 h 595"/>
                      <a:gd name="T54" fmla="*/ 214 w 595"/>
                      <a:gd name="T55" fmla="*/ 425 h 595"/>
                      <a:gd name="T56" fmla="*/ 198 w 595"/>
                      <a:gd name="T57" fmla="*/ 415 h 595"/>
                      <a:gd name="T58" fmla="*/ 196 w 595"/>
                      <a:gd name="T59" fmla="*/ 399 h 595"/>
                      <a:gd name="T60" fmla="*/ 211 w 595"/>
                      <a:gd name="T61" fmla="*/ 376 h 595"/>
                      <a:gd name="T62" fmla="*/ 227 w 595"/>
                      <a:gd name="T63" fmla="*/ 373 h 595"/>
                      <a:gd name="T64" fmla="*/ 240 w 595"/>
                      <a:gd name="T65" fmla="*/ 384 h 595"/>
                      <a:gd name="T66" fmla="*/ 292 w 595"/>
                      <a:gd name="T67" fmla="*/ 399 h 595"/>
                      <a:gd name="T68" fmla="*/ 337 w 595"/>
                      <a:gd name="T69" fmla="*/ 363 h 595"/>
                      <a:gd name="T70" fmla="*/ 198 w 595"/>
                      <a:gd name="T71" fmla="*/ 232 h 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95" h="595">
                        <a:moveTo>
                          <a:pt x="297" y="595"/>
                        </a:moveTo>
                        <a:cubicBezTo>
                          <a:pt x="462" y="595"/>
                          <a:pt x="595" y="462"/>
                          <a:pt x="595" y="297"/>
                        </a:cubicBezTo>
                        <a:cubicBezTo>
                          <a:pt x="595" y="133"/>
                          <a:pt x="462" y="0"/>
                          <a:pt x="297" y="0"/>
                        </a:cubicBezTo>
                        <a:cubicBezTo>
                          <a:pt x="133" y="0"/>
                          <a:pt x="0" y="133"/>
                          <a:pt x="0" y="297"/>
                        </a:cubicBezTo>
                        <a:cubicBezTo>
                          <a:pt x="0" y="462"/>
                          <a:pt x="133" y="595"/>
                          <a:pt x="297" y="595"/>
                        </a:cubicBezTo>
                        <a:close/>
                        <a:moveTo>
                          <a:pt x="198" y="232"/>
                        </a:moveTo>
                        <a:cubicBezTo>
                          <a:pt x="198" y="193"/>
                          <a:pt x="227" y="162"/>
                          <a:pt x="271" y="151"/>
                        </a:cubicBezTo>
                        <a:lnTo>
                          <a:pt x="271" y="112"/>
                        </a:lnTo>
                        <a:cubicBezTo>
                          <a:pt x="271" y="107"/>
                          <a:pt x="277" y="101"/>
                          <a:pt x="282" y="101"/>
                        </a:cubicBezTo>
                        <a:lnTo>
                          <a:pt x="311" y="101"/>
                        </a:lnTo>
                        <a:cubicBezTo>
                          <a:pt x="316" y="101"/>
                          <a:pt x="321" y="107"/>
                          <a:pt x="321" y="112"/>
                        </a:cubicBezTo>
                        <a:lnTo>
                          <a:pt x="321" y="151"/>
                        </a:lnTo>
                        <a:cubicBezTo>
                          <a:pt x="342" y="154"/>
                          <a:pt x="358" y="162"/>
                          <a:pt x="371" y="167"/>
                        </a:cubicBezTo>
                        <a:cubicBezTo>
                          <a:pt x="376" y="169"/>
                          <a:pt x="378" y="172"/>
                          <a:pt x="384" y="175"/>
                        </a:cubicBezTo>
                        <a:cubicBezTo>
                          <a:pt x="389" y="177"/>
                          <a:pt x="389" y="182"/>
                          <a:pt x="386" y="188"/>
                        </a:cubicBezTo>
                        <a:lnTo>
                          <a:pt x="373" y="211"/>
                        </a:lnTo>
                        <a:cubicBezTo>
                          <a:pt x="371" y="216"/>
                          <a:pt x="363" y="219"/>
                          <a:pt x="358" y="214"/>
                        </a:cubicBezTo>
                        <a:cubicBezTo>
                          <a:pt x="355" y="211"/>
                          <a:pt x="350" y="209"/>
                          <a:pt x="347" y="209"/>
                        </a:cubicBezTo>
                        <a:cubicBezTo>
                          <a:pt x="334" y="203"/>
                          <a:pt x="318" y="196"/>
                          <a:pt x="300" y="196"/>
                        </a:cubicBezTo>
                        <a:cubicBezTo>
                          <a:pt x="271" y="196"/>
                          <a:pt x="253" y="209"/>
                          <a:pt x="253" y="229"/>
                        </a:cubicBezTo>
                        <a:cubicBezTo>
                          <a:pt x="253" y="284"/>
                          <a:pt x="397" y="269"/>
                          <a:pt x="397" y="360"/>
                        </a:cubicBezTo>
                        <a:cubicBezTo>
                          <a:pt x="397" y="402"/>
                          <a:pt x="368" y="436"/>
                          <a:pt x="321" y="446"/>
                        </a:cubicBezTo>
                        <a:lnTo>
                          <a:pt x="321" y="485"/>
                        </a:lnTo>
                        <a:cubicBezTo>
                          <a:pt x="321" y="491"/>
                          <a:pt x="316" y="496"/>
                          <a:pt x="311" y="496"/>
                        </a:cubicBezTo>
                        <a:lnTo>
                          <a:pt x="282" y="496"/>
                        </a:lnTo>
                        <a:cubicBezTo>
                          <a:pt x="277" y="496"/>
                          <a:pt x="271" y="491"/>
                          <a:pt x="271" y="485"/>
                        </a:cubicBezTo>
                        <a:lnTo>
                          <a:pt x="271" y="446"/>
                        </a:lnTo>
                        <a:cubicBezTo>
                          <a:pt x="248" y="441"/>
                          <a:pt x="227" y="433"/>
                          <a:pt x="214" y="425"/>
                        </a:cubicBezTo>
                        <a:cubicBezTo>
                          <a:pt x="209" y="423"/>
                          <a:pt x="203" y="418"/>
                          <a:pt x="198" y="415"/>
                        </a:cubicBezTo>
                        <a:cubicBezTo>
                          <a:pt x="193" y="412"/>
                          <a:pt x="193" y="404"/>
                          <a:pt x="196" y="399"/>
                        </a:cubicBezTo>
                        <a:lnTo>
                          <a:pt x="211" y="376"/>
                        </a:lnTo>
                        <a:cubicBezTo>
                          <a:pt x="214" y="371"/>
                          <a:pt x="222" y="371"/>
                          <a:pt x="227" y="373"/>
                        </a:cubicBezTo>
                        <a:cubicBezTo>
                          <a:pt x="232" y="376"/>
                          <a:pt x="237" y="381"/>
                          <a:pt x="240" y="384"/>
                        </a:cubicBezTo>
                        <a:cubicBezTo>
                          <a:pt x="253" y="391"/>
                          <a:pt x="271" y="399"/>
                          <a:pt x="292" y="399"/>
                        </a:cubicBezTo>
                        <a:cubicBezTo>
                          <a:pt x="316" y="399"/>
                          <a:pt x="337" y="386"/>
                          <a:pt x="337" y="363"/>
                        </a:cubicBezTo>
                        <a:cubicBezTo>
                          <a:pt x="342" y="310"/>
                          <a:pt x="198" y="323"/>
                          <a:pt x="198" y="232"/>
                        </a:cubicBezTo>
                        <a:close/>
                      </a:path>
                    </a:pathLst>
                  </a:custGeom>
                  <a:solidFill>
                    <a:sysClr val="windowText" lastClr="000000">
                      <a:lumMod val="75000"/>
                      <a:lumOff val="25000"/>
                    </a:sys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grpSp>
            <p:grpSp>
              <p:nvGrpSpPr>
                <p:cNvPr id="103" name="Group 102">
                  <a:extLst>
                    <a:ext uri="{FF2B5EF4-FFF2-40B4-BE49-F238E27FC236}">
                      <a16:creationId xmlns:a16="http://schemas.microsoft.com/office/drawing/2014/main" xmlns="" id="{1AFA6D49-B922-40D7-9EC1-AE0B5053A5F4}"/>
                    </a:ext>
                  </a:extLst>
                </p:cNvPr>
                <p:cNvGrpSpPr/>
                <p:nvPr/>
              </p:nvGrpSpPr>
              <p:grpSpPr>
                <a:xfrm>
                  <a:off x="1821050" y="3674674"/>
                  <a:ext cx="3279373" cy="777259"/>
                  <a:chOff x="2702626" y="1763332"/>
                  <a:chExt cx="3279373" cy="777259"/>
                </a:xfrm>
              </p:grpSpPr>
              <p:sp>
                <p:nvSpPr>
                  <p:cNvPr id="104" name="Rectangle 103">
                    <a:extLst>
                      <a:ext uri="{FF2B5EF4-FFF2-40B4-BE49-F238E27FC236}">
                        <a16:creationId xmlns:a16="http://schemas.microsoft.com/office/drawing/2014/main" xmlns="" id="{93B4E816-EF64-4389-8CF7-5F68A11AC317}"/>
                      </a:ext>
                    </a:extLst>
                  </p:cNvPr>
                  <p:cNvSpPr/>
                  <p:nvPr/>
                </p:nvSpPr>
                <p:spPr>
                  <a:xfrm>
                    <a:off x="4547239" y="1831481"/>
                    <a:ext cx="1434760" cy="307777"/>
                  </a:xfrm>
                  <a:prstGeom prst="rect">
                    <a:avLst/>
                  </a:prstGeom>
                  <a:ln>
                    <a:noFill/>
                  </a:ln>
                </p:spPr>
                <p:txBody>
                  <a:bodyPr wrap="square">
                    <a:spAutoFit/>
                  </a:bodyPr>
                  <a:lstStyle/>
                  <a:p>
                    <a:pPr marL="0" marR="0" lvl="0" indent="0" algn="r" defTabSz="6858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05" name="Rectangle 104">
                    <a:extLst>
                      <a:ext uri="{FF2B5EF4-FFF2-40B4-BE49-F238E27FC236}">
                        <a16:creationId xmlns:a16="http://schemas.microsoft.com/office/drawing/2014/main" xmlns="" id="{43658765-B62C-4138-A482-10F0D9A34F28}"/>
                      </a:ext>
                    </a:extLst>
                  </p:cNvPr>
                  <p:cNvSpPr/>
                  <p:nvPr/>
                </p:nvSpPr>
                <p:spPr>
                  <a:xfrm>
                    <a:off x="2702626" y="1763332"/>
                    <a:ext cx="3279373" cy="777259"/>
                  </a:xfrm>
                  <a:prstGeom prst="rect">
                    <a:avLst/>
                  </a:prstGeom>
                  <a:ln>
                    <a:noFill/>
                  </a:ln>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ZA" sz="1300" b="0" i="0" u="none" strike="noStrike" kern="1200" cap="none" spc="0" normalizeH="0" baseline="0" noProof="0" dirty="0">
                        <a:ln>
                          <a:noFill/>
                        </a:ln>
                        <a:solidFill>
                          <a:srgbClr val="5B9BD5">
                            <a:lumMod val="75000"/>
                          </a:srgbClr>
                        </a:solidFill>
                        <a:effectLst/>
                        <a:uLnTx/>
                        <a:uFillTx/>
                        <a:latin typeface="Century Gothic"/>
                        <a:ea typeface="+mn-ea"/>
                      </a:rPr>
                      <a:t>Invest in cybersecurity awareness and training, and allocate resources for R &amp; D in cybersecurity - hence develop build a capable and innovative workforce</a:t>
                    </a:r>
                    <a:r>
                      <a:rPr kumimoji="0" lang="en-ZA" sz="1300" b="0" i="0" u="none" strike="noStrike" kern="1200" cap="none" spc="0" normalizeH="0" baseline="0" noProof="0" dirty="0">
                        <a:ln>
                          <a:noFill/>
                        </a:ln>
                        <a:solidFill>
                          <a:prstClr val="black"/>
                        </a:solidFill>
                        <a:effectLst/>
                        <a:uLnTx/>
                        <a:uFillTx/>
                        <a:latin typeface="Century Gothic"/>
                        <a:ea typeface="+mn-ea"/>
                      </a:rPr>
                      <a:t>.</a:t>
                    </a:r>
                    <a:r>
                      <a:rPr kumimoji="0" lang="en-US" sz="1300" b="0" i="0" u="none" strike="noStrike" kern="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a:t>
                    </a:r>
                  </a:p>
                </p:txBody>
              </p:sp>
            </p:grpSp>
          </p:grpSp>
        </p:grpSp>
        <p:grpSp>
          <p:nvGrpSpPr>
            <p:cNvPr id="12" name="Group 11">
              <a:extLst>
                <a:ext uri="{FF2B5EF4-FFF2-40B4-BE49-F238E27FC236}">
                  <a16:creationId xmlns:a16="http://schemas.microsoft.com/office/drawing/2014/main" xmlns="" id="{5B9EB2F9-3D84-465E-8AB5-D7E4360FB697}"/>
                </a:ext>
              </a:extLst>
            </p:cNvPr>
            <p:cNvGrpSpPr/>
            <p:nvPr/>
          </p:nvGrpSpPr>
          <p:grpSpPr>
            <a:xfrm>
              <a:off x="1089107" y="4807683"/>
              <a:ext cx="4983932" cy="777259"/>
              <a:chOff x="1089107" y="4807683"/>
              <a:chExt cx="4983932" cy="777259"/>
            </a:xfrm>
          </p:grpSpPr>
          <p:grpSp>
            <p:nvGrpSpPr>
              <p:cNvPr id="86" name="Group 85">
                <a:extLst>
                  <a:ext uri="{FF2B5EF4-FFF2-40B4-BE49-F238E27FC236}">
                    <a16:creationId xmlns:a16="http://schemas.microsoft.com/office/drawing/2014/main" xmlns="" id="{EDE89B0F-A039-49F7-9730-A4DD8BE3C24A}"/>
                  </a:ext>
                </a:extLst>
              </p:cNvPr>
              <p:cNvGrpSpPr/>
              <p:nvPr/>
            </p:nvGrpSpPr>
            <p:grpSpPr>
              <a:xfrm>
                <a:off x="1089107" y="4807683"/>
                <a:ext cx="4983932" cy="771457"/>
                <a:chOff x="902516" y="5349463"/>
                <a:chExt cx="5278912" cy="817117"/>
              </a:xfrm>
            </p:grpSpPr>
            <p:sp>
              <p:nvSpPr>
                <p:cNvPr id="94" name="Rectangle: Rounded Corners 173">
                  <a:extLst>
                    <a:ext uri="{FF2B5EF4-FFF2-40B4-BE49-F238E27FC236}">
                      <a16:creationId xmlns:a16="http://schemas.microsoft.com/office/drawing/2014/main" xmlns="" id="{F536BF8A-4C86-43BA-B4F4-A8B115FD444E}"/>
                    </a:ext>
                  </a:extLst>
                </p:cNvPr>
                <p:cNvSpPr/>
                <p:nvPr/>
              </p:nvSpPr>
              <p:spPr>
                <a:xfrm flipH="1">
                  <a:off x="902516" y="5349463"/>
                  <a:ext cx="5066507" cy="817117"/>
                </a:xfrm>
                <a:prstGeom prst="roundRect">
                  <a:avLst>
                    <a:gd name="adj" fmla="val 50000"/>
                  </a:avLst>
                </a:prstGeom>
                <a:noFill/>
                <a:ln w="12700" cap="flat" cmpd="sng" algn="ctr">
                  <a:solidFill>
                    <a:sysClr val="window" lastClr="FFFFFF">
                      <a:lumMod val="8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95" name="Group 94">
                  <a:extLst>
                    <a:ext uri="{FF2B5EF4-FFF2-40B4-BE49-F238E27FC236}">
                      <a16:creationId xmlns:a16="http://schemas.microsoft.com/office/drawing/2014/main" xmlns="" id="{D017E7C3-4386-448C-AD3F-C6E8759129DF}"/>
                    </a:ext>
                  </a:extLst>
                </p:cNvPr>
                <p:cNvGrpSpPr/>
                <p:nvPr/>
              </p:nvGrpSpPr>
              <p:grpSpPr>
                <a:xfrm>
                  <a:off x="5534468" y="5434542"/>
                  <a:ext cx="646960" cy="646958"/>
                  <a:chOff x="5560094" y="5474667"/>
                  <a:chExt cx="595708" cy="595707"/>
                </a:xfrm>
              </p:grpSpPr>
              <p:grpSp>
                <p:nvGrpSpPr>
                  <p:cNvPr id="96" name="Group 95">
                    <a:extLst>
                      <a:ext uri="{FF2B5EF4-FFF2-40B4-BE49-F238E27FC236}">
                        <a16:creationId xmlns:a16="http://schemas.microsoft.com/office/drawing/2014/main" xmlns="" id="{A0423A96-41AE-45AE-B788-63CC54E4A6B5}"/>
                      </a:ext>
                    </a:extLst>
                  </p:cNvPr>
                  <p:cNvGrpSpPr/>
                  <p:nvPr/>
                </p:nvGrpSpPr>
                <p:grpSpPr>
                  <a:xfrm flipH="1">
                    <a:off x="5560094" y="5474667"/>
                    <a:ext cx="595708" cy="595707"/>
                    <a:chOff x="436100" y="3180450"/>
                    <a:chExt cx="781988" cy="781988"/>
                  </a:xfrm>
                </p:grpSpPr>
                <p:sp>
                  <p:nvSpPr>
                    <p:cNvPr id="98" name="Teardrop 97">
                      <a:extLst>
                        <a:ext uri="{FF2B5EF4-FFF2-40B4-BE49-F238E27FC236}">
                          <a16:creationId xmlns:a16="http://schemas.microsoft.com/office/drawing/2014/main" xmlns="" id="{E66DBDA7-FEAA-412F-A941-5DFD289D42D1}"/>
                        </a:ext>
                      </a:extLst>
                    </p:cNvPr>
                    <p:cNvSpPr/>
                    <p:nvPr/>
                  </p:nvSpPr>
                  <p:spPr>
                    <a:xfrm rot="2574110">
                      <a:off x="436100" y="3180450"/>
                      <a:ext cx="781988" cy="781988"/>
                    </a:xfrm>
                    <a:prstGeom prst="teardrop">
                      <a:avLst/>
                    </a:prstGeom>
                    <a:solidFill>
                      <a:srgbClr val="7DD0B6"/>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99" name="Oval 98">
                      <a:extLst>
                        <a:ext uri="{FF2B5EF4-FFF2-40B4-BE49-F238E27FC236}">
                          <a16:creationId xmlns:a16="http://schemas.microsoft.com/office/drawing/2014/main" xmlns="" id="{08AF7D4B-7D82-4CF9-B98B-FBA256E0EE89}"/>
                        </a:ext>
                      </a:extLst>
                    </p:cNvPr>
                    <p:cNvSpPr/>
                    <p:nvPr/>
                  </p:nvSpPr>
                  <p:spPr>
                    <a:xfrm>
                      <a:off x="486110" y="3233204"/>
                      <a:ext cx="681112" cy="681112"/>
                    </a:xfrm>
                    <a:prstGeom prst="ellipse">
                      <a:avLst/>
                    </a:prstGeom>
                    <a:solidFill>
                      <a:sysClr val="window" lastClr="FFFFFF"/>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97" name="TextBox 96">
                    <a:extLst>
                      <a:ext uri="{FF2B5EF4-FFF2-40B4-BE49-F238E27FC236}">
                        <a16:creationId xmlns:a16="http://schemas.microsoft.com/office/drawing/2014/main" xmlns="" id="{340165BA-1083-4935-98F4-BB59366390F9}"/>
                      </a:ext>
                    </a:extLst>
                  </p:cNvPr>
                  <p:cNvSpPr txBox="1"/>
                  <p:nvPr/>
                </p:nvSpPr>
                <p:spPr>
                  <a:xfrm>
                    <a:off x="5669731" y="5624201"/>
                    <a:ext cx="377085" cy="300169"/>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Century Gothic" panose="020B0502020202020204" pitchFamily="34" charset="0"/>
                        <a:ea typeface="+mn-ea"/>
                        <a:cs typeface="Arial" panose="020B0604020202020204" pitchFamily="34" charset="0"/>
                      </a:rPr>
                      <a:t>08</a:t>
                    </a:r>
                  </a:p>
                </p:txBody>
              </p:sp>
            </p:grpSp>
          </p:grpSp>
          <p:grpSp>
            <p:nvGrpSpPr>
              <p:cNvPr id="87" name="Group 86">
                <a:extLst>
                  <a:ext uri="{FF2B5EF4-FFF2-40B4-BE49-F238E27FC236}">
                    <a16:creationId xmlns:a16="http://schemas.microsoft.com/office/drawing/2014/main" xmlns="" id="{92952D88-7116-48D4-A9D8-CD926C720CCF}"/>
                  </a:ext>
                </a:extLst>
              </p:cNvPr>
              <p:cNvGrpSpPr/>
              <p:nvPr/>
            </p:nvGrpSpPr>
            <p:grpSpPr>
              <a:xfrm>
                <a:off x="1370876" y="4807683"/>
                <a:ext cx="3888208" cy="777259"/>
                <a:chOff x="1370876" y="4802298"/>
                <a:chExt cx="3888208" cy="777259"/>
              </a:xfrm>
            </p:grpSpPr>
            <p:grpSp>
              <p:nvGrpSpPr>
                <p:cNvPr id="88" name="Group 87">
                  <a:extLst>
                    <a:ext uri="{FF2B5EF4-FFF2-40B4-BE49-F238E27FC236}">
                      <a16:creationId xmlns:a16="http://schemas.microsoft.com/office/drawing/2014/main" xmlns="" id="{EBA469B7-A724-4085-A82D-71F7E55B1EB2}"/>
                    </a:ext>
                  </a:extLst>
                </p:cNvPr>
                <p:cNvGrpSpPr/>
                <p:nvPr/>
              </p:nvGrpSpPr>
              <p:grpSpPr>
                <a:xfrm>
                  <a:off x="1370876" y="5064156"/>
                  <a:ext cx="352505" cy="247741"/>
                  <a:chOff x="2755817" y="4613222"/>
                  <a:chExt cx="405483" cy="284974"/>
                </a:xfrm>
              </p:grpSpPr>
              <p:sp>
                <p:nvSpPr>
                  <p:cNvPr id="92" name="Freeform: Shape 171">
                    <a:extLst>
                      <a:ext uri="{FF2B5EF4-FFF2-40B4-BE49-F238E27FC236}">
                        <a16:creationId xmlns:a16="http://schemas.microsoft.com/office/drawing/2014/main" xmlns="" id="{EC1144D7-661F-4978-A633-BC2BF48E8870}"/>
                      </a:ext>
                    </a:extLst>
                  </p:cNvPr>
                  <p:cNvSpPr/>
                  <p:nvPr/>
                </p:nvSpPr>
                <p:spPr>
                  <a:xfrm>
                    <a:off x="2978793" y="4648781"/>
                    <a:ext cx="182507" cy="216451"/>
                  </a:xfrm>
                  <a:custGeom>
                    <a:avLst/>
                    <a:gdLst>
                      <a:gd name="connsiteX0" fmla="*/ 44833 w 182507"/>
                      <a:gd name="connsiteY0" fmla="*/ 116110 h 216451"/>
                      <a:gd name="connsiteX1" fmla="*/ 44864 w 182507"/>
                      <a:gd name="connsiteY1" fmla="*/ 116388 h 216451"/>
                      <a:gd name="connsiteX2" fmla="*/ 44958 w 182507"/>
                      <a:gd name="connsiteY2" fmla="*/ 117194 h 216451"/>
                      <a:gd name="connsiteX3" fmla="*/ 46295 w 182507"/>
                      <a:gd name="connsiteY3" fmla="*/ 121604 h 216451"/>
                      <a:gd name="connsiteX4" fmla="*/ 75561 w 182507"/>
                      <a:gd name="connsiteY4" fmla="*/ 169251 h 216451"/>
                      <a:gd name="connsiteX5" fmla="*/ 77432 w 182507"/>
                      <a:gd name="connsiteY5" fmla="*/ 142432 h 216451"/>
                      <a:gd name="connsiteX6" fmla="*/ 71039 w 182507"/>
                      <a:gd name="connsiteY6" fmla="*/ 136212 h 216451"/>
                      <a:gd name="connsiteX7" fmla="*/ 69348 w 182507"/>
                      <a:gd name="connsiteY7" fmla="*/ 130191 h 216451"/>
                      <a:gd name="connsiteX8" fmla="*/ 83039 w 182507"/>
                      <a:gd name="connsiteY8" fmla="*/ 133189 h 216451"/>
                      <a:gd name="connsiteX9" fmla="*/ 84222 w 182507"/>
                      <a:gd name="connsiteY9" fmla="*/ 133159 h 216451"/>
                      <a:gd name="connsiteX10" fmla="*/ 85399 w 182507"/>
                      <a:gd name="connsiteY10" fmla="*/ 133189 h 216451"/>
                      <a:gd name="connsiteX11" fmla="*/ 99090 w 182507"/>
                      <a:gd name="connsiteY11" fmla="*/ 130191 h 216451"/>
                      <a:gd name="connsiteX12" fmla="*/ 97399 w 182507"/>
                      <a:gd name="connsiteY12" fmla="*/ 136212 h 216451"/>
                      <a:gd name="connsiteX13" fmla="*/ 91005 w 182507"/>
                      <a:gd name="connsiteY13" fmla="*/ 142432 h 216451"/>
                      <a:gd name="connsiteX14" fmla="*/ 92877 w 182507"/>
                      <a:gd name="connsiteY14" fmla="*/ 169251 h 216451"/>
                      <a:gd name="connsiteX15" fmla="*/ 122155 w 182507"/>
                      <a:gd name="connsiteY15" fmla="*/ 121604 h 216451"/>
                      <a:gd name="connsiteX16" fmla="*/ 123480 w 182507"/>
                      <a:gd name="connsiteY16" fmla="*/ 117194 h 216451"/>
                      <a:gd name="connsiteX17" fmla="*/ 123573 w 182507"/>
                      <a:gd name="connsiteY17" fmla="*/ 116388 h 216451"/>
                      <a:gd name="connsiteX18" fmla="*/ 123604 w 182507"/>
                      <a:gd name="connsiteY18" fmla="*/ 116110 h 216451"/>
                      <a:gd name="connsiteX19" fmla="*/ 126330 w 182507"/>
                      <a:gd name="connsiteY19" fmla="*/ 116426 h 216451"/>
                      <a:gd name="connsiteX20" fmla="*/ 126670 w 182507"/>
                      <a:gd name="connsiteY20" fmla="*/ 116469 h 216451"/>
                      <a:gd name="connsiteX21" fmla="*/ 182507 w 182507"/>
                      <a:gd name="connsiteY21" fmla="*/ 180705 h 216451"/>
                      <a:gd name="connsiteX22" fmla="*/ 117619 w 182507"/>
                      <a:gd name="connsiteY22" fmla="*/ 216451 h 216451"/>
                      <a:gd name="connsiteX23" fmla="*/ 84216 w 182507"/>
                      <a:gd name="connsiteY23" fmla="*/ 216451 h 216451"/>
                      <a:gd name="connsiteX24" fmla="*/ 50805 w 182507"/>
                      <a:gd name="connsiteY24" fmla="*/ 216451 h 216451"/>
                      <a:gd name="connsiteX25" fmla="*/ 33614 w 182507"/>
                      <a:gd name="connsiteY25" fmla="*/ 216290 h 216451"/>
                      <a:gd name="connsiteX26" fmla="*/ 33856 w 182507"/>
                      <a:gd name="connsiteY26" fmla="*/ 210380 h 216451"/>
                      <a:gd name="connsiteX27" fmla="*/ 0 w 182507"/>
                      <a:gd name="connsiteY27" fmla="*/ 140468 h 216451"/>
                      <a:gd name="connsiteX28" fmla="*/ 41773 w 182507"/>
                      <a:gd name="connsiteY28" fmla="*/ 116469 h 216451"/>
                      <a:gd name="connsiteX29" fmla="*/ 42114 w 182507"/>
                      <a:gd name="connsiteY29" fmla="*/ 116426 h 216451"/>
                      <a:gd name="connsiteX30" fmla="*/ 44833 w 182507"/>
                      <a:gd name="connsiteY30" fmla="*/ 116110 h 216451"/>
                      <a:gd name="connsiteX31" fmla="*/ 53989 w 182507"/>
                      <a:gd name="connsiteY31" fmla="*/ 31614 h 216451"/>
                      <a:gd name="connsiteX32" fmla="*/ 48612 w 182507"/>
                      <a:gd name="connsiteY32" fmla="*/ 64398 h 216451"/>
                      <a:gd name="connsiteX33" fmla="*/ 41810 w 182507"/>
                      <a:gd name="connsiteY33" fmla="*/ 61214 h 216451"/>
                      <a:gd name="connsiteX34" fmla="*/ 84235 w 182507"/>
                      <a:gd name="connsiteY34" fmla="*/ 115328 h 216451"/>
                      <a:gd name="connsiteX35" fmla="*/ 126659 w 182507"/>
                      <a:gd name="connsiteY35" fmla="*/ 61214 h 216451"/>
                      <a:gd name="connsiteX36" fmla="*/ 119850 w 182507"/>
                      <a:gd name="connsiteY36" fmla="*/ 64398 h 216451"/>
                      <a:gd name="connsiteX37" fmla="*/ 114479 w 182507"/>
                      <a:gd name="connsiteY37" fmla="*/ 31614 h 216451"/>
                      <a:gd name="connsiteX38" fmla="*/ 84235 w 182507"/>
                      <a:gd name="connsiteY38" fmla="*/ 38905 h 216451"/>
                      <a:gd name="connsiteX39" fmla="*/ 53989 w 182507"/>
                      <a:gd name="connsiteY39" fmla="*/ 31614 h 216451"/>
                      <a:gd name="connsiteX40" fmla="*/ 84240 w 182507"/>
                      <a:gd name="connsiteY40" fmla="*/ 0 h 216451"/>
                      <a:gd name="connsiteX41" fmla="*/ 132699 w 182507"/>
                      <a:gd name="connsiteY41" fmla="*/ 43774 h 216451"/>
                      <a:gd name="connsiteX42" fmla="*/ 133262 w 182507"/>
                      <a:gd name="connsiteY42" fmla="*/ 51605 h 216451"/>
                      <a:gd name="connsiteX43" fmla="*/ 133157 w 182507"/>
                      <a:gd name="connsiteY43" fmla="*/ 54827 h 216451"/>
                      <a:gd name="connsiteX44" fmla="*/ 132699 w 182507"/>
                      <a:gd name="connsiteY44" fmla="*/ 59436 h 216451"/>
                      <a:gd name="connsiteX45" fmla="*/ 132581 w 182507"/>
                      <a:gd name="connsiteY45" fmla="*/ 60818 h 216451"/>
                      <a:gd name="connsiteX46" fmla="*/ 84235 w 182507"/>
                      <a:gd name="connsiteY46" fmla="*/ 122824 h 216451"/>
                      <a:gd name="connsiteX47" fmla="*/ 35881 w 182507"/>
                      <a:gd name="connsiteY47" fmla="*/ 60818 h 216451"/>
                      <a:gd name="connsiteX48" fmla="*/ 35764 w 182507"/>
                      <a:gd name="connsiteY48" fmla="*/ 59436 h 216451"/>
                      <a:gd name="connsiteX49" fmla="*/ 35317 w 182507"/>
                      <a:gd name="connsiteY49" fmla="*/ 54827 h 216451"/>
                      <a:gd name="connsiteX50" fmla="*/ 35219 w 182507"/>
                      <a:gd name="connsiteY50" fmla="*/ 51605 h 216451"/>
                      <a:gd name="connsiteX51" fmla="*/ 35776 w 182507"/>
                      <a:gd name="connsiteY51" fmla="*/ 43774 h 216451"/>
                      <a:gd name="connsiteX52" fmla="*/ 84240 w 182507"/>
                      <a:gd name="connsiteY52" fmla="*/ 0 h 216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82507" h="216451">
                        <a:moveTo>
                          <a:pt x="44833" y="116110"/>
                        </a:moveTo>
                        <a:cubicBezTo>
                          <a:pt x="44840" y="116209"/>
                          <a:pt x="44864" y="116302"/>
                          <a:pt x="44864" y="116388"/>
                        </a:cubicBezTo>
                        <a:cubicBezTo>
                          <a:pt x="44883" y="116661"/>
                          <a:pt x="44926" y="116921"/>
                          <a:pt x="44958" y="117194"/>
                        </a:cubicBezTo>
                        <a:cubicBezTo>
                          <a:pt x="45131" y="118711"/>
                          <a:pt x="45583" y="120186"/>
                          <a:pt x="46295" y="121604"/>
                        </a:cubicBezTo>
                        <a:cubicBezTo>
                          <a:pt x="51060" y="133604"/>
                          <a:pt x="66479" y="156347"/>
                          <a:pt x="75561" y="169251"/>
                        </a:cubicBezTo>
                        <a:lnTo>
                          <a:pt x="77432" y="142432"/>
                        </a:lnTo>
                        <a:cubicBezTo>
                          <a:pt x="74780" y="141076"/>
                          <a:pt x="72501" y="138820"/>
                          <a:pt x="71039" y="136212"/>
                        </a:cubicBezTo>
                        <a:cubicBezTo>
                          <a:pt x="69992" y="134329"/>
                          <a:pt x="69348" y="132279"/>
                          <a:pt x="69348" y="130191"/>
                        </a:cubicBezTo>
                        <a:cubicBezTo>
                          <a:pt x="69348" y="130191"/>
                          <a:pt x="76125" y="133189"/>
                          <a:pt x="83039" y="133189"/>
                        </a:cubicBezTo>
                        <a:cubicBezTo>
                          <a:pt x="83435" y="133189"/>
                          <a:pt x="83832" y="133177"/>
                          <a:pt x="84222" y="133159"/>
                        </a:cubicBezTo>
                        <a:cubicBezTo>
                          <a:pt x="84612" y="133177"/>
                          <a:pt x="85009" y="133189"/>
                          <a:pt x="85399" y="133189"/>
                        </a:cubicBezTo>
                        <a:cubicBezTo>
                          <a:pt x="92313" y="133189"/>
                          <a:pt x="99090" y="130191"/>
                          <a:pt x="99090" y="130191"/>
                        </a:cubicBezTo>
                        <a:cubicBezTo>
                          <a:pt x="99090" y="132279"/>
                          <a:pt x="98452" y="134329"/>
                          <a:pt x="97399" y="136212"/>
                        </a:cubicBezTo>
                        <a:cubicBezTo>
                          <a:pt x="95937" y="138820"/>
                          <a:pt x="93657" y="141076"/>
                          <a:pt x="91005" y="142432"/>
                        </a:cubicBezTo>
                        <a:lnTo>
                          <a:pt x="92877" y="169251"/>
                        </a:lnTo>
                        <a:cubicBezTo>
                          <a:pt x="101965" y="156347"/>
                          <a:pt x="117384" y="133611"/>
                          <a:pt x="122155" y="121604"/>
                        </a:cubicBezTo>
                        <a:cubicBezTo>
                          <a:pt x="122854" y="120186"/>
                          <a:pt x="123313" y="118711"/>
                          <a:pt x="123480" y="117194"/>
                        </a:cubicBezTo>
                        <a:cubicBezTo>
                          <a:pt x="123511" y="116921"/>
                          <a:pt x="123561" y="116661"/>
                          <a:pt x="123573" y="116388"/>
                        </a:cubicBezTo>
                        <a:cubicBezTo>
                          <a:pt x="123579" y="116302"/>
                          <a:pt x="123604" y="116209"/>
                          <a:pt x="123604" y="116110"/>
                        </a:cubicBezTo>
                        <a:cubicBezTo>
                          <a:pt x="124521" y="116196"/>
                          <a:pt x="125426" y="116302"/>
                          <a:pt x="126330" y="116426"/>
                        </a:cubicBezTo>
                        <a:cubicBezTo>
                          <a:pt x="126441" y="116444"/>
                          <a:pt x="126559" y="116451"/>
                          <a:pt x="126670" y="116469"/>
                        </a:cubicBezTo>
                        <a:cubicBezTo>
                          <a:pt x="158222" y="120861"/>
                          <a:pt x="182507" y="147946"/>
                          <a:pt x="182507" y="180705"/>
                        </a:cubicBezTo>
                        <a:cubicBezTo>
                          <a:pt x="182507" y="216538"/>
                          <a:pt x="153458" y="216457"/>
                          <a:pt x="117619" y="216451"/>
                        </a:cubicBezTo>
                        <a:lnTo>
                          <a:pt x="84216" y="216451"/>
                        </a:lnTo>
                        <a:lnTo>
                          <a:pt x="50805" y="216451"/>
                        </a:lnTo>
                        <a:cubicBezTo>
                          <a:pt x="44852" y="216451"/>
                          <a:pt x="39097" y="216445"/>
                          <a:pt x="33614" y="216290"/>
                        </a:cubicBezTo>
                        <a:cubicBezTo>
                          <a:pt x="33756" y="214394"/>
                          <a:pt x="33856" y="212455"/>
                          <a:pt x="33856" y="210380"/>
                        </a:cubicBezTo>
                        <a:cubicBezTo>
                          <a:pt x="33856" y="182929"/>
                          <a:pt x="21014" y="157233"/>
                          <a:pt x="0" y="140468"/>
                        </a:cubicBezTo>
                        <a:cubicBezTo>
                          <a:pt x="10116" y="127719"/>
                          <a:pt x="24873" y="118823"/>
                          <a:pt x="41773" y="116469"/>
                        </a:cubicBezTo>
                        <a:cubicBezTo>
                          <a:pt x="41884" y="116451"/>
                          <a:pt x="41996" y="116444"/>
                          <a:pt x="42114" y="116426"/>
                        </a:cubicBezTo>
                        <a:cubicBezTo>
                          <a:pt x="43006" y="116302"/>
                          <a:pt x="43916" y="116196"/>
                          <a:pt x="44833" y="116110"/>
                        </a:cubicBezTo>
                        <a:close/>
                        <a:moveTo>
                          <a:pt x="53989" y="31614"/>
                        </a:moveTo>
                        <a:cubicBezTo>
                          <a:pt x="43762" y="35647"/>
                          <a:pt x="48612" y="64405"/>
                          <a:pt x="48612" y="64398"/>
                        </a:cubicBezTo>
                        <a:cubicBezTo>
                          <a:pt x="46060" y="62620"/>
                          <a:pt x="43718" y="61691"/>
                          <a:pt x="41810" y="61214"/>
                        </a:cubicBezTo>
                        <a:cubicBezTo>
                          <a:pt x="44623" y="91774"/>
                          <a:pt x="62539" y="115328"/>
                          <a:pt x="84235" y="115328"/>
                        </a:cubicBezTo>
                        <a:cubicBezTo>
                          <a:pt x="105924" y="115328"/>
                          <a:pt x="123846" y="91774"/>
                          <a:pt x="126659" y="61214"/>
                        </a:cubicBezTo>
                        <a:cubicBezTo>
                          <a:pt x="124750" y="61691"/>
                          <a:pt x="122409" y="62620"/>
                          <a:pt x="119850" y="64398"/>
                        </a:cubicBezTo>
                        <a:cubicBezTo>
                          <a:pt x="119850" y="64398"/>
                          <a:pt x="124701" y="35647"/>
                          <a:pt x="114479" y="31614"/>
                        </a:cubicBezTo>
                        <a:cubicBezTo>
                          <a:pt x="114479" y="31614"/>
                          <a:pt x="100367" y="38466"/>
                          <a:pt x="84235" y="38905"/>
                        </a:cubicBezTo>
                        <a:cubicBezTo>
                          <a:pt x="68096" y="38466"/>
                          <a:pt x="53989" y="31614"/>
                          <a:pt x="53989" y="31614"/>
                        </a:cubicBezTo>
                        <a:close/>
                        <a:moveTo>
                          <a:pt x="84240" y="0"/>
                        </a:moveTo>
                        <a:cubicBezTo>
                          <a:pt x="108785" y="0"/>
                          <a:pt x="129124" y="18988"/>
                          <a:pt x="132699" y="43774"/>
                        </a:cubicBezTo>
                        <a:cubicBezTo>
                          <a:pt x="133070" y="46333"/>
                          <a:pt x="133262" y="48948"/>
                          <a:pt x="133262" y="51605"/>
                        </a:cubicBezTo>
                        <a:cubicBezTo>
                          <a:pt x="133262" y="52689"/>
                          <a:pt x="133219" y="53761"/>
                          <a:pt x="133157" y="54827"/>
                        </a:cubicBezTo>
                        <a:cubicBezTo>
                          <a:pt x="133070" y="56382"/>
                          <a:pt x="132922" y="57918"/>
                          <a:pt x="132699" y="59436"/>
                        </a:cubicBezTo>
                        <a:cubicBezTo>
                          <a:pt x="132662" y="59900"/>
                          <a:pt x="132624" y="60359"/>
                          <a:pt x="132581" y="60818"/>
                        </a:cubicBezTo>
                        <a:cubicBezTo>
                          <a:pt x="129490" y="95801"/>
                          <a:pt x="109021" y="122824"/>
                          <a:pt x="84235" y="122824"/>
                        </a:cubicBezTo>
                        <a:cubicBezTo>
                          <a:pt x="59448" y="122824"/>
                          <a:pt x="38973" y="95801"/>
                          <a:pt x="35881" y="60818"/>
                        </a:cubicBezTo>
                        <a:cubicBezTo>
                          <a:pt x="35844" y="60359"/>
                          <a:pt x="35801" y="59900"/>
                          <a:pt x="35764" y="59436"/>
                        </a:cubicBezTo>
                        <a:cubicBezTo>
                          <a:pt x="35547" y="57918"/>
                          <a:pt x="35404" y="56388"/>
                          <a:pt x="35317" y="54827"/>
                        </a:cubicBezTo>
                        <a:cubicBezTo>
                          <a:pt x="35262" y="53761"/>
                          <a:pt x="35219" y="52689"/>
                          <a:pt x="35219" y="51605"/>
                        </a:cubicBezTo>
                        <a:cubicBezTo>
                          <a:pt x="35219" y="48941"/>
                          <a:pt x="35404" y="46333"/>
                          <a:pt x="35776" y="43774"/>
                        </a:cubicBezTo>
                        <a:cubicBezTo>
                          <a:pt x="39363" y="18982"/>
                          <a:pt x="59695" y="0"/>
                          <a:pt x="84240" y="0"/>
                        </a:cubicBezTo>
                        <a:close/>
                      </a:path>
                    </a:pathLst>
                  </a:custGeom>
                  <a:solidFill>
                    <a:sysClr val="windowText" lastClr="000000">
                      <a:lumMod val="75000"/>
                      <a:lumOff val="25000"/>
                    </a:sys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93" name="Freeform: Shape 172">
                    <a:extLst>
                      <a:ext uri="{FF2B5EF4-FFF2-40B4-BE49-F238E27FC236}">
                        <a16:creationId xmlns:a16="http://schemas.microsoft.com/office/drawing/2014/main" xmlns="" id="{921E24CB-92C5-4A70-BBA2-08CF62A5AC6C}"/>
                      </a:ext>
                    </a:extLst>
                  </p:cNvPr>
                  <p:cNvSpPr/>
                  <p:nvPr/>
                </p:nvSpPr>
                <p:spPr>
                  <a:xfrm>
                    <a:off x="2755817" y="4613222"/>
                    <a:ext cx="247804" cy="284974"/>
                  </a:xfrm>
                  <a:custGeom>
                    <a:avLst/>
                    <a:gdLst>
                      <a:gd name="connsiteX0" fmla="*/ 379895 w 381000"/>
                      <a:gd name="connsiteY0" fmla="*/ 365121 h 438150"/>
                      <a:gd name="connsiteX1" fmla="*/ 379124 w 381000"/>
                      <a:gd name="connsiteY1" fmla="*/ 358911 h 438150"/>
                      <a:gd name="connsiteX2" fmla="*/ 378400 w 381000"/>
                      <a:gd name="connsiteY2" fmla="*/ 355015 h 438150"/>
                      <a:gd name="connsiteX3" fmla="*/ 377295 w 381000"/>
                      <a:gd name="connsiteY3" fmla="*/ 349672 h 438150"/>
                      <a:gd name="connsiteX4" fmla="*/ 376218 w 381000"/>
                      <a:gd name="connsiteY4" fmla="*/ 345509 h 438150"/>
                      <a:gd name="connsiteX5" fmla="*/ 374818 w 381000"/>
                      <a:gd name="connsiteY5" fmla="*/ 340737 h 438150"/>
                      <a:gd name="connsiteX6" fmla="*/ 373351 w 381000"/>
                      <a:gd name="connsiteY6" fmla="*/ 336413 h 438150"/>
                      <a:gd name="connsiteX7" fmla="*/ 371723 w 381000"/>
                      <a:gd name="connsiteY7" fmla="*/ 332155 h 438150"/>
                      <a:gd name="connsiteX8" fmla="*/ 369837 w 381000"/>
                      <a:gd name="connsiteY8" fmla="*/ 327707 h 438150"/>
                      <a:gd name="connsiteX9" fmla="*/ 368075 w 381000"/>
                      <a:gd name="connsiteY9" fmla="*/ 324011 h 438150"/>
                      <a:gd name="connsiteX10" fmla="*/ 365703 w 381000"/>
                      <a:gd name="connsiteY10" fmla="*/ 319354 h 438150"/>
                      <a:gd name="connsiteX11" fmla="*/ 364036 w 381000"/>
                      <a:gd name="connsiteY11" fmla="*/ 316458 h 438150"/>
                      <a:gd name="connsiteX12" fmla="*/ 360988 w 381000"/>
                      <a:gd name="connsiteY12" fmla="*/ 311391 h 438150"/>
                      <a:gd name="connsiteX13" fmla="*/ 360140 w 381000"/>
                      <a:gd name="connsiteY13" fmla="*/ 310143 h 438150"/>
                      <a:gd name="connsiteX14" fmla="*/ 338461 w 381000"/>
                      <a:gd name="connsiteY14" fmla="*/ 285378 h 438150"/>
                      <a:gd name="connsiteX15" fmla="*/ 338433 w 381000"/>
                      <a:gd name="connsiteY15" fmla="*/ 285359 h 438150"/>
                      <a:gd name="connsiteX16" fmla="*/ 332070 w 381000"/>
                      <a:gd name="connsiteY16" fmla="*/ 280187 h 438150"/>
                      <a:gd name="connsiteX17" fmla="*/ 331622 w 381000"/>
                      <a:gd name="connsiteY17" fmla="*/ 279834 h 438150"/>
                      <a:gd name="connsiteX18" fmla="*/ 325031 w 381000"/>
                      <a:gd name="connsiteY18" fmla="*/ 275196 h 438150"/>
                      <a:gd name="connsiteX19" fmla="*/ 324498 w 381000"/>
                      <a:gd name="connsiteY19" fmla="*/ 274843 h 438150"/>
                      <a:gd name="connsiteX20" fmla="*/ 317525 w 381000"/>
                      <a:gd name="connsiteY20" fmla="*/ 270633 h 438150"/>
                      <a:gd name="connsiteX21" fmla="*/ 317154 w 381000"/>
                      <a:gd name="connsiteY21" fmla="*/ 270433 h 438150"/>
                      <a:gd name="connsiteX22" fmla="*/ 294465 w 381000"/>
                      <a:gd name="connsiteY22" fmla="*/ 260575 h 438150"/>
                      <a:gd name="connsiteX23" fmla="*/ 334185 w 381000"/>
                      <a:gd name="connsiteY23" fmla="*/ 266595 h 438150"/>
                      <a:gd name="connsiteX24" fmla="*/ 321602 w 381000"/>
                      <a:gd name="connsiteY24" fmla="*/ 256708 h 438150"/>
                      <a:gd name="connsiteX25" fmla="*/ 293065 w 381000"/>
                      <a:gd name="connsiteY25" fmla="*/ 160096 h 438150"/>
                      <a:gd name="connsiteX26" fmla="*/ 193986 w 381000"/>
                      <a:gd name="connsiteY26" fmla="*/ 7219 h 438150"/>
                      <a:gd name="connsiteX27" fmla="*/ 193910 w 381000"/>
                      <a:gd name="connsiteY27" fmla="*/ 7467 h 438150"/>
                      <a:gd name="connsiteX28" fmla="*/ 193834 w 381000"/>
                      <a:gd name="connsiteY28" fmla="*/ 7219 h 438150"/>
                      <a:gd name="connsiteX29" fmla="*/ 94755 w 381000"/>
                      <a:gd name="connsiteY29" fmla="*/ 160096 h 438150"/>
                      <a:gd name="connsiteX30" fmla="*/ 66323 w 381000"/>
                      <a:gd name="connsiteY30" fmla="*/ 256593 h 438150"/>
                      <a:gd name="connsiteX31" fmla="*/ 53635 w 381000"/>
                      <a:gd name="connsiteY31" fmla="*/ 266595 h 438150"/>
                      <a:gd name="connsiteX32" fmla="*/ 80191 w 381000"/>
                      <a:gd name="connsiteY32" fmla="*/ 265537 h 438150"/>
                      <a:gd name="connsiteX33" fmla="*/ 37214 w 381000"/>
                      <a:gd name="connsiteY33" fmla="*/ 297522 h 438150"/>
                      <a:gd name="connsiteX34" fmla="*/ 37147 w 381000"/>
                      <a:gd name="connsiteY34" fmla="*/ 297608 h 438150"/>
                      <a:gd name="connsiteX35" fmla="*/ 31852 w 381000"/>
                      <a:gd name="connsiteY35" fmla="*/ 304161 h 438150"/>
                      <a:gd name="connsiteX36" fmla="*/ 31585 w 381000"/>
                      <a:gd name="connsiteY36" fmla="*/ 304542 h 438150"/>
                      <a:gd name="connsiteX37" fmla="*/ 26956 w 381000"/>
                      <a:gd name="connsiteY37" fmla="*/ 311153 h 438150"/>
                      <a:gd name="connsiteX38" fmla="*/ 26460 w 381000"/>
                      <a:gd name="connsiteY38" fmla="*/ 311981 h 438150"/>
                      <a:gd name="connsiteX39" fmla="*/ 22536 w 381000"/>
                      <a:gd name="connsiteY39" fmla="*/ 318516 h 438150"/>
                      <a:gd name="connsiteX40" fmla="*/ 21841 w 381000"/>
                      <a:gd name="connsiteY40" fmla="*/ 319859 h 438150"/>
                      <a:gd name="connsiteX41" fmla="*/ 18621 w 381000"/>
                      <a:gd name="connsiteY41" fmla="*/ 326202 h 438150"/>
                      <a:gd name="connsiteX42" fmla="*/ 17783 w 381000"/>
                      <a:gd name="connsiteY42" fmla="*/ 328145 h 438150"/>
                      <a:gd name="connsiteX43" fmla="*/ 15230 w 381000"/>
                      <a:gd name="connsiteY43" fmla="*/ 334203 h 438150"/>
                      <a:gd name="connsiteX44" fmla="*/ 14316 w 381000"/>
                      <a:gd name="connsiteY44" fmla="*/ 336823 h 438150"/>
                      <a:gd name="connsiteX45" fmla="*/ 12392 w 381000"/>
                      <a:gd name="connsiteY45" fmla="*/ 342490 h 438150"/>
                      <a:gd name="connsiteX46" fmla="*/ 11497 w 381000"/>
                      <a:gd name="connsiteY46" fmla="*/ 345862 h 438150"/>
                      <a:gd name="connsiteX47" fmla="*/ 10135 w 381000"/>
                      <a:gd name="connsiteY47" fmla="*/ 351053 h 438150"/>
                      <a:gd name="connsiteX48" fmla="*/ 9344 w 381000"/>
                      <a:gd name="connsiteY48" fmla="*/ 355292 h 438150"/>
                      <a:gd name="connsiteX49" fmla="*/ 8496 w 381000"/>
                      <a:gd name="connsiteY49" fmla="*/ 359864 h 438150"/>
                      <a:gd name="connsiteX50" fmla="*/ 7887 w 381000"/>
                      <a:gd name="connsiteY50" fmla="*/ 365312 h 438150"/>
                      <a:gd name="connsiteX51" fmla="*/ 7487 w 381000"/>
                      <a:gd name="connsiteY51" fmla="*/ 368893 h 438150"/>
                      <a:gd name="connsiteX52" fmla="*/ 7144 w 381000"/>
                      <a:gd name="connsiteY52" fmla="*/ 378142 h 438150"/>
                      <a:gd name="connsiteX53" fmla="*/ 7458 w 381000"/>
                      <a:gd name="connsiteY53" fmla="*/ 386095 h 438150"/>
                      <a:gd name="connsiteX54" fmla="*/ 7620 w 381000"/>
                      <a:gd name="connsiteY54" fmla="*/ 388019 h 438150"/>
                      <a:gd name="connsiteX55" fmla="*/ 8477 w 381000"/>
                      <a:gd name="connsiteY55" fmla="*/ 394639 h 438150"/>
                      <a:gd name="connsiteX56" fmla="*/ 8544 w 381000"/>
                      <a:gd name="connsiteY56" fmla="*/ 395106 h 438150"/>
                      <a:gd name="connsiteX57" fmla="*/ 10039 w 381000"/>
                      <a:gd name="connsiteY57" fmla="*/ 401354 h 438150"/>
                      <a:gd name="connsiteX58" fmla="*/ 10497 w 381000"/>
                      <a:gd name="connsiteY58" fmla="*/ 402831 h 438150"/>
                      <a:gd name="connsiteX59" fmla="*/ 12344 w 381000"/>
                      <a:gd name="connsiteY59" fmla="*/ 407755 h 438150"/>
                      <a:gd name="connsiteX60" fmla="*/ 12592 w 381000"/>
                      <a:gd name="connsiteY60" fmla="*/ 408374 h 438150"/>
                      <a:gd name="connsiteX61" fmla="*/ 15173 w 381000"/>
                      <a:gd name="connsiteY61" fmla="*/ 413118 h 438150"/>
                      <a:gd name="connsiteX62" fmla="*/ 15897 w 381000"/>
                      <a:gd name="connsiteY62" fmla="*/ 414213 h 438150"/>
                      <a:gd name="connsiteX63" fmla="*/ 18593 w 381000"/>
                      <a:gd name="connsiteY63" fmla="*/ 417757 h 438150"/>
                      <a:gd name="connsiteX64" fmla="*/ 19098 w 381000"/>
                      <a:gd name="connsiteY64" fmla="*/ 418366 h 438150"/>
                      <a:gd name="connsiteX65" fmla="*/ 22669 w 381000"/>
                      <a:gd name="connsiteY65" fmla="*/ 421814 h 438150"/>
                      <a:gd name="connsiteX66" fmla="*/ 23641 w 381000"/>
                      <a:gd name="connsiteY66" fmla="*/ 422586 h 438150"/>
                      <a:gd name="connsiteX67" fmla="*/ 27061 w 381000"/>
                      <a:gd name="connsiteY67" fmla="*/ 425034 h 438150"/>
                      <a:gd name="connsiteX68" fmla="*/ 27861 w 381000"/>
                      <a:gd name="connsiteY68" fmla="*/ 425567 h 438150"/>
                      <a:gd name="connsiteX69" fmla="*/ 32318 w 381000"/>
                      <a:gd name="connsiteY69" fmla="*/ 427910 h 438150"/>
                      <a:gd name="connsiteX70" fmla="*/ 33509 w 381000"/>
                      <a:gd name="connsiteY70" fmla="*/ 428424 h 438150"/>
                      <a:gd name="connsiteX71" fmla="*/ 37538 w 381000"/>
                      <a:gd name="connsiteY71" fmla="*/ 429987 h 438150"/>
                      <a:gd name="connsiteX72" fmla="*/ 38691 w 381000"/>
                      <a:gd name="connsiteY72" fmla="*/ 430387 h 438150"/>
                      <a:gd name="connsiteX73" fmla="*/ 43891 w 381000"/>
                      <a:gd name="connsiteY73" fmla="*/ 431815 h 438150"/>
                      <a:gd name="connsiteX74" fmla="*/ 45339 w 381000"/>
                      <a:gd name="connsiteY74" fmla="*/ 432130 h 438150"/>
                      <a:gd name="connsiteX75" fmla="*/ 49825 w 381000"/>
                      <a:gd name="connsiteY75" fmla="*/ 432997 h 438150"/>
                      <a:gd name="connsiteX76" fmla="*/ 51387 w 381000"/>
                      <a:gd name="connsiteY76" fmla="*/ 433254 h 438150"/>
                      <a:gd name="connsiteX77" fmla="*/ 57188 w 381000"/>
                      <a:gd name="connsiteY77" fmla="*/ 433997 h 438150"/>
                      <a:gd name="connsiteX78" fmla="*/ 58988 w 381000"/>
                      <a:gd name="connsiteY78" fmla="*/ 434168 h 438150"/>
                      <a:gd name="connsiteX79" fmla="*/ 63694 w 381000"/>
                      <a:gd name="connsiteY79" fmla="*/ 434530 h 438150"/>
                      <a:gd name="connsiteX80" fmla="*/ 65789 w 381000"/>
                      <a:gd name="connsiteY80" fmla="*/ 434654 h 438150"/>
                      <a:gd name="connsiteX81" fmla="*/ 71990 w 381000"/>
                      <a:gd name="connsiteY81" fmla="*/ 434892 h 438150"/>
                      <a:gd name="connsiteX82" fmla="*/ 74352 w 381000"/>
                      <a:gd name="connsiteY82" fmla="*/ 434940 h 438150"/>
                      <a:gd name="connsiteX83" fmla="*/ 78915 w 381000"/>
                      <a:gd name="connsiteY83" fmla="*/ 434987 h 438150"/>
                      <a:gd name="connsiteX84" fmla="*/ 81553 w 381000"/>
                      <a:gd name="connsiteY84" fmla="*/ 434987 h 438150"/>
                      <a:gd name="connsiteX85" fmla="*/ 90935 w 381000"/>
                      <a:gd name="connsiteY85" fmla="*/ 434882 h 438150"/>
                      <a:gd name="connsiteX86" fmla="*/ 94802 w 381000"/>
                      <a:gd name="connsiteY86" fmla="*/ 434816 h 438150"/>
                      <a:gd name="connsiteX87" fmla="*/ 100994 w 381000"/>
                      <a:gd name="connsiteY87" fmla="*/ 434663 h 438150"/>
                      <a:gd name="connsiteX88" fmla="*/ 130445 w 381000"/>
                      <a:gd name="connsiteY88" fmla="*/ 434168 h 438150"/>
                      <a:gd name="connsiteX89" fmla="*/ 257413 w 381000"/>
                      <a:gd name="connsiteY89" fmla="*/ 434168 h 438150"/>
                      <a:gd name="connsiteX90" fmla="*/ 286845 w 381000"/>
                      <a:gd name="connsiteY90" fmla="*/ 434663 h 438150"/>
                      <a:gd name="connsiteX91" fmla="*/ 293132 w 381000"/>
                      <a:gd name="connsiteY91" fmla="*/ 434816 h 438150"/>
                      <a:gd name="connsiteX92" fmla="*/ 296923 w 381000"/>
                      <a:gd name="connsiteY92" fmla="*/ 434882 h 438150"/>
                      <a:gd name="connsiteX93" fmla="*/ 306295 w 381000"/>
                      <a:gd name="connsiteY93" fmla="*/ 434987 h 438150"/>
                      <a:gd name="connsiteX94" fmla="*/ 308924 w 381000"/>
                      <a:gd name="connsiteY94" fmla="*/ 434987 h 438150"/>
                      <a:gd name="connsiteX95" fmla="*/ 313487 w 381000"/>
                      <a:gd name="connsiteY95" fmla="*/ 434940 h 438150"/>
                      <a:gd name="connsiteX96" fmla="*/ 315859 w 381000"/>
                      <a:gd name="connsiteY96" fmla="*/ 434892 h 438150"/>
                      <a:gd name="connsiteX97" fmla="*/ 322031 w 381000"/>
                      <a:gd name="connsiteY97" fmla="*/ 434654 h 438150"/>
                      <a:gd name="connsiteX98" fmla="*/ 324183 w 381000"/>
                      <a:gd name="connsiteY98" fmla="*/ 434521 h 438150"/>
                      <a:gd name="connsiteX99" fmla="*/ 328822 w 381000"/>
                      <a:gd name="connsiteY99" fmla="*/ 434168 h 438150"/>
                      <a:gd name="connsiteX100" fmla="*/ 330670 w 381000"/>
                      <a:gd name="connsiteY100" fmla="*/ 433997 h 438150"/>
                      <a:gd name="connsiteX101" fmla="*/ 336423 w 381000"/>
                      <a:gd name="connsiteY101" fmla="*/ 433263 h 438150"/>
                      <a:gd name="connsiteX102" fmla="*/ 338071 w 381000"/>
                      <a:gd name="connsiteY102" fmla="*/ 432987 h 438150"/>
                      <a:gd name="connsiteX103" fmla="*/ 342452 w 381000"/>
                      <a:gd name="connsiteY103" fmla="*/ 432139 h 438150"/>
                      <a:gd name="connsiteX104" fmla="*/ 343976 w 381000"/>
                      <a:gd name="connsiteY104" fmla="*/ 431806 h 438150"/>
                      <a:gd name="connsiteX105" fmla="*/ 349120 w 381000"/>
                      <a:gd name="connsiteY105" fmla="*/ 430396 h 438150"/>
                      <a:gd name="connsiteX106" fmla="*/ 350377 w 381000"/>
                      <a:gd name="connsiteY106" fmla="*/ 429958 h 438150"/>
                      <a:gd name="connsiteX107" fmla="*/ 354273 w 381000"/>
                      <a:gd name="connsiteY107" fmla="*/ 428453 h 438150"/>
                      <a:gd name="connsiteX108" fmla="*/ 355559 w 381000"/>
                      <a:gd name="connsiteY108" fmla="*/ 427891 h 438150"/>
                      <a:gd name="connsiteX109" fmla="*/ 359950 w 381000"/>
                      <a:gd name="connsiteY109" fmla="*/ 425586 h 438150"/>
                      <a:gd name="connsiteX110" fmla="*/ 360845 w 381000"/>
                      <a:gd name="connsiteY110" fmla="*/ 424996 h 438150"/>
                      <a:gd name="connsiteX111" fmla="*/ 364169 w 381000"/>
                      <a:gd name="connsiteY111" fmla="*/ 422624 h 438150"/>
                      <a:gd name="connsiteX112" fmla="*/ 365189 w 381000"/>
                      <a:gd name="connsiteY112" fmla="*/ 421795 h 438150"/>
                      <a:gd name="connsiteX113" fmla="*/ 368722 w 381000"/>
                      <a:gd name="connsiteY113" fmla="*/ 418385 h 438150"/>
                      <a:gd name="connsiteX114" fmla="*/ 369284 w 381000"/>
                      <a:gd name="connsiteY114" fmla="*/ 417709 h 438150"/>
                      <a:gd name="connsiteX115" fmla="*/ 371913 w 381000"/>
                      <a:gd name="connsiteY115" fmla="*/ 414242 h 438150"/>
                      <a:gd name="connsiteX116" fmla="*/ 372666 w 381000"/>
                      <a:gd name="connsiteY116" fmla="*/ 413099 h 438150"/>
                      <a:gd name="connsiteX117" fmla="*/ 375237 w 381000"/>
                      <a:gd name="connsiteY117" fmla="*/ 408384 h 438150"/>
                      <a:gd name="connsiteX118" fmla="*/ 375514 w 381000"/>
                      <a:gd name="connsiteY118" fmla="*/ 407708 h 438150"/>
                      <a:gd name="connsiteX119" fmla="*/ 377323 w 381000"/>
                      <a:gd name="connsiteY119" fmla="*/ 402850 h 438150"/>
                      <a:gd name="connsiteX120" fmla="*/ 377800 w 381000"/>
                      <a:gd name="connsiteY120" fmla="*/ 401345 h 438150"/>
                      <a:gd name="connsiteX121" fmla="*/ 379285 w 381000"/>
                      <a:gd name="connsiteY121" fmla="*/ 395116 h 438150"/>
                      <a:gd name="connsiteX122" fmla="*/ 379362 w 381000"/>
                      <a:gd name="connsiteY122" fmla="*/ 394611 h 438150"/>
                      <a:gd name="connsiteX123" fmla="*/ 380219 w 381000"/>
                      <a:gd name="connsiteY123" fmla="*/ 388029 h 438150"/>
                      <a:gd name="connsiteX124" fmla="*/ 380390 w 381000"/>
                      <a:gd name="connsiteY124" fmla="*/ 386086 h 438150"/>
                      <a:gd name="connsiteX125" fmla="*/ 380695 w 381000"/>
                      <a:gd name="connsiteY125" fmla="*/ 378142 h 438150"/>
                      <a:gd name="connsiteX126" fmla="*/ 380295 w 381000"/>
                      <a:gd name="connsiteY126" fmla="*/ 368417 h 438150"/>
                      <a:gd name="connsiteX127" fmla="*/ 379895 w 381000"/>
                      <a:gd name="connsiteY127" fmla="*/ 365121 h 438150"/>
                      <a:gd name="connsiteX128" fmla="*/ 265614 w 381000"/>
                      <a:gd name="connsiteY128" fmla="*/ 266595 h 438150"/>
                      <a:gd name="connsiteX129" fmla="*/ 262861 w 381000"/>
                      <a:gd name="connsiteY129" fmla="*/ 270786 h 438150"/>
                      <a:gd name="connsiteX130" fmla="*/ 262604 w 381000"/>
                      <a:gd name="connsiteY130" fmla="*/ 271119 h 438150"/>
                      <a:gd name="connsiteX131" fmla="*/ 254775 w 381000"/>
                      <a:gd name="connsiteY131" fmla="*/ 278739 h 438150"/>
                      <a:gd name="connsiteX132" fmla="*/ 254470 w 381000"/>
                      <a:gd name="connsiteY132" fmla="*/ 278987 h 438150"/>
                      <a:gd name="connsiteX133" fmla="*/ 249669 w 381000"/>
                      <a:gd name="connsiteY133" fmla="*/ 282244 h 438150"/>
                      <a:gd name="connsiteX134" fmla="*/ 248955 w 381000"/>
                      <a:gd name="connsiteY134" fmla="*/ 282682 h 438150"/>
                      <a:gd name="connsiteX135" fmla="*/ 243526 w 381000"/>
                      <a:gd name="connsiteY135" fmla="*/ 285635 h 438150"/>
                      <a:gd name="connsiteX136" fmla="*/ 243402 w 381000"/>
                      <a:gd name="connsiteY136" fmla="*/ 285692 h 438150"/>
                      <a:gd name="connsiteX137" fmla="*/ 237649 w 381000"/>
                      <a:gd name="connsiteY137" fmla="*/ 288197 h 438150"/>
                      <a:gd name="connsiteX138" fmla="*/ 236591 w 381000"/>
                      <a:gd name="connsiteY138" fmla="*/ 288617 h 438150"/>
                      <a:gd name="connsiteX139" fmla="*/ 230505 w 381000"/>
                      <a:gd name="connsiteY139" fmla="*/ 290712 h 438150"/>
                      <a:gd name="connsiteX140" fmla="*/ 229124 w 381000"/>
                      <a:gd name="connsiteY140" fmla="*/ 291131 h 438150"/>
                      <a:gd name="connsiteX141" fmla="*/ 222723 w 381000"/>
                      <a:gd name="connsiteY141" fmla="*/ 292817 h 438150"/>
                      <a:gd name="connsiteX142" fmla="*/ 222418 w 381000"/>
                      <a:gd name="connsiteY142" fmla="*/ 292893 h 438150"/>
                      <a:gd name="connsiteX143" fmla="*/ 193900 w 381000"/>
                      <a:gd name="connsiteY143" fmla="*/ 339242 h 438150"/>
                      <a:gd name="connsiteX144" fmla="*/ 165373 w 381000"/>
                      <a:gd name="connsiteY144" fmla="*/ 292893 h 438150"/>
                      <a:gd name="connsiteX145" fmla="*/ 128740 w 381000"/>
                      <a:gd name="connsiteY145" fmla="*/ 275082 h 438150"/>
                      <a:gd name="connsiteX146" fmla="*/ 122187 w 381000"/>
                      <a:gd name="connsiteY146" fmla="*/ 266604 h 438150"/>
                      <a:gd name="connsiteX147" fmla="*/ 147399 w 381000"/>
                      <a:gd name="connsiteY147" fmla="*/ 271148 h 438150"/>
                      <a:gd name="connsiteX148" fmla="*/ 153857 w 381000"/>
                      <a:gd name="connsiteY148" fmla="*/ 274310 h 438150"/>
                      <a:gd name="connsiteX149" fmla="*/ 156743 w 381000"/>
                      <a:gd name="connsiteY149" fmla="*/ 277129 h 438150"/>
                      <a:gd name="connsiteX150" fmla="*/ 155858 w 381000"/>
                      <a:gd name="connsiteY150" fmla="*/ 275158 h 438150"/>
                      <a:gd name="connsiteX151" fmla="*/ 141037 w 381000"/>
                      <a:gd name="connsiteY151" fmla="*/ 242096 h 438150"/>
                      <a:gd name="connsiteX152" fmla="*/ 193891 w 381000"/>
                      <a:gd name="connsiteY152" fmla="*/ 265938 h 438150"/>
                      <a:gd name="connsiteX153" fmla="*/ 245707 w 381000"/>
                      <a:gd name="connsiteY153" fmla="*/ 243125 h 438150"/>
                      <a:gd name="connsiteX154" fmla="*/ 234753 w 381000"/>
                      <a:gd name="connsiteY154" fmla="*/ 265938 h 438150"/>
                      <a:gd name="connsiteX155" fmla="*/ 253498 w 381000"/>
                      <a:gd name="connsiteY155" fmla="*/ 259041 h 438150"/>
                      <a:gd name="connsiteX156" fmla="*/ 268415 w 381000"/>
                      <a:gd name="connsiteY156" fmla="*/ 258660 h 438150"/>
                      <a:gd name="connsiteX157" fmla="*/ 265614 w 381000"/>
                      <a:gd name="connsiteY157" fmla="*/ 266595 h 438150"/>
                      <a:gd name="connsiteX158" fmla="*/ 275758 w 381000"/>
                      <a:gd name="connsiteY158" fmla="*/ 144437 h 438150"/>
                      <a:gd name="connsiteX159" fmla="*/ 260480 w 381000"/>
                      <a:gd name="connsiteY159" fmla="*/ 201958 h 438150"/>
                      <a:gd name="connsiteX160" fmla="*/ 193872 w 381000"/>
                      <a:gd name="connsiteY160" fmla="*/ 251488 h 438150"/>
                      <a:gd name="connsiteX161" fmla="*/ 112243 w 381000"/>
                      <a:gd name="connsiteY161" fmla="*/ 147351 h 438150"/>
                      <a:gd name="connsiteX162" fmla="*/ 164868 w 381000"/>
                      <a:gd name="connsiteY162" fmla="*/ 134131 h 438150"/>
                      <a:gd name="connsiteX163" fmla="*/ 244069 w 381000"/>
                      <a:gd name="connsiteY163" fmla="*/ 90868 h 438150"/>
                      <a:gd name="connsiteX164" fmla="*/ 244716 w 381000"/>
                      <a:gd name="connsiteY164" fmla="*/ 90401 h 438150"/>
                      <a:gd name="connsiteX165" fmla="*/ 246602 w 381000"/>
                      <a:gd name="connsiteY165" fmla="*/ 93430 h 438150"/>
                      <a:gd name="connsiteX166" fmla="*/ 243173 w 381000"/>
                      <a:gd name="connsiteY166" fmla="*/ 128044 h 438150"/>
                      <a:gd name="connsiteX167" fmla="*/ 271053 w 381000"/>
                      <a:gd name="connsiteY167" fmla="*/ 131587 h 438150"/>
                      <a:gd name="connsiteX168" fmla="*/ 271567 w 381000"/>
                      <a:gd name="connsiteY168" fmla="*/ 131587 h 438150"/>
                      <a:gd name="connsiteX169" fmla="*/ 276663 w 381000"/>
                      <a:gd name="connsiteY169" fmla="*/ 132530 h 438150"/>
                      <a:gd name="connsiteX170" fmla="*/ 275758 w 381000"/>
                      <a:gd name="connsiteY170" fmla="*/ 144437 h 438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Lst>
                    <a:rect l="l" t="t" r="r" b="b"/>
                    <a:pathLst>
                      <a:path w="381000" h="438150">
                        <a:moveTo>
                          <a:pt x="379895" y="365121"/>
                        </a:moveTo>
                        <a:cubicBezTo>
                          <a:pt x="379676" y="363035"/>
                          <a:pt x="379447" y="360949"/>
                          <a:pt x="379124" y="358911"/>
                        </a:cubicBezTo>
                        <a:cubicBezTo>
                          <a:pt x="378924" y="357587"/>
                          <a:pt x="378647" y="356320"/>
                          <a:pt x="378400" y="355015"/>
                        </a:cubicBezTo>
                        <a:cubicBezTo>
                          <a:pt x="378066" y="353225"/>
                          <a:pt x="377714" y="351434"/>
                          <a:pt x="377295" y="349672"/>
                        </a:cubicBezTo>
                        <a:cubicBezTo>
                          <a:pt x="376971" y="348272"/>
                          <a:pt x="376599" y="346890"/>
                          <a:pt x="376218" y="345509"/>
                        </a:cubicBezTo>
                        <a:cubicBezTo>
                          <a:pt x="375780" y="343900"/>
                          <a:pt x="375314" y="342309"/>
                          <a:pt x="374818" y="340737"/>
                        </a:cubicBezTo>
                        <a:cubicBezTo>
                          <a:pt x="374352" y="339290"/>
                          <a:pt x="373856" y="337842"/>
                          <a:pt x="373351" y="336413"/>
                        </a:cubicBezTo>
                        <a:cubicBezTo>
                          <a:pt x="372828" y="334994"/>
                          <a:pt x="372285" y="333565"/>
                          <a:pt x="371723" y="332155"/>
                        </a:cubicBezTo>
                        <a:cubicBezTo>
                          <a:pt x="371123" y="330660"/>
                          <a:pt x="370494" y="329174"/>
                          <a:pt x="369837" y="327707"/>
                        </a:cubicBezTo>
                        <a:cubicBezTo>
                          <a:pt x="369275" y="326450"/>
                          <a:pt x="368675" y="325240"/>
                          <a:pt x="368075" y="324011"/>
                        </a:cubicBezTo>
                        <a:cubicBezTo>
                          <a:pt x="367303" y="322440"/>
                          <a:pt x="366532" y="320878"/>
                          <a:pt x="365703" y="319354"/>
                        </a:cubicBezTo>
                        <a:cubicBezTo>
                          <a:pt x="365169" y="318373"/>
                          <a:pt x="364598" y="317430"/>
                          <a:pt x="364036" y="316458"/>
                        </a:cubicBezTo>
                        <a:cubicBezTo>
                          <a:pt x="363045" y="314744"/>
                          <a:pt x="362055" y="313048"/>
                          <a:pt x="360988" y="311391"/>
                        </a:cubicBezTo>
                        <a:cubicBezTo>
                          <a:pt x="360721" y="310962"/>
                          <a:pt x="360416" y="310562"/>
                          <a:pt x="360140" y="310143"/>
                        </a:cubicBezTo>
                        <a:cubicBezTo>
                          <a:pt x="354025" y="300951"/>
                          <a:pt x="346739" y="292627"/>
                          <a:pt x="338461" y="285378"/>
                        </a:cubicBezTo>
                        <a:cubicBezTo>
                          <a:pt x="338461" y="285378"/>
                          <a:pt x="338442" y="285369"/>
                          <a:pt x="338433" y="285359"/>
                        </a:cubicBezTo>
                        <a:cubicBezTo>
                          <a:pt x="336375" y="283559"/>
                          <a:pt x="334251" y="281844"/>
                          <a:pt x="332070" y="280187"/>
                        </a:cubicBezTo>
                        <a:cubicBezTo>
                          <a:pt x="331918" y="280063"/>
                          <a:pt x="331775" y="279949"/>
                          <a:pt x="331622" y="279834"/>
                        </a:cubicBezTo>
                        <a:cubicBezTo>
                          <a:pt x="329470" y="278215"/>
                          <a:pt x="327279" y="276682"/>
                          <a:pt x="325031" y="275196"/>
                        </a:cubicBezTo>
                        <a:cubicBezTo>
                          <a:pt x="324850" y="275082"/>
                          <a:pt x="324679" y="274967"/>
                          <a:pt x="324498" y="274843"/>
                        </a:cubicBezTo>
                        <a:cubicBezTo>
                          <a:pt x="322221" y="273367"/>
                          <a:pt x="319897" y="271948"/>
                          <a:pt x="317525" y="270633"/>
                        </a:cubicBezTo>
                        <a:cubicBezTo>
                          <a:pt x="317392" y="270557"/>
                          <a:pt x="317278" y="270490"/>
                          <a:pt x="317154" y="270433"/>
                        </a:cubicBezTo>
                        <a:cubicBezTo>
                          <a:pt x="309982" y="266452"/>
                          <a:pt x="302428" y="263080"/>
                          <a:pt x="294465" y="260575"/>
                        </a:cubicBezTo>
                        <a:cubicBezTo>
                          <a:pt x="315620" y="262937"/>
                          <a:pt x="334185" y="266595"/>
                          <a:pt x="334185" y="266595"/>
                        </a:cubicBezTo>
                        <a:cubicBezTo>
                          <a:pt x="329451" y="263994"/>
                          <a:pt x="325298" y="260613"/>
                          <a:pt x="321602" y="256708"/>
                        </a:cubicBezTo>
                        <a:cubicBezTo>
                          <a:pt x="292237" y="225752"/>
                          <a:pt x="293065" y="160096"/>
                          <a:pt x="293065" y="160096"/>
                        </a:cubicBezTo>
                        <a:cubicBezTo>
                          <a:pt x="300438" y="-1220"/>
                          <a:pt x="193986" y="7219"/>
                          <a:pt x="193986" y="7219"/>
                        </a:cubicBezTo>
                        <a:lnTo>
                          <a:pt x="193910" y="7467"/>
                        </a:lnTo>
                        <a:lnTo>
                          <a:pt x="193834" y="7219"/>
                        </a:lnTo>
                        <a:cubicBezTo>
                          <a:pt x="193834" y="7219"/>
                          <a:pt x="87373" y="-1210"/>
                          <a:pt x="94755" y="160096"/>
                        </a:cubicBezTo>
                        <a:cubicBezTo>
                          <a:pt x="94755" y="160096"/>
                          <a:pt x="95583" y="225599"/>
                          <a:pt x="66323" y="256593"/>
                        </a:cubicBezTo>
                        <a:cubicBezTo>
                          <a:pt x="62598" y="260546"/>
                          <a:pt x="58407" y="263956"/>
                          <a:pt x="53635" y="266595"/>
                        </a:cubicBezTo>
                        <a:cubicBezTo>
                          <a:pt x="53635" y="266595"/>
                          <a:pt x="64989" y="265823"/>
                          <a:pt x="80191" y="265537"/>
                        </a:cubicBezTo>
                        <a:cubicBezTo>
                          <a:pt x="63589" y="272938"/>
                          <a:pt x="48958" y="283959"/>
                          <a:pt x="37214" y="297522"/>
                        </a:cubicBezTo>
                        <a:cubicBezTo>
                          <a:pt x="37195" y="297551"/>
                          <a:pt x="37176" y="297580"/>
                          <a:pt x="37147" y="297608"/>
                        </a:cubicBezTo>
                        <a:cubicBezTo>
                          <a:pt x="35319" y="299732"/>
                          <a:pt x="33538" y="301913"/>
                          <a:pt x="31852" y="304161"/>
                        </a:cubicBezTo>
                        <a:cubicBezTo>
                          <a:pt x="31756" y="304285"/>
                          <a:pt x="31671" y="304409"/>
                          <a:pt x="31585" y="304542"/>
                        </a:cubicBezTo>
                        <a:cubicBezTo>
                          <a:pt x="29975" y="306705"/>
                          <a:pt x="28423" y="308905"/>
                          <a:pt x="26956" y="311153"/>
                        </a:cubicBezTo>
                        <a:cubicBezTo>
                          <a:pt x="26784" y="311419"/>
                          <a:pt x="26622" y="311715"/>
                          <a:pt x="26460" y="311981"/>
                        </a:cubicBezTo>
                        <a:cubicBezTo>
                          <a:pt x="25089" y="314125"/>
                          <a:pt x="23774" y="316277"/>
                          <a:pt x="22536" y="318516"/>
                        </a:cubicBezTo>
                        <a:cubicBezTo>
                          <a:pt x="22298" y="318954"/>
                          <a:pt x="22079" y="319411"/>
                          <a:pt x="21841" y="319859"/>
                        </a:cubicBezTo>
                        <a:cubicBezTo>
                          <a:pt x="20717" y="321945"/>
                          <a:pt x="19621" y="324050"/>
                          <a:pt x="18621" y="326202"/>
                        </a:cubicBezTo>
                        <a:cubicBezTo>
                          <a:pt x="18326" y="326831"/>
                          <a:pt x="18069" y="327507"/>
                          <a:pt x="17783" y="328145"/>
                        </a:cubicBezTo>
                        <a:cubicBezTo>
                          <a:pt x="16897" y="330146"/>
                          <a:pt x="16012" y="332146"/>
                          <a:pt x="15230" y="334203"/>
                        </a:cubicBezTo>
                        <a:cubicBezTo>
                          <a:pt x="14907" y="335070"/>
                          <a:pt x="14630" y="335956"/>
                          <a:pt x="14316" y="336823"/>
                        </a:cubicBezTo>
                        <a:cubicBezTo>
                          <a:pt x="13659" y="338699"/>
                          <a:pt x="12973" y="340585"/>
                          <a:pt x="12392" y="342490"/>
                        </a:cubicBezTo>
                        <a:cubicBezTo>
                          <a:pt x="12059" y="343604"/>
                          <a:pt x="11792" y="344747"/>
                          <a:pt x="11497" y="345862"/>
                        </a:cubicBezTo>
                        <a:cubicBezTo>
                          <a:pt x="11030" y="347586"/>
                          <a:pt x="10535" y="349300"/>
                          <a:pt x="10135" y="351053"/>
                        </a:cubicBezTo>
                        <a:cubicBezTo>
                          <a:pt x="9820" y="352444"/>
                          <a:pt x="9601" y="353882"/>
                          <a:pt x="9344" y="355292"/>
                        </a:cubicBezTo>
                        <a:cubicBezTo>
                          <a:pt x="9058" y="356816"/>
                          <a:pt x="8734" y="358311"/>
                          <a:pt x="8496" y="359864"/>
                        </a:cubicBezTo>
                        <a:cubicBezTo>
                          <a:pt x="8230" y="361654"/>
                          <a:pt x="8077" y="363493"/>
                          <a:pt x="7887" y="365312"/>
                        </a:cubicBezTo>
                        <a:cubicBezTo>
                          <a:pt x="7763" y="366512"/>
                          <a:pt x="7582" y="367693"/>
                          <a:pt x="7487" y="368893"/>
                        </a:cubicBezTo>
                        <a:cubicBezTo>
                          <a:pt x="7258" y="371951"/>
                          <a:pt x="7144" y="375037"/>
                          <a:pt x="7144" y="378142"/>
                        </a:cubicBezTo>
                        <a:cubicBezTo>
                          <a:pt x="7144" y="380942"/>
                          <a:pt x="7268" y="383552"/>
                          <a:pt x="7458" y="386095"/>
                        </a:cubicBezTo>
                        <a:cubicBezTo>
                          <a:pt x="7506" y="386743"/>
                          <a:pt x="7563" y="387391"/>
                          <a:pt x="7620" y="388019"/>
                        </a:cubicBezTo>
                        <a:cubicBezTo>
                          <a:pt x="7839" y="390315"/>
                          <a:pt x="8115" y="392553"/>
                          <a:pt x="8477" y="394639"/>
                        </a:cubicBezTo>
                        <a:cubicBezTo>
                          <a:pt x="8506" y="394792"/>
                          <a:pt x="8515" y="394954"/>
                          <a:pt x="8544" y="395106"/>
                        </a:cubicBezTo>
                        <a:cubicBezTo>
                          <a:pt x="8953" y="397316"/>
                          <a:pt x="9468" y="399373"/>
                          <a:pt x="10039" y="401354"/>
                        </a:cubicBezTo>
                        <a:cubicBezTo>
                          <a:pt x="10192" y="401859"/>
                          <a:pt x="10344" y="402345"/>
                          <a:pt x="10497" y="402831"/>
                        </a:cubicBezTo>
                        <a:cubicBezTo>
                          <a:pt x="11049" y="404555"/>
                          <a:pt x="11659" y="406203"/>
                          <a:pt x="12344" y="407755"/>
                        </a:cubicBezTo>
                        <a:cubicBezTo>
                          <a:pt x="12430" y="407955"/>
                          <a:pt x="12506" y="408174"/>
                          <a:pt x="12592" y="408374"/>
                        </a:cubicBezTo>
                        <a:cubicBezTo>
                          <a:pt x="13373" y="410060"/>
                          <a:pt x="14249" y="411632"/>
                          <a:pt x="15173" y="413118"/>
                        </a:cubicBezTo>
                        <a:cubicBezTo>
                          <a:pt x="15402" y="413489"/>
                          <a:pt x="15650" y="413851"/>
                          <a:pt x="15897" y="414213"/>
                        </a:cubicBezTo>
                        <a:cubicBezTo>
                          <a:pt x="16745" y="415461"/>
                          <a:pt x="17631" y="416652"/>
                          <a:pt x="18593" y="417757"/>
                        </a:cubicBezTo>
                        <a:cubicBezTo>
                          <a:pt x="18764" y="417957"/>
                          <a:pt x="18926" y="418176"/>
                          <a:pt x="19098" y="418366"/>
                        </a:cubicBezTo>
                        <a:cubicBezTo>
                          <a:pt x="20212" y="419614"/>
                          <a:pt x="21412" y="420757"/>
                          <a:pt x="22669" y="421814"/>
                        </a:cubicBezTo>
                        <a:cubicBezTo>
                          <a:pt x="22984" y="422081"/>
                          <a:pt x="23308" y="422338"/>
                          <a:pt x="23641" y="422586"/>
                        </a:cubicBezTo>
                        <a:cubicBezTo>
                          <a:pt x="24736" y="423462"/>
                          <a:pt x="25870" y="424281"/>
                          <a:pt x="27061" y="425034"/>
                        </a:cubicBezTo>
                        <a:cubicBezTo>
                          <a:pt x="27327" y="425215"/>
                          <a:pt x="27594" y="425396"/>
                          <a:pt x="27861" y="425567"/>
                        </a:cubicBezTo>
                        <a:cubicBezTo>
                          <a:pt x="29280" y="426415"/>
                          <a:pt x="30775" y="427196"/>
                          <a:pt x="32318" y="427910"/>
                        </a:cubicBezTo>
                        <a:cubicBezTo>
                          <a:pt x="32709" y="428091"/>
                          <a:pt x="33109" y="428253"/>
                          <a:pt x="33509" y="428424"/>
                        </a:cubicBezTo>
                        <a:cubicBezTo>
                          <a:pt x="34814" y="428996"/>
                          <a:pt x="36147" y="429510"/>
                          <a:pt x="37538" y="429987"/>
                        </a:cubicBezTo>
                        <a:cubicBezTo>
                          <a:pt x="37929" y="430120"/>
                          <a:pt x="38300" y="430253"/>
                          <a:pt x="38691" y="430387"/>
                        </a:cubicBezTo>
                        <a:cubicBezTo>
                          <a:pt x="40376" y="430930"/>
                          <a:pt x="42110" y="431387"/>
                          <a:pt x="43891" y="431815"/>
                        </a:cubicBezTo>
                        <a:cubicBezTo>
                          <a:pt x="44367" y="431930"/>
                          <a:pt x="44853" y="432025"/>
                          <a:pt x="45339" y="432130"/>
                        </a:cubicBezTo>
                        <a:cubicBezTo>
                          <a:pt x="46796" y="432454"/>
                          <a:pt x="48292" y="432739"/>
                          <a:pt x="49825" y="432997"/>
                        </a:cubicBezTo>
                        <a:cubicBezTo>
                          <a:pt x="50349" y="433092"/>
                          <a:pt x="50854" y="433187"/>
                          <a:pt x="51387" y="433254"/>
                        </a:cubicBezTo>
                        <a:cubicBezTo>
                          <a:pt x="53273" y="433539"/>
                          <a:pt x="55207" y="433797"/>
                          <a:pt x="57188" y="433997"/>
                        </a:cubicBezTo>
                        <a:cubicBezTo>
                          <a:pt x="57779" y="434063"/>
                          <a:pt x="58388" y="434111"/>
                          <a:pt x="58988" y="434168"/>
                        </a:cubicBezTo>
                        <a:cubicBezTo>
                          <a:pt x="60531" y="434311"/>
                          <a:pt x="62103" y="434425"/>
                          <a:pt x="63694" y="434530"/>
                        </a:cubicBezTo>
                        <a:cubicBezTo>
                          <a:pt x="64399" y="434568"/>
                          <a:pt x="65084" y="434616"/>
                          <a:pt x="65789" y="434654"/>
                        </a:cubicBezTo>
                        <a:cubicBezTo>
                          <a:pt x="67818" y="434768"/>
                          <a:pt x="69875" y="434844"/>
                          <a:pt x="71990" y="434892"/>
                        </a:cubicBezTo>
                        <a:cubicBezTo>
                          <a:pt x="72761" y="434911"/>
                          <a:pt x="73562" y="434921"/>
                          <a:pt x="74352" y="434940"/>
                        </a:cubicBezTo>
                        <a:cubicBezTo>
                          <a:pt x="75857" y="434959"/>
                          <a:pt x="77372" y="434978"/>
                          <a:pt x="78915" y="434987"/>
                        </a:cubicBezTo>
                        <a:cubicBezTo>
                          <a:pt x="79791" y="434987"/>
                          <a:pt x="80667" y="434997"/>
                          <a:pt x="81553" y="434987"/>
                        </a:cubicBezTo>
                        <a:cubicBezTo>
                          <a:pt x="84620" y="434987"/>
                          <a:pt x="87744" y="434949"/>
                          <a:pt x="90935" y="434882"/>
                        </a:cubicBezTo>
                        <a:cubicBezTo>
                          <a:pt x="92221" y="434863"/>
                          <a:pt x="93507" y="434844"/>
                          <a:pt x="94802" y="434816"/>
                        </a:cubicBezTo>
                        <a:cubicBezTo>
                          <a:pt x="96841" y="434768"/>
                          <a:pt x="98908" y="434721"/>
                          <a:pt x="100994" y="434663"/>
                        </a:cubicBezTo>
                        <a:cubicBezTo>
                          <a:pt x="110433" y="434435"/>
                          <a:pt x="120291" y="434168"/>
                          <a:pt x="130445" y="434168"/>
                        </a:cubicBezTo>
                        <a:lnTo>
                          <a:pt x="257413" y="434168"/>
                        </a:lnTo>
                        <a:cubicBezTo>
                          <a:pt x="267548" y="434168"/>
                          <a:pt x="277406" y="434425"/>
                          <a:pt x="286845" y="434663"/>
                        </a:cubicBezTo>
                        <a:cubicBezTo>
                          <a:pt x="288960" y="434721"/>
                          <a:pt x="291055" y="434768"/>
                          <a:pt x="293132" y="434816"/>
                        </a:cubicBezTo>
                        <a:cubicBezTo>
                          <a:pt x="294408" y="434844"/>
                          <a:pt x="295666" y="434863"/>
                          <a:pt x="296923" y="434882"/>
                        </a:cubicBezTo>
                        <a:cubicBezTo>
                          <a:pt x="300104" y="434949"/>
                          <a:pt x="303238" y="434987"/>
                          <a:pt x="306295" y="434987"/>
                        </a:cubicBezTo>
                        <a:cubicBezTo>
                          <a:pt x="307191" y="434997"/>
                          <a:pt x="308067" y="434987"/>
                          <a:pt x="308924" y="434987"/>
                        </a:cubicBezTo>
                        <a:cubicBezTo>
                          <a:pt x="310467" y="434978"/>
                          <a:pt x="311982" y="434959"/>
                          <a:pt x="313487" y="434940"/>
                        </a:cubicBezTo>
                        <a:cubicBezTo>
                          <a:pt x="314277" y="434921"/>
                          <a:pt x="315077" y="434911"/>
                          <a:pt x="315859" y="434892"/>
                        </a:cubicBezTo>
                        <a:cubicBezTo>
                          <a:pt x="317964" y="434835"/>
                          <a:pt x="320011" y="434759"/>
                          <a:pt x="322031" y="434654"/>
                        </a:cubicBezTo>
                        <a:cubicBezTo>
                          <a:pt x="322755" y="434616"/>
                          <a:pt x="323459" y="434568"/>
                          <a:pt x="324183" y="434521"/>
                        </a:cubicBezTo>
                        <a:cubicBezTo>
                          <a:pt x="325745" y="434425"/>
                          <a:pt x="327298" y="434311"/>
                          <a:pt x="328822" y="434168"/>
                        </a:cubicBezTo>
                        <a:cubicBezTo>
                          <a:pt x="329432" y="434111"/>
                          <a:pt x="330060" y="434063"/>
                          <a:pt x="330670" y="433997"/>
                        </a:cubicBezTo>
                        <a:cubicBezTo>
                          <a:pt x="332632" y="433797"/>
                          <a:pt x="334556" y="433549"/>
                          <a:pt x="336423" y="433263"/>
                        </a:cubicBezTo>
                        <a:cubicBezTo>
                          <a:pt x="336985" y="433177"/>
                          <a:pt x="337518" y="433073"/>
                          <a:pt x="338071" y="432987"/>
                        </a:cubicBezTo>
                        <a:cubicBezTo>
                          <a:pt x="339566" y="432739"/>
                          <a:pt x="341024" y="432454"/>
                          <a:pt x="342452" y="432139"/>
                        </a:cubicBezTo>
                        <a:cubicBezTo>
                          <a:pt x="342967" y="432025"/>
                          <a:pt x="343472" y="431930"/>
                          <a:pt x="343976" y="431806"/>
                        </a:cubicBezTo>
                        <a:cubicBezTo>
                          <a:pt x="345748" y="431387"/>
                          <a:pt x="347453" y="430920"/>
                          <a:pt x="349120" y="430396"/>
                        </a:cubicBezTo>
                        <a:cubicBezTo>
                          <a:pt x="349548" y="430253"/>
                          <a:pt x="349958" y="430110"/>
                          <a:pt x="350377" y="429958"/>
                        </a:cubicBezTo>
                        <a:cubicBezTo>
                          <a:pt x="351711" y="429501"/>
                          <a:pt x="353006" y="428987"/>
                          <a:pt x="354273" y="428453"/>
                        </a:cubicBezTo>
                        <a:cubicBezTo>
                          <a:pt x="354702" y="428263"/>
                          <a:pt x="355140" y="428091"/>
                          <a:pt x="355559" y="427891"/>
                        </a:cubicBezTo>
                        <a:cubicBezTo>
                          <a:pt x="357073" y="427186"/>
                          <a:pt x="358540" y="426424"/>
                          <a:pt x="359950" y="425586"/>
                        </a:cubicBezTo>
                        <a:cubicBezTo>
                          <a:pt x="360255" y="425396"/>
                          <a:pt x="360550" y="425196"/>
                          <a:pt x="360845" y="424996"/>
                        </a:cubicBezTo>
                        <a:cubicBezTo>
                          <a:pt x="361988" y="424262"/>
                          <a:pt x="363093" y="423462"/>
                          <a:pt x="364169" y="422624"/>
                        </a:cubicBezTo>
                        <a:cubicBezTo>
                          <a:pt x="364512" y="422348"/>
                          <a:pt x="364855" y="422081"/>
                          <a:pt x="365189" y="421795"/>
                        </a:cubicBezTo>
                        <a:cubicBezTo>
                          <a:pt x="366436" y="420738"/>
                          <a:pt x="367617" y="419614"/>
                          <a:pt x="368722" y="418385"/>
                        </a:cubicBezTo>
                        <a:cubicBezTo>
                          <a:pt x="368922" y="418176"/>
                          <a:pt x="369094" y="417928"/>
                          <a:pt x="369284" y="417709"/>
                        </a:cubicBezTo>
                        <a:cubicBezTo>
                          <a:pt x="370227" y="416623"/>
                          <a:pt x="371094" y="415461"/>
                          <a:pt x="371913" y="414242"/>
                        </a:cubicBezTo>
                        <a:cubicBezTo>
                          <a:pt x="372161" y="413870"/>
                          <a:pt x="372428" y="413489"/>
                          <a:pt x="372666" y="413099"/>
                        </a:cubicBezTo>
                        <a:cubicBezTo>
                          <a:pt x="373599" y="411622"/>
                          <a:pt x="374456" y="410060"/>
                          <a:pt x="375237" y="408384"/>
                        </a:cubicBezTo>
                        <a:cubicBezTo>
                          <a:pt x="375342" y="408174"/>
                          <a:pt x="375428" y="407927"/>
                          <a:pt x="375514" y="407708"/>
                        </a:cubicBezTo>
                        <a:cubicBezTo>
                          <a:pt x="376190" y="406184"/>
                          <a:pt x="376800" y="404555"/>
                          <a:pt x="377323" y="402850"/>
                        </a:cubicBezTo>
                        <a:cubicBezTo>
                          <a:pt x="377495" y="402355"/>
                          <a:pt x="377647" y="401859"/>
                          <a:pt x="377800" y="401345"/>
                        </a:cubicBezTo>
                        <a:cubicBezTo>
                          <a:pt x="378371" y="399364"/>
                          <a:pt x="378885" y="397316"/>
                          <a:pt x="379285" y="395116"/>
                        </a:cubicBezTo>
                        <a:cubicBezTo>
                          <a:pt x="379324" y="394954"/>
                          <a:pt x="379333" y="394782"/>
                          <a:pt x="379362" y="394611"/>
                        </a:cubicBezTo>
                        <a:cubicBezTo>
                          <a:pt x="379733" y="392534"/>
                          <a:pt x="380000" y="390315"/>
                          <a:pt x="380219" y="388029"/>
                        </a:cubicBezTo>
                        <a:cubicBezTo>
                          <a:pt x="380286" y="387391"/>
                          <a:pt x="380343" y="386743"/>
                          <a:pt x="380390" y="386086"/>
                        </a:cubicBezTo>
                        <a:cubicBezTo>
                          <a:pt x="380571" y="383552"/>
                          <a:pt x="380695" y="380942"/>
                          <a:pt x="380695" y="378142"/>
                        </a:cubicBezTo>
                        <a:cubicBezTo>
                          <a:pt x="380695" y="374865"/>
                          <a:pt x="380543" y="371627"/>
                          <a:pt x="380295" y="368417"/>
                        </a:cubicBezTo>
                        <a:cubicBezTo>
                          <a:pt x="380171" y="367312"/>
                          <a:pt x="380000" y="366217"/>
                          <a:pt x="379895" y="365121"/>
                        </a:cubicBezTo>
                        <a:close/>
                        <a:moveTo>
                          <a:pt x="265614" y="266595"/>
                        </a:moveTo>
                        <a:cubicBezTo>
                          <a:pt x="264833" y="268014"/>
                          <a:pt x="263900" y="269424"/>
                          <a:pt x="262861" y="270786"/>
                        </a:cubicBezTo>
                        <a:cubicBezTo>
                          <a:pt x="262776" y="270900"/>
                          <a:pt x="262680" y="271005"/>
                          <a:pt x="262604" y="271119"/>
                        </a:cubicBezTo>
                        <a:cubicBezTo>
                          <a:pt x="260480" y="273815"/>
                          <a:pt x="257851" y="276377"/>
                          <a:pt x="254775" y="278739"/>
                        </a:cubicBezTo>
                        <a:cubicBezTo>
                          <a:pt x="254670" y="278825"/>
                          <a:pt x="254575" y="278911"/>
                          <a:pt x="254470" y="278987"/>
                        </a:cubicBezTo>
                        <a:cubicBezTo>
                          <a:pt x="252974" y="280120"/>
                          <a:pt x="251355" y="281197"/>
                          <a:pt x="249669" y="282244"/>
                        </a:cubicBezTo>
                        <a:cubicBezTo>
                          <a:pt x="249441" y="282387"/>
                          <a:pt x="249193" y="282521"/>
                          <a:pt x="248955" y="282682"/>
                        </a:cubicBezTo>
                        <a:cubicBezTo>
                          <a:pt x="247221" y="283702"/>
                          <a:pt x="245431" y="284702"/>
                          <a:pt x="243526" y="285635"/>
                        </a:cubicBezTo>
                        <a:cubicBezTo>
                          <a:pt x="243488" y="285654"/>
                          <a:pt x="243440" y="285673"/>
                          <a:pt x="243402" y="285692"/>
                        </a:cubicBezTo>
                        <a:cubicBezTo>
                          <a:pt x="241564" y="286588"/>
                          <a:pt x="239630" y="287416"/>
                          <a:pt x="237649" y="288197"/>
                        </a:cubicBezTo>
                        <a:cubicBezTo>
                          <a:pt x="237296" y="288340"/>
                          <a:pt x="236953" y="288483"/>
                          <a:pt x="236591" y="288617"/>
                        </a:cubicBezTo>
                        <a:cubicBezTo>
                          <a:pt x="234629" y="289369"/>
                          <a:pt x="232600" y="290064"/>
                          <a:pt x="230505" y="290712"/>
                        </a:cubicBezTo>
                        <a:cubicBezTo>
                          <a:pt x="230048" y="290864"/>
                          <a:pt x="229581" y="290988"/>
                          <a:pt x="229124" y="291131"/>
                        </a:cubicBezTo>
                        <a:cubicBezTo>
                          <a:pt x="227038" y="291741"/>
                          <a:pt x="224914" y="292312"/>
                          <a:pt x="222723" y="292817"/>
                        </a:cubicBezTo>
                        <a:cubicBezTo>
                          <a:pt x="222618" y="292836"/>
                          <a:pt x="222523" y="292865"/>
                          <a:pt x="222418" y="292893"/>
                        </a:cubicBezTo>
                        <a:lnTo>
                          <a:pt x="193900" y="339242"/>
                        </a:lnTo>
                        <a:lnTo>
                          <a:pt x="165373" y="292893"/>
                        </a:lnTo>
                        <a:cubicBezTo>
                          <a:pt x="149838" y="289379"/>
                          <a:pt x="136941" y="283054"/>
                          <a:pt x="128740" y="275082"/>
                        </a:cubicBezTo>
                        <a:cubicBezTo>
                          <a:pt x="126006" y="272424"/>
                          <a:pt x="123796" y="269586"/>
                          <a:pt x="122187" y="266604"/>
                        </a:cubicBezTo>
                        <a:cubicBezTo>
                          <a:pt x="132045" y="267452"/>
                          <a:pt x="140951" y="268890"/>
                          <a:pt x="147399" y="271148"/>
                        </a:cubicBezTo>
                        <a:cubicBezTo>
                          <a:pt x="150009" y="272053"/>
                          <a:pt x="152171" y="273110"/>
                          <a:pt x="153857" y="274310"/>
                        </a:cubicBezTo>
                        <a:cubicBezTo>
                          <a:pt x="155067" y="275177"/>
                          <a:pt x="156105" y="276101"/>
                          <a:pt x="156743" y="277129"/>
                        </a:cubicBezTo>
                        <a:lnTo>
                          <a:pt x="155858" y="275158"/>
                        </a:lnTo>
                        <a:lnTo>
                          <a:pt x="141037" y="242096"/>
                        </a:lnTo>
                        <a:cubicBezTo>
                          <a:pt x="156086" y="257127"/>
                          <a:pt x="174279" y="265938"/>
                          <a:pt x="193891" y="265938"/>
                        </a:cubicBezTo>
                        <a:cubicBezTo>
                          <a:pt x="213046" y="265938"/>
                          <a:pt x="230857" y="257527"/>
                          <a:pt x="245707" y="243125"/>
                        </a:cubicBezTo>
                        <a:lnTo>
                          <a:pt x="234753" y="265938"/>
                        </a:lnTo>
                        <a:cubicBezTo>
                          <a:pt x="237220" y="261880"/>
                          <a:pt x="244278" y="259842"/>
                          <a:pt x="253498" y="259041"/>
                        </a:cubicBezTo>
                        <a:cubicBezTo>
                          <a:pt x="258042" y="258641"/>
                          <a:pt x="263071" y="258518"/>
                          <a:pt x="268415" y="258660"/>
                        </a:cubicBezTo>
                        <a:cubicBezTo>
                          <a:pt x="267948" y="261375"/>
                          <a:pt x="266976" y="264042"/>
                          <a:pt x="265614" y="266595"/>
                        </a:cubicBezTo>
                        <a:close/>
                        <a:moveTo>
                          <a:pt x="275758" y="144437"/>
                        </a:moveTo>
                        <a:cubicBezTo>
                          <a:pt x="274149" y="165792"/>
                          <a:pt x="268719" y="185461"/>
                          <a:pt x="260480" y="201958"/>
                        </a:cubicBezTo>
                        <a:cubicBezTo>
                          <a:pt x="245507" y="231971"/>
                          <a:pt x="221256" y="251488"/>
                          <a:pt x="193872" y="251488"/>
                        </a:cubicBezTo>
                        <a:cubicBezTo>
                          <a:pt x="152143" y="251488"/>
                          <a:pt x="117662" y="206149"/>
                          <a:pt x="112243" y="147351"/>
                        </a:cubicBezTo>
                        <a:cubicBezTo>
                          <a:pt x="112243" y="147351"/>
                          <a:pt x="145190" y="141893"/>
                          <a:pt x="164868" y="134131"/>
                        </a:cubicBezTo>
                        <a:cubicBezTo>
                          <a:pt x="164868" y="134131"/>
                          <a:pt x="200530" y="122215"/>
                          <a:pt x="244069" y="90868"/>
                        </a:cubicBezTo>
                        <a:cubicBezTo>
                          <a:pt x="244278" y="90716"/>
                          <a:pt x="244497" y="90563"/>
                          <a:pt x="244716" y="90401"/>
                        </a:cubicBezTo>
                        <a:cubicBezTo>
                          <a:pt x="244716" y="90401"/>
                          <a:pt x="245488" y="91525"/>
                          <a:pt x="246602" y="93430"/>
                        </a:cubicBezTo>
                        <a:cubicBezTo>
                          <a:pt x="250374" y="99907"/>
                          <a:pt x="258470" y="119214"/>
                          <a:pt x="243173" y="128044"/>
                        </a:cubicBezTo>
                        <a:lnTo>
                          <a:pt x="271053" y="131587"/>
                        </a:lnTo>
                        <a:lnTo>
                          <a:pt x="271567" y="131587"/>
                        </a:lnTo>
                        <a:lnTo>
                          <a:pt x="276663" y="132530"/>
                        </a:lnTo>
                        <a:cubicBezTo>
                          <a:pt x="276616" y="136569"/>
                          <a:pt x="276330" y="140541"/>
                          <a:pt x="275758" y="144437"/>
                        </a:cubicBezTo>
                        <a:close/>
                      </a:path>
                    </a:pathLst>
                  </a:custGeom>
                  <a:solidFill>
                    <a:srgbClr val="7DD0B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grpSp>
            <p:grpSp>
              <p:nvGrpSpPr>
                <p:cNvPr id="89" name="Group 88">
                  <a:extLst>
                    <a:ext uri="{FF2B5EF4-FFF2-40B4-BE49-F238E27FC236}">
                      <a16:creationId xmlns:a16="http://schemas.microsoft.com/office/drawing/2014/main" xmlns="" id="{A6B735DE-172E-4C19-ADDC-44CCE7B9FB00}"/>
                    </a:ext>
                  </a:extLst>
                </p:cNvPr>
                <p:cNvGrpSpPr/>
                <p:nvPr/>
              </p:nvGrpSpPr>
              <p:grpSpPr>
                <a:xfrm>
                  <a:off x="1737175" y="4802298"/>
                  <a:ext cx="3521909" cy="777259"/>
                  <a:chOff x="2618751" y="1793539"/>
                  <a:chExt cx="3521909" cy="777259"/>
                </a:xfrm>
              </p:grpSpPr>
              <p:sp>
                <p:nvSpPr>
                  <p:cNvPr id="90" name="Rectangle 89">
                    <a:extLst>
                      <a:ext uri="{FF2B5EF4-FFF2-40B4-BE49-F238E27FC236}">
                        <a16:creationId xmlns:a16="http://schemas.microsoft.com/office/drawing/2014/main" xmlns="" id="{21D089E8-675D-4E21-87B1-CBD49FFA8DCE}"/>
                      </a:ext>
                    </a:extLst>
                  </p:cNvPr>
                  <p:cNvSpPr/>
                  <p:nvPr/>
                </p:nvSpPr>
                <p:spPr>
                  <a:xfrm>
                    <a:off x="4547239" y="1831481"/>
                    <a:ext cx="1434760" cy="307777"/>
                  </a:xfrm>
                  <a:prstGeom prst="rect">
                    <a:avLst/>
                  </a:prstGeom>
                  <a:ln>
                    <a:noFill/>
                  </a:ln>
                </p:spPr>
                <p:txBody>
                  <a:bodyPr wrap="square">
                    <a:spAutoFit/>
                  </a:bodyPr>
                  <a:lstStyle/>
                  <a:p>
                    <a:pPr marL="0" marR="0" lvl="0" indent="0" algn="r" defTabSz="6858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91" name="Rectangle 90">
                    <a:extLst>
                      <a:ext uri="{FF2B5EF4-FFF2-40B4-BE49-F238E27FC236}">
                        <a16:creationId xmlns:a16="http://schemas.microsoft.com/office/drawing/2014/main" xmlns="" id="{136072BA-F9C0-4DEA-B837-15709653D9E8}"/>
                      </a:ext>
                    </a:extLst>
                  </p:cNvPr>
                  <p:cNvSpPr/>
                  <p:nvPr/>
                </p:nvSpPr>
                <p:spPr>
                  <a:xfrm>
                    <a:off x="2618751" y="1793539"/>
                    <a:ext cx="3521909" cy="777259"/>
                  </a:xfrm>
                  <a:prstGeom prst="rect">
                    <a:avLst/>
                  </a:prstGeom>
                  <a:ln>
                    <a:noFill/>
                  </a:ln>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ZA" sz="1300" b="0" i="0" u="none" strike="noStrike" kern="1200" cap="none" spc="0" normalizeH="0" baseline="0" noProof="0" dirty="0">
                        <a:ln>
                          <a:noFill/>
                        </a:ln>
                        <a:solidFill>
                          <a:srgbClr val="5B9BD5">
                            <a:lumMod val="75000"/>
                          </a:srgbClr>
                        </a:solidFill>
                        <a:effectLst/>
                        <a:uLnTx/>
                        <a:uFillTx/>
                        <a:latin typeface="Century Gothic"/>
                        <a:ea typeface="+mn-ea"/>
                      </a:rPr>
                      <a:t>Develop and enforce sector-specific cybersecurity standards, and ensure compliance through regular audits and assessments.</a:t>
                    </a:r>
                    <a:endParaRPr kumimoji="0" lang="en-US" sz="1300" b="0" i="0" u="none" strike="noStrike" kern="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endParaRPr>
                  </a:p>
                </p:txBody>
              </p:sp>
            </p:grpSp>
          </p:grpSp>
        </p:grpSp>
        <p:grpSp>
          <p:nvGrpSpPr>
            <p:cNvPr id="13" name="Group 12">
              <a:extLst>
                <a:ext uri="{FF2B5EF4-FFF2-40B4-BE49-F238E27FC236}">
                  <a16:creationId xmlns:a16="http://schemas.microsoft.com/office/drawing/2014/main" xmlns="" id="{518C8A39-D289-4E2A-AF3A-B8AC45D3703B}"/>
                </a:ext>
              </a:extLst>
            </p:cNvPr>
            <p:cNvGrpSpPr/>
            <p:nvPr/>
          </p:nvGrpSpPr>
          <p:grpSpPr>
            <a:xfrm>
              <a:off x="6052410" y="2232758"/>
              <a:ext cx="4980143" cy="771457"/>
              <a:chOff x="6052410" y="2232758"/>
              <a:chExt cx="4980143" cy="771457"/>
            </a:xfrm>
          </p:grpSpPr>
          <p:grpSp>
            <p:nvGrpSpPr>
              <p:cNvPr id="68" name="Group 67">
                <a:extLst>
                  <a:ext uri="{FF2B5EF4-FFF2-40B4-BE49-F238E27FC236}">
                    <a16:creationId xmlns:a16="http://schemas.microsoft.com/office/drawing/2014/main" xmlns="" id="{BC850F69-B1EB-422A-B732-D8580BE0E3F6}"/>
                  </a:ext>
                </a:extLst>
              </p:cNvPr>
              <p:cNvGrpSpPr/>
              <p:nvPr/>
            </p:nvGrpSpPr>
            <p:grpSpPr>
              <a:xfrm>
                <a:off x="6052410" y="2232758"/>
                <a:ext cx="4980143" cy="771457"/>
                <a:chOff x="6010572" y="2263741"/>
                <a:chExt cx="5274899" cy="817117"/>
              </a:xfrm>
            </p:grpSpPr>
            <p:sp>
              <p:nvSpPr>
                <p:cNvPr id="80" name="Rectangle: Rounded Corners 264">
                  <a:extLst>
                    <a:ext uri="{FF2B5EF4-FFF2-40B4-BE49-F238E27FC236}">
                      <a16:creationId xmlns:a16="http://schemas.microsoft.com/office/drawing/2014/main" xmlns="" id="{8C40EA38-D762-4584-AF81-29CACF43C891}"/>
                    </a:ext>
                  </a:extLst>
                </p:cNvPr>
                <p:cNvSpPr/>
                <p:nvPr/>
              </p:nvSpPr>
              <p:spPr>
                <a:xfrm>
                  <a:off x="6218073" y="2263741"/>
                  <a:ext cx="5067398" cy="817117"/>
                </a:xfrm>
                <a:prstGeom prst="roundRect">
                  <a:avLst>
                    <a:gd name="adj" fmla="val 50000"/>
                  </a:avLst>
                </a:prstGeom>
                <a:noFill/>
                <a:ln w="12700" cap="flat" cmpd="sng" algn="ctr">
                  <a:solidFill>
                    <a:sysClr val="window" lastClr="FFFFFF">
                      <a:lumMod val="8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81" name="Group 80">
                  <a:extLst>
                    <a:ext uri="{FF2B5EF4-FFF2-40B4-BE49-F238E27FC236}">
                      <a16:creationId xmlns:a16="http://schemas.microsoft.com/office/drawing/2014/main" xmlns="" id="{0B0CD519-AE95-4885-B4B4-13E7A525C79E}"/>
                    </a:ext>
                  </a:extLst>
                </p:cNvPr>
                <p:cNvGrpSpPr/>
                <p:nvPr/>
              </p:nvGrpSpPr>
              <p:grpSpPr>
                <a:xfrm>
                  <a:off x="6010572" y="2348820"/>
                  <a:ext cx="646960" cy="646958"/>
                  <a:chOff x="6036198" y="2388945"/>
                  <a:chExt cx="595708" cy="595707"/>
                </a:xfrm>
              </p:grpSpPr>
              <p:grpSp>
                <p:nvGrpSpPr>
                  <p:cNvPr id="82" name="Group 81">
                    <a:extLst>
                      <a:ext uri="{FF2B5EF4-FFF2-40B4-BE49-F238E27FC236}">
                        <a16:creationId xmlns:a16="http://schemas.microsoft.com/office/drawing/2014/main" xmlns="" id="{F29081EC-29CB-4649-90F0-A1EB21F5AB91}"/>
                      </a:ext>
                    </a:extLst>
                  </p:cNvPr>
                  <p:cNvGrpSpPr/>
                  <p:nvPr/>
                </p:nvGrpSpPr>
                <p:grpSpPr>
                  <a:xfrm>
                    <a:off x="6036198" y="2388945"/>
                    <a:ext cx="595708" cy="595707"/>
                    <a:chOff x="436100" y="3180450"/>
                    <a:chExt cx="781988" cy="781988"/>
                  </a:xfrm>
                </p:grpSpPr>
                <p:sp>
                  <p:nvSpPr>
                    <p:cNvPr id="84" name="Teardrop 83">
                      <a:extLst>
                        <a:ext uri="{FF2B5EF4-FFF2-40B4-BE49-F238E27FC236}">
                          <a16:creationId xmlns:a16="http://schemas.microsoft.com/office/drawing/2014/main" xmlns="" id="{5CB3E8A4-A63D-4BCB-8E82-35CDB02409D0}"/>
                        </a:ext>
                      </a:extLst>
                    </p:cNvPr>
                    <p:cNvSpPr/>
                    <p:nvPr/>
                  </p:nvSpPr>
                  <p:spPr>
                    <a:xfrm rot="2574110">
                      <a:off x="436100" y="3180450"/>
                      <a:ext cx="781988" cy="781988"/>
                    </a:xfrm>
                    <a:prstGeom prst="teardrop">
                      <a:avLst/>
                    </a:prstGeom>
                    <a:solidFill>
                      <a:srgbClr val="96525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85" name="Oval 84">
                      <a:extLst>
                        <a:ext uri="{FF2B5EF4-FFF2-40B4-BE49-F238E27FC236}">
                          <a16:creationId xmlns:a16="http://schemas.microsoft.com/office/drawing/2014/main" xmlns="" id="{D4341504-CBF2-4106-9951-1EA56A276882}"/>
                        </a:ext>
                      </a:extLst>
                    </p:cNvPr>
                    <p:cNvSpPr/>
                    <p:nvPr/>
                  </p:nvSpPr>
                  <p:spPr>
                    <a:xfrm>
                      <a:off x="486110" y="3233204"/>
                      <a:ext cx="681112" cy="681112"/>
                    </a:xfrm>
                    <a:prstGeom prst="ellipse">
                      <a:avLst/>
                    </a:prstGeom>
                    <a:solidFill>
                      <a:sysClr val="window" lastClr="FFFFFF"/>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83" name="TextBox 82">
                    <a:extLst>
                      <a:ext uri="{FF2B5EF4-FFF2-40B4-BE49-F238E27FC236}">
                        <a16:creationId xmlns:a16="http://schemas.microsoft.com/office/drawing/2014/main" xmlns="" id="{02EA70DB-D6F2-4E50-88B8-D2A4592B52A0}"/>
                      </a:ext>
                    </a:extLst>
                  </p:cNvPr>
                  <p:cNvSpPr txBox="1"/>
                  <p:nvPr/>
                </p:nvSpPr>
                <p:spPr>
                  <a:xfrm>
                    <a:off x="6145183" y="2538479"/>
                    <a:ext cx="377085" cy="300169"/>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Century Gothic" panose="020B0502020202020204" pitchFamily="34" charset="0"/>
                        <a:ea typeface="+mn-ea"/>
                        <a:cs typeface="Arial" panose="020B0604020202020204" pitchFamily="34" charset="0"/>
                      </a:rPr>
                      <a:t>03</a:t>
                    </a:r>
                  </a:p>
                </p:txBody>
              </p:sp>
            </p:grpSp>
          </p:grpSp>
          <p:grpSp>
            <p:nvGrpSpPr>
              <p:cNvPr id="69" name="Group 68">
                <a:extLst>
                  <a:ext uri="{FF2B5EF4-FFF2-40B4-BE49-F238E27FC236}">
                    <a16:creationId xmlns:a16="http://schemas.microsoft.com/office/drawing/2014/main" xmlns="" id="{2CEB56CD-D91A-47FF-98DF-7FB38D73D8BD}"/>
                  </a:ext>
                </a:extLst>
              </p:cNvPr>
              <p:cNvGrpSpPr/>
              <p:nvPr/>
            </p:nvGrpSpPr>
            <p:grpSpPr>
              <a:xfrm>
                <a:off x="6827826" y="2272563"/>
                <a:ext cx="3704700" cy="580527"/>
                <a:chOff x="6827826" y="2253216"/>
                <a:chExt cx="3704700" cy="580527"/>
              </a:xfrm>
            </p:grpSpPr>
            <p:grpSp>
              <p:nvGrpSpPr>
                <p:cNvPr id="70" name="Group 69">
                  <a:extLst>
                    <a:ext uri="{FF2B5EF4-FFF2-40B4-BE49-F238E27FC236}">
                      <a16:creationId xmlns:a16="http://schemas.microsoft.com/office/drawing/2014/main" xmlns="" id="{540B928D-6BA2-4BD7-9DB1-A940A4575198}"/>
                    </a:ext>
                  </a:extLst>
                </p:cNvPr>
                <p:cNvGrpSpPr/>
                <p:nvPr/>
              </p:nvGrpSpPr>
              <p:grpSpPr>
                <a:xfrm>
                  <a:off x="10255891" y="2463757"/>
                  <a:ext cx="276635" cy="270765"/>
                  <a:chOff x="-2244328" y="1535241"/>
                  <a:chExt cx="788246" cy="771523"/>
                </a:xfrm>
              </p:grpSpPr>
              <p:sp>
                <p:nvSpPr>
                  <p:cNvPr id="74" name="Freeform: Shape 258">
                    <a:extLst>
                      <a:ext uri="{FF2B5EF4-FFF2-40B4-BE49-F238E27FC236}">
                        <a16:creationId xmlns:a16="http://schemas.microsoft.com/office/drawing/2014/main" xmlns="" id="{7B7322AC-D187-427D-878C-85CB008A8670}"/>
                      </a:ext>
                    </a:extLst>
                  </p:cNvPr>
                  <p:cNvSpPr/>
                  <p:nvPr/>
                </p:nvSpPr>
                <p:spPr>
                  <a:xfrm>
                    <a:off x="-1598862" y="1552195"/>
                    <a:ext cx="114299" cy="104775"/>
                  </a:xfrm>
                  <a:custGeom>
                    <a:avLst/>
                    <a:gdLst>
                      <a:gd name="connsiteX0" fmla="*/ 7144 w 114300"/>
                      <a:gd name="connsiteY0" fmla="*/ 7144 h 104775"/>
                      <a:gd name="connsiteX1" fmla="*/ 7144 w 114300"/>
                      <a:gd name="connsiteY1" fmla="*/ 104489 h 104775"/>
                      <a:gd name="connsiteX2" fmla="*/ 111252 w 114300"/>
                      <a:gd name="connsiteY2" fmla="*/ 104680 h 104775"/>
                      <a:gd name="connsiteX3" fmla="*/ 7144 w 114300"/>
                      <a:gd name="connsiteY3" fmla="*/ 7144 h 104775"/>
                    </a:gdLst>
                    <a:ahLst/>
                    <a:cxnLst>
                      <a:cxn ang="0">
                        <a:pos x="connsiteX0" y="connsiteY0"/>
                      </a:cxn>
                      <a:cxn ang="0">
                        <a:pos x="connsiteX1" y="connsiteY1"/>
                      </a:cxn>
                      <a:cxn ang="0">
                        <a:pos x="connsiteX2" y="connsiteY2"/>
                      </a:cxn>
                      <a:cxn ang="0">
                        <a:pos x="connsiteX3" y="connsiteY3"/>
                      </a:cxn>
                    </a:cxnLst>
                    <a:rect l="l" t="t" r="r" b="b"/>
                    <a:pathLst>
                      <a:path w="114300" h="104775">
                        <a:moveTo>
                          <a:pt x="7144" y="7144"/>
                        </a:moveTo>
                        <a:lnTo>
                          <a:pt x="7144" y="104489"/>
                        </a:lnTo>
                        <a:lnTo>
                          <a:pt x="111252" y="104680"/>
                        </a:lnTo>
                        <a:lnTo>
                          <a:pt x="7144" y="7144"/>
                        </a:lnTo>
                        <a:close/>
                      </a:path>
                    </a:pathLst>
                  </a:custGeom>
                  <a:solidFill>
                    <a:srgbClr val="965251"/>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75" name="Freeform: Shape 259">
                    <a:extLst>
                      <a:ext uri="{FF2B5EF4-FFF2-40B4-BE49-F238E27FC236}">
                        <a16:creationId xmlns:a16="http://schemas.microsoft.com/office/drawing/2014/main" xmlns="" id="{EDE237AA-384A-4EFB-9AE6-50419D02878E}"/>
                      </a:ext>
                    </a:extLst>
                  </p:cNvPr>
                  <p:cNvSpPr/>
                  <p:nvPr/>
                </p:nvSpPr>
                <p:spPr>
                  <a:xfrm>
                    <a:off x="-1627436" y="2138458"/>
                    <a:ext cx="95250" cy="95250"/>
                  </a:xfrm>
                  <a:custGeom>
                    <a:avLst/>
                    <a:gdLst>
                      <a:gd name="connsiteX0" fmla="*/ 94964 w 95250"/>
                      <a:gd name="connsiteY0" fmla="*/ 51054 h 95250"/>
                      <a:gd name="connsiteX1" fmla="*/ 51054 w 95250"/>
                      <a:gd name="connsiteY1" fmla="*/ 94964 h 95250"/>
                      <a:gd name="connsiteX2" fmla="*/ 7144 w 95250"/>
                      <a:gd name="connsiteY2" fmla="*/ 51054 h 95250"/>
                      <a:gd name="connsiteX3" fmla="*/ 51054 w 95250"/>
                      <a:gd name="connsiteY3" fmla="*/ 7144 h 95250"/>
                      <a:gd name="connsiteX4" fmla="*/ 94964 w 95250"/>
                      <a:gd name="connsiteY4" fmla="*/ 51054 h 95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95250">
                        <a:moveTo>
                          <a:pt x="94964" y="51054"/>
                        </a:moveTo>
                        <a:cubicBezTo>
                          <a:pt x="94964" y="75305"/>
                          <a:pt x="75305" y="94964"/>
                          <a:pt x="51054" y="94964"/>
                        </a:cubicBezTo>
                        <a:cubicBezTo>
                          <a:pt x="26803" y="94964"/>
                          <a:pt x="7144" y="75305"/>
                          <a:pt x="7144" y="51054"/>
                        </a:cubicBezTo>
                        <a:cubicBezTo>
                          <a:pt x="7144" y="26803"/>
                          <a:pt x="26803" y="7144"/>
                          <a:pt x="51054" y="7144"/>
                        </a:cubicBezTo>
                        <a:cubicBezTo>
                          <a:pt x="75305" y="7144"/>
                          <a:pt x="94964" y="26803"/>
                          <a:pt x="94964" y="51054"/>
                        </a:cubicBezTo>
                        <a:close/>
                      </a:path>
                    </a:pathLst>
                  </a:custGeom>
                  <a:solidFill>
                    <a:srgbClr val="965251"/>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76" name="Freeform: Shape 260">
                    <a:extLst>
                      <a:ext uri="{FF2B5EF4-FFF2-40B4-BE49-F238E27FC236}">
                        <a16:creationId xmlns:a16="http://schemas.microsoft.com/office/drawing/2014/main" xmlns="" id="{7717B4E0-DA57-4408-9315-4ABEFA4AD075}"/>
                      </a:ext>
                    </a:extLst>
                  </p:cNvPr>
                  <p:cNvSpPr/>
                  <p:nvPr/>
                </p:nvSpPr>
                <p:spPr>
                  <a:xfrm>
                    <a:off x="-2039678" y="1929177"/>
                    <a:ext cx="123824" cy="180974"/>
                  </a:xfrm>
                  <a:custGeom>
                    <a:avLst/>
                    <a:gdLst>
                      <a:gd name="connsiteX0" fmla="*/ 9759 w 123825"/>
                      <a:gd name="connsiteY0" fmla="*/ 22713 h 180975"/>
                      <a:gd name="connsiteX1" fmla="*/ 32196 w 123825"/>
                      <a:gd name="connsiteY1" fmla="*/ 9759 h 180975"/>
                      <a:gd name="connsiteX2" fmla="*/ 120159 w 123825"/>
                      <a:gd name="connsiteY2" fmla="*/ 162116 h 180975"/>
                      <a:gd name="connsiteX3" fmla="*/ 97722 w 123825"/>
                      <a:gd name="connsiteY3" fmla="*/ 175070 h 180975"/>
                    </a:gdLst>
                    <a:ahLst/>
                    <a:cxnLst>
                      <a:cxn ang="0">
                        <a:pos x="connsiteX0" y="connsiteY0"/>
                      </a:cxn>
                      <a:cxn ang="0">
                        <a:pos x="connsiteX1" y="connsiteY1"/>
                      </a:cxn>
                      <a:cxn ang="0">
                        <a:pos x="connsiteX2" y="connsiteY2"/>
                      </a:cxn>
                      <a:cxn ang="0">
                        <a:pos x="connsiteX3" y="connsiteY3"/>
                      </a:cxn>
                    </a:cxnLst>
                    <a:rect l="l" t="t" r="r" b="b"/>
                    <a:pathLst>
                      <a:path w="123825" h="180975">
                        <a:moveTo>
                          <a:pt x="9759" y="22713"/>
                        </a:moveTo>
                        <a:lnTo>
                          <a:pt x="32196" y="9759"/>
                        </a:lnTo>
                        <a:lnTo>
                          <a:pt x="120159" y="162116"/>
                        </a:lnTo>
                        <a:lnTo>
                          <a:pt x="97722" y="175070"/>
                        </a:lnTo>
                        <a:close/>
                      </a:path>
                    </a:pathLst>
                  </a:custGeom>
                  <a:solidFill>
                    <a:sysClr val="windowText" lastClr="000000">
                      <a:lumMod val="75000"/>
                      <a:lumOff val="25000"/>
                    </a:sys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77" name="Freeform: Shape 261">
                    <a:extLst>
                      <a:ext uri="{FF2B5EF4-FFF2-40B4-BE49-F238E27FC236}">
                        <a16:creationId xmlns:a16="http://schemas.microsoft.com/office/drawing/2014/main" xmlns="" id="{B6DD80B6-3C11-4F2F-A3DB-F0079AC0B583}"/>
                      </a:ext>
                    </a:extLst>
                  </p:cNvPr>
                  <p:cNvSpPr/>
                  <p:nvPr/>
                </p:nvSpPr>
                <p:spPr>
                  <a:xfrm>
                    <a:off x="-1989481" y="1535241"/>
                    <a:ext cx="533399" cy="771523"/>
                  </a:xfrm>
                  <a:custGeom>
                    <a:avLst/>
                    <a:gdLst>
                      <a:gd name="connsiteX0" fmla="*/ 369189 w 533400"/>
                      <a:gd name="connsiteY0" fmla="*/ 150019 h 771525"/>
                      <a:gd name="connsiteX1" fmla="*/ 369189 w 533400"/>
                      <a:gd name="connsiteY1" fmla="*/ 7144 h 771525"/>
                      <a:gd name="connsiteX2" fmla="*/ 7239 w 533400"/>
                      <a:gd name="connsiteY2" fmla="*/ 7144 h 771525"/>
                      <a:gd name="connsiteX3" fmla="*/ 7239 w 533400"/>
                      <a:gd name="connsiteY3" fmla="*/ 362903 h 771525"/>
                      <a:gd name="connsiteX4" fmla="*/ 18574 w 533400"/>
                      <a:gd name="connsiteY4" fmla="*/ 382429 h 771525"/>
                      <a:gd name="connsiteX5" fmla="*/ 7239 w 533400"/>
                      <a:gd name="connsiteY5" fmla="*/ 389001 h 771525"/>
                      <a:gd name="connsiteX6" fmla="*/ 7239 w 533400"/>
                      <a:gd name="connsiteY6" fmla="*/ 390144 h 771525"/>
                      <a:gd name="connsiteX7" fmla="*/ 108966 w 533400"/>
                      <a:gd name="connsiteY7" fmla="*/ 566357 h 771525"/>
                      <a:gd name="connsiteX8" fmla="*/ 85344 w 533400"/>
                      <a:gd name="connsiteY8" fmla="*/ 579977 h 771525"/>
                      <a:gd name="connsiteX9" fmla="*/ 105442 w 533400"/>
                      <a:gd name="connsiteY9" fmla="*/ 614839 h 771525"/>
                      <a:gd name="connsiteX10" fmla="*/ 80677 w 533400"/>
                      <a:gd name="connsiteY10" fmla="*/ 629126 h 771525"/>
                      <a:gd name="connsiteX11" fmla="*/ 60579 w 533400"/>
                      <a:gd name="connsiteY11" fmla="*/ 594265 h 771525"/>
                      <a:gd name="connsiteX12" fmla="*/ 36862 w 533400"/>
                      <a:gd name="connsiteY12" fmla="*/ 607886 h 771525"/>
                      <a:gd name="connsiteX13" fmla="*/ 7144 w 533400"/>
                      <a:gd name="connsiteY13" fmla="*/ 556355 h 771525"/>
                      <a:gd name="connsiteX14" fmla="*/ 7144 w 533400"/>
                      <a:gd name="connsiteY14" fmla="*/ 769144 h 771525"/>
                      <a:gd name="connsiteX15" fmla="*/ 530543 w 533400"/>
                      <a:gd name="connsiteY15" fmla="*/ 769144 h 771525"/>
                      <a:gd name="connsiteX16" fmla="*/ 531114 w 533400"/>
                      <a:gd name="connsiteY16" fmla="*/ 150019 h 771525"/>
                      <a:gd name="connsiteX17" fmla="*/ 170783 w 533400"/>
                      <a:gd name="connsiteY17" fmla="*/ 197644 h 771525"/>
                      <a:gd name="connsiteX18" fmla="*/ 369189 w 533400"/>
                      <a:gd name="connsiteY18" fmla="*/ 197644 h 771525"/>
                      <a:gd name="connsiteX19" fmla="*/ 369189 w 533400"/>
                      <a:gd name="connsiteY19" fmla="*/ 226219 h 771525"/>
                      <a:gd name="connsiteX20" fmla="*/ 170783 w 533400"/>
                      <a:gd name="connsiteY20" fmla="*/ 226219 h 771525"/>
                      <a:gd name="connsiteX21" fmla="*/ 65437 w 533400"/>
                      <a:gd name="connsiteY21" fmla="*/ 302419 h 771525"/>
                      <a:gd name="connsiteX22" fmla="*/ 473964 w 533400"/>
                      <a:gd name="connsiteY22" fmla="*/ 302419 h 771525"/>
                      <a:gd name="connsiteX23" fmla="*/ 473964 w 533400"/>
                      <a:gd name="connsiteY23" fmla="*/ 330994 h 771525"/>
                      <a:gd name="connsiteX24" fmla="*/ 65437 w 533400"/>
                      <a:gd name="connsiteY24" fmla="*/ 330994 h 771525"/>
                      <a:gd name="connsiteX25" fmla="*/ 64008 w 533400"/>
                      <a:gd name="connsiteY25" fmla="*/ 369094 h 771525"/>
                      <a:gd name="connsiteX26" fmla="*/ 311658 w 533400"/>
                      <a:gd name="connsiteY26" fmla="*/ 369094 h 771525"/>
                      <a:gd name="connsiteX27" fmla="*/ 311658 w 533400"/>
                      <a:gd name="connsiteY27" fmla="*/ 397669 h 771525"/>
                      <a:gd name="connsiteX28" fmla="*/ 64008 w 533400"/>
                      <a:gd name="connsiteY28" fmla="*/ 397669 h 771525"/>
                      <a:gd name="connsiteX29" fmla="*/ 64008 w 533400"/>
                      <a:gd name="connsiteY29" fmla="*/ 464344 h 771525"/>
                      <a:gd name="connsiteX30" fmla="*/ 64008 w 533400"/>
                      <a:gd name="connsiteY30" fmla="*/ 435769 h 771525"/>
                      <a:gd name="connsiteX31" fmla="*/ 387858 w 533400"/>
                      <a:gd name="connsiteY31" fmla="*/ 435769 h 771525"/>
                      <a:gd name="connsiteX32" fmla="*/ 387858 w 533400"/>
                      <a:gd name="connsiteY32" fmla="*/ 464344 h 771525"/>
                      <a:gd name="connsiteX33" fmla="*/ 168307 w 533400"/>
                      <a:gd name="connsiteY33" fmla="*/ 683419 h 771525"/>
                      <a:gd name="connsiteX34" fmla="*/ 45339 w 533400"/>
                      <a:gd name="connsiteY34" fmla="*/ 683419 h 771525"/>
                      <a:gd name="connsiteX35" fmla="*/ 45339 w 533400"/>
                      <a:gd name="connsiteY35" fmla="*/ 654844 h 771525"/>
                      <a:gd name="connsiteX36" fmla="*/ 168307 w 533400"/>
                      <a:gd name="connsiteY36" fmla="*/ 654844 h 771525"/>
                      <a:gd name="connsiteX37" fmla="*/ 413099 w 533400"/>
                      <a:gd name="connsiteY37" fmla="*/ 726758 h 771525"/>
                      <a:gd name="connsiteX38" fmla="*/ 340614 w 533400"/>
                      <a:gd name="connsiteY38" fmla="*/ 654272 h 771525"/>
                      <a:gd name="connsiteX39" fmla="*/ 413099 w 533400"/>
                      <a:gd name="connsiteY39" fmla="*/ 581787 h 771525"/>
                      <a:gd name="connsiteX40" fmla="*/ 485585 w 533400"/>
                      <a:gd name="connsiteY40" fmla="*/ 654272 h 771525"/>
                      <a:gd name="connsiteX41" fmla="*/ 413099 w 533400"/>
                      <a:gd name="connsiteY41" fmla="*/ 726758 h 77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533400" h="771525">
                        <a:moveTo>
                          <a:pt x="369189" y="150019"/>
                        </a:moveTo>
                        <a:lnTo>
                          <a:pt x="369189" y="7144"/>
                        </a:lnTo>
                        <a:lnTo>
                          <a:pt x="7239" y="7144"/>
                        </a:lnTo>
                        <a:lnTo>
                          <a:pt x="7239" y="362903"/>
                        </a:lnTo>
                        <a:lnTo>
                          <a:pt x="18574" y="382429"/>
                        </a:lnTo>
                        <a:lnTo>
                          <a:pt x="7239" y="389001"/>
                        </a:lnTo>
                        <a:lnTo>
                          <a:pt x="7239" y="390144"/>
                        </a:lnTo>
                        <a:lnTo>
                          <a:pt x="108966" y="566357"/>
                        </a:lnTo>
                        <a:lnTo>
                          <a:pt x="85344" y="579977"/>
                        </a:lnTo>
                        <a:lnTo>
                          <a:pt x="105442" y="614839"/>
                        </a:lnTo>
                        <a:lnTo>
                          <a:pt x="80677" y="629126"/>
                        </a:lnTo>
                        <a:lnTo>
                          <a:pt x="60579" y="594265"/>
                        </a:lnTo>
                        <a:lnTo>
                          <a:pt x="36862" y="607886"/>
                        </a:lnTo>
                        <a:lnTo>
                          <a:pt x="7144" y="556355"/>
                        </a:lnTo>
                        <a:lnTo>
                          <a:pt x="7144" y="769144"/>
                        </a:lnTo>
                        <a:lnTo>
                          <a:pt x="530543" y="769144"/>
                        </a:lnTo>
                        <a:lnTo>
                          <a:pt x="531114" y="150019"/>
                        </a:lnTo>
                        <a:close/>
                        <a:moveTo>
                          <a:pt x="170783" y="197644"/>
                        </a:moveTo>
                        <a:lnTo>
                          <a:pt x="369189" y="197644"/>
                        </a:lnTo>
                        <a:lnTo>
                          <a:pt x="369189" y="226219"/>
                        </a:lnTo>
                        <a:lnTo>
                          <a:pt x="170783" y="226219"/>
                        </a:lnTo>
                        <a:close/>
                        <a:moveTo>
                          <a:pt x="65437" y="302419"/>
                        </a:moveTo>
                        <a:lnTo>
                          <a:pt x="473964" y="302419"/>
                        </a:lnTo>
                        <a:lnTo>
                          <a:pt x="473964" y="330994"/>
                        </a:lnTo>
                        <a:lnTo>
                          <a:pt x="65437" y="330994"/>
                        </a:lnTo>
                        <a:close/>
                        <a:moveTo>
                          <a:pt x="64008" y="369094"/>
                        </a:moveTo>
                        <a:lnTo>
                          <a:pt x="311658" y="369094"/>
                        </a:lnTo>
                        <a:lnTo>
                          <a:pt x="311658" y="397669"/>
                        </a:lnTo>
                        <a:lnTo>
                          <a:pt x="64008" y="397669"/>
                        </a:lnTo>
                        <a:close/>
                        <a:moveTo>
                          <a:pt x="64008" y="464344"/>
                        </a:moveTo>
                        <a:lnTo>
                          <a:pt x="64008" y="435769"/>
                        </a:lnTo>
                        <a:lnTo>
                          <a:pt x="387858" y="435769"/>
                        </a:lnTo>
                        <a:lnTo>
                          <a:pt x="387858" y="464344"/>
                        </a:lnTo>
                        <a:close/>
                        <a:moveTo>
                          <a:pt x="168307" y="683419"/>
                        </a:moveTo>
                        <a:lnTo>
                          <a:pt x="45339" y="683419"/>
                        </a:lnTo>
                        <a:lnTo>
                          <a:pt x="45339" y="654844"/>
                        </a:lnTo>
                        <a:lnTo>
                          <a:pt x="168307" y="654844"/>
                        </a:lnTo>
                        <a:close/>
                        <a:moveTo>
                          <a:pt x="413099" y="726758"/>
                        </a:moveTo>
                        <a:cubicBezTo>
                          <a:pt x="373067" y="726758"/>
                          <a:pt x="340614" y="694305"/>
                          <a:pt x="340614" y="654272"/>
                        </a:cubicBezTo>
                        <a:cubicBezTo>
                          <a:pt x="340614" y="614240"/>
                          <a:pt x="373067" y="581787"/>
                          <a:pt x="413099" y="581787"/>
                        </a:cubicBezTo>
                        <a:cubicBezTo>
                          <a:pt x="453132" y="581787"/>
                          <a:pt x="485585" y="614240"/>
                          <a:pt x="485585" y="654272"/>
                        </a:cubicBezTo>
                        <a:cubicBezTo>
                          <a:pt x="485532" y="694283"/>
                          <a:pt x="453110" y="726705"/>
                          <a:pt x="413099" y="726758"/>
                        </a:cubicBezTo>
                        <a:close/>
                      </a:path>
                    </a:pathLst>
                  </a:custGeom>
                  <a:solidFill>
                    <a:srgbClr val="965251"/>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78" name="Freeform: Shape 262">
                    <a:extLst>
                      <a:ext uri="{FF2B5EF4-FFF2-40B4-BE49-F238E27FC236}">
                        <a16:creationId xmlns:a16="http://schemas.microsoft.com/office/drawing/2014/main" xmlns="" id="{42D9B2FE-C03A-442A-83A6-DD4CF97E3147}"/>
                      </a:ext>
                    </a:extLst>
                  </p:cNvPr>
                  <p:cNvSpPr/>
                  <p:nvPr/>
                </p:nvSpPr>
                <p:spPr>
                  <a:xfrm>
                    <a:off x="-2182959" y="1685166"/>
                    <a:ext cx="171449" cy="247649"/>
                  </a:xfrm>
                  <a:custGeom>
                    <a:avLst/>
                    <a:gdLst>
                      <a:gd name="connsiteX0" fmla="*/ 57458 w 171450"/>
                      <a:gd name="connsiteY0" fmla="*/ 22003 h 247650"/>
                      <a:gd name="connsiteX1" fmla="*/ 34503 w 171450"/>
                      <a:gd name="connsiteY1" fmla="*/ 7144 h 247650"/>
                      <a:gd name="connsiteX2" fmla="*/ 26216 w 171450"/>
                      <a:gd name="connsiteY2" fmla="*/ 9335 h 247650"/>
                      <a:gd name="connsiteX3" fmla="*/ 16119 w 171450"/>
                      <a:gd name="connsiteY3" fmla="*/ 15145 h 247650"/>
                      <a:gd name="connsiteX4" fmla="*/ 7547 w 171450"/>
                      <a:gd name="connsiteY4" fmla="*/ 28194 h 247650"/>
                      <a:gd name="connsiteX5" fmla="*/ 8309 w 171450"/>
                      <a:gd name="connsiteY5" fmla="*/ 41053 h 247650"/>
                      <a:gd name="connsiteX6" fmla="*/ 8309 w 171450"/>
                      <a:gd name="connsiteY6" fmla="*/ 42196 h 247650"/>
                      <a:gd name="connsiteX7" fmla="*/ 11071 w 171450"/>
                      <a:gd name="connsiteY7" fmla="*/ 48673 h 247650"/>
                      <a:gd name="connsiteX8" fmla="*/ 126609 w 171450"/>
                      <a:gd name="connsiteY8" fmla="*/ 248698 h 247650"/>
                      <a:gd name="connsiteX9" fmla="*/ 173187 w 171450"/>
                      <a:gd name="connsiteY9" fmla="*/ 222123 h 247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1450" h="247650">
                        <a:moveTo>
                          <a:pt x="57458" y="22003"/>
                        </a:moveTo>
                        <a:cubicBezTo>
                          <a:pt x="52827" y="13472"/>
                          <a:pt x="44181" y="7876"/>
                          <a:pt x="34503" y="7144"/>
                        </a:cubicBezTo>
                        <a:cubicBezTo>
                          <a:pt x="31595" y="7131"/>
                          <a:pt x="28736" y="7886"/>
                          <a:pt x="26216" y="9335"/>
                        </a:cubicBezTo>
                        <a:lnTo>
                          <a:pt x="16119" y="15145"/>
                        </a:lnTo>
                        <a:cubicBezTo>
                          <a:pt x="11474" y="18015"/>
                          <a:pt x="8336" y="22792"/>
                          <a:pt x="7547" y="28194"/>
                        </a:cubicBezTo>
                        <a:cubicBezTo>
                          <a:pt x="6819" y="32482"/>
                          <a:pt x="7079" y="36881"/>
                          <a:pt x="8309" y="41053"/>
                        </a:cubicBezTo>
                        <a:lnTo>
                          <a:pt x="8309" y="42196"/>
                        </a:lnTo>
                        <a:cubicBezTo>
                          <a:pt x="8995" y="44448"/>
                          <a:pt x="9921" y="46619"/>
                          <a:pt x="11071" y="48673"/>
                        </a:cubicBezTo>
                        <a:lnTo>
                          <a:pt x="126609" y="248698"/>
                        </a:lnTo>
                        <a:lnTo>
                          <a:pt x="173187" y="222123"/>
                        </a:lnTo>
                        <a:close/>
                      </a:path>
                    </a:pathLst>
                  </a:custGeom>
                  <a:solidFill>
                    <a:sysClr val="windowText" lastClr="000000">
                      <a:lumMod val="75000"/>
                      <a:lumOff val="25000"/>
                    </a:sys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79" name="Freeform: Shape 263">
                    <a:extLst>
                      <a:ext uri="{FF2B5EF4-FFF2-40B4-BE49-F238E27FC236}">
                        <a16:creationId xmlns:a16="http://schemas.microsoft.com/office/drawing/2014/main" xmlns="" id="{88892A81-6CFF-4937-867A-21B8FD4C90F7}"/>
                      </a:ext>
                    </a:extLst>
                  </p:cNvPr>
                  <p:cNvSpPr/>
                  <p:nvPr/>
                </p:nvSpPr>
                <p:spPr>
                  <a:xfrm>
                    <a:off x="-2244328" y="1727650"/>
                    <a:ext cx="95250" cy="247649"/>
                  </a:xfrm>
                  <a:custGeom>
                    <a:avLst/>
                    <a:gdLst>
                      <a:gd name="connsiteX0" fmla="*/ 41005 w 95250"/>
                      <a:gd name="connsiteY0" fmla="*/ 87440 h 247650"/>
                      <a:gd name="connsiteX1" fmla="*/ 55198 w 95250"/>
                      <a:gd name="connsiteY1" fmla="*/ 32861 h 247650"/>
                      <a:gd name="connsiteX2" fmla="*/ 48054 w 95250"/>
                      <a:gd name="connsiteY2" fmla="*/ 20479 h 247650"/>
                      <a:gd name="connsiteX3" fmla="*/ 42529 w 95250"/>
                      <a:gd name="connsiteY3" fmla="*/ 7144 h 247650"/>
                      <a:gd name="connsiteX4" fmla="*/ 41482 w 95250"/>
                      <a:gd name="connsiteY4" fmla="*/ 7715 h 247650"/>
                      <a:gd name="connsiteX5" fmla="*/ 16336 w 95250"/>
                      <a:gd name="connsiteY5" fmla="*/ 101727 h 247650"/>
                      <a:gd name="connsiteX6" fmla="*/ 63961 w 95250"/>
                      <a:gd name="connsiteY6" fmla="*/ 184404 h 247650"/>
                      <a:gd name="connsiteX7" fmla="*/ 54436 w 95250"/>
                      <a:gd name="connsiteY7" fmla="*/ 220790 h 247650"/>
                      <a:gd name="connsiteX8" fmla="*/ 68723 w 95250"/>
                      <a:gd name="connsiteY8" fmla="*/ 245554 h 247650"/>
                      <a:gd name="connsiteX9" fmla="*/ 88916 w 95250"/>
                      <a:gd name="connsiteY9" fmla="*/ 170212 h 247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5250" h="247650">
                        <a:moveTo>
                          <a:pt x="41005" y="87440"/>
                        </a:moveTo>
                        <a:cubicBezTo>
                          <a:pt x="30094" y="68416"/>
                          <a:pt x="36402" y="44160"/>
                          <a:pt x="55198" y="32861"/>
                        </a:cubicBezTo>
                        <a:lnTo>
                          <a:pt x="48054" y="20479"/>
                        </a:lnTo>
                        <a:cubicBezTo>
                          <a:pt x="45692" y="16268"/>
                          <a:pt x="43837" y="11792"/>
                          <a:pt x="42529" y="7144"/>
                        </a:cubicBezTo>
                        <a:lnTo>
                          <a:pt x="41482" y="7715"/>
                        </a:lnTo>
                        <a:cubicBezTo>
                          <a:pt x="8647" y="26785"/>
                          <a:pt x="-2594" y="68811"/>
                          <a:pt x="16336" y="101727"/>
                        </a:cubicBezTo>
                        <a:lnTo>
                          <a:pt x="63961" y="184404"/>
                        </a:lnTo>
                        <a:cubicBezTo>
                          <a:pt x="71334" y="197088"/>
                          <a:pt x="67078" y="213346"/>
                          <a:pt x="54436" y="220790"/>
                        </a:cubicBezTo>
                        <a:lnTo>
                          <a:pt x="68723" y="245554"/>
                        </a:lnTo>
                        <a:cubicBezTo>
                          <a:pt x="95063" y="230293"/>
                          <a:pt x="104092" y="196600"/>
                          <a:pt x="88916" y="170212"/>
                        </a:cubicBezTo>
                        <a:close/>
                      </a:path>
                    </a:pathLst>
                  </a:custGeom>
                  <a:solidFill>
                    <a:sysClr val="windowText" lastClr="000000">
                      <a:lumMod val="75000"/>
                      <a:lumOff val="25000"/>
                    </a:sys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grpSp>
            <p:grpSp>
              <p:nvGrpSpPr>
                <p:cNvPr id="71" name="Group 70">
                  <a:extLst>
                    <a:ext uri="{FF2B5EF4-FFF2-40B4-BE49-F238E27FC236}">
                      <a16:creationId xmlns:a16="http://schemas.microsoft.com/office/drawing/2014/main" xmlns="" id="{B0E1A056-AE87-4497-AF6E-938D3DC8FE87}"/>
                    </a:ext>
                  </a:extLst>
                </p:cNvPr>
                <p:cNvGrpSpPr/>
                <p:nvPr/>
              </p:nvGrpSpPr>
              <p:grpSpPr>
                <a:xfrm>
                  <a:off x="6827826" y="2253216"/>
                  <a:ext cx="3388555" cy="580527"/>
                  <a:chOff x="5261618" y="1287639"/>
                  <a:chExt cx="3388555" cy="580527"/>
                </a:xfrm>
              </p:grpSpPr>
              <p:sp>
                <p:nvSpPr>
                  <p:cNvPr id="72" name="Rectangle 71">
                    <a:extLst>
                      <a:ext uri="{FF2B5EF4-FFF2-40B4-BE49-F238E27FC236}">
                        <a16:creationId xmlns:a16="http://schemas.microsoft.com/office/drawing/2014/main" xmlns="" id="{68AEF48C-6B10-4E5E-892D-C1AD69072060}"/>
                      </a:ext>
                    </a:extLst>
                  </p:cNvPr>
                  <p:cNvSpPr/>
                  <p:nvPr/>
                </p:nvSpPr>
                <p:spPr>
                  <a:xfrm>
                    <a:off x="5412116" y="1287639"/>
                    <a:ext cx="1434760" cy="307777"/>
                  </a:xfrm>
                  <a:prstGeom prst="rect">
                    <a:avLst/>
                  </a:prstGeom>
                  <a:ln>
                    <a:noFill/>
                  </a:ln>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73" name="Rectangle 72">
                    <a:extLst>
                      <a:ext uri="{FF2B5EF4-FFF2-40B4-BE49-F238E27FC236}">
                        <a16:creationId xmlns:a16="http://schemas.microsoft.com/office/drawing/2014/main" xmlns="" id="{248C2AF2-07EA-4EBB-B77E-D4F15DB6FFC8}"/>
                      </a:ext>
                    </a:extLst>
                  </p:cNvPr>
                  <p:cNvSpPr/>
                  <p:nvPr/>
                </p:nvSpPr>
                <p:spPr>
                  <a:xfrm>
                    <a:off x="5261618" y="1291922"/>
                    <a:ext cx="3388555" cy="576244"/>
                  </a:xfrm>
                  <a:prstGeom prst="rect">
                    <a:avLst/>
                  </a:prstGeom>
                  <a:ln>
                    <a:noFill/>
                  </a:ln>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ZA" sz="1200" b="0" i="0" u="none" strike="noStrike" kern="1200" cap="none" spc="0" normalizeH="0" baseline="0" noProof="0" dirty="0">
                        <a:ln>
                          <a:noFill/>
                        </a:ln>
                        <a:solidFill>
                          <a:srgbClr val="5B9BD5">
                            <a:lumMod val="75000"/>
                          </a:srgbClr>
                        </a:solidFill>
                        <a:effectLst/>
                        <a:uLnTx/>
                        <a:uFillTx/>
                        <a:latin typeface="Century Gothic" panose="020B0502020202020204" pitchFamily="34" charset="0"/>
                        <a:ea typeface="+mn-ea"/>
                        <a:cs typeface="+mn-cs"/>
                      </a:rPr>
                      <a:t>Conduct </a:t>
                    </a:r>
                    <a:r>
                      <a:rPr kumimoji="0" lang="en-ZA" sz="1300" b="0" i="0" u="none" strike="noStrike" kern="1200" cap="none" spc="0" normalizeH="0" baseline="0" noProof="0" dirty="0">
                        <a:ln>
                          <a:noFill/>
                        </a:ln>
                        <a:solidFill>
                          <a:srgbClr val="5B9BD5">
                            <a:lumMod val="75000"/>
                          </a:srgbClr>
                        </a:solidFill>
                        <a:effectLst/>
                        <a:uLnTx/>
                        <a:uFillTx/>
                        <a:latin typeface="Century Gothic" panose="020B0502020202020204" pitchFamily="34" charset="0"/>
                        <a:ea typeface="+mn-ea"/>
                        <a:cs typeface="+mn-cs"/>
                      </a:rPr>
                      <a:t>regular</a:t>
                    </a:r>
                    <a:r>
                      <a:rPr kumimoji="0" lang="en-ZA" sz="1200" b="0" i="0" u="none" strike="noStrike" kern="1200" cap="none" spc="0" normalizeH="0" baseline="0" noProof="0" dirty="0">
                        <a:ln>
                          <a:noFill/>
                        </a:ln>
                        <a:solidFill>
                          <a:srgbClr val="5B9BD5">
                            <a:lumMod val="75000"/>
                          </a:srgbClr>
                        </a:solidFill>
                        <a:effectLst/>
                        <a:uLnTx/>
                        <a:uFillTx/>
                        <a:latin typeface="Century Gothic" panose="020B0502020202020204" pitchFamily="34" charset="0"/>
                        <a:ea typeface="+mn-ea"/>
                        <a:cs typeface="+mn-cs"/>
                      </a:rPr>
                      <a:t> cybersecurity risk assessments to inform adaptive security strategies and ensure proactive defence</a:t>
                    </a:r>
                    <a:r>
                      <a:rPr kumimoji="0" lang="en-US" sz="1200" b="0" i="0" u="none" strike="noStrike" kern="0" cap="none" spc="0" normalizeH="0" baseline="0" noProof="0" dirty="0">
                        <a:ln>
                          <a:noFill/>
                        </a:ln>
                        <a:solidFill>
                          <a:srgbClr val="5B9BD5">
                            <a:lumMod val="75000"/>
                          </a:srgbClr>
                        </a:solidFill>
                        <a:effectLst/>
                        <a:uLnTx/>
                        <a:uFillTx/>
                        <a:latin typeface="Century Gothic" panose="020B0502020202020204" pitchFamily="34" charset="0"/>
                        <a:ea typeface="+mn-ea"/>
                        <a:cs typeface="Arial" panose="020B0604020202020204" pitchFamily="34" charset="0"/>
                      </a:rPr>
                      <a:t>.</a:t>
                    </a:r>
                  </a:p>
                </p:txBody>
              </p:sp>
            </p:grpSp>
          </p:grpSp>
        </p:grpSp>
        <p:grpSp>
          <p:nvGrpSpPr>
            <p:cNvPr id="14" name="Group 13">
              <a:extLst>
                <a:ext uri="{FF2B5EF4-FFF2-40B4-BE49-F238E27FC236}">
                  <a16:creationId xmlns:a16="http://schemas.microsoft.com/office/drawing/2014/main" xmlns="" id="{752362F6-CA35-45F1-89AF-0783BE67C0E2}"/>
                </a:ext>
              </a:extLst>
            </p:cNvPr>
            <p:cNvGrpSpPr/>
            <p:nvPr/>
          </p:nvGrpSpPr>
          <p:grpSpPr>
            <a:xfrm>
              <a:off x="6052410" y="3262729"/>
              <a:ext cx="4980143" cy="974799"/>
              <a:chOff x="6052410" y="3262729"/>
              <a:chExt cx="4980143" cy="974799"/>
            </a:xfrm>
          </p:grpSpPr>
          <p:grpSp>
            <p:nvGrpSpPr>
              <p:cNvPr id="50" name="Group 49">
                <a:extLst>
                  <a:ext uri="{FF2B5EF4-FFF2-40B4-BE49-F238E27FC236}">
                    <a16:creationId xmlns:a16="http://schemas.microsoft.com/office/drawing/2014/main" xmlns="" id="{16E3BE78-9F6B-4A14-ADB4-29355F3FEA35}"/>
                  </a:ext>
                </a:extLst>
              </p:cNvPr>
              <p:cNvGrpSpPr/>
              <p:nvPr/>
            </p:nvGrpSpPr>
            <p:grpSpPr>
              <a:xfrm>
                <a:off x="6052410" y="3262729"/>
                <a:ext cx="4980143" cy="771457"/>
                <a:chOff x="6010572" y="3498031"/>
                <a:chExt cx="5274899" cy="817117"/>
              </a:xfrm>
            </p:grpSpPr>
            <p:sp>
              <p:nvSpPr>
                <p:cNvPr id="62" name="Rectangle: Rounded Corners 248">
                  <a:extLst>
                    <a:ext uri="{FF2B5EF4-FFF2-40B4-BE49-F238E27FC236}">
                      <a16:creationId xmlns:a16="http://schemas.microsoft.com/office/drawing/2014/main" xmlns="" id="{5E646184-3739-4751-AA17-7962229845C4}"/>
                    </a:ext>
                  </a:extLst>
                </p:cNvPr>
                <p:cNvSpPr/>
                <p:nvPr/>
              </p:nvSpPr>
              <p:spPr>
                <a:xfrm>
                  <a:off x="6218073" y="3498031"/>
                  <a:ext cx="5067398" cy="817117"/>
                </a:xfrm>
                <a:prstGeom prst="roundRect">
                  <a:avLst>
                    <a:gd name="adj" fmla="val 50000"/>
                  </a:avLst>
                </a:prstGeom>
                <a:noFill/>
                <a:ln w="12700" cap="flat" cmpd="sng" algn="ctr">
                  <a:solidFill>
                    <a:sysClr val="window" lastClr="FFFFFF">
                      <a:lumMod val="8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63" name="Group 62">
                  <a:extLst>
                    <a:ext uri="{FF2B5EF4-FFF2-40B4-BE49-F238E27FC236}">
                      <a16:creationId xmlns:a16="http://schemas.microsoft.com/office/drawing/2014/main" xmlns="" id="{B1CAFCC3-1586-4798-9A9D-6CD5730C03ED}"/>
                    </a:ext>
                  </a:extLst>
                </p:cNvPr>
                <p:cNvGrpSpPr/>
                <p:nvPr/>
              </p:nvGrpSpPr>
              <p:grpSpPr>
                <a:xfrm>
                  <a:off x="6010572" y="3583110"/>
                  <a:ext cx="646960" cy="646958"/>
                  <a:chOff x="6036198" y="3623235"/>
                  <a:chExt cx="595708" cy="595707"/>
                </a:xfrm>
              </p:grpSpPr>
              <p:grpSp>
                <p:nvGrpSpPr>
                  <p:cNvPr id="64" name="Group 63">
                    <a:extLst>
                      <a:ext uri="{FF2B5EF4-FFF2-40B4-BE49-F238E27FC236}">
                        <a16:creationId xmlns:a16="http://schemas.microsoft.com/office/drawing/2014/main" xmlns="" id="{2B56463B-A10D-45AB-924D-0B89963824A6}"/>
                      </a:ext>
                    </a:extLst>
                  </p:cNvPr>
                  <p:cNvGrpSpPr/>
                  <p:nvPr/>
                </p:nvGrpSpPr>
                <p:grpSpPr>
                  <a:xfrm>
                    <a:off x="6036198" y="3623235"/>
                    <a:ext cx="595708" cy="595707"/>
                    <a:chOff x="436100" y="3180450"/>
                    <a:chExt cx="781988" cy="781988"/>
                  </a:xfrm>
                </p:grpSpPr>
                <p:sp>
                  <p:nvSpPr>
                    <p:cNvPr id="66" name="Teardrop 65">
                      <a:extLst>
                        <a:ext uri="{FF2B5EF4-FFF2-40B4-BE49-F238E27FC236}">
                          <a16:creationId xmlns:a16="http://schemas.microsoft.com/office/drawing/2014/main" xmlns="" id="{F290B007-E879-4CC9-9F3D-8F88CC720B4E}"/>
                        </a:ext>
                      </a:extLst>
                    </p:cNvPr>
                    <p:cNvSpPr/>
                    <p:nvPr/>
                  </p:nvSpPr>
                  <p:spPr>
                    <a:xfrm rot="2574110">
                      <a:off x="436100" y="3180450"/>
                      <a:ext cx="781988" cy="781988"/>
                    </a:xfrm>
                    <a:prstGeom prst="teardrop">
                      <a:avLst/>
                    </a:prstGeom>
                    <a:solidFill>
                      <a:srgbClr val="00B3CA"/>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67" name="Oval 66">
                      <a:extLst>
                        <a:ext uri="{FF2B5EF4-FFF2-40B4-BE49-F238E27FC236}">
                          <a16:creationId xmlns:a16="http://schemas.microsoft.com/office/drawing/2014/main" xmlns="" id="{294B6DE7-BB47-4A65-BBBB-37907FBC7EC7}"/>
                        </a:ext>
                      </a:extLst>
                    </p:cNvPr>
                    <p:cNvSpPr/>
                    <p:nvPr/>
                  </p:nvSpPr>
                  <p:spPr>
                    <a:xfrm>
                      <a:off x="486110" y="3233204"/>
                      <a:ext cx="681112" cy="681112"/>
                    </a:xfrm>
                    <a:prstGeom prst="ellipse">
                      <a:avLst/>
                    </a:prstGeom>
                    <a:solidFill>
                      <a:sysClr val="window" lastClr="FFFFFF"/>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65" name="TextBox 64">
                    <a:extLst>
                      <a:ext uri="{FF2B5EF4-FFF2-40B4-BE49-F238E27FC236}">
                        <a16:creationId xmlns:a16="http://schemas.microsoft.com/office/drawing/2014/main" xmlns="" id="{6300C312-E266-44CF-BABB-9E5D8950C961}"/>
                      </a:ext>
                    </a:extLst>
                  </p:cNvPr>
                  <p:cNvSpPr txBox="1"/>
                  <p:nvPr/>
                </p:nvSpPr>
                <p:spPr>
                  <a:xfrm>
                    <a:off x="6145183" y="3772769"/>
                    <a:ext cx="377085" cy="300169"/>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Century Gothic" panose="020B0502020202020204" pitchFamily="34" charset="0"/>
                        <a:ea typeface="+mn-ea"/>
                        <a:cs typeface="Arial" panose="020B0604020202020204" pitchFamily="34" charset="0"/>
                      </a:rPr>
                      <a:t>05</a:t>
                    </a:r>
                  </a:p>
                </p:txBody>
              </p:sp>
            </p:grpSp>
          </p:grpSp>
          <p:grpSp>
            <p:nvGrpSpPr>
              <p:cNvPr id="51" name="Group 50">
                <a:extLst>
                  <a:ext uri="{FF2B5EF4-FFF2-40B4-BE49-F238E27FC236}">
                    <a16:creationId xmlns:a16="http://schemas.microsoft.com/office/drawing/2014/main" xmlns="" id="{9C338629-C9B8-4269-9300-412B04A8360E}"/>
                  </a:ext>
                </a:extLst>
              </p:cNvPr>
              <p:cNvGrpSpPr/>
              <p:nvPr/>
            </p:nvGrpSpPr>
            <p:grpSpPr>
              <a:xfrm>
                <a:off x="6873589" y="3299457"/>
                <a:ext cx="3872590" cy="938071"/>
                <a:chOff x="6873589" y="3290879"/>
                <a:chExt cx="3872590" cy="938071"/>
              </a:xfrm>
            </p:grpSpPr>
            <p:grpSp>
              <p:nvGrpSpPr>
                <p:cNvPr id="52" name="Group 51">
                  <a:extLst>
                    <a:ext uri="{FF2B5EF4-FFF2-40B4-BE49-F238E27FC236}">
                      <a16:creationId xmlns:a16="http://schemas.microsoft.com/office/drawing/2014/main" xmlns="" id="{422BD4CA-7611-4551-AA75-8A8609CDC8D5}"/>
                    </a:ext>
                  </a:extLst>
                </p:cNvPr>
                <p:cNvGrpSpPr/>
                <p:nvPr/>
              </p:nvGrpSpPr>
              <p:grpSpPr>
                <a:xfrm>
                  <a:off x="10319765" y="3510884"/>
                  <a:ext cx="426414" cy="257990"/>
                  <a:chOff x="1214574" y="2501310"/>
                  <a:chExt cx="566876" cy="342970"/>
                </a:xfrm>
              </p:grpSpPr>
              <p:grpSp>
                <p:nvGrpSpPr>
                  <p:cNvPr id="56" name="Group 55">
                    <a:extLst>
                      <a:ext uri="{FF2B5EF4-FFF2-40B4-BE49-F238E27FC236}">
                        <a16:creationId xmlns:a16="http://schemas.microsoft.com/office/drawing/2014/main" xmlns="" id="{DD6AADE9-B775-42E0-94A0-1772EDB4CFC4}"/>
                      </a:ext>
                    </a:extLst>
                  </p:cNvPr>
                  <p:cNvGrpSpPr/>
                  <p:nvPr/>
                </p:nvGrpSpPr>
                <p:grpSpPr>
                  <a:xfrm>
                    <a:off x="1214574" y="2622232"/>
                    <a:ext cx="566876" cy="222048"/>
                    <a:chOff x="2028497" y="3186239"/>
                    <a:chExt cx="4419929" cy="1731322"/>
                  </a:xfrm>
                  <a:solidFill>
                    <a:srgbClr val="4472C4"/>
                  </a:solidFill>
                </p:grpSpPr>
                <p:sp>
                  <p:nvSpPr>
                    <p:cNvPr id="60" name="Rectangle 112">
                      <a:extLst>
                        <a:ext uri="{FF2B5EF4-FFF2-40B4-BE49-F238E27FC236}">
                          <a16:creationId xmlns:a16="http://schemas.microsoft.com/office/drawing/2014/main" xmlns="" id="{6F225703-99B8-4998-AC55-B6CB7CF9F8C6}"/>
                        </a:ext>
                      </a:extLst>
                    </p:cNvPr>
                    <p:cNvSpPr/>
                    <p:nvPr/>
                  </p:nvSpPr>
                  <p:spPr>
                    <a:xfrm>
                      <a:off x="2028497" y="3749041"/>
                      <a:ext cx="1369546" cy="1168520"/>
                    </a:xfrm>
                    <a:custGeom>
                      <a:avLst/>
                      <a:gdLst>
                        <a:gd name="connsiteX0" fmla="*/ 0 w 2535570"/>
                        <a:gd name="connsiteY0" fmla="*/ 0 h 1801517"/>
                        <a:gd name="connsiteX1" fmla="*/ 2535570 w 2535570"/>
                        <a:gd name="connsiteY1" fmla="*/ 0 h 1801517"/>
                        <a:gd name="connsiteX2" fmla="*/ 2535570 w 2535570"/>
                        <a:gd name="connsiteY2" fmla="*/ 1801517 h 1801517"/>
                        <a:gd name="connsiteX3" fmla="*/ 0 w 2535570"/>
                        <a:gd name="connsiteY3" fmla="*/ 1801517 h 1801517"/>
                        <a:gd name="connsiteX4" fmla="*/ 0 w 2535570"/>
                        <a:gd name="connsiteY4" fmla="*/ 0 h 1801517"/>
                        <a:gd name="connsiteX0" fmla="*/ 0 w 3396630"/>
                        <a:gd name="connsiteY0" fmla="*/ 982980 h 1801517"/>
                        <a:gd name="connsiteX1" fmla="*/ 3396630 w 3396630"/>
                        <a:gd name="connsiteY1" fmla="*/ 0 h 1801517"/>
                        <a:gd name="connsiteX2" fmla="*/ 3396630 w 3396630"/>
                        <a:gd name="connsiteY2" fmla="*/ 1801517 h 1801517"/>
                        <a:gd name="connsiteX3" fmla="*/ 861060 w 3396630"/>
                        <a:gd name="connsiteY3" fmla="*/ 1801517 h 1801517"/>
                        <a:gd name="connsiteX4" fmla="*/ 0 w 3396630"/>
                        <a:gd name="connsiteY4" fmla="*/ 982980 h 1801517"/>
                        <a:gd name="connsiteX0" fmla="*/ 0 w 3396630"/>
                        <a:gd name="connsiteY0" fmla="*/ 982980 h 1801517"/>
                        <a:gd name="connsiteX1" fmla="*/ 463242 w 3396630"/>
                        <a:gd name="connsiteY1" fmla="*/ 632997 h 1801517"/>
                        <a:gd name="connsiteX2" fmla="*/ 3396630 w 3396630"/>
                        <a:gd name="connsiteY2" fmla="*/ 0 h 1801517"/>
                        <a:gd name="connsiteX3" fmla="*/ 3396630 w 3396630"/>
                        <a:gd name="connsiteY3" fmla="*/ 1801517 h 1801517"/>
                        <a:gd name="connsiteX4" fmla="*/ 861060 w 3396630"/>
                        <a:gd name="connsiteY4" fmla="*/ 1801517 h 1801517"/>
                        <a:gd name="connsiteX5" fmla="*/ 0 w 3396630"/>
                        <a:gd name="connsiteY5" fmla="*/ 982980 h 1801517"/>
                        <a:gd name="connsiteX0" fmla="*/ 0 w 3396630"/>
                        <a:gd name="connsiteY0" fmla="*/ 982980 h 1801517"/>
                        <a:gd name="connsiteX1" fmla="*/ 463242 w 3396630"/>
                        <a:gd name="connsiteY1" fmla="*/ 632997 h 1801517"/>
                        <a:gd name="connsiteX2" fmla="*/ 3396630 w 3396630"/>
                        <a:gd name="connsiteY2" fmla="*/ 0 h 1801517"/>
                        <a:gd name="connsiteX3" fmla="*/ 3396630 w 3396630"/>
                        <a:gd name="connsiteY3" fmla="*/ 1801517 h 1801517"/>
                        <a:gd name="connsiteX4" fmla="*/ 1362402 w 3396630"/>
                        <a:gd name="connsiteY4" fmla="*/ 1394997 h 1801517"/>
                        <a:gd name="connsiteX5" fmla="*/ 861060 w 3396630"/>
                        <a:gd name="connsiteY5" fmla="*/ 1801517 h 1801517"/>
                        <a:gd name="connsiteX6" fmla="*/ 0 w 3396630"/>
                        <a:gd name="connsiteY6" fmla="*/ 982980 h 1801517"/>
                        <a:gd name="connsiteX0" fmla="*/ 0 w 3396630"/>
                        <a:gd name="connsiteY0" fmla="*/ 982980 h 1801517"/>
                        <a:gd name="connsiteX1" fmla="*/ 463242 w 3396630"/>
                        <a:gd name="connsiteY1" fmla="*/ 632997 h 1801517"/>
                        <a:gd name="connsiteX2" fmla="*/ 3396630 w 3396630"/>
                        <a:gd name="connsiteY2" fmla="*/ 0 h 1801517"/>
                        <a:gd name="connsiteX3" fmla="*/ 3396630 w 3396630"/>
                        <a:gd name="connsiteY3" fmla="*/ 1801517 h 1801517"/>
                        <a:gd name="connsiteX4" fmla="*/ 1362402 w 3396630"/>
                        <a:gd name="connsiteY4" fmla="*/ 1394997 h 1801517"/>
                        <a:gd name="connsiteX5" fmla="*/ 861060 w 3396630"/>
                        <a:gd name="connsiteY5" fmla="*/ 1801517 h 1801517"/>
                        <a:gd name="connsiteX6" fmla="*/ 0 w 3396630"/>
                        <a:gd name="connsiteY6" fmla="*/ 982980 h 1801517"/>
                        <a:gd name="connsiteX0" fmla="*/ 0 w 3396630"/>
                        <a:gd name="connsiteY0" fmla="*/ 982980 h 1801517"/>
                        <a:gd name="connsiteX1" fmla="*/ 463242 w 3396630"/>
                        <a:gd name="connsiteY1" fmla="*/ 632997 h 1801517"/>
                        <a:gd name="connsiteX2" fmla="*/ 3396630 w 3396630"/>
                        <a:gd name="connsiteY2" fmla="*/ 0 h 1801517"/>
                        <a:gd name="connsiteX3" fmla="*/ 3396630 w 3396630"/>
                        <a:gd name="connsiteY3" fmla="*/ 1801517 h 1801517"/>
                        <a:gd name="connsiteX4" fmla="*/ 1362402 w 3396630"/>
                        <a:gd name="connsiteY4" fmla="*/ 1394997 h 1801517"/>
                        <a:gd name="connsiteX5" fmla="*/ 861060 w 3396630"/>
                        <a:gd name="connsiteY5" fmla="*/ 1801517 h 1801517"/>
                        <a:gd name="connsiteX6" fmla="*/ 0 w 3396630"/>
                        <a:gd name="connsiteY6" fmla="*/ 982980 h 1801517"/>
                        <a:gd name="connsiteX0" fmla="*/ 0 w 3396630"/>
                        <a:gd name="connsiteY0" fmla="*/ 982980 h 1801517"/>
                        <a:gd name="connsiteX1" fmla="*/ 463242 w 3396630"/>
                        <a:gd name="connsiteY1" fmla="*/ 632997 h 1801517"/>
                        <a:gd name="connsiteX2" fmla="*/ 3396630 w 3396630"/>
                        <a:gd name="connsiteY2" fmla="*/ 0 h 1801517"/>
                        <a:gd name="connsiteX3" fmla="*/ 3396630 w 3396630"/>
                        <a:gd name="connsiteY3" fmla="*/ 1801517 h 1801517"/>
                        <a:gd name="connsiteX4" fmla="*/ 1362402 w 3396630"/>
                        <a:gd name="connsiteY4" fmla="*/ 1394997 h 1801517"/>
                        <a:gd name="connsiteX5" fmla="*/ 861060 w 3396630"/>
                        <a:gd name="connsiteY5" fmla="*/ 1801517 h 1801517"/>
                        <a:gd name="connsiteX6" fmla="*/ 0 w 3396630"/>
                        <a:gd name="connsiteY6" fmla="*/ 982980 h 1801517"/>
                        <a:gd name="connsiteX0" fmla="*/ 0 w 3396630"/>
                        <a:gd name="connsiteY0" fmla="*/ 982980 h 1801517"/>
                        <a:gd name="connsiteX1" fmla="*/ 463242 w 3396630"/>
                        <a:gd name="connsiteY1" fmla="*/ 632997 h 1801517"/>
                        <a:gd name="connsiteX2" fmla="*/ 3396630 w 3396630"/>
                        <a:gd name="connsiteY2" fmla="*/ 0 h 1801517"/>
                        <a:gd name="connsiteX3" fmla="*/ 3396630 w 3396630"/>
                        <a:gd name="connsiteY3" fmla="*/ 1801517 h 1801517"/>
                        <a:gd name="connsiteX4" fmla="*/ 1362402 w 3396630"/>
                        <a:gd name="connsiteY4" fmla="*/ 1394997 h 1801517"/>
                        <a:gd name="connsiteX5" fmla="*/ 861060 w 3396630"/>
                        <a:gd name="connsiteY5" fmla="*/ 1801517 h 1801517"/>
                        <a:gd name="connsiteX6" fmla="*/ 0 w 3396630"/>
                        <a:gd name="connsiteY6" fmla="*/ 982980 h 1801517"/>
                        <a:gd name="connsiteX0" fmla="*/ 0 w 3396630"/>
                        <a:gd name="connsiteY0" fmla="*/ 825817 h 1644354"/>
                        <a:gd name="connsiteX1" fmla="*/ 463242 w 3396630"/>
                        <a:gd name="connsiteY1" fmla="*/ 475834 h 1644354"/>
                        <a:gd name="connsiteX2" fmla="*/ 3291855 w 3396630"/>
                        <a:gd name="connsiteY2" fmla="*/ 0 h 1644354"/>
                        <a:gd name="connsiteX3" fmla="*/ 3396630 w 3396630"/>
                        <a:gd name="connsiteY3" fmla="*/ 1644354 h 1644354"/>
                        <a:gd name="connsiteX4" fmla="*/ 1362402 w 3396630"/>
                        <a:gd name="connsiteY4" fmla="*/ 1237834 h 1644354"/>
                        <a:gd name="connsiteX5" fmla="*/ 861060 w 3396630"/>
                        <a:gd name="connsiteY5" fmla="*/ 1644354 h 1644354"/>
                        <a:gd name="connsiteX6" fmla="*/ 0 w 3396630"/>
                        <a:gd name="connsiteY6" fmla="*/ 825817 h 1644354"/>
                        <a:gd name="connsiteX0" fmla="*/ 0 w 3396630"/>
                        <a:gd name="connsiteY0" fmla="*/ 912911 h 1731448"/>
                        <a:gd name="connsiteX1" fmla="*/ 463242 w 3396630"/>
                        <a:gd name="connsiteY1" fmla="*/ 562928 h 1731448"/>
                        <a:gd name="connsiteX2" fmla="*/ 1771977 w 3396630"/>
                        <a:gd name="connsiteY2" fmla="*/ 0 h 1731448"/>
                        <a:gd name="connsiteX3" fmla="*/ 3291855 w 3396630"/>
                        <a:gd name="connsiteY3" fmla="*/ 87094 h 1731448"/>
                        <a:gd name="connsiteX4" fmla="*/ 3396630 w 3396630"/>
                        <a:gd name="connsiteY4" fmla="*/ 1731448 h 1731448"/>
                        <a:gd name="connsiteX5" fmla="*/ 1362402 w 3396630"/>
                        <a:gd name="connsiteY5" fmla="*/ 1324928 h 1731448"/>
                        <a:gd name="connsiteX6" fmla="*/ 861060 w 3396630"/>
                        <a:gd name="connsiteY6" fmla="*/ 1731448 h 1731448"/>
                        <a:gd name="connsiteX7" fmla="*/ 0 w 3396630"/>
                        <a:gd name="connsiteY7" fmla="*/ 912911 h 1731448"/>
                        <a:gd name="connsiteX0" fmla="*/ 0 w 3396630"/>
                        <a:gd name="connsiteY0" fmla="*/ 913037 h 1731574"/>
                        <a:gd name="connsiteX1" fmla="*/ 463242 w 3396630"/>
                        <a:gd name="connsiteY1" fmla="*/ 563054 h 1731574"/>
                        <a:gd name="connsiteX2" fmla="*/ 1771977 w 3396630"/>
                        <a:gd name="connsiteY2" fmla="*/ 126 h 1731574"/>
                        <a:gd name="connsiteX3" fmla="*/ 3291855 w 3396630"/>
                        <a:gd name="connsiteY3" fmla="*/ 87220 h 1731574"/>
                        <a:gd name="connsiteX4" fmla="*/ 3396630 w 3396630"/>
                        <a:gd name="connsiteY4" fmla="*/ 1731574 h 1731574"/>
                        <a:gd name="connsiteX5" fmla="*/ 1362402 w 3396630"/>
                        <a:gd name="connsiteY5" fmla="*/ 1325054 h 1731574"/>
                        <a:gd name="connsiteX6" fmla="*/ 861060 w 3396630"/>
                        <a:gd name="connsiteY6" fmla="*/ 1731574 h 1731574"/>
                        <a:gd name="connsiteX7" fmla="*/ 0 w 3396630"/>
                        <a:gd name="connsiteY7" fmla="*/ 913037 h 1731574"/>
                        <a:gd name="connsiteX0" fmla="*/ 0 w 3396630"/>
                        <a:gd name="connsiteY0" fmla="*/ 917068 h 1735605"/>
                        <a:gd name="connsiteX1" fmla="*/ 463242 w 3396630"/>
                        <a:gd name="connsiteY1" fmla="*/ 567085 h 1735605"/>
                        <a:gd name="connsiteX2" fmla="*/ 1771977 w 3396630"/>
                        <a:gd name="connsiteY2" fmla="*/ 4157 h 1735605"/>
                        <a:gd name="connsiteX3" fmla="*/ 3291855 w 3396630"/>
                        <a:gd name="connsiteY3" fmla="*/ 91251 h 1735605"/>
                        <a:gd name="connsiteX4" fmla="*/ 3396630 w 3396630"/>
                        <a:gd name="connsiteY4" fmla="*/ 1735605 h 1735605"/>
                        <a:gd name="connsiteX5" fmla="*/ 1362402 w 3396630"/>
                        <a:gd name="connsiteY5" fmla="*/ 1329085 h 1735605"/>
                        <a:gd name="connsiteX6" fmla="*/ 861060 w 3396630"/>
                        <a:gd name="connsiteY6" fmla="*/ 1735605 h 1735605"/>
                        <a:gd name="connsiteX7" fmla="*/ 0 w 3396630"/>
                        <a:gd name="connsiteY7" fmla="*/ 917068 h 1735605"/>
                        <a:gd name="connsiteX0" fmla="*/ 0 w 3396630"/>
                        <a:gd name="connsiteY0" fmla="*/ 917068 h 1735605"/>
                        <a:gd name="connsiteX1" fmla="*/ 463242 w 3396630"/>
                        <a:gd name="connsiteY1" fmla="*/ 567085 h 1735605"/>
                        <a:gd name="connsiteX2" fmla="*/ 1771977 w 3396630"/>
                        <a:gd name="connsiteY2" fmla="*/ 4157 h 1735605"/>
                        <a:gd name="connsiteX3" fmla="*/ 3396630 w 3396630"/>
                        <a:gd name="connsiteY3" fmla="*/ 1735605 h 1735605"/>
                        <a:gd name="connsiteX4" fmla="*/ 1362402 w 3396630"/>
                        <a:gd name="connsiteY4" fmla="*/ 1329085 h 1735605"/>
                        <a:gd name="connsiteX5" fmla="*/ 861060 w 3396630"/>
                        <a:gd name="connsiteY5" fmla="*/ 1735605 h 1735605"/>
                        <a:gd name="connsiteX6" fmla="*/ 0 w 3396630"/>
                        <a:gd name="connsiteY6" fmla="*/ 917068 h 1735605"/>
                        <a:gd name="connsiteX0" fmla="*/ 0 w 1771977"/>
                        <a:gd name="connsiteY0" fmla="*/ 917068 h 1735605"/>
                        <a:gd name="connsiteX1" fmla="*/ 463242 w 1771977"/>
                        <a:gd name="connsiteY1" fmla="*/ 567085 h 1735605"/>
                        <a:gd name="connsiteX2" fmla="*/ 1771977 w 1771977"/>
                        <a:gd name="connsiteY2" fmla="*/ 4157 h 1735605"/>
                        <a:gd name="connsiteX3" fmla="*/ 1362402 w 1771977"/>
                        <a:gd name="connsiteY3" fmla="*/ 1329085 h 1735605"/>
                        <a:gd name="connsiteX4" fmla="*/ 861060 w 1771977"/>
                        <a:gd name="connsiteY4" fmla="*/ 1735605 h 1735605"/>
                        <a:gd name="connsiteX5" fmla="*/ 0 w 1771977"/>
                        <a:gd name="connsiteY5" fmla="*/ 917068 h 1735605"/>
                        <a:gd name="connsiteX0" fmla="*/ 0 w 1362402"/>
                        <a:gd name="connsiteY0" fmla="*/ 349983 h 1168520"/>
                        <a:gd name="connsiteX1" fmla="*/ 463242 w 1362402"/>
                        <a:gd name="connsiteY1" fmla="*/ 0 h 1168520"/>
                        <a:gd name="connsiteX2" fmla="*/ 1362402 w 1362402"/>
                        <a:gd name="connsiteY2" fmla="*/ 762000 h 1168520"/>
                        <a:gd name="connsiteX3" fmla="*/ 861060 w 1362402"/>
                        <a:gd name="connsiteY3" fmla="*/ 1168520 h 1168520"/>
                        <a:gd name="connsiteX4" fmla="*/ 0 w 1362402"/>
                        <a:gd name="connsiteY4" fmla="*/ 349983 h 1168520"/>
                        <a:gd name="connsiteX0" fmla="*/ 0 w 1362402"/>
                        <a:gd name="connsiteY0" fmla="*/ 349983 h 1168520"/>
                        <a:gd name="connsiteX1" fmla="*/ 463242 w 1362402"/>
                        <a:gd name="connsiteY1" fmla="*/ 0 h 1168520"/>
                        <a:gd name="connsiteX2" fmla="*/ 1362402 w 1362402"/>
                        <a:gd name="connsiteY2" fmla="*/ 762000 h 1168520"/>
                        <a:gd name="connsiteX3" fmla="*/ 861060 w 1362402"/>
                        <a:gd name="connsiteY3" fmla="*/ 1168520 h 1168520"/>
                        <a:gd name="connsiteX4" fmla="*/ 0 w 1362402"/>
                        <a:gd name="connsiteY4" fmla="*/ 349983 h 1168520"/>
                        <a:gd name="connsiteX0" fmla="*/ 0 w 1362402"/>
                        <a:gd name="connsiteY0" fmla="*/ 349983 h 1168520"/>
                        <a:gd name="connsiteX1" fmla="*/ 463242 w 1362402"/>
                        <a:gd name="connsiteY1" fmla="*/ 0 h 1168520"/>
                        <a:gd name="connsiteX2" fmla="*/ 1362402 w 1362402"/>
                        <a:gd name="connsiteY2" fmla="*/ 762000 h 1168520"/>
                        <a:gd name="connsiteX3" fmla="*/ 861060 w 1362402"/>
                        <a:gd name="connsiteY3" fmla="*/ 1168520 h 1168520"/>
                        <a:gd name="connsiteX4" fmla="*/ 0 w 1362402"/>
                        <a:gd name="connsiteY4" fmla="*/ 349983 h 1168520"/>
                        <a:gd name="connsiteX0" fmla="*/ 0 w 1369546"/>
                        <a:gd name="connsiteY0" fmla="*/ 349983 h 1168520"/>
                        <a:gd name="connsiteX1" fmla="*/ 463242 w 1369546"/>
                        <a:gd name="connsiteY1" fmla="*/ 0 h 1168520"/>
                        <a:gd name="connsiteX2" fmla="*/ 1369546 w 1369546"/>
                        <a:gd name="connsiteY2" fmla="*/ 762000 h 1168520"/>
                        <a:gd name="connsiteX3" fmla="*/ 861060 w 1369546"/>
                        <a:gd name="connsiteY3" fmla="*/ 1168520 h 1168520"/>
                        <a:gd name="connsiteX4" fmla="*/ 0 w 1369546"/>
                        <a:gd name="connsiteY4" fmla="*/ 349983 h 11685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9546" h="1168520">
                          <a:moveTo>
                            <a:pt x="0" y="349983"/>
                          </a:moveTo>
                          <a:cubicBezTo>
                            <a:pt x="169019" y="210780"/>
                            <a:pt x="284697" y="115392"/>
                            <a:pt x="463242" y="0"/>
                          </a:cubicBezTo>
                          <a:cubicBezTo>
                            <a:pt x="676021" y="192494"/>
                            <a:pt x="1179418" y="591060"/>
                            <a:pt x="1369546" y="762000"/>
                          </a:cubicBezTo>
                          <a:lnTo>
                            <a:pt x="861060" y="1168520"/>
                          </a:lnTo>
                          <a:lnTo>
                            <a:pt x="0" y="349983"/>
                          </a:lnTo>
                          <a:close/>
                        </a:path>
                      </a:pathLst>
                    </a:custGeom>
                    <a:solidFill>
                      <a:srgbClr val="00B3CA"/>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61" name="Rectangle 112">
                      <a:extLst>
                        <a:ext uri="{FF2B5EF4-FFF2-40B4-BE49-F238E27FC236}">
                          <a16:creationId xmlns:a16="http://schemas.microsoft.com/office/drawing/2014/main" xmlns="" id="{79E9A6E1-0130-4004-8DBB-66BEF17AF9D5}"/>
                        </a:ext>
                      </a:extLst>
                    </p:cNvPr>
                    <p:cNvSpPr/>
                    <p:nvPr/>
                  </p:nvSpPr>
                  <p:spPr>
                    <a:xfrm>
                      <a:off x="2696980" y="3186239"/>
                      <a:ext cx="3751446" cy="1240096"/>
                    </a:xfrm>
                    <a:custGeom>
                      <a:avLst/>
                      <a:gdLst>
                        <a:gd name="connsiteX0" fmla="*/ 0 w 2535570"/>
                        <a:gd name="connsiteY0" fmla="*/ 0 h 1801517"/>
                        <a:gd name="connsiteX1" fmla="*/ 2535570 w 2535570"/>
                        <a:gd name="connsiteY1" fmla="*/ 0 h 1801517"/>
                        <a:gd name="connsiteX2" fmla="*/ 2535570 w 2535570"/>
                        <a:gd name="connsiteY2" fmla="*/ 1801517 h 1801517"/>
                        <a:gd name="connsiteX3" fmla="*/ 0 w 2535570"/>
                        <a:gd name="connsiteY3" fmla="*/ 1801517 h 1801517"/>
                        <a:gd name="connsiteX4" fmla="*/ 0 w 2535570"/>
                        <a:gd name="connsiteY4" fmla="*/ 0 h 1801517"/>
                        <a:gd name="connsiteX0" fmla="*/ 0 w 3396630"/>
                        <a:gd name="connsiteY0" fmla="*/ 982980 h 1801517"/>
                        <a:gd name="connsiteX1" fmla="*/ 3396630 w 3396630"/>
                        <a:gd name="connsiteY1" fmla="*/ 0 h 1801517"/>
                        <a:gd name="connsiteX2" fmla="*/ 3396630 w 3396630"/>
                        <a:gd name="connsiteY2" fmla="*/ 1801517 h 1801517"/>
                        <a:gd name="connsiteX3" fmla="*/ 861060 w 3396630"/>
                        <a:gd name="connsiteY3" fmla="*/ 1801517 h 1801517"/>
                        <a:gd name="connsiteX4" fmla="*/ 0 w 3396630"/>
                        <a:gd name="connsiteY4" fmla="*/ 982980 h 1801517"/>
                        <a:gd name="connsiteX0" fmla="*/ 0 w 3396630"/>
                        <a:gd name="connsiteY0" fmla="*/ 982980 h 1801517"/>
                        <a:gd name="connsiteX1" fmla="*/ 463242 w 3396630"/>
                        <a:gd name="connsiteY1" fmla="*/ 632997 h 1801517"/>
                        <a:gd name="connsiteX2" fmla="*/ 3396630 w 3396630"/>
                        <a:gd name="connsiteY2" fmla="*/ 0 h 1801517"/>
                        <a:gd name="connsiteX3" fmla="*/ 3396630 w 3396630"/>
                        <a:gd name="connsiteY3" fmla="*/ 1801517 h 1801517"/>
                        <a:gd name="connsiteX4" fmla="*/ 861060 w 3396630"/>
                        <a:gd name="connsiteY4" fmla="*/ 1801517 h 1801517"/>
                        <a:gd name="connsiteX5" fmla="*/ 0 w 3396630"/>
                        <a:gd name="connsiteY5" fmla="*/ 982980 h 1801517"/>
                        <a:gd name="connsiteX0" fmla="*/ 0 w 3396630"/>
                        <a:gd name="connsiteY0" fmla="*/ 982980 h 1801517"/>
                        <a:gd name="connsiteX1" fmla="*/ 463242 w 3396630"/>
                        <a:gd name="connsiteY1" fmla="*/ 632997 h 1801517"/>
                        <a:gd name="connsiteX2" fmla="*/ 3396630 w 3396630"/>
                        <a:gd name="connsiteY2" fmla="*/ 0 h 1801517"/>
                        <a:gd name="connsiteX3" fmla="*/ 3396630 w 3396630"/>
                        <a:gd name="connsiteY3" fmla="*/ 1801517 h 1801517"/>
                        <a:gd name="connsiteX4" fmla="*/ 1362402 w 3396630"/>
                        <a:gd name="connsiteY4" fmla="*/ 1394997 h 1801517"/>
                        <a:gd name="connsiteX5" fmla="*/ 861060 w 3396630"/>
                        <a:gd name="connsiteY5" fmla="*/ 1801517 h 1801517"/>
                        <a:gd name="connsiteX6" fmla="*/ 0 w 3396630"/>
                        <a:gd name="connsiteY6" fmla="*/ 982980 h 1801517"/>
                        <a:gd name="connsiteX0" fmla="*/ 0 w 3396630"/>
                        <a:gd name="connsiteY0" fmla="*/ 982980 h 1801517"/>
                        <a:gd name="connsiteX1" fmla="*/ 463242 w 3396630"/>
                        <a:gd name="connsiteY1" fmla="*/ 632997 h 1801517"/>
                        <a:gd name="connsiteX2" fmla="*/ 3396630 w 3396630"/>
                        <a:gd name="connsiteY2" fmla="*/ 0 h 1801517"/>
                        <a:gd name="connsiteX3" fmla="*/ 3396630 w 3396630"/>
                        <a:gd name="connsiteY3" fmla="*/ 1801517 h 1801517"/>
                        <a:gd name="connsiteX4" fmla="*/ 1362402 w 3396630"/>
                        <a:gd name="connsiteY4" fmla="*/ 1394997 h 1801517"/>
                        <a:gd name="connsiteX5" fmla="*/ 861060 w 3396630"/>
                        <a:gd name="connsiteY5" fmla="*/ 1801517 h 1801517"/>
                        <a:gd name="connsiteX6" fmla="*/ 0 w 3396630"/>
                        <a:gd name="connsiteY6" fmla="*/ 982980 h 1801517"/>
                        <a:gd name="connsiteX0" fmla="*/ 0 w 3396630"/>
                        <a:gd name="connsiteY0" fmla="*/ 982980 h 1801517"/>
                        <a:gd name="connsiteX1" fmla="*/ 463242 w 3396630"/>
                        <a:gd name="connsiteY1" fmla="*/ 632997 h 1801517"/>
                        <a:gd name="connsiteX2" fmla="*/ 3396630 w 3396630"/>
                        <a:gd name="connsiteY2" fmla="*/ 0 h 1801517"/>
                        <a:gd name="connsiteX3" fmla="*/ 3396630 w 3396630"/>
                        <a:gd name="connsiteY3" fmla="*/ 1801517 h 1801517"/>
                        <a:gd name="connsiteX4" fmla="*/ 1362402 w 3396630"/>
                        <a:gd name="connsiteY4" fmla="*/ 1394997 h 1801517"/>
                        <a:gd name="connsiteX5" fmla="*/ 861060 w 3396630"/>
                        <a:gd name="connsiteY5" fmla="*/ 1801517 h 1801517"/>
                        <a:gd name="connsiteX6" fmla="*/ 0 w 3396630"/>
                        <a:gd name="connsiteY6" fmla="*/ 982980 h 1801517"/>
                        <a:gd name="connsiteX0" fmla="*/ 0 w 3396630"/>
                        <a:gd name="connsiteY0" fmla="*/ 982980 h 1801517"/>
                        <a:gd name="connsiteX1" fmla="*/ 463242 w 3396630"/>
                        <a:gd name="connsiteY1" fmla="*/ 632997 h 1801517"/>
                        <a:gd name="connsiteX2" fmla="*/ 3396630 w 3396630"/>
                        <a:gd name="connsiteY2" fmla="*/ 0 h 1801517"/>
                        <a:gd name="connsiteX3" fmla="*/ 3396630 w 3396630"/>
                        <a:gd name="connsiteY3" fmla="*/ 1801517 h 1801517"/>
                        <a:gd name="connsiteX4" fmla="*/ 1362402 w 3396630"/>
                        <a:gd name="connsiteY4" fmla="*/ 1394997 h 1801517"/>
                        <a:gd name="connsiteX5" fmla="*/ 861060 w 3396630"/>
                        <a:gd name="connsiteY5" fmla="*/ 1801517 h 1801517"/>
                        <a:gd name="connsiteX6" fmla="*/ 0 w 3396630"/>
                        <a:gd name="connsiteY6" fmla="*/ 982980 h 1801517"/>
                        <a:gd name="connsiteX0" fmla="*/ 0 w 3396630"/>
                        <a:gd name="connsiteY0" fmla="*/ 982980 h 1801517"/>
                        <a:gd name="connsiteX1" fmla="*/ 463242 w 3396630"/>
                        <a:gd name="connsiteY1" fmla="*/ 632997 h 1801517"/>
                        <a:gd name="connsiteX2" fmla="*/ 3396630 w 3396630"/>
                        <a:gd name="connsiteY2" fmla="*/ 0 h 1801517"/>
                        <a:gd name="connsiteX3" fmla="*/ 3396630 w 3396630"/>
                        <a:gd name="connsiteY3" fmla="*/ 1801517 h 1801517"/>
                        <a:gd name="connsiteX4" fmla="*/ 1362402 w 3396630"/>
                        <a:gd name="connsiteY4" fmla="*/ 1394997 h 1801517"/>
                        <a:gd name="connsiteX5" fmla="*/ 861060 w 3396630"/>
                        <a:gd name="connsiteY5" fmla="*/ 1801517 h 1801517"/>
                        <a:gd name="connsiteX6" fmla="*/ 0 w 3396630"/>
                        <a:gd name="connsiteY6" fmla="*/ 982980 h 1801517"/>
                        <a:gd name="connsiteX0" fmla="*/ 0 w 3396630"/>
                        <a:gd name="connsiteY0" fmla="*/ 825817 h 1644354"/>
                        <a:gd name="connsiteX1" fmla="*/ 463242 w 3396630"/>
                        <a:gd name="connsiteY1" fmla="*/ 475834 h 1644354"/>
                        <a:gd name="connsiteX2" fmla="*/ 3291855 w 3396630"/>
                        <a:gd name="connsiteY2" fmla="*/ 0 h 1644354"/>
                        <a:gd name="connsiteX3" fmla="*/ 3396630 w 3396630"/>
                        <a:gd name="connsiteY3" fmla="*/ 1644354 h 1644354"/>
                        <a:gd name="connsiteX4" fmla="*/ 1362402 w 3396630"/>
                        <a:gd name="connsiteY4" fmla="*/ 1237834 h 1644354"/>
                        <a:gd name="connsiteX5" fmla="*/ 861060 w 3396630"/>
                        <a:gd name="connsiteY5" fmla="*/ 1644354 h 1644354"/>
                        <a:gd name="connsiteX6" fmla="*/ 0 w 3396630"/>
                        <a:gd name="connsiteY6" fmla="*/ 825817 h 1644354"/>
                        <a:gd name="connsiteX0" fmla="*/ 0 w 3396630"/>
                        <a:gd name="connsiteY0" fmla="*/ 912911 h 1731448"/>
                        <a:gd name="connsiteX1" fmla="*/ 463242 w 3396630"/>
                        <a:gd name="connsiteY1" fmla="*/ 562928 h 1731448"/>
                        <a:gd name="connsiteX2" fmla="*/ 1771977 w 3396630"/>
                        <a:gd name="connsiteY2" fmla="*/ 0 h 1731448"/>
                        <a:gd name="connsiteX3" fmla="*/ 3291855 w 3396630"/>
                        <a:gd name="connsiteY3" fmla="*/ 87094 h 1731448"/>
                        <a:gd name="connsiteX4" fmla="*/ 3396630 w 3396630"/>
                        <a:gd name="connsiteY4" fmla="*/ 1731448 h 1731448"/>
                        <a:gd name="connsiteX5" fmla="*/ 1362402 w 3396630"/>
                        <a:gd name="connsiteY5" fmla="*/ 1324928 h 1731448"/>
                        <a:gd name="connsiteX6" fmla="*/ 861060 w 3396630"/>
                        <a:gd name="connsiteY6" fmla="*/ 1731448 h 1731448"/>
                        <a:gd name="connsiteX7" fmla="*/ 0 w 3396630"/>
                        <a:gd name="connsiteY7" fmla="*/ 912911 h 1731448"/>
                        <a:gd name="connsiteX0" fmla="*/ 0 w 3396630"/>
                        <a:gd name="connsiteY0" fmla="*/ 913037 h 1731574"/>
                        <a:gd name="connsiteX1" fmla="*/ 463242 w 3396630"/>
                        <a:gd name="connsiteY1" fmla="*/ 563054 h 1731574"/>
                        <a:gd name="connsiteX2" fmla="*/ 1771977 w 3396630"/>
                        <a:gd name="connsiteY2" fmla="*/ 126 h 1731574"/>
                        <a:gd name="connsiteX3" fmla="*/ 3291855 w 3396630"/>
                        <a:gd name="connsiteY3" fmla="*/ 87220 h 1731574"/>
                        <a:gd name="connsiteX4" fmla="*/ 3396630 w 3396630"/>
                        <a:gd name="connsiteY4" fmla="*/ 1731574 h 1731574"/>
                        <a:gd name="connsiteX5" fmla="*/ 1362402 w 3396630"/>
                        <a:gd name="connsiteY5" fmla="*/ 1325054 h 1731574"/>
                        <a:gd name="connsiteX6" fmla="*/ 861060 w 3396630"/>
                        <a:gd name="connsiteY6" fmla="*/ 1731574 h 1731574"/>
                        <a:gd name="connsiteX7" fmla="*/ 0 w 3396630"/>
                        <a:gd name="connsiteY7" fmla="*/ 913037 h 1731574"/>
                        <a:gd name="connsiteX0" fmla="*/ 0 w 3396630"/>
                        <a:gd name="connsiteY0" fmla="*/ 917068 h 1735605"/>
                        <a:gd name="connsiteX1" fmla="*/ 463242 w 3396630"/>
                        <a:gd name="connsiteY1" fmla="*/ 567085 h 1735605"/>
                        <a:gd name="connsiteX2" fmla="*/ 1771977 w 3396630"/>
                        <a:gd name="connsiteY2" fmla="*/ 4157 h 1735605"/>
                        <a:gd name="connsiteX3" fmla="*/ 3291855 w 3396630"/>
                        <a:gd name="connsiteY3" fmla="*/ 91251 h 1735605"/>
                        <a:gd name="connsiteX4" fmla="*/ 3396630 w 3396630"/>
                        <a:gd name="connsiteY4" fmla="*/ 1735605 h 1735605"/>
                        <a:gd name="connsiteX5" fmla="*/ 1362402 w 3396630"/>
                        <a:gd name="connsiteY5" fmla="*/ 1329085 h 1735605"/>
                        <a:gd name="connsiteX6" fmla="*/ 861060 w 3396630"/>
                        <a:gd name="connsiteY6" fmla="*/ 1735605 h 1735605"/>
                        <a:gd name="connsiteX7" fmla="*/ 0 w 3396630"/>
                        <a:gd name="connsiteY7" fmla="*/ 917068 h 1735605"/>
                        <a:gd name="connsiteX0" fmla="*/ 0 w 3396630"/>
                        <a:gd name="connsiteY0" fmla="*/ 917068 h 1735605"/>
                        <a:gd name="connsiteX1" fmla="*/ 463242 w 3396630"/>
                        <a:gd name="connsiteY1" fmla="*/ 567085 h 1735605"/>
                        <a:gd name="connsiteX2" fmla="*/ 1771977 w 3396630"/>
                        <a:gd name="connsiteY2" fmla="*/ 4157 h 1735605"/>
                        <a:gd name="connsiteX3" fmla="*/ 3291855 w 3396630"/>
                        <a:gd name="connsiteY3" fmla="*/ 91251 h 1735605"/>
                        <a:gd name="connsiteX4" fmla="*/ 3396630 w 3396630"/>
                        <a:gd name="connsiteY4" fmla="*/ 1735605 h 1735605"/>
                        <a:gd name="connsiteX5" fmla="*/ 1362402 w 3396630"/>
                        <a:gd name="connsiteY5" fmla="*/ 1329085 h 1735605"/>
                        <a:gd name="connsiteX6" fmla="*/ 853916 w 3396630"/>
                        <a:gd name="connsiteY6" fmla="*/ 1645118 h 1735605"/>
                        <a:gd name="connsiteX7" fmla="*/ 0 w 3396630"/>
                        <a:gd name="connsiteY7" fmla="*/ 917068 h 1735605"/>
                        <a:gd name="connsiteX0" fmla="*/ 0 w 3396630"/>
                        <a:gd name="connsiteY0" fmla="*/ 917604 h 1736141"/>
                        <a:gd name="connsiteX1" fmla="*/ 820430 w 3396630"/>
                        <a:gd name="connsiteY1" fmla="*/ 500946 h 1736141"/>
                        <a:gd name="connsiteX2" fmla="*/ 1771977 w 3396630"/>
                        <a:gd name="connsiteY2" fmla="*/ 4693 h 1736141"/>
                        <a:gd name="connsiteX3" fmla="*/ 3291855 w 3396630"/>
                        <a:gd name="connsiteY3" fmla="*/ 91787 h 1736141"/>
                        <a:gd name="connsiteX4" fmla="*/ 3396630 w 3396630"/>
                        <a:gd name="connsiteY4" fmla="*/ 1736141 h 1736141"/>
                        <a:gd name="connsiteX5" fmla="*/ 1362402 w 3396630"/>
                        <a:gd name="connsiteY5" fmla="*/ 1329621 h 1736141"/>
                        <a:gd name="connsiteX6" fmla="*/ 853916 w 3396630"/>
                        <a:gd name="connsiteY6" fmla="*/ 1645654 h 1736141"/>
                        <a:gd name="connsiteX7" fmla="*/ 0 w 3396630"/>
                        <a:gd name="connsiteY7" fmla="*/ 917604 h 1736141"/>
                        <a:gd name="connsiteX0" fmla="*/ 0 w 3396630"/>
                        <a:gd name="connsiteY0" fmla="*/ 919003 h 1737540"/>
                        <a:gd name="connsiteX1" fmla="*/ 1096655 w 3396630"/>
                        <a:gd name="connsiteY1" fmla="*/ 383282 h 1737540"/>
                        <a:gd name="connsiteX2" fmla="*/ 1771977 w 3396630"/>
                        <a:gd name="connsiteY2" fmla="*/ 6092 h 1737540"/>
                        <a:gd name="connsiteX3" fmla="*/ 3291855 w 3396630"/>
                        <a:gd name="connsiteY3" fmla="*/ 93186 h 1737540"/>
                        <a:gd name="connsiteX4" fmla="*/ 3396630 w 3396630"/>
                        <a:gd name="connsiteY4" fmla="*/ 1737540 h 1737540"/>
                        <a:gd name="connsiteX5" fmla="*/ 1362402 w 3396630"/>
                        <a:gd name="connsiteY5" fmla="*/ 1331020 h 1737540"/>
                        <a:gd name="connsiteX6" fmla="*/ 853916 w 3396630"/>
                        <a:gd name="connsiteY6" fmla="*/ 1647053 h 1737540"/>
                        <a:gd name="connsiteX7" fmla="*/ 0 w 3396630"/>
                        <a:gd name="connsiteY7" fmla="*/ 919003 h 1737540"/>
                        <a:gd name="connsiteX0" fmla="*/ 0 w 3396630"/>
                        <a:gd name="connsiteY0" fmla="*/ 919003 h 1737540"/>
                        <a:gd name="connsiteX1" fmla="*/ 1096655 w 3396630"/>
                        <a:gd name="connsiteY1" fmla="*/ 383282 h 1737540"/>
                        <a:gd name="connsiteX2" fmla="*/ 1771977 w 3396630"/>
                        <a:gd name="connsiteY2" fmla="*/ 6092 h 1737540"/>
                        <a:gd name="connsiteX3" fmla="*/ 3291855 w 3396630"/>
                        <a:gd name="connsiteY3" fmla="*/ 93186 h 1737540"/>
                        <a:gd name="connsiteX4" fmla="*/ 3396630 w 3396630"/>
                        <a:gd name="connsiteY4" fmla="*/ 1737540 h 1737540"/>
                        <a:gd name="connsiteX5" fmla="*/ 1362402 w 3396630"/>
                        <a:gd name="connsiteY5" fmla="*/ 1331020 h 1737540"/>
                        <a:gd name="connsiteX6" fmla="*/ 853916 w 3396630"/>
                        <a:gd name="connsiteY6" fmla="*/ 1647053 h 1737540"/>
                        <a:gd name="connsiteX7" fmla="*/ 0 w 3396630"/>
                        <a:gd name="connsiteY7" fmla="*/ 919003 h 1737540"/>
                        <a:gd name="connsiteX0" fmla="*/ 0 w 3396630"/>
                        <a:gd name="connsiteY0" fmla="*/ 918662 h 1737199"/>
                        <a:gd name="connsiteX1" fmla="*/ 1096655 w 3396630"/>
                        <a:gd name="connsiteY1" fmla="*/ 406754 h 1737199"/>
                        <a:gd name="connsiteX2" fmla="*/ 1771977 w 3396630"/>
                        <a:gd name="connsiteY2" fmla="*/ 5751 h 1737199"/>
                        <a:gd name="connsiteX3" fmla="*/ 3291855 w 3396630"/>
                        <a:gd name="connsiteY3" fmla="*/ 92845 h 1737199"/>
                        <a:gd name="connsiteX4" fmla="*/ 3396630 w 3396630"/>
                        <a:gd name="connsiteY4" fmla="*/ 1737199 h 1737199"/>
                        <a:gd name="connsiteX5" fmla="*/ 1362402 w 3396630"/>
                        <a:gd name="connsiteY5" fmla="*/ 1330679 h 1737199"/>
                        <a:gd name="connsiteX6" fmla="*/ 853916 w 3396630"/>
                        <a:gd name="connsiteY6" fmla="*/ 1646712 h 1737199"/>
                        <a:gd name="connsiteX7" fmla="*/ 0 w 3396630"/>
                        <a:gd name="connsiteY7" fmla="*/ 918662 h 1737199"/>
                        <a:gd name="connsiteX0" fmla="*/ 0 w 3396630"/>
                        <a:gd name="connsiteY0" fmla="*/ 918662 h 1737199"/>
                        <a:gd name="connsiteX1" fmla="*/ 1096655 w 3396630"/>
                        <a:gd name="connsiteY1" fmla="*/ 406754 h 1737199"/>
                        <a:gd name="connsiteX2" fmla="*/ 1771977 w 3396630"/>
                        <a:gd name="connsiteY2" fmla="*/ 5751 h 1737199"/>
                        <a:gd name="connsiteX3" fmla="*/ 3291855 w 3396630"/>
                        <a:gd name="connsiteY3" fmla="*/ 92845 h 1737199"/>
                        <a:gd name="connsiteX4" fmla="*/ 3396630 w 3396630"/>
                        <a:gd name="connsiteY4" fmla="*/ 1737199 h 1737199"/>
                        <a:gd name="connsiteX5" fmla="*/ 1205239 w 3396630"/>
                        <a:gd name="connsiteY5" fmla="*/ 1211616 h 1737199"/>
                        <a:gd name="connsiteX6" fmla="*/ 853916 w 3396630"/>
                        <a:gd name="connsiteY6" fmla="*/ 1646712 h 1737199"/>
                        <a:gd name="connsiteX7" fmla="*/ 0 w 3396630"/>
                        <a:gd name="connsiteY7" fmla="*/ 918662 h 1737199"/>
                        <a:gd name="connsiteX0" fmla="*/ 0 w 3396630"/>
                        <a:gd name="connsiteY0" fmla="*/ 918662 h 1737199"/>
                        <a:gd name="connsiteX1" fmla="*/ 1096655 w 3396630"/>
                        <a:gd name="connsiteY1" fmla="*/ 406754 h 1737199"/>
                        <a:gd name="connsiteX2" fmla="*/ 1771977 w 3396630"/>
                        <a:gd name="connsiteY2" fmla="*/ 5751 h 1737199"/>
                        <a:gd name="connsiteX3" fmla="*/ 3291855 w 3396630"/>
                        <a:gd name="connsiteY3" fmla="*/ 92845 h 1737199"/>
                        <a:gd name="connsiteX4" fmla="*/ 3396630 w 3396630"/>
                        <a:gd name="connsiteY4" fmla="*/ 1737199 h 1737199"/>
                        <a:gd name="connsiteX5" fmla="*/ 1109989 w 3396630"/>
                        <a:gd name="connsiteY5" fmla="*/ 1497366 h 1737199"/>
                        <a:gd name="connsiteX6" fmla="*/ 853916 w 3396630"/>
                        <a:gd name="connsiteY6" fmla="*/ 1646712 h 1737199"/>
                        <a:gd name="connsiteX7" fmla="*/ 0 w 3396630"/>
                        <a:gd name="connsiteY7" fmla="*/ 918662 h 1737199"/>
                        <a:gd name="connsiteX0" fmla="*/ 0 w 3291855"/>
                        <a:gd name="connsiteY0" fmla="*/ 918662 h 1646712"/>
                        <a:gd name="connsiteX1" fmla="*/ 1096655 w 3291855"/>
                        <a:gd name="connsiteY1" fmla="*/ 406754 h 1646712"/>
                        <a:gd name="connsiteX2" fmla="*/ 1771977 w 3291855"/>
                        <a:gd name="connsiteY2" fmla="*/ 5751 h 1646712"/>
                        <a:gd name="connsiteX3" fmla="*/ 3291855 w 3291855"/>
                        <a:gd name="connsiteY3" fmla="*/ 92845 h 1646712"/>
                        <a:gd name="connsiteX4" fmla="*/ 2491755 w 3291855"/>
                        <a:gd name="connsiteY4" fmla="*/ 1499074 h 1646712"/>
                        <a:gd name="connsiteX5" fmla="*/ 1109989 w 3291855"/>
                        <a:gd name="connsiteY5" fmla="*/ 1497366 h 1646712"/>
                        <a:gd name="connsiteX6" fmla="*/ 853916 w 3291855"/>
                        <a:gd name="connsiteY6" fmla="*/ 1646712 h 1646712"/>
                        <a:gd name="connsiteX7" fmla="*/ 0 w 3291855"/>
                        <a:gd name="connsiteY7" fmla="*/ 918662 h 1646712"/>
                        <a:gd name="connsiteX0" fmla="*/ 0 w 3291855"/>
                        <a:gd name="connsiteY0" fmla="*/ 918662 h 1646712"/>
                        <a:gd name="connsiteX1" fmla="*/ 1096655 w 3291855"/>
                        <a:gd name="connsiteY1" fmla="*/ 406754 h 1646712"/>
                        <a:gd name="connsiteX2" fmla="*/ 1771977 w 3291855"/>
                        <a:gd name="connsiteY2" fmla="*/ 5751 h 1646712"/>
                        <a:gd name="connsiteX3" fmla="*/ 3291855 w 3291855"/>
                        <a:gd name="connsiteY3" fmla="*/ 92845 h 1646712"/>
                        <a:gd name="connsiteX4" fmla="*/ 2491755 w 3291855"/>
                        <a:gd name="connsiteY4" fmla="*/ 1499074 h 1646712"/>
                        <a:gd name="connsiteX5" fmla="*/ 1109989 w 3291855"/>
                        <a:gd name="connsiteY5" fmla="*/ 1497366 h 1646712"/>
                        <a:gd name="connsiteX6" fmla="*/ 853916 w 3291855"/>
                        <a:gd name="connsiteY6" fmla="*/ 1646712 h 1646712"/>
                        <a:gd name="connsiteX7" fmla="*/ 0 w 3291855"/>
                        <a:gd name="connsiteY7" fmla="*/ 918662 h 1646712"/>
                        <a:gd name="connsiteX0" fmla="*/ 0 w 3291855"/>
                        <a:gd name="connsiteY0" fmla="*/ 918662 h 1646712"/>
                        <a:gd name="connsiteX1" fmla="*/ 1096655 w 3291855"/>
                        <a:gd name="connsiteY1" fmla="*/ 406754 h 1646712"/>
                        <a:gd name="connsiteX2" fmla="*/ 1771977 w 3291855"/>
                        <a:gd name="connsiteY2" fmla="*/ 5751 h 1646712"/>
                        <a:gd name="connsiteX3" fmla="*/ 3291855 w 3291855"/>
                        <a:gd name="connsiteY3" fmla="*/ 92845 h 1646712"/>
                        <a:gd name="connsiteX4" fmla="*/ 2491755 w 3291855"/>
                        <a:gd name="connsiteY4" fmla="*/ 1499074 h 1646712"/>
                        <a:gd name="connsiteX5" fmla="*/ 1109989 w 3291855"/>
                        <a:gd name="connsiteY5" fmla="*/ 1497366 h 1646712"/>
                        <a:gd name="connsiteX6" fmla="*/ 853916 w 3291855"/>
                        <a:gd name="connsiteY6" fmla="*/ 1646712 h 1646712"/>
                        <a:gd name="connsiteX7" fmla="*/ 0 w 3291855"/>
                        <a:gd name="connsiteY7" fmla="*/ 918662 h 1646712"/>
                        <a:gd name="connsiteX0" fmla="*/ 0 w 3744980"/>
                        <a:gd name="connsiteY0" fmla="*/ 918662 h 1646712"/>
                        <a:gd name="connsiteX1" fmla="*/ 1096655 w 3744980"/>
                        <a:gd name="connsiteY1" fmla="*/ 406754 h 1646712"/>
                        <a:gd name="connsiteX2" fmla="*/ 1771977 w 3744980"/>
                        <a:gd name="connsiteY2" fmla="*/ 5751 h 1646712"/>
                        <a:gd name="connsiteX3" fmla="*/ 3291855 w 3744980"/>
                        <a:gd name="connsiteY3" fmla="*/ 92845 h 1646712"/>
                        <a:gd name="connsiteX4" fmla="*/ 3737159 w 3744980"/>
                        <a:gd name="connsiteY4" fmla="*/ 487452 h 1646712"/>
                        <a:gd name="connsiteX5" fmla="*/ 2491755 w 3744980"/>
                        <a:gd name="connsiteY5" fmla="*/ 1499074 h 1646712"/>
                        <a:gd name="connsiteX6" fmla="*/ 1109989 w 3744980"/>
                        <a:gd name="connsiteY6" fmla="*/ 1497366 h 1646712"/>
                        <a:gd name="connsiteX7" fmla="*/ 853916 w 3744980"/>
                        <a:gd name="connsiteY7" fmla="*/ 1646712 h 1646712"/>
                        <a:gd name="connsiteX8" fmla="*/ 0 w 3744980"/>
                        <a:gd name="connsiteY8" fmla="*/ 918662 h 1646712"/>
                        <a:gd name="connsiteX0" fmla="*/ 0 w 3744980"/>
                        <a:gd name="connsiteY0" fmla="*/ 918662 h 1646712"/>
                        <a:gd name="connsiteX1" fmla="*/ 1096655 w 3744980"/>
                        <a:gd name="connsiteY1" fmla="*/ 406754 h 1646712"/>
                        <a:gd name="connsiteX2" fmla="*/ 1771977 w 3744980"/>
                        <a:gd name="connsiteY2" fmla="*/ 5751 h 1646712"/>
                        <a:gd name="connsiteX3" fmla="*/ 3291855 w 3744980"/>
                        <a:gd name="connsiteY3" fmla="*/ 92845 h 1646712"/>
                        <a:gd name="connsiteX4" fmla="*/ 3737159 w 3744980"/>
                        <a:gd name="connsiteY4" fmla="*/ 487452 h 1646712"/>
                        <a:gd name="connsiteX5" fmla="*/ 2491755 w 3744980"/>
                        <a:gd name="connsiteY5" fmla="*/ 1499074 h 1646712"/>
                        <a:gd name="connsiteX6" fmla="*/ 1109989 w 3744980"/>
                        <a:gd name="connsiteY6" fmla="*/ 1497366 h 1646712"/>
                        <a:gd name="connsiteX7" fmla="*/ 853916 w 3744980"/>
                        <a:gd name="connsiteY7" fmla="*/ 1646712 h 1646712"/>
                        <a:gd name="connsiteX8" fmla="*/ 0 w 3744980"/>
                        <a:gd name="connsiteY8" fmla="*/ 918662 h 1646712"/>
                        <a:gd name="connsiteX0" fmla="*/ 0 w 3744980"/>
                        <a:gd name="connsiteY0" fmla="*/ 918662 h 1646712"/>
                        <a:gd name="connsiteX1" fmla="*/ 1096655 w 3744980"/>
                        <a:gd name="connsiteY1" fmla="*/ 406754 h 1646712"/>
                        <a:gd name="connsiteX2" fmla="*/ 1771977 w 3744980"/>
                        <a:gd name="connsiteY2" fmla="*/ 5751 h 1646712"/>
                        <a:gd name="connsiteX3" fmla="*/ 3291855 w 3744980"/>
                        <a:gd name="connsiteY3" fmla="*/ 92845 h 1646712"/>
                        <a:gd name="connsiteX4" fmla="*/ 3737159 w 3744980"/>
                        <a:gd name="connsiteY4" fmla="*/ 487452 h 1646712"/>
                        <a:gd name="connsiteX5" fmla="*/ 2491755 w 3744980"/>
                        <a:gd name="connsiteY5" fmla="*/ 1499074 h 1646712"/>
                        <a:gd name="connsiteX6" fmla="*/ 1109989 w 3744980"/>
                        <a:gd name="connsiteY6" fmla="*/ 1497366 h 1646712"/>
                        <a:gd name="connsiteX7" fmla="*/ 853916 w 3744980"/>
                        <a:gd name="connsiteY7" fmla="*/ 1646712 h 1646712"/>
                        <a:gd name="connsiteX8" fmla="*/ 0 w 3744980"/>
                        <a:gd name="connsiteY8" fmla="*/ 918662 h 1646712"/>
                        <a:gd name="connsiteX0" fmla="*/ 0 w 3745650"/>
                        <a:gd name="connsiteY0" fmla="*/ 918662 h 1646712"/>
                        <a:gd name="connsiteX1" fmla="*/ 1096655 w 3745650"/>
                        <a:gd name="connsiteY1" fmla="*/ 406754 h 1646712"/>
                        <a:gd name="connsiteX2" fmla="*/ 1771977 w 3745650"/>
                        <a:gd name="connsiteY2" fmla="*/ 5751 h 1646712"/>
                        <a:gd name="connsiteX3" fmla="*/ 3344243 w 3745650"/>
                        <a:gd name="connsiteY3" fmla="*/ 502420 h 1646712"/>
                        <a:gd name="connsiteX4" fmla="*/ 3737159 w 3745650"/>
                        <a:gd name="connsiteY4" fmla="*/ 487452 h 1646712"/>
                        <a:gd name="connsiteX5" fmla="*/ 2491755 w 3745650"/>
                        <a:gd name="connsiteY5" fmla="*/ 1499074 h 1646712"/>
                        <a:gd name="connsiteX6" fmla="*/ 1109989 w 3745650"/>
                        <a:gd name="connsiteY6" fmla="*/ 1497366 h 1646712"/>
                        <a:gd name="connsiteX7" fmla="*/ 853916 w 3745650"/>
                        <a:gd name="connsiteY7" fmla="*/ 1646712 h 1646712"/>
                        <a:gd name="connsiteX8" fmla="*/ 0 w 3745650"/>
                        <a:gd name="connsiteY8" fmla="*/ 918662 h 1646712"/>
                        <a:gd name="connsiteX0" fmla="*/ 0 w 3752914"/>
                        <a:gd name="connsiteY0" fmla="*/ 918662 h 1646712"/>
                        <a:gd name="connsiteX1" fmla="*/ 1096655 w 3752914"/>
                        <a:gd name="connsiteY1" fmla="*/ 406754 h 1646712"/>
                        <a:gd name="connsiteX2" fmla="*/ 1771977 w 3752914"/>
                        <a:gd name="connsiteY2" fmla="*/ 5751 h 1646712"/>
                        <a:gd name="connsiteX3" fmla="*/ 3344243 w 3752914"/>
                        <a:gd name="connsiteY3" fmla="*/ 502420 h 1646712"/>
                        <a:gd name="connsiteX4" fmla="*/ 3737159 w 3752914"/>
                        <a:gd name="connsiteY4" fmla="*/ 487452 h 1646712"/>
                        <a:gd name="connsiteX5" fmla="*/ 2491755 w 3752914"/>
                        <a:gd name="connsiteY5" fmla="*/ 1499074 h 1646712"/>
                        <a:gd name="connsiteX6" fmla="*/ 1109989 w 3752914"/>
                        <a:gd name="connsiteY6" fmla="*/ 1497366 h 1646712"/>
                        <a:gd name="connsiteX7" fmla="*/ 853916 w 3752914"/>
                        <a:gd name="connsiteY7" fmla="*/ 1646712 h 1646712"/>
                        <a:gd name="connsiteX8" fmla="*/ 0 w 3752914"/>
                        <a:gd name="connsiteY8" fmla="*/ 918662 h 1646712"/>
                        <a:gd name="connsiteX0" fmla="*/ 0 w 3752487"/>
                        <a:gd name="connsiteY0" fmla="*/ 918662 h 1646712"/>
                        <a:gd name="connsiteX1" fmla="*/ 1096655 w 3752487"/>
                        <a:gd name="connsiteY1" fmla="*/ 406754 h 1646712"/>
                        <a:gd name="connsiteX2" fmla="*/ 1771977 w 3752487"/>
                        <a:gd name="connsiteY2" fmla="*/ 5751 h 1646712"/>
                        <a:gd name="connsiteX3" fmla="*/ 3334718 w 3752487"/>
                        <a:gd name="connsiteY3" fmla="*/ 502420 h 1646712"/>
                        <a:gd name="connsiteX4" fmla="*/ 3737159 w 3752487"/>
                        <a:gd name="connsiteY4" fmla="*/ 487452 h 1646712"/>
                        <a:gd name="connsiteX5" fmla="*/ 2491755 w 3752487"/>
                        <a:gd name="connsiteY5" fmla="*/ 1499074 h 1646712"/>
                        <a:gd name="connsiteX6" fmla="*/ 1109989 w 3752487"/>
                        <a:gd name="connsiteY6" fmla="*/ 1497366 h 1646712"/>
                        <a:gd name="connsiteX7" fmla="*/ 853916 w 3752487"/>
                        <a:gd name="connsiteY7" fmla="*/ 1646712 h 1646712"/>
                        <a:gd name="connsiteX8" fmla="*/ 0 w 3752487"/>
                        <a:gd name="connsiteY8" fmla="*/ 918662 h 1646712"/>
                        <a:gd name="connsiteX0" fmla="*/ 0 w 3737159"/>
                        <a:gd name="connsiteY0" fmla="*/ 918662 h 1646712"/>
                        <a:gd name="connsiteX1" fmla="*/ 1096655 w 3737159"/>
                        <a:gd name="connsiteY1" fmla="*/ 406754 h 1646712"/>
                        <a:gd name="connsiteX2" fmla="*/ 1771977 w 3737159"/>
                        <a:gd name="connsiteY2" fmla="*/ 5751 h 1646712"/>
                        <a:gd name="connsiteX3" fmla="*/ 3334718 w 3737159"/>
                        <a:gd name="connsiteY3" fmla="*/ 502420 h 1646712"/>
                        <a:gd name="connsiteX4" fmla="*/ 3737159 w 3737159"/>
                        <a:gd name="connsiteY4" fmla="*/ 487452 h 1646712"/>
                        <a:gd name="connsiteX5" fmla="*/ 2491755 w 3737159"/>
                        <a:gd name="connsiteY5" fmla="*/ 1499074 h 1646712"/>
                        <a:gd name="connsiteX6" fmla="*/ 1109989 w 3737159"/>
                        <a:gd name="connsiteY6" fmla="*/ 1497366 h 1646712"/>
                        <a:gd name="connsiteX7" fmla="*/ 853916 w 3737159"/>
                        <a:gd name="connsiteY7" fmla="*/ 1646712 h 1646712"/>
                        <a:gd name="connsiteX8" fmla="*/ 0 w 3737159"/>
                        <a:gd name="connsiteY8" fmla="*/ 918662 h 1646712"/>
                        <a:gd name="connsiteX0" fmla="*/ 0 w 3737159"/>
                        <a:gd name="connsiteY0" fmla="*/ 918662 h 1646712"/>
                        <a:gd name="connsiteX1" fmla="*/ 1096655 w 3737159"/>
                        <a:gd name="connsiteY1" fmla="*/ 406754 h 1646712"/>
                        <a:gd name="connsiteX2" fmla="*/ 1771977 w 3737159"/>
                        <a:gd name="connsiteY2" fmla="*/ 5751 h 1646712"/>
                        <a:gd name="connsiteX3" fmla="*/ 3334718 w 3737159"/>
                        <a:gd name="connsiteY3" fmla="*/ 502420 h 1646712"/>
                        <a:gd name="connsiteX4" fmla="*/ 3737159 w 3737159"/>
                        <a:gd name="connsiteY4" fmla="*/ 487452 h 1646712"/>
                        <a:gd name="connsiteX5" fmla="*/ 2491755 w 3737159"/>
                        <a:gd name="connsiteY5" fmla="*/ 1499074 h 1646712"/>
                        <a:gd name="connsiteX6" fmla="*/ 1109989 w 3737159"/>
                        <a:gd name="connsiteY6" fmla="*/ 1497366 h 1646712"/>
                        <a:gd name="connsiteX7" fmla="*/ 853916 w 3737159"/>
                        <a:gd name="connsiteY7" fmla="*/ 1646712 h 1646712"/>
                        <a:gd name="connsiteX8" fmla="*/ 0 w 3737159"/>
                        <a:gd name="connsiteY8" fmla="*/ 918662 h 1646712"/>
                        <a:gd name="connsiteX0" fmla="*/ 0 w 3751446"/>
                        <a:gd name="connsiteY0" fmla="*/ 918662 h 1646712"/>
                        <a:gd name="connsiteX1" fmla="*/ 1096655 w 3751446"/>
                        <a:gd name="connsiteY1" fmla="*/ 406754 h 1646712"/>
                        <a:gd name="connsiteX2" fmla="*/ 1771977 w 3751446"/>
                        <a:gd name="connsiteY2" fmla="*/ 5751 h 1646712"/>
                        <a:gd name="connsiteX3" fmla="*/ 3334718 w 3751446"/>
                        <a:gd name="connsiteY3" fmla="*/ 502420 h 1646712"/>
                        <a:gd name="connsiteX4" fmla="*/ 3751446 w 3751446"/>
                        <a:gd name="connsiteY4" fmla="*/ 487452 h 1646712"/>
                        <a:gd name="connsiteX5" fmla="*/ 2491755 w 3751446"/>
                        <a:gd name="connsiteY5" fmla="*/ 1499074 h 1646712"/>
                        <a:gd name="connsiteX6" fmla="*/ 1109989 w 3751446"/>
                        <a:gd name="connsiteY6" fmla="*/ 1497366 h 1646712"/>
                        <a:gd name="connsiteX7" fmla="*/ 853916 w 3751446"/>
                        <a:gd name="connsiteY7" fmla="*/ 1646712 h 1646712"/>
                        <a:gd name="connsiteX8" fmla="*/ 0 w 3751446"/>
                        <a:gd name="connsiteY8" fmla="*/ 918662 h 1646712"/>
                        <a:gd name="connsiteX0" fmla="*/ 0 w 3751446"/>
                        <a:gd name="connsiteY0" fmla="*/ 538204 h 1266254"/>
                        <a:gd name="connsiteX1" fmla="*/ 1096655 w 3751446"/>
                        <a:gd name="connsiteY1" fmla="*/ 26296 h 1266254"/>
                        <a:gd name="connsiteX2" fmla="*/ 2648277 w 3751446"/>
                        <a:gd name="connsiteY2" fmla="*/ 115831 h 1266254"/>
                        <a:gd name="connsiteX3" fmla="*/ 3334718 w 3751446"/>
                        <a:gd name="connsiteY3" fmla="*/ 121962 h 1266254"/>
                        <a:gd name="connsiteX4" fmla="*/ 3751446 w 3751446"/>
                        <a:gd name="connsiteY4" fmla="*/ 106994 h 1266254"/>
                        <a:gd name="connsiteX5" fmla="*/ 2491755 w 3751446"/>
                        <a:gd name="connsiteY5" fmla="*/ 1118616 h 1266254"/>
                        <a:gd name="connsiteX6" fmla="*/ 1109989 w 3751446"/>
                        <a:gd name="connsiteY6" fmla="*/ 1116908 h 1266254"/>
                        <a:gd name="connsiteX7" fmla="*/ 853916 w 3751446"/>
                        <a:gd name="connsiteY7" fmla="*/ 1266254 h 1266254"/>
                        <a:gd name="connsiteX8" fmla="*/ 0 w 3751446"/>
                        <a:gd name="connsiteY8" fmla="*/ 538204 h 1266254"/>
                        <a:gd name="connsiteX0" fmla="*/ 0 w 3751446"/>
                        <a:gd name="connsiteY0" fmla="*/ 512046 h 1240096"/>
                        <a:gd name="connsiteX1" fmla="*/ 1096655 w 3751446"/>
                        <a:gd name="connsiteY1" fmla="*/ 138 h 1240096"/>
                        <a:gd name="connsiteX2" fmla="*/ 2648277 w 3751446"/>
                        <a:gd name="connsiteY2" fmla="*/ 89673 h 1240096"/>
                        <a:gd name="connsiteX3" fmla="*/ 3334718 w 3751446"/>
                        <a:gd name="connsiteY3" fmla="*/ 95804 h 1240096"/>
                        <a:gd name="connsiteX4" fmla="*/ 3751446 w 3751446"/>
                        <a:gd name="connsiteY4" fmla="*/ 80836 h 1240096"/>
                        <a:gd name="connsiteX5" fmla="*/ 2491755 w 3751446"/>
                        <a:gd name="connsiteY5" fmla="*/ 1092458 h 1240096"/>
                        <a:gd name="connsiteX6" fmla="*/ 1109989 w 3751446"/>
                        <a:gd name="connsiteY6" fmla="*/ 1090750 h 1240096"/>
                        <a:gd name="connsiteX7" fmla="*/ 853916 w 3751446"/>
                        <a:gd name="connsiteY7" fmla="*/ 1240096 h 1240096"/>
                        <a:gd name="connsiteX8" fmla="*/ 0 w 3751446"/>
                        <a:gd name="connsiteY8" fmla="*/ 512046 h 1240096"/>
                        <a:gd name="connsiteX0" fmla="*/ 0 w 3751446"/>
                        <a:gd name="connsiteY0" fmla="*/ 512046 h 1240096"/>
                        <a:gd name="connsiteX1" fmla="*/ 1096655 w 3751446"/>
                        <a:gd name="connsiteY1" fmla="*/ 138 h 1240096"/>
                        <a:gd name="connsiteX2" fmla="*/ 2648277 w 3751446"/>
                        <a:gd name="connsiteY2" fmla="*/ 89673 h 1240096"/>
                        <a:gd name="connsiteX3" fmla="*/ 1479733 w 3751446"/>
                        <a:gd name="connsiteY3" fmla="*/ 452311 h 1240096"/>
                        <a:gd name="connsiteX4" fmla="*/ 3334718 w 3751446"/>
                        <a:gd name="connsiteY4" fmla="*/ 95804 h 1240096"/>
                        <a:gd name="connsiteX5" fmla="*/ 3751446 w 3751446"/>
                        <a:gd name="connsiteY5" fmla="*/ 80836 h 1240096"/>
                        <a:gd name="connsiteX6" fmla="*/ 2491755 w 3751446"/>
                        <a:gd name="connsiteY6" fmla="*/ 1092458 h 1240096"/>
                        <a:gd name="connsiteX7" fmla="*/ 1109989 w 3751446"/>
                        <a:gd name="connsiteY7" fmla="*/ 1090750 h 1240096"/>
                        <a:gd name="connsiteX8" fmla="*/ 853916 w 3751446"/>
                        <a:gd name="connsiteY8" fmla="*/ 1240096 h 1240096"/>
                        <a:gd name="connsiteX9" fmla="*/ 0 w 3751446"/>
                        <a:gd name="connsiteY9" fmla="*/ 512046 h 1240096"/>
                        <a:gd name="connsiteX0" fmla="*/ 0 w 3751446"/>
                        <a:gd name="connsiteY0" fmla="*/ 512046 h 1240096"/>
                        <a:gd name="connsiteX1" fmla="*/ 1096655 w 3751446"/>
                        <a:gd name="connsiteY1" fmla="*/ 138 h 1240096"/>
                        <a:gd name="connsiteX2" fmla="*/ 2648277 w 3751446"/>
                        <a:gd name="connsiteY2" fmla="*/ 89673 h 1240096"/>
                        <a:gd name="connsiteX3" fmla="*/ 1479733 w 3751446"/>
                        <a:gd name="connsiteY3" fmla="*/ 452311 h 1240096"/>
                        <a:gd name="connsiteX4" fmla="*/ 3334718 w 3751446"/>
                        <a:gd name="connsiteY4" fmla="*/ 95804 h 1240096"/>
                        <a:gd name="connsiteX5" fmla="*/ 3751446 w 3751446"/>
                        <a:gd name="connsiteY5" fmla="*/ 80836 h 1240096"/>
                        <a:gd name="connsiteX6" fmla="*/ 2491755 w 3751446"/>
                        <a:gd name="connsiteY6" fmla="*/ 1092458 h 1240096"/>
                        <a:gd name="connsiteX7" fmla="*/ 1109989 w 3751446"/>
                        <a:gd name="connsiteY7" fmla="*/ 1090750 h 1240096"/>
                        <a:gd name="connsiteX8" fmla="*/ 853916 w 3751446"/>
                        <a:gd name="connsiteY8" fmla="*/ 1240096 h 1240096"/>
                        <a:gd name="connsiteX9" fmla="*/ 0 w 3751446"/>
                        <a:gd name="connsiteY9" fmla="*/ 512046 h 1240096"/>
                        <a:gd name="connsiteX0" fmla="*/ 0 w 3751446"/>
                        <a:gd name="connsiteY0" fmla="*/ 512046 h 1240096"/>
                        <a:gd name="connsiteX1" fmla="*/ 1096655 w 3751446"/>
                        <a:gd name="connsiteY1" fmla="*/ 138 h 1240096"/>
                        <a:gd name="connsiteX2" fmla="*/ 2648277 w 3751446"/>
                        <a:gd name="connsiteY2" fmla="*/ 89673 h 1240096"/>
                        <a:gd name="connsiteX3" fmla="*/ 1479733 w 3751446"/>
                        <a:gd name="connsiteY3" fmla="*/ 452311 h 1240096"/>
                        <a:gd name="connsiteX4" fmla="*/ 3334718 w 3751446"/>
                        <a:gd name="connsiteY4" fmla="*/ 95804 h 1240096"/>
                        <a:gd name="connsiteX5" fmla="*/ 3751446 w 3751446"/>
                        <a:gd name="connsiteY5" fmla="*/ 80836 h 1240096"/>
                        <a:gd name="connsiteX6" fmla="*/ 2491755 w 3751446"/>
                        <a:gd name="connsiteY6" fmla="*/ 1092458 h 1240096"/>
                        <a:gd name="connsiteX7" fmla="*/ 1109989 w 3751446"/>
                        <a:gd name="connsiteY7" fmla="*/ 1090750 h 1240096"/>
                        <a:gd name="connsiteX8" fmla="*/ 853916 w 3751446"/>
                        <a:gd name="connsiteY8" fmla="*/ 1240096 h 1240096"/>
                        <a:gd name="connsiteX9" fmla="*/ 0 w 3751446"/>
                        <a:gd name="connsiteY9" fmla="*/ 512046 h 1240096"/>
                        <a:gd name="connsiteX0" fmla="*/ 0 w 3751446"/>
                        <a:gd name="connsiteY0" fmla="*/ 512046 h 1240096"/>
                        <a:gd name="connsiteX1" fmla="*/ 1096655 w 3751446"/>
                        <a:gd name="connsiteY1" fmla="*/ 138 h 1240096"/>
                        <a:gd name="connsiteX2" fmla="*/ 2648277 w 3751446"/>
                        <a:gd name="connsiteY2" fmla="*/ 89673 h 1240096"/>
                        <a:gd name="connsiteX3" fmla="*/ 1479733 w 3751446"/>
                        <a:gd name="connsiteY3" fmla="*/ 452311 h 1240096"/>
                        <a:gd name="connsiteX4" fmla="*/ 3334718 w 3751446"/>
                        <a:gd name="connsiteY4" fmla="*/ 95804 h 1240096"/>
                        <a:gd name="connsiteX5" fmla="*/ 3751446 w 3751446"/>
                        <a:gd name="connsiteY5" fmla="*/ 80836 h 1240096"/>
                        <a:gd name="connsiteX6" fmla="*/ 2491755 w 3751446"/>
                        <a:gd name="connsiteY6" fmla="*/ 1092458 h 1240096"/>
                        <a:gd name="connsiteX7" fmla="*/ 1109989 w 3751446"/>
                        <a:gd name="connsiteY7" fmla="*/ 1090750 h 1240096"/>
                        <a:gd name="connsiteX8" fmla="*/ 853916 w 3751446"/>
                        <a:gd name="connsiteY8" fmla="*/ 1240096 h 1240096"/>
                        <a:gd name="connsiteX9" fmla="*/ 0 w 3751446"/>
                        <a:gd name="connsiteY9" fmla="*/ 512046 h 1240096"/>
                        <a:gd name="connsiteX0" fmla="*/ 0 w 3751446"/>
                        <a:gd name="connsiteY0" fmla="*/ 512046 h 1240096"/>
                        <a:gd name="connsiteX1" fmla="*/ 1096655 w 3751446"/>
                        <a:gd name="connsiteY1" fmla="*/ 138 h 1240096"/>
                        <a:gd name="connsiteX2" fmla="*/ 2648277 w 3751446"/>
                        <a:gd name="connsiteY2" fmla="*/ 89673 h 1240096"/>
                        <a:gd name="connsiteX3" fmla="*/ 2384608 w 3751446"/>
                        <a:gd name="connsiteY3" fmla="*/ 433261 h 1240096"/>
                        <a:gd name="connsiteX4" fmla="*/ 1479733 w 3751446"/>
                        <a:gd name="connsiteY4" fmla="*/ 452311 h 1240096"/>
                        <a:gd name="connsiteX5" fmla="*/ 3334718 w 3751446"/>
                        <a:gd name="connsiteY5" fmla="*/ 95804 h 1240096"/>
                        <a:gd name="connsiteX6" fmla="*/ 3751446 w 3751446"/>
                        <a:gd name="connsiteY6" fmla="*/ 80836 h 1240096"/>
                        <a:gd name="connsiteX7" fmla="*/ 2491755 w 3751446"/>
                        <a:gd name="connsiteY7" fmla="*/ 1092458 h 1240096"/>
                        <a:gd name="connsiteX8" fmla="*/ 1109989 w 3751446"/>
                        <a:gd name="connsiteY8" fmla="*/ 1090750 h 1240096"/>
                        <a:gd name="connsiteX9" fmla="*/ 853916 w 3751446"/>
                        <a:gd name="connsiteY9" fmla="*/ 1240096 h 1240096"/>
                        <a:gd name="connsiteX10" fmla="*/ 0 w 3751446"/>
                        <a:gd name="connsiteY10" fmla="*/ 512046 h 1240096"/>
                        <a:gd name="connsiteX0" fmla="*/ 0 w 3751446"/>
                        <a:gd name="connsiteY0" fmla="*/ 512046 h 1240096"/>
                        <a:gd name="connsiteX1" fmla="*/ 1096655 w 3751446"/>
                        <a:gd name="connsiteY1" fmla="*/ 138 h 1240096"/>
                        <a:gd name="connsiteX2" fmla="*/ 2648277 w 3751446"/>
                        <a:gd name="connsiteY2" fmla="*/ 89673 h 1240096"/>
                        <a:gd name="connsiteX3" fmla="*/ 2384608 w 3751446"/>
                        <a:gd name="connsiteY3" fmla="*/ 433261 h 1240096"/>
                        <a:gd name="connsiteX4" fmla="*/ 1479733 w 3751446"/>
                        <a:gd name="connsiteY4" fmla="*/ 452311 h 1240096"/>
                        <a:gd name="connsiteX5" fmla="*/ 3334718 w 3751446"/>
                        <a:gd name="connsiteY5" fmla="*/ 95804 h 1240096"/>
                        <a:gd name="connsiteX6" fmla="*/ 3751446 w 3751446"/>
                        <a:gd name="connsiteY6" fmla="*/ 80836 h 1240096"/>
                        <a:gd name="connsiteX7" fmla="*/ 2491755 w 3751446"/>
                        <a:gd name="connsiteY7" fmla="*/ 1092458 h 1240096"/>
                        <a:gd name="connsiteX8" fmla="*/ 1109989 w 3751446"/>
                        <a:gd name="connsiteY8" fmla="*/ 1090750 h 1240096"/>
                        <a:gd name="connsiteX9" fmla="*/ 853916 w 3751446"/>
                        <a:gd name="connsiteY9" fmla="*/ 1240096 h 1240096"/>
                        <a:gd name="connsiteX10" fmla="*/ 0 w 3751446"/>
                        <a:gd name="connsiteY10" fmla="*/ 512046 h 1240096"/>
                        <a:gd name="connsiteX0" fmla="*/ 0 w 3751446"/>
                        <a:gd name="connsiteY0" fmla="*/ 512046 h 1240096"/>
                        <a:gd name="connsiteX1" fmla="*/ 1096655 w 3751446"/>
                        <a:gd name="connsiteY1" fmla="*/ 138 h 1240096"/>
                        <a:gd name="connsiteX2" fmla="*/ 2648277 w 3751446"/>
                        <a:gd name="connsiteY2" fmla="*/ 89673 h 1240096"/>
                        <a:gd name="connsiteX3" fmla="*/ 2384608 w 3751446"/>
                        <a:gd name="connsiteY3" fmla="*/ 433261 h 1240096"/>
                        <a:gd name="connsiteX4" fmla="*/ 1479733 w 3751446"/>
                        <a:gd name="connsiteY4" fmla="*/ 452311 h 1240096"/>
                        <a:gd name="connsiteX5" fmla="*/ 3334718 w 3751446"/>
                        <a:gd name="connsiteY5" fmla="*/ 95804 h 1240096"/>
                        <a:gd name="connsiteX6" fmla="*/ 3751446 w 3751446"/>
                        <a:gd name="connsiteY6" fmla="*/ 80836 h 1240096"/>
                        <a:gd name="connsiteX7" fmla="*/ 2491755 w 3751446"/>
                        <a:gd name="connsiteY7" fmla="*/ 1092458 h 1240096"/>
                        <a:gd name="connsiteX8" fmla="*/ 1109989 w 3751446"/>
                        <a:gd name="connsiteY8" fmla="*/ 1090750 h 1240096"/>
                        <a:gd name="connsiteX9" fmla="*/ 853916 w 3751446"/>
                        <a:gd name="connsiteY9" fmla="*/ 1240096 h 1240096"/>
                        <a:gd name="connsiteX10" fmla="*/ 0 w 3751446"/>
                        <a:gd name="connsiteY10" fmla="*/ 512046 h 1240096"/>
                        <a:gd name="connsiteX0" fmla="*/ 0 w 3751446"/>
                        <a:gd name="connsiteY0" fmla="*/ 512046 h 1240096"/>
                        <a:gd name="connsiteX1" fmla="*/ 1096655 w 3751446"/>
                        <a:gd name="connsiteY1" fmla="*/ 138 h 1240096"/>
                        <a:gd name="connsiteX2" fmla="*/ 2648277 w 3751446"/>
                        <a:gd name="connsiteY2" fmla="*/ 89673 h 1240096"/>
                        <a:gd name="connsiteX3" fmla="*/ 2384608 w 3751446"/>
                        <a:gd name="connsiteY3" fmla="*/ 433261 h 1240096"/>
                        <a:gd name="connsiteX4" fmla="*/ 1479733 w 3751446"/>
                        <a:gd name="connsiteY4" fmla="*/ 452311 h 1240096"/>
                        <a:gd name="connsiteX5" fmla="*/ 3334718 w 3751446"/>
                        <a:gd name="connsiteY5" fmla="*/ 95804 h 1240096"/>
                        <a:gd name="connsiteX6" fmla="*/ 3751446 w 3751446"/>
                        <a:gd name="connsiteY6" fmla="*/ 80836 h 1240096"/>
                        <a:gd name="connsiteX7" fmla="*/ 2491755 w 3751446"/>
                        <a:gd name="connsiteY7" fmla="*/ 1092458 h 1240096"/>
                        <a:gd name="connsiteX8" fmla="*/ 1109989 w 3751446"/>
                        <a:gd name="connsiteY8" fmla="*/ 1090750 h 1240096"/>
                        <a:gd name="connsiteX9" fmla="*/ 853916 w 3751446"/>
                        <a:gd name="connsiteY9" fmla="*/ 1240096 h 1240096"/>
                        <a:gd name="connsiteX10" fmla="*/ 0 w 3751446"/>
                        <a:gd name="connsiteY10" fmla="*/ 512046 h 1240096"/>
                        <a:gd name="connsiteX0" fmla="*/ 0 w 3751446"/>
                        <a:gd name="connsiteY0" fmla="*/ 512046 h 1240096"/>
                        <a:gd name="connsiteX1" fmla="*/ 1096655 w 3751446"/>
                        <a:gd name="connsiteY1" fmla="*/ 138 h 1240096"/>
                        <a:gd name="connsiteX2" fmla="*/ 2648277 w 3751446"/>
                        <a:gd name="connsiteY2" fmla="*/ 89673 h 1240096"/>
                        <a:gd name="connsiteX3" fmla="*/ 2382227 w 3751446"/>
                        <a:gd name="connsiteY3" fmla="*/ 435642 h 1240096"/>
                        <a:gd name="connsiteX4" fmla="*/ 1479733 w 3751446"/>
                        <a:gd name="connsiteY4" fmla="*/ 452311 h 1240096"/>
                        <a:gd name="connsiteX5" fmla="*/ 3334718 w 3751446"/>
                        <a:gd name="connsiteY5" fmla="*/ 95804 h 1240096"/>
                        <a:gd name="connsiteX6" fmla="*/ 3751446 w 3751446"/>
                        <a:gd name="connsiteY6" fmla="*/ 80836 h 1240096"/>
                        <a:gd name="connsiteX7" fmla="*/ 2491755 w 3751446"/>
                        <a:gd name="connsiteY7" fmla="*/ 1092458 h 1240096"/>
                        <a:gd name="connsiteX8" fmla="*/ 1109989 w 3751446"/>
                        <a:gd name="connsiteY8" fmla="*/ 1090750 h 1240096"/>
                        <a:gd name="connsiteX9" fmla="*/ 853916 w 3751446"/>
                        <a:gd name="connsiteY9" fmla="*/ 1240096 h 1240096"/>
                        <a:gd name="connsiteX10" fmla="*/ 0 w 3751446"/>
                        <a:gd name="connsiteY10" fmla="*/ 512046 h 1240096"/>
                        <a:gd name="connsiteX0" fmla="*/ 0 w 3751446"/>
                        <a:gd name="connsiteY0" fmla="*/ 512046 h 1240096"/>
                        <a:gd name="connsiteX1" fmla="*/ 1096655 w 3751446"/>
                        <a:gd name="connsiteY1" fmla="*/ 138 h 1240096"/>
                        <a:gd name="connsiteX2" fmla="*/ 2648277 w 3751446"/>
                        <a:gd name="connsiteY2" fmla="*/ 89673 h 1240096"/>
                        <a:gd name="connsiteX3" fmla="*/ 2382227 w 3751446"/>
                        <a:gd name="connsiteY3" fmla="*/ 435642 h 1240096"/>
                        <a:gd name="connsiteX4" fmla="*/ 1479733 w 3751446"/>
                        <a:gd name="connsiteY4" fmla="*/ 452311 h 1240096"/>
                        <a:gd name="connsiteX5" fmla="*/ 3334718 w 3751446"/>
                        <a:gd name="connsiteY5" fmla="*/ 95804 h 1240096"/>
                        <a:gd name="connsiteX6" fmla="*/ 3751446 w 3751446"/>
                        <a:gd name="connsiteY6" fmla="*/ 80836 h 1240096"/>
                        <a:gd name="connsiteX7" fmla="*/ 2491755 w 3751446"/>
                        <a:gd name="connsiteY7" fmla="*/ 1092458 h 1240096"/>
                        <a:gd name="connsiteX8" fmla="*/ 1109989 w 3751446"/>
                        <a:gd name="connsiteY8" fmla="*/ 1090750 h 1240096"/>
                        <a:gd name="connsiteX9" fmla="*/ 853916 w 3751446"/>
                        <a:gd name="connsiteY9" fmla="*/ 1240096 h 1240096"/>
                        <a:gd name="connsiteX10" fmla="*/ 0 w 3751446"/>
                        <a:gd name="connsiteY10" fmla="*/ 512046 h 1240096"/>
                        <a:gd name="connsiteX0" fmla="*/ 0 w 3751446"/>
                        <a:gd name="connsiteY0" fmla="*/ 512046 h 1240096"/>
                        <a:gd name="connsiteX1" fmla="*/ 1096655 w 3751446"/>
                        <a:gd name="connsiteY1" fmla="*/ 138 h 1240096"/>
                        <a:gd name="connsiteX2" fmla="*/ 2648277 w 3751446"/>
                        <a:gd name="connsiteY2" fmla="*/ 89673 h 1240096"/>
                        <a:gd name="connsiteX3" fmla="*/ 2372702 w 3751446"/>
                        <a:gd name="connsiteY3" fmla="*/ 442786 h 1240096"/>
                        <a:gd name="connsiteX4" fmla="*/ 1479733 w 3751446"/>
                        <a:gd name="connsiteY4" fmla="*/ 452311 h 1240096"/>
                        <a:gd name="connsiteX5" fmla="*/ 3334718 w 3751446"/>
                        <a:gd name="connsiteY5" fmla="*/ 95804 h 1240096"/>
                        <a:gd name="connsiteX6" fmla="*/ 3751446 w 3751446"/>
                        <a:gd name="connsiteY6" fmla="*/ 80836 h 1240096"/>
                        <a:gd name="connsiteX7" fmla="*/ 2491755 w 3751446"/>
                        <a:gd name="connsiteY7" fmla="*/ 1092458 h 1240096"/>
                        <a:gd name="connsiteX8" fmla="*/ 1109989 w 3751446"/>
                        <a:gd name="connsiteY8" fmla="*/ 1090750 h 1240096"/>
                        <a:gd name="connsiteX9" fmla="*/ 853916 w 3751446"/>
                        <a:gd name="connsiteY9" fmla="*/ 1240096 h 1240096"/>
                        <a:gd name="connsiteX10" fmla="*/ 0 w 3751446"/>
                        <a:gd name="connsiteY10" fmla="*/ 512046 h 1240096"/>
                        <a:gd name="connsiteX0" fmla="*/ 0 w 3751446"/>
                        <a:gd name="connsiteY0" fmla="*/ 512046 h 1240096"/>
                        <a:gd name="connsiteX1" fmla="*/ 1096655 w 3751446"/>
                        <a:gd name="connsiteY1" fmla="*/ 138 h 1240096"/>
                        <a:gd name="connsiteX2" fmla="*/ 2648277 w 3751446"/>
                        <a:gd name="connsiteY2" fmla="*/ 89673 h 1240096"/>
                        <a:gd name="connsiteX3" fmla="*/ 2348890 w 3751446"/>
                        <a:gd name="connsiteY3" fmla="*/ 457073 h 1240096"/>
                        <a:gd name="connsiteX4" fmla="*/ 1479733 w 3751446"/>
                        <a:gd name="connsiteY4" fmla="*/ 452311 h 1240096"/>
                        <a:gd name="connsiteX5" fmla="*/ 3334718 w 3751446"/>
                        <a:gd name="connsiteY5" fmla="*/ 95804 h 1240096"/>
                        <a:gd name="connsiteX6" fmla="*/ 3751446 w 3751446"/>
                        <a:gd name="connsiteY6" fmla="*/ 80836 h 1240096"/>
                        <a:gd name="connsiteX7" fmla="*/ 2491755 w 3751446"/>
                        <a:gd name="connsiteY7" fmla="*/ 1092458 h 1240096"/>
                        <a:gd name="connsiteX8" fmla="*/ 1109989 w 3751446"/>
                        <a:gd name="connsiteY8" fmla="*/ 1090750 h 1240096"/>
                        <a:gd name="connsiteX9" fmla="*/ 853916 w 3751446"/>
                        <a:gd name="connsiteY9" fmla="*/ 1240096 h 1240096"/>
                        <a:gd name="connsiteX10" fmla="*/ 0 w 3751446"/>
                        <a:gd name="connsiteY10" fmla="*/ 512046 h 1240096"/>
                        <a:gd name="connsiteX0" fmla="*/ 0 w 3751446"/>
                        <a:gd name="connsiteY0" fmla="*/ 512046 h 1240096"/>
                        <a:gd name="connsiteX1" fmla="*/ 1096655 w 3751446"/>
                        <a:gd name="connsiteY1" fmla="*/ 138 h 1240096"/>
                        <a:gd name="connsiteX2" fmla="*/ 2648277 w 3751446"/>
                        <a:gd name="connsiteY2" fmla="*/ 89673 h 1240096"/>
                        <a:gd name="connsiteX3" fmla="*/ 2391752 w 3751446"/>
                        <a:gd name="connsiteY3" fmla="*/ 435642 h 1240096"/>
                        <a:gd name="connsiteX4" fmla="*/ 1479733 w 3751446"/>
                        <a:gd name="connsiteY4" fmla="*/ 452311 h 1240096"/>
                        <a:gd name="connsiteX5" fmla="*/ 3334718 w 3751446"/>
                        <a:gd name="connsiteY5" fmla="*/ 95804 h 1240096"/>
                        <a:gd name="connsiteX6" fmla="*/ 3751446 w 3751446"/>
                        <a:gd name="connsiteY6" fmla="*/ 80836 h 1240096"/>
                        <a:gd name="connsiteX7" fmla="*/ 2491755 w 3751446"/>
                        <a:gd name="connsiteY7" fmla="*/ 1092458 h 1240096"/>
                        <a:gd name="connsiteX8" fmla="*/ 1109989 w 3751446"/>
                        <a:gd name="connsiteY8" fmla="*/ 1090750 h 1240096"/>
                        <a:gd name="connsiteX9" fmla="*/ 853916 w 3751446"/>
                        <a:gd name="connsiteY9" fmla="*/ 1240096 h 1240096"/>
                        <a:gd name="connsiteX10" fmla="*/ 0 w 3751446"/>
                        <a:gd name="connsiteY10" fmla="*/ 512046 h 1240096"/>
                        <a:gd name="connsiteX0" fmla="*/ 0 w 3751446"/>
                        <a:gd name="connsiteY0" fmla="*/ 512046 h 1240096"/>
                        <a:gd name="connsiteX1" fmla="*/ 1096655 w 3751446"/>
                        <a:gd name="connsiteY1" fmla="*/ 138 h 1240096"/>
                        <a:gd name="connsiteX2" fmla="*/ 2648277 w 3751446"/>
                        <a:gd name="connsiteY2" fmla="*/ 89673 h 1240096"/>
                        <a:gd name="connsiteX3" fmla="*/ 2391752 w 3751446"/>
                        <a:gd name="connsiteY3" fmla="*/ 435642 h 1240096"/>
                        <a:gd name="connsiteX4" fmla="*/ 1479733 w 3751446"/>
                        <a:gd name="connsiteY4" fmla="*/ 452311 h 1240096"/>
                        <a:gd name="connsiteX5" fmla="*/ 3334718 w 3751446"/>
                        <a:gd name="connsiteY5" fmla="*/ 95804 h 1240096"/>
                        <a:gd name="connsiteX6" fmla="*/ 3751446 w 3751446"/>
                        <a:gd name="connsiteY6" fmla="*/ 80836 h 1240096"/>
                        <a:gd name="connsiteX7" fmla="*/ 2491755 w 3751446"/>
                        <a:gd name="connsiteY7" fmla="*/ 1092458 h 1240096"/>
                        <a:gd name="connsiteX8" fmla="*/ 1109989 w 3751446"/>
                        <a:gd name="connsiteY8" fmla="*/ 1090750 h 1240096"/>
                        <a:gd name="connsiteX9" fmla="*/ 853916 w 3751446"/>
                        <a:gd name="connsiteY9" fmla="*/ 1240096 h 1240096"/>
                        <a:gd name="connsiteX10" fmla="*/ 0 w 3751446"/>
                        <a:gd name="connsiteY10" fmla="*/ 512046 h 1240096"/>
                        <a:gd name="connsiteX0" fmla="*/ 0 w 3751446"/>
                        <a:gd name="connsiteY0" fmla="*/ 512046 h 1240096"/>
                        <a:gd name="connsiteX1" fmla="*/ 1096655 w 3751446"/>
                        <a:gd name="connsiteY1" fmla="*/ 138 h 1240096"/>
                        <a:gd name="connsiteX2" fmla="*/ 2648277 w 3751446"/>
                        <a:gd name="connsiteY2" fmla="*/ 89673 h 1240096"/>
                        <a:gd name="connsiteX3" fmla="*/ 2394134 w 3751446"/>
                        <a:gd name="connsiteY3" fmla="*/ 428498 h 1240096"/>
                        <a:gd name="connsiteX4" fmla="*/ 1479733 w 3751446"/>
                        <a:gd name="connsiteY4" fmla="*/ 452311 h 1240096"/>
                        <a:gd name="connsiteX5" fmla="*/ 3334718 w 3751446"/>
                        <a:gd name="connsiteY5" fmla="*/ 95804 h 1240096"/>
                        <a:gd name="connsiteX6" fmla="*/ 3751446 w 3751446"/>
                        <a:gd name="connsiteY6" fmla="*/ 80836 h 1240096"/>
                        <a:gd name="connsiteX7" fmla="*/ 2491755 w 3751446"/>
                        <a:gd name="connsiteY7" fmla="*/ 1092458 h 1240096"/>
                        <a:gd name="connsiteX8" fmla="*/ 1109989 w 3751446"/>
                        <a:gd name="connsiteY8" fmla="*/ 1090750 h 1240096"/>
                        <a:gd name="connsiteX9" fmla="*/ 853916 w 3751446"/>
                        <a:gd name="connsiteY9" fmla="*/ 1240096 h 1240096"/>
                        <a:gd name="connsiteX10" fmla="*/ 0 w 3751446"/>
                        <a:gd name="connsiteY10" fmla="*/ 512046 h 1240096"/>
                        <a:gd name="connsiteX0" fmla="*/ 0 w 3751446"/>
                        <a:gd name="connsiteY0" fmla="*/ 512046 h 1240096"/>
                        <a:gd name="connsiteX1" fmla="*/ 1096655 w 3751446"/>
                        <a:gd name="connsiteY1" fmla="*/ 138 h 1240096"/>
                        <a:gd name="connsiteX2" fmla="*/ 2648277 w 3751446"/>
                        <a:gd name="connsiteY2" fmla="*/ 89673 h 1240096"/>
                        <a:gd name="connsiteX3" fmla="*/ 2394134 w 3751446"/>
                        <a:gd name="connsiteY3" fmla="*/ 428498 h 1240096"/>
                        <a:gd name="connsiteX4" fmla="*/ 1463064 w 3751446"/>
                        <a:gd name="connsiteY4" fmla="*/ 452311 h 1240096"/>
                        <a:gd name="connsiteX5" fmla="*/ 3334718 w 3751446"/>
                        <a:gd name="connsiteY5" fmla="*/ 95804 h 1240096"/>
                        <a:gd name="connsiteX6" fmla="*/ 3751446 w 3751446"/>
                        <a:gd name="connsiteY6" fmla="*/ 80836 h 1240096"/>
                        <a:gd name="connsiteX7" fmla="*/ 2491755 w 3751446"/>
                        <a:gd name="connsiteY7" fmla="*/ 1092458 h 1240096"/>
                        <a:gd name="connsiteX8" fmla="*/ 1109989 w 3751446"/>
                        <a:gd name="connsiteY8" fmla="*/ 1090750 h 1240096"/>
                        <a:gd name="connsiteX9" fmla="*/ 853916 w 3751446"/>
                        <a:gd name="connsiteY9" fmla="*/ 1240096 h 1240096"/>
                        <a:gd name="connsiteX10" fmla="*/ 0 w 3751446"/>
                        <a:gd name="connsiteY10" fmla="*/ 512046 h 12400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751446" h="1240096">
                          <a:moveTo>
                            <a:pt x="0" y="512046"/>
                          </a:moveTo>
                          <a:cubicBezTo>
                            <a:pt x="169019" y="372843"/>
                            <a:pt x="703797" y="-8295"/>
                            <a:pt x="1096655" y="138"/>
                          </a:cubicBezTo>
                          <a:cubicBezTo>
                            <a:pt x="1564650" y="80782"/>
                            <a:pt x="2094556" y="32841"/>
                            <a:pt x="2648277" y="89673"/>
                          </a:cubicBezTo>
                          <a:cubicBezTo>
                            <a:pt x="2740698" y="176942"/>
                            <a:pt x="2588891" y="368058"/>
                            <a:pt x="2394134" y="428498"/>
                          </a:cubicBezTo>
                          <a:lnTo>
                            <a:pt x="1463064" y="452311"/>
                          </a:lnTo>
                          <a:cubicBezTo>
                            <a:pt x="2324280" y="885925"/>
                            <a:pt x="2968802" y="514677"/>
                            <a:pt x="3334718" y="95804"/>
                          </a:cubicBezTo>
                          <a:cubicBezTo>
                            <a:pt x="3537128" y="-1260"/>
                            <a:pt x="3668099" y="54075"/>
                            <a:pt x="3751446" y="80836"/>
                          </a:cubicBezTo>
                          <a:cubicBezTo>
                            <a:pt x="3460136" y="560918"/>
                            <a:pt x="2949752" y="845738"/>
                            <a:pt x="2491755" y="1092458"/>
                          </a:cubicBezTo>
                          <a:cubicBezTo>
                            <a:pt x="2207378" y="1101414"/>
                            <a:pt x="1465803" y="1148469"/>
                            <a:pt x="1109989" y="1090750"/>
                          </a:cubicBezTo>
                          <a:lnTo>
                            <a:pt x="853916" y="1240096"/>
                          </a:lnTo>
                          <a:lnTo>
                            <a:pt x="0" y="512046"/>
                          </a:lnTo>
                          <a:close/>
                        </a:path>
                      </a:pathLst>
                    </a:custGeom>
                    <a:solidFill>
                      <a:srgbClr val="00B3CA"/>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grpSp>
              <p:sp>
                <p:nvSpPr>
                  <p:cNvPr id="57" name="Freeform 75">
                    <a:extLst>
                      <a:ext uri="{FF2B5EF4-FFF2-40B4-BE49-F238E27FC236}">
                        <a16:creationId xmlns:a16="http://schemas.microsoft.com/office/drawing/2014/main" xmlns="" id="{5E3D0454-5809-4A73-A2A1-71C04C0FE68A}"/>
                      </a:ext>
                    </a:extLst>
                  </p:cNvPr>
                  <p:cNvSpPr>
                    <a:spLocks/>
                  </p:cNvSpPr>
                  <p:nvPr/>
                </p:nvSpPr>
                <p:spPr bwMode="auto">
                  <a:xfrm rot="18900000">
                    <a:off x="1621957" y="2521758"/>
                    <a:ext cx="101867" cy="101685"/>
                  </a:xfrm>
                  <a:custGeom>
                    <a:avLst/>
                    <a:gdLst>
                      <a:gd name="T0" fmla="*/ 599 w 3352"/>
                      <a:gd name="T1" fmla="*/ 2 h 3346"/>
                      <a:gd name="T2" fmla="*/ 630 w 3352"/>
                      <a:gd name="T3" fmla="*/ 21 h 3346"/>
                      <a:gd name="T4" fmla="*/ 1642 w 3352"/>
                      <a:gd name="T5" fmla="*/ 1027 h 3346"/>
                      <a:gd name="T6" fmla="*/ 1676 w 3352"/>
                      <a:gd name="T7" fmla="*/ 1035 h 3346"/>
                      <a:gd name="T8" fmla="*/ 1710 w 3352"/>
                      <a:gd name="T9" fmla="*/ 1027 h 3346"/>
                      <a:gd name="T10" fmla="*/ 2721 w 3352"/>
                      <a:gd name="T11" fmla="*/ 21 h 3346"/>
                      <a:gd name="T12" fmla="*/ 2753 w 3352"/>
                      <a:gd name="T13" fmla="*/ 2 h 3346"/>
                      <a:gd name="T14" fmla="*/ 2788 w 3352"/>
                      <a:gd name="T15" fmla="*/ 2 h 3346"/>
                      <a:gd name="T16" fmla="*/ 2818 w 3352"/>
                      <a:gd name="T17" fmla="*/ 21 h 3346"/>
                      <a:gd name="T18" fmla="*/ 3342 w 3352"/>
                      <a:gd name="T19" fmla="*/ 547 h 3346"/>
                      <a:gd name="T20" fmla="*/ 3352 w 3352"/>
                      <a:gd name="T21" fmla="*/ 581 h 3346"/>
                      <a:gd name="T22" fmla="*/ 3342 w 3352"/>
                      <a:gd name="T23" fmla="*/ 616 h 3346"/>
                      <a:gd name="T24" fmla="*/ 2335 w 3352"/>
                      <a:gd name="T25" fmla="*/ 1625 h 3346"/>
                      <a:gd name="T26" fmla="*/ 2317 w 3352"/>
                      <a:gd name="T27" fmla="*/ 1655 h 3346"/>
                      <a:gd name="T28" fmla="*/ 2317 w 3352"/>
                      <a:gd name="T29" fmla="*/ 1690 h 3346"/>
                      <a:gd name="T30" fmla="*/ 2335 w 3352"/>
                      <a:gd name="T31" fmla="*/ 1722 h 3346"/>
                      <a:gd name="T32" fmla="*/ 3342 w 3352"/>
                      <a:gd name="T33" fmla="*/ 2731 h 3346"/>
                      <a:gd name="T34" fmla="*/ 3352 w 3352"/>
                      <a:gd name="T35" fmla="*/ 2765 h 3346"/>
                      <a:gd name="T36" fmla="*/ 3342 w 3352"/>
                      <a:gd name="T37" fmla="*/ 2800 h 3346"/>
                      <a:gd name="T38" fmla="*/ 2818 w 3352"/>
                      <a:gd name="T39" fmla="*/ 3326 h 3346"/>
                      <a:gd name="T40" fmla="*/ 2788 w 3352"/>
                      <a:gd name="T41" fmla="*/ 3343 h 3346"/>
                      <a:gd name="T42" fmla="*/ 2753 w 3352"/>
                      <a:gd name="T43" fmla="*/ 3343 h 3346"/>
                      <a:gd name="T44" fmla="*/ 2721 w 3352"/>
                      <a:gd name="T45" fmla="*/ 3326 h 3346"/>
                      <a:gd name="T46" fmla="*/ 1710 w 3352"/>
                      <a:gd name="T47" fmla="*/ 2320 h 3346"/>
                      <a:gd name="T48" fmla="*/ 1676 w 3352"/>
                      <a:gd name="T49" fmla="*/ 2312 h 3346"/>
                      <a:gd name="T50" fmla="*/ 1642 w 3352"/>
                      <a:gd name="T51" fmla="*/ 2320 h 3346"/>
                      <a:gd name="T52" fmla="*/ 630 w 3352"/>
                      <a:gd name="T53" fmla="*/ 3326 h 3346"/>
                      <a:gd name="T54" fmla="*/ 599 w 3352"/>
                      <a:gd name="T55" fmla="*/ 3343 h 3346"/>
                      <a:gd name="T56" fmla="*/ 564 w 3352"/>
                      <a:gd name="T57" fmla="*/ 3343 h 3346"/>
                      <a:gd name="T58" fmla="*/ 532 w 3352"/>
                      <a:gd name="T59" fmla="*/ 3326 h 3346"/>
                      <a:gd name="T60" fmla="*/ 8 w 3352"/>
                      <a:gd name="T61" fmla="*/ 2800 h 3346"/>
                      <a:gd name="T62" fmla="*/ 0 w 3352"/>
                      <a:gd name="T63" fmla="*/ 2765 h 3346"/>
                      <a:gd name="T64" fmla="*/ 8 w 3352"/>
                      <a:gd name="T65" fmla="*/ 2731 h 3346"/>
                      <a:gd name="T66" fmla="*/ 1016 w 3352"/>
                      <a:gd name="T67" fmla="*/ 1722 h 3346"/>
                      <a:gd name="T68" fmla="*/ 1035 w 3352"/>
                      <a:gd name="T69" fmla="*/ 1690 h 3346"/>
                      <a:gd name="T70" fmla="*/ 1035 w 3352"/>
                      <a:gd name="T71" fmla="*/ 1655 h 3346"/>
                      <a:gd name="T72" fmla="*/ 1016 w 3352"/>
                      <a:gd name="T73" fmla="*/ 1625 h 3346"/>
                      <a:gd name="T74" fmla="*/ 8 w 3352"/>
                      <a:gd name="T75" fmla="*/ 616 h 3346"/>
                      <a:gd name="T76" fmla="*/ 0 w 3352"/>
                      <a:gd name="T77" fmla="*/ 581 h 3346"/>
                      <a:gd name="T78" fmla="*/ 8 w 3352"/>
                      <a:gd name="T79" fmla="*/ 547 h 3346"/>
                      <a:gd name="T80" fmla="*/ 532 w 3352"/>
                      <a:gd name="T81" fmla="*/ 21 h 3346"/>
                      <a:gd name="T82" fmla="*/ 564 w 3352"/>
                      <a:gd name="T83" fmla="*/ 2 h 3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352" h="3346">
                        <a:moveTo>
                          <a:pt x="582" y="0"/>
                        </a:moveTo>
                        <a:lnTo>
                          <a:pt x="599" y="2"/>
                        </a:lnTo>
                        <a:lnTo>
                          <a:pt x="615" y="10"/>
                        </a:lnTo>
                        <a:lnTo>
                          <a:pt x="630" y="21"/>
                        </a:lnTo>
                        <a:lnTo>
                          <a:pt x="1626" y="1016"/>
                        </a:lnTo>
                        <a:lnTo>
                          <a:pt x="1642" y="1027"/>
                        </a:lnTo>
                        <a:lnTo>
                          <a:pt x="1658" y="1033"/>
                        </a:lnTo>
                        <a:lnTo>
                          <a:pt x="1676" y="1035"/>
                        </a:lnTo>
                        <a:lnTo>
                          <a:pt x="1693" y="1033"/>
                        </a:lnTo>
                        <a:lnTo>
                          <a:pt x="1710" y="1027"/>
                        </a:lnTo>
                        <a:lnTo>
                          <a:pt x="1724" y="1016"/>
                        </a:lnTo>
                        <a:lnTo>
                          <a:pt x="2721" y="21"/>
                        </a:lnTo>
                        <a:lnTo>
                          <a:pt x="2736" y="10"/>
                        </a:lnTo>
                        <a:lnTo>
                          <a:pt x="2753" y="2"/>
                        </a:lnTo>
                        <a:lnTo>
                          <a:pt x="2770" y="0"/>
                        </a:lnTo>
                        <a:lnTo>
                          <a:pt x="2788" y="2"/>
                        </a:lnTo>
                        <a:lnTo>
                          <a:pt x="2804" y="10"/>
                        </a:lnTo>
                        <a:lnTo>
                          <a:pt x="2818" y="21"/>
                        </a:lnTo>
                        <a:lnTo>
                          <a:pt x="3331" y="533"/>
                        </a:lnTo>
                        <a:lnTo>
                          <a:pt x="3342" y="547"/>
                        </a:lnTo>
                        <a:lnTo>
                          <a:pt x="3350" y="563"/>
                        </a:lnTo>
                        <a:lnTo>
                          <a:pt x="3352" y="581"/>
                        </a:lnTo>
                        <a:lnTo>
                          <a:pt x="3350" y="599"/>
                        </a:lnTo>
                        <a:lnTo>
                          <a:pt x="3342" y="616"/>
                        </a:lnTo>
                        <a:lnTo>
                          <a:pt x="3331" y="630"/>
                        </a:lnTo>
                        <a:lnTo>
                          <a:pt x="2335" y="1625"/>
                        </a:lnTo>
                        <a:lnTo>
                          <a:pt x="2324" y="1639"/>
                        </a:lnTo>
                        <a:lnTo>
                          <a:pt x="2317" y="1655"/>
                        </a:lnTo>
                        <a:lnTo>
                          <a:pt x="2315" y="1673"/>
                        </a:lnTo>
                        <a:lnTo>
                          <a:pt x="2317" y="1690"/>
                        </a:lnTo>
                        <a:lnTo>
                          <a:pt x="2324" y="1708"/>
                        </a:lnTo>
                        <a:lnTo>
                          <a:pt x="2335" y="1722"/>
                        </a:lnTo>
                        <a:lnTo>
                          <a:pt x="3331" y="2717"/>
                        </a:lnTo>
                        <a:lnTo>
                          <a:pt x="3342" y="2731"/>
                        </a:lnTo>
                        <a:lnTo>
                          <a:pt x="3350" y="2748"/>
                        </a:lnTo>
                        <a:lnTo>
                          <a:pt x="3352" y="2765"/>
                        </a:lnTo>
                        <a:lnTo>
                          <a:pt x="3350" y="2782"/>
                        </a:lnTo>
                        <a:lnTo>
                          <a:pt x="3342" y="2800"/>
                        </a:lnTo>
                        <a:lnTo>
                          <a:pt x="3331" y="2814"/>
                        </a:lnTo>
                        <a:lnTo>
                          <a:pt x="2818" y="3326"/>
                        </a:lnTo>
                        <a:lnTo>
                          <a:pt x="2804" y="3337"/>
                        </a:lnTo>
                        <a:lnTo>
                          <a:pt x="2788" y="3343"/>
                        </a:lnTo>
                        <a:lnTo>
                          <a:pt x="2770" y="3346"/>
                        </a:lnTo>
                        <a:lnTo>
                          <a:pt x="2753" y="3343"/>
                        </a:lnTo>
                        <a:lnTo>
                          <a:pt x="2736" y="3337"/>
                        </a:lnTo>
                        <a:lnTo>
                          <a:pt x="2721" y="3326"/>
                        </a:lnTo>
                        <a:lnTo>
                          <a:pt x="1724" y="2331"/>
                        </a:lnTo>
                        <a:lnTo>
                          <a:pt x="1710" y="2320"/>
                        </a:lnTo>
                        <a:lnTo>
                          <a:pt x="1693" y="2314"/>
                        </a:lnTo>
                        <a:lnTo>
                          <a:pt x="1676" y="2312"/>
                        </a:lnTo>
                        <a:lnTo>
                          <a:pt x="1658" y="2314"/>
                        </a:lnTo>
                        <a:lnTo>
                          <a:pt x="1642" y="2320"/>
                        </a:lnTo>
                        <a:lnTo>
                          <a:pt x="1626" y="2331"/>
                        </a:lnTo>
                        <a:lnTo>
                          <a:pt x="630" y="3326"/>
                        </a:lnTo>
                        <a:lnTo>
                          <a:pt x="615" y="3337"/>
                        </a:lnTo>
                        <a:lnTo>
                          <a:pt x="599" y="3343"/>
                        </a:lnTo>
                        <a:lnTo>
                          <a:pt x="582" y="3346"/>
                        </a:lnTo>
                        <a:lnTo>
                          <a:pt x="564" y="3343"/>
                        </a:lnTo>
                        <a:lnTo>
                          <a:pt x="548" y="3337"/>
                        </a:lnTo>
                        <a:lnTo>
                          <a:pt x="532" y="3326"/>
                        </a:lnTo>
                        <a:lnTo>
                          <a:pt x="20" y="2814"/>
                        </a:lnTo>
                        <a:lnTo>
                          <a:pt x="8" y="2800"/>
                        </a:lnTo>
                        <a:lnTo>
                          <a:pt x="2" y="2782"/>
                        </a:lnTo>
                        <a:lnTo>
                          <a:pt x="0" y="2765"/>
                        </a:lnTo>
                        <a:lnTo>
                          <a:pt x="2" y="2748"/>
                        </a:lnTo>
                        <a:lnTo>
                          <a:pt x="8" y="2731"/>
                        </a:lnTo>
                        <a:lnTo>
                          <a:pt x="20" y="2717"/>
                        </a:lnTo>
                        <a:lnTo>
                          <a:pt x="1016" y="1722"/>
                        </a:lnTo>
                        <a:lnTo>
                          <a:pt x="1027" y="1708"/>
                        </a:lnTo>
                        <a:lnTo>
                          <a:pt x="1035" y="1690"/>
                        </a:lnTo>
                        <a:lnTo>
                          <a:pt x="1037" y="1673"/>
                        </a:lnTo>
                        <a:lnTo>
                          <a:pt x="1035" y="1655"/>
                        </a:lnTo>
                        <a:lnTo>
                          <a:pt x="1027" y="1639"/>
                        </a:lnTo>
                        <a:lnTo>
                          <a:pt x="1016" y="1625"/>
                        </a:lnTo>
                        <a:lnTo>
                          <a:pt x="20" y="630"/>
                        </a:lnTo>
                        <a:lnTo>
                          <a:pt x="8" y="616"/>
                        </a:lnTo>
                        <a:lnTo>
                          <a:pt x="2" y="599"/>
                        </a:lnTo>
                        <a:lnTo>
                          <a:pt x="0" y="581"/>
                        </a:lnTo>
                        <a:lnTo>
                          <a:pt x="2" y="563"/>
                        </a:lnTo>
                        <a:lnTo>
                          <a:pt x="8" y="547"/>
                        </a:lnTo>
                        <a:lnTo>
                          <a:pt x="20" y="533"/>
                        </a:lnTo>
                        <a:lnTo>
                          <a:pt x="532" y="21"/>
                        </a:lnTo>
                        <a:lnTo>
                          <a:pt x="548" y="10"/>
                        </a:lnTo>
                        <a:lnTo>
                          <a:pt x="564" y="2"/>
                        </a:lnTo>
                        <a:lnTo>
                          <a:pt x="582" y="0"/>
                        </a:lnTo>
                        <a:close/>
                      </a:path>
                    </a:pathLst>
                  </a:custGeom>
                  <a:solidFill>
                    <a:sysClr val="windowText" lastClr="000000">
                      <a:lumMod val="75000"/>
                      <a:lumOff val="25000"/>
                    </a:sysClr>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58" name="Freeform 76">
                    <a:extLst>
                      <a:ext uri="{FF2B5EF4-FFF2-40B4-BE49-F238E27FC236}">
                        <a16:creationId xmlns:a16="http://schemas.microsoft.com/office/drawing/2014/main" xmlns="" id="{E5887B51-48A3-4223-8705-39D3BD896F61}"/>
                      </a:ext>
                    </a:extLst>
                  </p:cNvPr>
                  <p:cNvSpPr>
                    <a:spLocks/>
                  </p:cNvSpPr>
                  <p:nvPr/>
                </p:nvSpPr>
                <p:spPr bwMode="auto">
                  <a:xfrm rot="18900000">
                    <a:off x="1583985" y="2501310"/>
                    <a:ext cx="40441" cy="40368"/>
                  </a:xfrm>
                  <a:custGeom>
                    <a:avLst/>
                    <a:gdLst>
                      <a:gd name="T0" fmla="*/ 599 w 3352"/>
                      <a:gd name="T1" fmla="*/ 2 h 3346"/>
                      <a:gd name="T2" fmla="*/ 630 w 3352"/>
                      <a:gd name="T3" fmla="*/ 21 h 3346"/>
                      <a:gd name="T4" fmla="*/ 1642 w 3352"/>
                      <a:gd name="T5" fmla="*/ 1027 h 3346"/>
                      <a:gd name="T6" fmla="*/ 1676 w 3352"/>
                      <a:gd name="T7" fmla="*/ 1035 h 3346"/>
                      <a:gd name="T8" fmla="*/ 1710 w 3352"/>
                      <a:gd name="T9" fmla="*/ 1027 h 3346"/>
                      <a:gd name="T10" fmla="*/ 2721 w 3352"/>
                      <a:gd name="T11" fmla="*/ 21 h 3346"/>
                      <a:gd name="T12" fmla="*/ 2753 w 3352"/>
                      <a:gd name="T13" fmla="*/ 2 h 3346"/>
                      <a:gd name="T14" fmla="*/ 2788 w 3352"/>
                      <a:gd name="T15" fmla="*/ 2 h 3346"/>
                      <a:gd name="T16" fmla="*/ 2818 w 3352"/>
                      <a:gd name="T17" fmla="*/ 21 h 3346"/>
                      <a:gd name="T18" fmla="*/ 3342 w 3352"/>
                      <a:gd name="T19" fmla="*/ 547 h 3346"/>
                      <a:gd name="T20" fmla="*/ 3352 w 3352"/>
                      <a:gd name="T21" fmla="*/ 581 h 3346"/>
                      <a:gd name="T22" fmla="*/ 3342 w 3352"/>
                      <a:gd name="T23" fmla="*/ 616 h 3346"/>
                      <a:gd name="T24" fmla="*/ 2335 w 3352"/>
                      <a:gd name="T25" fmla="*/ 1625 h 3346"/>
                      <a:gd name="T26" fmla="*/ 2317 w 3352"/>
                      <a:gd name="T27" fmla="*/ 1655 h 3346"/>
                      <a:gd name="T28" fmla="*/ 2317 w 3352"/>
                      <a:gd name="T29" fmla="*/ 1690 h 3346"/>
                      <a:gd name="T30" fmla="*/ 2335 w 3352"/>
                      <a:gd name="T31" fmla="*/ 1722 h 3346"/>
                      <a:gd name="T32" fmla="*/ 3342 w 3352"/>
                      <a:gd name="T33" fmla="*/ 2731 h 3346"/>
                      <a:gd name="T34" fmla="*/ 3352 w 3352"/>
                      <a:gd name="T35" fmla="*/ 2765 h 3346"/>
                      <a:gd name="T36" fmla="*/ 3342 w 3352"/>
                      <a:gd name="T37" fmla="*/ 2800 h 3346"/>
                      <a:gd name="T38" fmla="*/ 2818 w 3352"/>
                      <a:gd name="T39" fmla="*/ 3326 h 3346"/>
                      <a:gd name="T40" fmla="*/ 2788 w 3352"/>
                      <a:gd name="T41" fmla="*/ 3343 h 3346"/>
                      <a:gd name="T42" fmla="*/ 2753 w 3352"/>
                      <a:gd name="T43" fmla="*/ 3343 h 3346"/>
                      <a:gd name="T44" fmla="*/ 2721 w 3352"/>
                      <a:gd name="T45" fmla="*/ 3326 h 3346"/>
                      <a:gd name="T46" fmla="*/ 1710 w 3352"/>
                      <a:gd name="T47" fmla="*/ 2320 h 3346"/>
                      <a:gd name="T48" fmla="*/ 1676 w 3352"/>
                      <a:gd name="T49" fmla="*/ 2312 h 3346"/>
                      <a:gd name="T50" fmla="*/ 1642 w 3352"/>
                      <a:gd name="T51" fmla="*/ 2320 h 3346"/>
                      <a:gd name="T52" fmla="*/ 630 w 3352"/>
                      <a:gd name="T53" fmla="*/ 3326 h 3346"/>
                      <a:gd name="T54" fmla="*/ 599 w 3352"/>
                      <a:gd name="T55" fmla="*/ 3343 h 3346"/>
                      <a:gd name="T56" fmla="*/ 564 w 3352"/>
                      <a:gd name="T57" fmla="*/ 3343 h 3346"/>
                      <a:gd name="T58" fmla="*/ 532 w 3352"/>
                      <a:gd name="T59" fmla="*/ 3326 h 3346"/>
                      <a:gd name="T60" fmla="*/ 8 w 3352"/>
                      <a:gd name="T61" fmla="*/ 2800 h 3346"/>
                      <a:gd name="T62" fmla="*/ 0 w 3352"/>
                      <a:gd name="T63" fmla="*/ 2765 h 3346"/>
                      <a:gd name="T64" fmla="*/ 8 w 3352"/>
                      <a:gd name="T65" fmla="*/ 2731 h 3346"/>
                      <a:gd name="T66" fmla="*/ 1016 w 3352"/>
                      <a:gd name="T67" fmla="*/ 1722 h 3346"/>
                      <a:gd name="T68" fmla="*/ 1035 w 3352"/>
                      <a:gd name="T69" fmla="*/ 1690 h 3346"/>
                      <a:gd name="T70" fmla="*/ 1035 w 3352"/>
                      <a:gd name="T71" fmla="*/ 1655 h 3346"/>
                      <a:gd name="T72" fmla="*/ 1016 w 3352"/>
                      <a:gd name="T73" fmla="*/ 1625 h 3346"/>
                      <a:gd name="T74" fmla="*/ 8 w 3352"/>
                      <a:gd name="T75" fmla="*/ 616 h 3346"/>
                      <a:gd name="T76" fmla="*/ 0 w 3352"/>
                      <a:gd name="T77" fmla="*/ 581 h 3346"/>
                      <a:gd name="T78" fmla="*/ 8 w 3352"/>
                      <a:gd name="T79" fmla="*/ 547 h 3346"/>
                      <a:gd name="T80" fmla="*/ 532 w 3352"/>
                      <a:gd name="T81" fmla="*/ 21 h 3346"/>
                      <a:gd name="T82" fmla="*/ 564 w 3352"/>
                      <a:gd name="T83" fmla="*/ 2 h 3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352" h="3346">
                        <a:moveTo>
                          <a:pt x="582" y="0"/>
                        </a:moveTo>
                        <a:lnTo>
                          <a:pt x="599" y="2"/>
                        </a:lnTo>
                        <a:lnTo>
                          <a:pt x="615" y="10"/>
                        </a:lnTo>
                        <a:lnTo>
                          <a:pt x="630" y="21"/>
                        </a:lnTo>
                        <a:lnTo>
                          <a:pt x="1626" y="1016"/>
                        </a:lnTo>
                        <a:lnTo>
                          <a:pt x="1642" y="1027"/>
                        </a:lnTo>
                        <a:lnTo>
                          <a:pt x="1658" y="1033"/>
                        </a:lnTo>
                        <a:lnTo>
                          <a:pt x="1676" y="1035"/>
                        </a:lnTo>
                        <a:lnTo>
                          <a:pt x="1693" y="1033"/>
                        </a:lnTo>
                        <a:lnTo>
                          <a:pt x="1710" y="1027"/>
                        </a:lnTo>
                        <a:lnTo>
                          <a:pt x="1724" y="1016"/>
                        </a:lnTo>
                        <a:lnTo>
                          <a:pt x="2721" y="21"/>
                        </a:lnTo>
                        <a:lnTo>
                          <a:pt x="2736" y="10"/>
                        </a:lnTo>
                        <a:lnTo>
                          <a:pt x="2753" y="2"/>
                        </a:lnTo>
                        <a:lnTo>
                          <a:pt x="2770" y="0"/>
                        </a:lnTo>
                        <a:lnTo>
                          <a:pt x="2788" y="2"/>
                        </a:lnTo>
                        <a:lnTo>
                          <a:pt x="2804" y="10"/>
                        </a:lnTo>
                        <a:lnTo>
                          <a:pt x="2818" y="21"/>
                        </a:lnTo>
                        <a:lnTo>
                          <a:pt x="3331" y="533"/>
                        </a:lnTo>
                        <a:lnTo>
                          <a:pt x="3342" y="547"/>
                        </a:lnTo>
                        <a:lnTo>
                          <a:pt x="3350" y="563"/>
                        </a:lnTo>
                        <a:lnTo>
                          <a:pt x="3352" y="581"/>
                        </a:lnTo>
                        <a:lnTo>
                          <a:pt x="3350" y="599"/>
                        </a:lnTo>
                        <a:lnTo>
                          <a:pt x="3342" y="616"/>
                        </a:lnTo>
                        <a:lnTo>
                          <a:pt x="3331" y="630"/>
                        </a:lnTo>
                        <a:lnTo>
                          <a:pt x="2335" y="1625"/>
                        </a:lnTo>
                        <a:lnTo>
                          <a:pt x="2324" y="1639"/>
                        </a:lnTo>
                        <a:lnTo>
                          <a:pt x="2317" y="1655"/>
                        </a:lnTo>
                        <a:lnTo>
                          <a:pt x="2315" y="1673"/>
                        </a:lnTo>
                        <a:lnTo>
                          <a:pt x="2317" y="1690"/>
                        </a:lnTo>
                        <a:lnTo>
                          <a:pt x="2324" y="1708"/>
                        </a:lnTo>
                        <a:lnTo>
                          <a:pt x="2335" y="1722"/>
                        </a:lnTo>
                        <a:lnTo>
                          <a:pt x="3331" y="2717"/>
                        </a:lnTo>
                        <a:lnTo>
                          <a:pt x="3342" y="2731"/>
                        </a:lnTo>
                        <a:lnTo>
                          <a:pt x="3350" y="2748"/>
                        </a:lnTo>
                        <a:lnTo>
                          <a:pt x="3352" y="2765"/>
                        </a:lnTo>
                        <a:lnTo>
                          <a:pt x="3350" y="2782"/>
                        </a:lnTo>
                        <a:lnTo>
                          <a:pt x="3342" y="2800"/>
                        </a:lnTo>
                        <a:lnTo>
                          <a:pt x="3331" y="2814"/>
                        </a:lnTo>
                        <a:lnTo>
                          <a:pt x="2818" y="3326"/>
                        </a:lnTo>
                        <a:lnTo>
                          <a:pt x="2804" y="3337"/>
                        </a:lnTo>
                        <a:lnTo>
                          <a:pt x="2788" y="3343"/>
                        </a:lnTo>
                        <a:lnTo>
                          <a:pt x="2770" y="3346"/>
                        </a:lnTo>
                        <a:lnTo>
                          <a:pt x="2753" y="3343"/>
                        </a:lnTo>
                        <a:lnTo>
                          <a:pt x="2736" y="3337"/>
                        </a:lnTo>
                        <a:lnTo>
                          <a:pt x="2721" y="3326"/>
                        </a:lnTo>
                        <a:lnTo>
                          <a:pt x="1724" y="2331"/>
                        </a:lnTo>
                        <a:lnTo>
                          <a:pt x="1710" y="2320"/>
                        </a:lnTo>
                        <a:lnTo>
                          <a:pt x="1693" y="2314"/>
                        </a:lnTo>
                        <a:lnTo>
                          <a:pt x="1676" y="2312"/>
                        </a:lnTo>
                        <a:lnTo>
                          <a:pt x="1658" y="2314"/>
                        </a:lnTo>
                        <a:lnTo>
                          <a:pt x="1642" y="2320"/>
                        </a:lnTo>
                        <a:lnTo>
                          <a:pt x="1626" y="2331"/>
                        </a:lnTo>
                        <a:lnTo>
                          <a:pt x="630" y="3326"/>
                        </a:lnTo>
                        <a:lnTo>
                          <a:pt x="615" y="3337"/>
                        </a:lnTo>
                        <a:lnTo>
                          <a:pt x="599" y="3343"/>
                        </a:lnTo>
                        <a:lnTo>
                          <a:pt x="582" y="3346"/>
                        </a:lnTo>
                        <a:lnTo>
                          <a:pt x="564" y="3343"/>
                        </a:lnTo>
                        <a:lnTo>
                          <a:pt x="548" y="3337"/>
                        </a:lnTo>
                        <a:lnTo>
                          <a:pt x="532" y="3326"/>
                        </a:lnTo>
                        <a:lnTo>
                          <a:pt x="20" y="2814"/>
                        </a:lnTo>
                        <a:lnTo>
                          <a:pt x="8" y="2800"/>
                        </a:lnTo>
                        <a:lnTo>
                          <a:pt x="2" y="2782"/>
                        </a:lnTo>
                        <a:lnTo>
                          <a:pt x="0" y="2765"/>
                        </a:lnTo>
                        <a:lnTo>
                          <a:pt x="2" y="2748"/>
                        </a:lnTo>
                        <a:lnTo>
                          <a:pt x="8" y="2731"/>
                        </a:lnTo>
                        <a:lnTo>
                          <a:pt x="20" y="2717"/>
                        </a:lnTo>
                        <a:lnTo>
                          <a:pt x="1016" y="1722"/>
                        </a:lnTo>
                        <a:lnTo>
                          <a:pt x="1027" y="1708"/>
                        </a:lnTo>
                        <a:lnTo>
                          <a:pt x="1035" y="1690"/>
                        </a:lnTo>
                        <a:lnTo>
                          <a:pt x="1037" y="1673"/>
                        </a:lnTo>
                        <a:lnTo>
                          <a:pt x="1035" y="1655"/>
                        </a:lnTo>
                        <a:lnTo>
                          <a:pt x="1027" y="1639"/>
                        </a:lnTo>
                        <a:lnTo>
                          <a:pt x="1016" y="1625"/>
                        </a:lnTo>
                        <a:lnTo>
                          <a:pt x="20" y="630"/>
                        </a:lnTo>
                        <a:lnTo>
                          <a:pt x="8" y="616"/>
                        </a:lnTo>
                        <a:lnTo>
                          <a:pt x="2" y="599"/>
                        </a:lnTo>
                        <a:lnTo>
                          <a:pt x="0" y="581"/>
                        </a:lnTo>
                        <a:lnTo>
                          <a:pt x="2" y="563"/>
                        </a:lnTo>
                        <a:lnTo>
                          <a:pt x="8" y="547"/>
                        </a:lnTo>
                        <a:lnTo>
                          <a:pt x="20" y="533"/>
                        </a:lnTo>
                        <a:lnTo>
                          <a:pt x="532" y="21"/>
                        </a:lnTo>
                        <a:lnTo>
                          <a:pt x="548" y="10"/>
                        </a:lnTo>
                        <a:lnTo>
                          <a:pt x="564" y="2"/>
                        </a:lnTo>
                        <a:lnTo>
                          <a:pt x="582" y="0"/>
                        </a:lnTo>
                        <a:close/>
                      </a:path>
                    </a:pathLst>
                  </a:custGeom>
                  <a:solidFill>
                    <a:sysClr val="windowText" lastClr="000000">
                      <a:lumMod val="75000"/>
                      <a:lumOff val="25000"/>
                    </a:sysClr>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59" name="Freeform 77">
                    <a:extLst>
                      <a:ext uri="{FF2B5EF4-FFF2-40B4-BE49-F238E27FC236}">
                        <a16:creationId xmlns:a16="http://schemas.microsoft.com/office/drawing/2014/main" xmlns="" id="{27586670-8139-4376-A991-B616D8B23734}"/>
                      </a:ext>
                    </a:extLst>
                  </p:cNvPr>
                  <p:cNvSpPr>
                    <a:spLocks/>
                  </p:cNvSpPr>
                  <p:nvPr/>
                </p:nvSpPr>
                <p:spPr bwMode="auto">
                  <a:xfrm rot="18900000">
                    <a:off x="1517378" y="2544448"/>
                    <a:ext cx="64353" cy="64238"/>
                  </a:xfrm>
                  <a:custGeom>
                    <a:avLst/>
                    <a:gdLst>
                      <a:gd name="T0" fmla="*/ 599 w 3352"/>
                      <a:gd name="T1" fmla="*/ 2 h 3346"/>
                      <a:gd name="T2" fmla="*/ 630 w 3352"/>
                      <a:gd name="T3" fmla="*/ 21 h 3346"/>
                      <a:gd name="T4" fmla="*/ 1642 w 3352"/>
                      <a:gd name="T5" fmla="*/ 1027 h 3346"/>
                      <a:gd name="T6" fmla="*/ 1676 w 3352"/>
                      <a:gd name="T7" fmla="*/ 1035 h 3346"/>
                      <a:gd name="T8" fmla="*/ 1710 w 3352"/>
                      <a:gd name="T9" fmla="*/ 1027 h 3346"/>
                      <a:gd name="T10" fmla="*/ 2721 w 3352"/>
                      <a:gd name="T11" fmla="*/ 21 h 3346"/>
                      <a:gd name="T12" fmla="*/ 2753 w 3352"/>
                      <a:gd name="T13" fmla="*/ 2 h 3346"/>
                      <a:gd name="T14" fmla="*/ 2788 w 3352"/>
                      <a:gd name="T15" fmla="*/ 2 h 3346"/>
                      <a:gd name="T16" fmla="*/ 2818 w 3352"/>
                      <a:gd name="T17" fmla="*/ 21 h 3346"/>
                      <a:gd name="T18" fmla="*/ 3342 w 3352"/>
                      <a:gd name="T19" fmla="*/ 547 h 3346"/>
                      <a:gd name="T20" fmla="*/ 3352 w 3352"/>
                      <a:gd name="T21" fmla="*/ 581 h 3346"/>
                      <a:gd name="T22" fmla="*/ 3342 w 3352"/>
                      <a:gd name="T23" fmla="*/ 616 h 3346"/>
                      <a:gd name="T24" fmla="*/ 2335 w 3352"/>
                      <a:gd name="T25" fmla="*/ 1625 h 3346"/>
                      <a:gd name="T26" fmla="*/ 2317 w 3352"/>
                      <a:gd name="T27" fmla="*/ 1655 h 3346"/>
                      <a:gd name="T28" fmla="*/ 2317 w 3352"/>
                      <a:gd name="T29" fmla="*/ 1690 h 3346"/>
                      <a:gd name="T30" fmla="*/ 2335 w 3352"/>
                      <a:gd name="T31" fmla="*/ 1722 h 3346"/>
                      <a:gd name="T32" fmla="*/ 3342 w 3352"/>
                      <a:gd name="T33" fmla="*/ 2731 h 3346"/>
                      <a:gd name="T34" fmla="*/ 3352 w 3352"/>
                      <a:gd name="T35" fmla="*/ 2765 h 3346"/>
                      <a:gd name="T36" fmla="*/ 3342 w 3352"/>
                      <a:gd name="T37" fmla="*/ 2800 h 3346"/>
                      <a:gd name="T38" fmla="*/ 2818 w 3352"/>
                      <a:gd name="T39" fmla="*/ 3326 h 3346"/>
                      <a:gd name="T40" fmla="*/ 2788 w 3352"/>
                      <a:gd name="T41" fmla="*/ 3343 h 3346"/>
                      <a:gd name="T42" fmla="*/ 2753 w 3352"/>
                      <a:gd name="T43" fmla="*/ 3343 h 3346"/>
                      <a:gd name="T44" fmla="*/ 2721 w 3352"/>
                      <a:gd name="T45" fmla="*/ 3326 h 3346"/>
                      <a:gd name="T46" fmla="*/ 1710 w 3352"/>
                      <a:gd name="T47" fmla="*/ 2320 h 3346"/>
                      <a:gd name="T48" fmla="*/ 1676 w 3352"/>
                      <a:gd name="T49" fmla="*/ 2312 h 3346"/>
                      <a:gd name="T50" fmla="*/ 1642 w 3352"/>
                      <a:gd name="T51" fmla="*/ 2320 h 3346"/>
                      <a:gd name="T52" fmla="*/ 630 w 3352"/>
                      <a:gd name="T53" fmla="*/ 3326 h 3346"/>
                      <a:gd name="T54" fmla="*/ 599 w 3352"/>
                      <a:gd name="T55" fmla="*/ 3343 h 3346"/>
                      <a:gd name="T56" fmla="*/ 564 w 3352"/>
                      <a:gd name="T57" fmla="*/ 3343 h 3346"/>
                      <a:gd name="T58" fmla="*/ 532 w 3352"/>
                      <a:gd name="T59" fmla="*/ 3326 h 3346"/>
                      <a:gd name="T60" fmla="*/ 8 w 3352"/>
                      <a:gd name="T61" fmla="*/ 2800 h 3346"/>
                      <a:gd name="T62" fmla="*/ 0 w 3352"/>
                      <a:gd name="T63" fmla="*/ 2765 h 3346"/>
                      <a:gd name="T64" fmla="*/ 8 w 3352"/>
                      <a:gd name="T65" fmla="*/ 2731 h 3346"/>
                      <a:gd name="T66" fmla="*/ 1016 w 3352"/>
                      <a:gd name="T67" fmla="*/ 1722 h 3346"/>
                      <a:gd name="T68" fmla="*/ 1035 w 3352"/>
                      <a:gd name="T69" fmla="*/ 1690 h 3346"/>
                      <a:gd name="T70" fmla="*/ 1035 w 3352"/>
                      <a:gd name="T71" fmla="*/ 1655 h 3346"/>
                      <a:gd name="T72" fmla="*/ 1016 w 3352"/>
                      <a:gd name="T73" fmla="*/ 1625 h 3346"/>
                      <a:gd name="T74" fmla="*/ 8 w 3352"/>
                      <a:gd name="T75" fmla="*/ 616 h 3346"/>
                      <a:gd name="T76" fmla="*/ 0 w 3352"/>
                      <a:gd name="T77" fmla="*/ 581 h 3346"/>
                      <a:gd name="T78" fmla="*/ 8 w 3352"/>
                      <a:gd name="T79" fmla="*/ 547 h 3346"/>
                      <a:gd name="T80" fmla="*/ 532 w 3352"/>
                      <a:gd name="T81" fmla="*/ 21 h 3346"/>
                      <a:gd name="T82" fmla="*/ 564 w 3352"/>
                      <a:gd name="T83" fmla="*/ 2 h 3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352" h="3346">
                        <a:moveTo>
                          <a:pt x="582" y="0"/>
                        </a:moveTo>
                        <a:lnTo>
                          <a:pt x="599" y="2"/>
                        </a:lnTo>
                        <a:lnTo>
                          <a:pt x="615" y="10"/>
                        </a:lnTo>
                        <a:lnTo>
                          <a:pt x="630" y="21"/>
                        </a:lnTo>
                        <a:lnTo>
                          <a:pt x="1626" y="1016"/>
                        </a:lnTo>
                        <a:lnTo>
                          <a:pt x="1642" y="1027"/>
                        </a:lnTo>
                        <a:lnTo>
                          <a:pt x="1658" y="1033"/>
                        </a:lnTo>
                        <a:lnTo>
                          <a:pt x="1676" y="1035"/>
                        </a:lnTo>
                        <a:lnTo>
                          <a:pt x="1693" y="1033"/>
                        </a:lnTo>
                        <a:lnTo>
                          <a:pt x="1710" y="1027"/>
                        </a:lnTo>
                        <a:lnTo>
                          <a:pt x="1724" y="1016"/>
                        </a:lnTo>
                        <a:lnTo>
                          <a:pt x="2721" y="21"/>
                        </a:lnTo>
                        <a:lnTo>
                          <a:pt x="2736" y="10"/>
                        </a:lnTo>
                        <a:lnTo>
                          <a:pt x="2753" y="2"/>
                        </a:lnTo>
                        <a:lnTo>
                          <a:pt x="2770" y="0"/>
                        </a:lnTo>
                        <a:lnTo>
                          <a:pt x="2788" y="2"/>
                        </a:lnTo>
                        <a:lnTo>
                          <a:pt x="2804" y="10"/>
                        </a:lnTo>
                        <a:lnTo>
                          <a:pt x="2818" y="21"/>
                        </a:lnTo>
                        <a:lnTo>
                          <a:pt x="3331" y="533"/>
                        </a:lnTo>
                        <a:lnTo>
                          <a:pt x="3342" y="547"/>
                        </a:lnTo>
                        <a:lnTo>
                          <a:pt x="3350" y="563"/>
                        </a:lnTo>
                        <a:lnTo>
                          <a:pt x="3352" y="581"/>
                        </a:lnTo>
                        <a:lnTo>
                          <a:pt x="3350" y="599"/>
                        </a:lnTo>
                        <a:lnTo>
                          <a:pt x="3342" y="616"/>
                        </a:lnTo>
                        <a:lnTo>
                          <a:pt x="3331" y="630"/>
                        </a:lnTo>
                        <a:lnTo>
                          <a:pt x="2335" y="1625"/>
                        </a:lnTo>
                        <a:lnTo>
                          <a:pt x="2324" y="1639"/>
                        </a:lnTo>
                        <a:lnTo>
                          <a:pt x="2317" y="1655"/>
                        </a:lnTo>
                        <a:lnTo>
                          <a:pt x="2315" y="1673"/>
                        </a:lnTo>
                        <a:lnTo>
                          <a:pt x="2317" y="1690"/>
                        </a:lnTo>
                        <a:lnTo>
                          <a:pt x="2324" y="1708"/>
                        </a:lnTo>
                        <a:lnTo>
                          <a:pt x="2335" y="1722"/>
                        </a:lnTo>
                        <a:lnTo>
                          <a:pt x="3331" y="2717"/>
                        </a:lnTo>
                        <a:lnTo>
                          <a:pt x="3342" y="2731"/>
                        </a:lnTo>
                        <a:lnTo>
                          <a:pt x="3350" y="2748"/>
                        </a:lnTo>
                        <a:lnTo>
                          <a:pt x="3352" y="2765"/>
                        </a:lnTo>
                        <a:lnTo>
                          <a:pt x="3350" y="2782"/>
                        </a:lnTo>
                        <a:lnTo>
                          <a:pt x="3342" y="2800"/>
                        </a:lnTo>
                        <a:lnTo>
                          <a:pt x="3331" y="2814"/>
                        </a:lnTo>
                        <a:lnTo>
                          <a:pt x="2818" y="3326"/>
                        </a:lnTo>
                        <a:lnTo>
                          <a:pt x="2804" y="3337"/>
                        </a:lnTo>
                        <a:lnTo>
                          <a:pt x="2788" y="3343"/>
                        </a:lnTo>
                        <a:lnTo>
                          <a:pt x="2770" y="3346"/>
                        </a:lnTo>
                        <a:lnTo>
                          <a:pt x="2753" y="3343"/>
                        </a:lnTo>
                        <a:lnTo>
                          <a:pt x="2736" y="3337"/>
                        </a:lnTo>
                        <a:lnTo>
                          <a:pt x="2721" y="3326"/>
                        </a:lnTo>
                        <a:lnTo>
                          <a:pt x="1724" y="2331"/>
                        </a:lnTo>
                        <a:lnTo>
                          <a:pt x="1710" y="2320"/>
                        </a:lnTo>
                        <a:lnTo>
                          <a:pt x="1693" y="2314"/>
                        </a:lnTo>
                        <a:lnTo>
                          <a:pt x="1676" y="2312"/>
                        </a:lnTo>
                        <a:lnTo>
                          <a:pt x="1658" y="2314"/>
                        </a:lnTo>
                        <a:lnTo>
                          <a:pt x="1642" y="2320"/>
                        </a:lnTo>
                        <a:lnTo>
                          <a:pt x="1626" y="2331"/>
                        </a:lnTo>
                        <a:lnTo>
                          <a:pt x="630" y="3326"/>
                        </a:lnTo>
                        <a:lnTo>
                          <a:pt x="615" y="3337"/>
                        </a:lnTo>
                        <a:lnTo>
                          <a:pt x="599" y="3343"/>
                        </a:lnTo>
                        <a:lnTo>
                          <a:pt x="582" y="3346"/>
                        </a:lnTo>
                        <a:lnTo>
                          <a:pt x="564" y="3343"/>
                        </a:lnTo>
                        <a:lnTo>
                          <a:pt x="548" y="3337"/>
                        </a:lnTo>
                        <a:lnTo>
                          <a:pt x="532" y="3326"/>
                        </a:lnTo>
                        <a:lnTo>
                          <a:pt x="20" y="2814"/>
                        </a:lnTo>
                        <a:lnTo>
                          <a:pt x="8" y="2800"/>
                        </a:lnTo>
                        <a:lnTo>
                          <a:pt x="2" y="2782"/>
                        </a:lnTo>
                        <a:lnTo>
                          <a:pt x="0" y="2765"/>
                        </a:lnTo>
                        <a:lnTo>
                          <a:pt x="2" y="2748"/>
                        </a:lnTo>
                        <a:lnTo>
                          <a:pt x="8" y="2731"/>
                        </a:lnTo>
                        <a:lnTo>
                          <a:pt x="20" y="2717"/>
                        </a:lnTo>
                        <a:lnTo>
                          <a:pt x="1016" y="1722"/>
                        </a:lnTo>
                        <a:lnTo>
                          <a:pt x="1027" y="1708"/>
                        </a:lnTo>
                        <a:lnTo>
                          <a:pt x="1035" y="1690"/>
                        </a:lnTo>
                        <a:lnTo>
                          <a:pt x="1037" y="1673"/>
                        </a:lnTo>
                        <a:lnTo>
                          <a:pt x="1035" y="1655"/>
                        </a:lnTo>
                        <a:lnTo>
                          <a:pt x="1027" y="1639"/>
                        </a:lnTo>
                        <a:lnTo>
                          <a:pt x="1016" y="1625"/>
                        </a:lnTo>
                        <a:lnTo>
                          <a:pt x="20" y="630"/>
                        </a:lnTo>
                        <a:lnTo>
                          <a:pt x="8" y="616"/>
                        </a:lnTo>
                        <a:lnTo>
                          <a:pt x="2" y="599"/>
                        </a:lnTo>
                        <a:lnTo>
                          <a:pt x="0" y="581"/>
                        </a:lnTo>
                        <a:lnTo>
                          <a:pt x="2" y="563"/>
                        </a:lnTo>
                        <a:lnTo>
                          <a:pt x="8" y="547"/>
                        </a:lnTo>
                        <a:lnTo>
                          <a:pt x="20" y="533"/>
                        </a:lnTo>
                        <a:lnTo>
                          <a:pt x="532" y="21"/>
                        </a:lnTo>
                        <a:lnTo>
                          <a:pt x="548" y="10"/>
                        </a:lnTo>
                        <a:lnTo>
                          <a:pt x="564" y="2"/>
                        </a:lnTo>
                        <a:lnTo>
                          <a:pt x="582" y="0"/>
                        </a:lnTo>
                        <a:close/>
                      </a:path>
                    </a:pathLst>
                  </a:custGeom>
                  <a:solidFill>
                    <a:sysClr val="windowText" lastClr="000000">
                      <a:lumMod val="75000"/>
                      <a:lumOff val="25000"/>
                    </a:sysClr>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grpSp>
            <p:grpSp>
              <p:nvGrpSpPr>
                <p:cNvPr id="53" name="Group 52">
                  <a:extLst>
                    <a:ext uri="{FF2B5EF4-FFF2-40B4-BE49-F238E27FC236}">
                      <a16:creationId xmlns:a16="http://schemas.microsoft.com/office/drawing/2014/main" xmlns="" id="{B04C8F4E-6536-4C0C-8385-AB0459E7AAA1}"/>
                    </a:ext>
                  </a:extLst>
                </p:cNvPr>
                <p:cNvGrpSpPr/>
                <p:nvPr/>
              </p:nvGrpSpPr>
              <p:grpSpPr>
                <a:xfrm>
                  <a:off x="6873589" y="3290879"/>
                  <a:ext cx="3471740" cy="938071"/>
                  <a:chOff x="5307381" y="1284562"/>
                  <a:chExt cx="3471740" cy="938071"/>
                </a:xfrm>
              </p:grpSpPr>
              <p:sp>
                <p:nvSpPr>
                  <p:cNvPr id="54" name="Rectangle 53">
                    <a:extLst>
                      <a:ext uri="{FF2B5EF4-FFF2-40B4-BE49-F238E27FC236}">
                        <a16:creationId xmlns:a16="http://schemas.microsoft.com/office/drawing/2014/main" xmlns="" id="{97658CD4-3133-472A-A849-100AA45096B2}"/>
                      </a:ext>
                    </a:extLst>
                  </p:cNvPr>
                  <p:cNvSpPr/>
                  <p:nvPr/>
                </p:nvSpPr>
                <p:spPr>
                  <a:xfrm>
                    <a:off x="5412116" y="1287639"/>
                    <a:ext cx="1434760" cy="307777"/>
                  </a:xfrm>
                  <a:prstGeom prst="rect">
                    <a:avLst/>
                  </a:prstGeom>
                  <a:ln>
                    <a:noFill/>
                  </a:ln>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55" name="Rectangle 54">
                    <a:extLst>
                      <a:ext uri="{FF2B5EF4-FFF2-40B4-BE49-F238E27FC236}">
                        <a16:creationId xmlns:a16="http://schemas.microsoft.com/office/drawing/2014/main" xmlns="" id="{6B55513D-480B-4FA6-9378-BCAA4A85AC7D}"/>
                      </a:ext>
                    </a:extLst>
                  </p:cNvPr>
                  <p:cNvSpPr/>
                  <p:nvPr/>
                </p:nvSpPr>
                <p:spPr>
                  <a:xfrm>
                    <a:off x="5307381" y="1284562"/>
                    <a:ext cx="3471740" cy="938071"/>
                  </a:xfrm>
                  <a:prstGeom prst="rect">
                    <a:avLst/>
                  </a:prstGeom>
                  <a:ln>
                    <a:noFill/>
                  </a:ln>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ZA" sz="1300" b="0" i="0" u="none" strike="noStrike" kern="1200" cap="none" spc="0" normalizeH="0" baseline="0" noProof="0" dirty="0">
                        <a:ln>
                          <a:noFill/>
                        </a:ln>
                        <a:solidFill>
                          <a:srgbClr val="5B9BD5">
                            <a:lumMod val="75000"/>
                          </a:srgbClr>
                        </a:solidFill>
                        <a:effectLst/>
                        <a:uLnTx/>
                        <a:uFillTx/>
                        <a:latin typeface="Century Gothic"/>
                        <a:ea typeface="+mn-ea"/>
                        <a:cs typeface="+mn-cs"/>
                      </a:rPr>
                      <a:t>Establish a National Incident Response Plan, defining clear roles, responsibilities, and communication channels, and ensure its regularly updated.</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endParaRPr>
                  </a:p>
                </p:txBody>
              </p:sp>
            </p:grpSp>
          </p:grpSp>
        </p:grpSp>
        <p:grpSp>
          <p:nvGrpSpPr>
            <p:cNvPr id="15" name="Group 14">
              <a:extLst>
                <a:ext uri="{FF2B5EF4-FFF2-40B4-BE49-F238E27FC236}">
                  <a16:creationId xmlns:a16="http://schemas.microsoft.com/office/drawing/2014/main" xmlns="" id="{5169E9B0-F464-4F6A-92B7-0DBD258BC85D}"/>
                </a:ext>
              </a:extLst>
            </p:cNvPr>
            <p:cNvGrpSpPr/>
            <p:nvPr/>
          </p:nvGrpSpPr>
          <p:grpSpPr>
            <a:xfrm>
              <a:off x="6052410" y="4292701"/>
              <a:ext cx="4980143" cy="947066"/>
              <a:chOff x="6052410" y="4292701"/>
              <a:chExt cx="4980143" cy="947066"/>
            </a:xfrm>
          </p:grpSpPr>
          <p:grpSp>
            <p:nvGrpSpPr>
              <p:cNvPr id="31" name="Group 30">
                <a:extLst>
                  <a:ext uri="{FF2B5EF4-FFF2-40B4-BE49-F238E27FC236}">
                    <a16:creationId xmlns:a16="http://schemas.microsoft.com/office/drawing/2014/main" xmlns="" id="{E7A05DA9-96A0-4382-9F79-2AE78E08EAC6}"/>
                  </a:ext>
                </a:extLst>
              </p:cNvPr>
              <p:cNvGrpSpPr/>
              <p:nvPr/>
            </p:nvGrpSpPr>
            <p:grpSpPr>
              <a:xfrm>
                <a:off x="6052410" y="4292701"/>
                <a:ext cx="4980143" cy="771457"/>
                <a:chOff x="6010572" y="4732321"/>
                <a:chExt cx="5274899" cy="817117"/>
              </a:xfrm>
            </p:grpSpPr>
            <p:sp>
              <p:nvSpPr>
                <p:cNvPr id="44" name="Rectangle: Rounded Corners 232">
                  <a:extLst>
                    <a:ext uri="{FF2B5EF4-FFF2-40B4-BE49-F238E27FC236}">
                      <a16:creationId xmlns:a16="http://schemas.microsoft.com/office/drawing/2014/main" xmlns="" id="{C3298E52-B313-4AA7-8F83-ACD4E70629D8}"/>
                    </a:ext>
                  </a:extLst>
                </p:cNvPr>
                <p:cNvSpPr/>
                <p:nvPr/>
              </p:nvSpPr>
              <p:spPr>
                <a:xfrm>
                  <a:off x="6218073" y="4732321"/>
                  <a:ext cx="5067398" cy="817117"/>
                </a:xfrm>
                <a:prstGeom prst="roundRect">
                  <a:avLst>
                    <a:gd name="adj" fmla="val 50000"/>
                  </a:avLst>
                </a:prstGeom>
                <a:noFill/>
                <a:ln w="12700" cap="flat" cmpd="sng" algn="ctr">
                  <a:solidFill>
                    <a:sysClr val="window" lastClr="FFFFFF">
                      <a:lumMod val="8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45" name="Group 44">
                  <a:extLst>
                    <a:ext uri="{FF2B5EF4-FFF2-40B4-BE49-F238E27FC236}">
                      <a16:creationId xmlns:a16="http://schemas.microsoft.com/office/drawing/2014/main" xmlns="" id="{367763A0-B823-48A6-ABA6-E41807D8825E}"/>
                    </a:ext>
                  </a:extLst>
                </p:cNvPr>
                <p:cNvGrpSpPr/>
                <p:nvPr/>
              </p:nvGrpSpPr>
              <p:grpSpPr>
                <a:xfrm>
                  <a:off x="6010572" y="4817400"/>
                  <a:ext cx="646960" cy="646958"/>
                  <a:chOff x="6036198" y="4857525"/>
                  <a:chExt cx="595708" cy="595707"/>
                </a:xfrm>
              </p:grpSpPr>
              <p:grpSp>
                <p:nvGrpSpPr>
                  <p:cNvPr id="46" name="Group 45">
                    <a:extLst>
                      <a:ext uri="{FF2B5EF4-FFF2-40B4-BE49-F238E27FC236}">
                        <a16:creationId xmlns:a16="http://schemas.microsoft.com/office/drawing/2014/main" xmlns="" id="{C1026521-3933-4F49-991D-8EBF79D70574}"/>
                      </a:ext>
                    </a:extLst>
                  </p:cNvPr>
                  <p:cNvGrpSpPr/>
                  <p:nvPr/>
                </p:nvGrpSpPr>
                <p:grpSpPr>
                  <a:xfrm>
                    <a:off x="6036198" y="4857525"/>
                    <a:ext cx="595708" cy="595707"/>
                    <a:chOff x="436100" y="3180450"/>
                    <a:chExt cx="781988" cy="781988"/>
                  </a:xfrm>
                </p:grpSpPr>
                <p:sp>
                  <p:nvSpPr>
                    <p:cNvPr id="48" name="Teardrop 47">
                      <a:extLst>
                        <a:ext uri="{FF2B5EF4-FFF2-40B4-BE49-F238E27FC236}">
                          <a16:creationId xmlns:a16="http://schemas.microsoft.com/office/drawing/2014/main" xmlns="" id="{36FE8432-4BD2-4A4A-952A-10EB4BC7C49A}"/>
                        </a:ext>
                      </a:extLst>
                    </p:cNvPr>
                    <p:cNvSpPr/>
                    <p:nvPr/>
                  </p:nvSpPr>
                  <p:spPr>
                    <a:xfrm rot="2574110">
                      <a:off x="436100" y="3180450"/>
                      <a:ext cx="781988" cy="781988"/>
                    </a:xfrm>
                    <a:prstGeom prst="teardrop">
                      <a:avLst/>
                    </a:prstGeom>
                    <a:solidFill>
                      <a:srgbClr val="96525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9" name="Oval 48">
                      <a:extLst>
                        <a:ext uri="{FF2B5EF4-FFF2-40B4-BE49-F238E27FC236}">
                          <a16:creationId xmlns:a16="http://schemas.microsoft.com/office/drawing/2014/main" xmlns="" id="{601490F6-099A-49AB-9E65-FB134283E28E}"/>
                        </a:ext>
                      </a:extLst>
                    </p:cNvPr>
                    <p:cNvSpPr/>
                    <p:nvPr/>
                  </p:nvSpPr>
                  <p:spPr>
                    <a:xfrm>
                      <a:off x="486110" y="3233204"/>
                      <a:ext cx="681112" cy="681112"/>
                    </a:xfrm>
                    <a:prstGeom prst="ellipse">
                      <a:avLst/>
                    </a:prstGeom>
                    <a:solidFill>
                      <a:sysClr val="window" lastClr="FFFFFF"/>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47" name="TextBox 46">
                    <a:extLst>
                      <a:ext uri="{FF2B5EF4-FFF2-40B4-BE49-F238E27FC236}">
                        <a16:creationId xmlns:a16="http://schemas.microsoft.com/office/drawing/2014/main" xmlns="" id="{45807919-DF50-4EA8-B923-56EA39AC9B4C}"/>
                      </a:ext>
                    </a:extLst>
                  </p:cNvPr>
                  <p:cNvSpPr txBox="1"/>
                  <p:nvPr/>
                </p:nvSpPr>
                <p:spPr>
                  <a:xfrm>
                    <a:off x="6145183" y="5007059"/>
                    <a:ext cx="377085" cy="300169"/>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Century Gothic" panose="020B0502020202020204" pitchFamily="34" charset="0"/>
                        <a:ea typeface="+mn-ea"/>
                        <a:cs typeface="Arial" panose="020B0604020202020204" pitchFamily="34" charset="0"/>
                      </a:rPr>
                      <a:t>07</a:t>
                    </a:r>
                  </a:p>
                </p:txBody>
              </p:sp>
            </p:grpSp>
          </p:grpSp>
          <p:grpSp>
            <p:nvGrpSpPr>
              <p:cNvPr id="32" name="Group 31">
                <a:extLst>
                  <a:ext uri="{FF2B5EF4-FFF2-40B4-BE49-F238E27FC236}">
                    <a16:creationId xmlns:a16="http://schemas.microsoft.com/office/drawing/2014/main" xmlns="" id="{C21AA7E3-F8CD-4399-8BEC-BC633286232C}"/>
                  </a:ext>
                </a:extLst>
              </p:cNvPr>
              <p:cNvGrpSpPr/>
              <p:nvPr/>
            </p:nvGrpSpPr>
            <p:grpSpPr>
              <a:xfrm>
                <a:off x="6827827" y="4301696"/>
                <a:ext cx="3892436" cy="938071"/>
                <a:chOff x="6827827" y="4301696"/>
                <a:chExt cx="3892436" cy="938071"/>
              </a:xfrm>
            </p:grpSpPr>
            <p:grpSp>
              <p:nvGrpSpPr>
                <p:cNvPr id="33" name="Group 32">
                  <a:extLst>
                    <a:ext uri="{FF2B5EF4-FFF2-40B4-BE49-F238E27FC236}">
                      <a16:creationId xmlns:a16="http://schemas.microsoft.com/office/drawing/2014/main" xmlns="" id="{E29D536B-6B79-49D3-AE8D-C8C8049FE9AF}"/>
                    </a:ext>
                  </a:extLst>
                </p:cNvPr>
                <p:cNvGrpSpPr/>
                <p:nvPr/>
              </p:nvGrpSpPr>
              <p:grpSpPr>
                <a:xfrm>
                  <a:off x="10332087" y="4528122"/>
                  <a:ext cx="388176" cy="300615"/>
                  <a:chOff x="5124893" y="1133476"/>
                  <a:chExt cx="485892" cy="376292"/>
                </a:xfrm>
              </p:grpSpPr>
              <p:grpSp>
                <p:nvGrpSpPr>
                  <p:cNvPr id="37" name="Group 36">
                    <a:extLst>
                      <a:ext uri="{FF2B5EF4-FFF2-40B4-BE49-F238E27FC236}">
                        <a16:creationId xmlns:a16="http://schemas.microsoft.com/office/drawing/2014/main" xmlns="" id="{8E44B672-5219-44B9-9963-52682A00432B}"/>
                      </a:ext>
                    </a:extLst>
                  </p:cNvPr>
                  <p:cNvGrpSpPr/>
                  <p:nvPr/>
                </p:nvGrpSpPr>
                <p:grpSpPr>
                  <a:xfrm>
                    <a:off x="5124893" y="1219411"/>
                    <a:ext cx="303204" cy="290357"/>
                    <a:chOff x="5124893" y="1219411"/>
                    <a:chExt cx="303204" cy="290357"/>
                  </a:xfrm>
                </p:grpSpPr>
                <p:sp>
                  <p:nvSpPr>
                    <p:cNvPr id="41" name="Freeform 107">
                      <a:extLst>
                        <a:ext uri="{FF2B5EF4-FFF2-40B4-BE49-F238E27FC236}">
                          <a16:creationId xmlns:a16="http://schemas.microsoft.com/office/drawing/2014/main" xmlns="" id="{06318508-2CAA-42FC-92CB-5C9B48445D36}"/>
                        </a:ext>
                      </a:extLst>
                    </p:cNvPr>
                    <p:cNvSpPr>
                      <a:spLocks/>
                    </p:cNvSpPr>
                    <p:nvPr/>
                  </p:nvSpPr>
                  <p:spPr bwMode="auto">
                    <a:xfrm>
                      <a:off x="5239122" y="1321979"/>
                      <a:ext cx="188975" cy="187789"/>
                    </a:xfrm>
                    <a:custGeom>
                      <a:avLst/>
                      <a:gdLst>
                        <a:gd name="connsiteX0" fmla="*/ 492512 w 985025"/>
                        <a:gd name="connsiteY0" fmla="*/ 301234 h 978864"/>
                        <a:gd name="connsiteX1" fmla="*/ 303330 w 985025"/>
                        <a:gd name="connsiteY1" fmla="*/ 489432 h 978864"/>
                        <a:gd name="connsiteX2" fmla="*/ 492512 w 985025"/>
                        <a:gd name="connsiteY2" fmla="*/ 677630 h 978864"/>
                        <a:gd name="connsiteX3" fmla="*/ 681694 w 985025"/>
                        <a:gd name="connsiteY3" fmla="*/ 489432 h 978864"/>
                        <a:gd name="connsiteX4" fmla="*/ 492512 w 985025"/>
                        <a:gd name="connsiteY4" fmla="*/ 301234 h 978864"/>
                        <a:gd name="connsiteX5" fmla="*/ 537084 w 985025"/>
                        <a:gd name="connsiteY5" fmla="*/ 0 h 978864"/>
                        <a:gd name="connsiteX6" fmla="*/ 626226 w 985025"/>
                        <a:gd name="connsiteY6" fmla="*/ 15573 h 978864"/>
                        <a:gd name="connsiteX7" fmla="*/ 630684 w 985025"/>
                        <a:gd name="connsiteY7" fmla="*/ 22247 h 978864"/>
                        <a:gd name="connsiteX8" fmla="*/ 637369 w 985025"/>
                        <a:gd name="connsiteY8" fmla="*/ 126807 h 978864"/>
                        <a:gd name="connsiteX9" fmla="*/ 641826 w 985025"/>
                        <a:gd name="connsiteY9" fmla="*/ 133481 h 978864"/>
                        <a:gd name="connsiteX10" fmla="*/ 677483 w 985025"/>
                        <a:gd name="connsiteY10" fmla="*/ 153504 h 978864"/>
                        <a:gd name="connsiteX11" fmla="*/ 686398 w 985025"/>
                        <a:gd name="connsiteY11" fmla="*/ 149054 h 978864"/>
                        <a:gd name="connsiteX12" fmla="*/ 773312 w 985025"/>
                        <a:gd name="connsiteY12" fmla="*/ 88988 h 978864"/>
                        <a:gd name="connsiteX13" fmla="*/ 779997 w 985025"/>
                        <a:gd name="connsiteY13" fmla="*/ 88988 h 978864"/>
                        <a:gd name="connsiteX14" fmla="*/ 846854 w 985025"/>
                        <a:gd name="connsiteY14" fmla="*/ 146830 h 978864"/>
                        <a:gd name="connsiteX15" fmla="*/ 846854 w 985025"/>
                        <a:gd name="connsiteY15" fmla="*/ 153504 h 978864"/>
                        <a:gd name="connsiteX16" fmla="*/ 800054 w 985025"/>
                        <a:gd name="connsiteY16" fmla="*/ 249165 h 978864"/>
                        <a:gd name="connsiteX17" fmla="*/ 800054 w 985025"/>
                        <a:gd name="connsiteY17" fmla="*/ 255839 h 978864"/>
                        <a:gd name="connsiteX18" fmla="*/ 822340 w 985025"/>
                        <a:gd name="connsiteY18" fmla="*/ 289210 h 978864"/>
                        <a:gd name="connsiteX19" fmla="*/ 829026 w 985025"/>
                        <a:gd name="connsiteY19" fmla="*/ 291434 h 978864"/>
                        <a:gd name="connsiteX20" fmla="*/ 938225 w 985025"/>
                        <a:gd name="connsiteY20" fmla="*/ 280311 h 978864"/>
                        <a:gd name="connsiteX21" fmla="*/ 940454 w 985025"/>
                        <a:gd name="connsiteY21" fmla="*/ 286985 h 978864"/>
                        <a:gd name="connsiteX22" fmla="*/ 971654 w 985025"/>
                        <a:gd name="connsiteY22" fmla="*/ 369299 h 978864"/>
                        <a:gd name="connsiteX23" fmla="*/ 967197 w 985025"/>
                        <a:gd name="connsiteY23" fmla="*/ 375973 h 978864"/>
                        <a:gd name="connsiteX24" fmla="*/ 878054 w 985025"/>
                        <a:gd name="connsiteY24" fmla="*/ 433815 h 978864"/>
                        <a:gd name="connsiteX25" fmla="*/ 875825 w 985025"/>
                        <a:gd name="connsiteY25" fmla="*/ 438264 h 978864"/>
                        <a:gd name="connsiteX26" fmla="*/ 878054 w 985025"/>
                        <a:gd name="connsiteY26" fmla="*/ 480533 h 978864"/>
                        <a:gd name="connsiteX27" fmla="*/ 884740 w 985025"/>
                        <a:gd name="connsiteY27" fmla="*/ 487207 h 978864"/>
                        <a:gd name="connsiteX28" fmla="*/ 982797 w 985025"/>
                        <a:gd name="connsiteY28" fmla="*/ 531701 h 978864"/>
                        <a:gd name="connsiteX29" fmla="*/ 985025 w 985025"/>
                        <a:gd name="connsiteY29" fmla="*/ 536151 h 978864"/>
                        <a:gd name="connsiteX30" fmla="*/ 967197 w 985025"/>
                        <a:gd name="connsiteY30" fmla="*/ 622914 h 978864"/>
                        <a:gd name="connsiteX31" fmla="*/ 962739 w 985025"/>
                        <a:gd name="connsiteY31" fmla="*/ 627363 h 978864"/>
                        <a:gd name="connsiteX32" fmla="*/ 855768 w 985025"/>
                        <a:gd name="connsiteY32" fmla="*/ 634037 h 978864"/>
                        <a:gd name="connsiteX33" fmla="*/ 851311 w 985025"/>
                        <a:gd name="connsiteY33" fmla="*/ 636262 h 978864"/>
                        <a:gd name="connsiteX34" fmla="*/ 831254 w 985025"/>
                        <a:gd name="connsiteY34" fmla="*/ 676306 h 978864"/>
                        <a:gd name="connsiteX35" fmla="*/ 831254 w 985025"/>
                        <a:gd name="connsiteY35" fmla="*/ 680756 h 978864"/>
                        <a:gd name="connsiteX36" fmla="*/ 895883 w 985025"/>
                        <a:gd name="connsiteY36" fmla="*/ 769743 h 978864"/>
                        <a:gd name="connsiteX37" fmla="*/ 895883 w 985025"/>
                        <a:gd name="connsiteY37" fmla="*/ 776417 h 978864"/>
                        <a:gd name="connsiteX38" fmla="*/ 835711 w 985025"/>
                        <a:gd name="connsiteY38" fmla="*/ 843158 h 978864"/>
                        <a:gd name="connsiteX39" fmla="*/ 831254 w 985025"/>
                        <a:gd name="connsiteY39" fmla="*/ 843158 h 978864"/>
                        <a:gd name="connsiteX40" fmla="*/ 733197 w 985025"/>
                        <a:gd name="connsiteY40" fmla="*/ 794215 h 978864"/>
                        <a:gd name="connsiteX41" fmla="*/ 728740 w 985025"/>
                        <a:gd name="connsiteY41" fmla="*/ 794215 h 978864"/>
                        <a:gd name="connsiteX42" fmla="*/ 695312 w 985025"/>
                        <a:gd name="connsiteY42" fmla="*/ 816462 h 978864"/>
                        <a:gd name="connsiteX43" fmla="*/ 690855 w 985025"/>
                        <a:gd name="connsiteY43" fmla="*/ 825360 h 978864"/>
                        <a:gd name="connsiteX44" fmla="*/ 701998 w 985025"/>
                        <a:gd name="connsiteY44" fmla="*/ 932146 h 978864"/>
                        <a:gd name="connsiteX45" fmla="*/ 697540 w 985025"/>
                        <a:gd name="connsiteY45" fmla="*/ 936595 h 978864"/>
                        <a:gd name="connsiteX46" fmla="*/ 612855 w 985025"/>
                        <a:gd name="connsiteY46" fmla="*/ 965516 h 978864"/>
                        <a:gd name="connsiteX47" fmla="*/ 608398 w 985025"/>
                        <a:gd name="connsiteY47" fmla="*/ 965516 h 978864"/>
                        <a:gd name="connsiteX48" fmla="*/ 548227 w 985025"/>
                        <a:gd name="connsiteY48" fmla="*/ 876528 h 978864"/>
                        <a:gd name="connsiteX49" fmla="*/ 543770 w 985025"/>
                        <a:gd name="connsiteY49" fmla="*/ 872079 h 978864"/>
                        <a:gd name="connsiteX50" fmla="*/ 501427 w 985025"/>
                        <a:gd name="connsiteY50" fmla="*/ 876528 h 978864"/>
                        <a:gd name="connsiteX51" fmla="*/ 494741 w 985025"/>
                        <a:gd name="connsiteY51" fmla="*/ 878753 h 978864"/>
                        <a:gd name="connsiteX52" fmla="*/ 450170 w 985025"/>
                        <a:gd name="connsiteY52" fmla="*/ 976639 h 978864"/>
                        <a:gd name="connsiteX53" fmla="*/ 445713 w 985025"/>
                        <a:gd name="connsiteY53" fmla="*/ 978864 h 978864"/>
                        <a:gd name="connsiteX54" fmla="*/ 356570 w 985025"/>
                        <a:gd name="connsiteY54" fmla="*/ 961067 h 978864"/>
                        <a:gd name="connsiteX55" fmla="*/ 352113 w 985025"/>
                        <a:gd name="connsiteY55" fmla="*/ 958842 h 978864"/>
                        <a:gd name="connsiteX56" fmla="*/ 347656 w 985025"/>
                        <a:gd name="connsiteY56" fmla="*/ 849832 h 978864"/>
                        <a:gd name="connsiteX57" fmla="*/ 340970 w 985025"/>
                        <a:gd name="connsiteY57" fmla="*/ 845383 h 978864"/>
                        <a:gd name="connsiteX58" fmla="*/ 305313 w 985025"/>
                        <a:gd name="connsiteY58" fmla="*/ 827585 h 978864"/>
                        <a:gd name="connsiteX59" fmla="*/ 296399 w 985025"/>
                        <a:gd name="connsiteY59" fmla="*/ 827585 h 978864"/>
                        <a:gd name="connsiteX60" fmla="*/ 211713 w 985025"/>
                        <a:gd name="connsiteY60" fmla="*/ 889877 h 978864"/>
                        <a:gd name="connsiteX61" fmla="*/ 205028 w 985025"/>
                        <a:gd name="connsiteY61" fmla="*/ 889877 h 978864"/>
                        <a:gd name="connsiteX62" fmla="*/ 138171 w 985025"/>
                        <a:gd name="connsiteY62" fmla="*/ 832035 h 978864"/>
                        <a:gd name="connsiteX63" fmla="*/ 135942 w 985025"/>
                        <a:gd name="connsiteY63" fmla="*/ 825360 h 978864"/>
                        <a:gd name="connsiteX64" fmla="*/ 182742 w 985025"/>
                        <a:gd name="connsiteY64" fmla="*/ 727474 h 978864"/>
                        <a:gd name="connsiteX65" fmla="*/ 182742 w 985025"/>
                        <a:gd name="connsiteY65" fmla="*/ 723025 h 978864"/>
                        <a:gd name="connsiteX66" fmla="*/ 160457 w 985025"/>
                        <a:gd name="connsiteY66" fmla="*/ 689654 h 978864"/>
                        <a:gd name="connsiteX67" fmla="*/ 153771 w 985025"/>
                        <a:gd name="connsiteY67" fmla="*/ 687430 h 978864"/>
                        <a:gd name="connsiteX68" fmla="*/ 49028 w 985025"/>
                        <a:gd name="connsiteY68" fmla="*/ 698553 h 978864"/>
                        <a:gd name="connsiteX69" fmla="*/ 42343 w 985025"/>
                        <a:gd name="connsiteY69" fmla="*/ 694104 h 978864"/>
                        <a:gd name="connsiteX70" fmla="*/ 11143 w 985025"/>
                        <a:gd name="connsiteY70" fmla="*/ 611790 h 978864"/>
                        <a:gd name="connsiteX71" fmla="*/ 15600 w 985025"/>
                        <a:gd name="connsiteY71" fmla="*/ 605116 h 978864"/>
                        <a:gd name="connsiteX72" fmla="*/ 104742 w 985025"/>
                        <a:gd name="connsiteY72" fmla="*/ 545049 h 978864"/>
                        <a:gd name="connsiteX73" fmla="*/ 106971 w 985025"/>
                        <a:gd name="connsiteY73" fmla="*/ 538375 h 978864"/>
                        <a:gd name="connsiteX74" fmla="*/ 104742 w 985025"/>
                        <a:gd name="connsiteY74" fmla="*/ 498331 h 978864"/>
                        <a:gd name="connsiteX75" fmla="*/ 102514 w 985025"/>
                        <a:gd name="connsiteY75" fmla="*/ 491657 h 978864"/>
                        <a:gd name="connsiteX76" fmla="*/ 4457 w 985025"/>
                        <a:gd name="connsiteY76" fmla="*/ 447163 h 978864"/>
                        <a:gd name="connsiteX77" fmla="*/ 0 w 985025"/>
                        <a:gd name="connsiteY77" fmla="*/ 442714 h 978864"/>
                        <a:gd name="connsiteX78" fmla="*/ 15600 w 985025"/>
                        <a:gd name="connsiteY78" fmla="*/ 355951 h 978864"/>
                        <a:gd name="connsiteX79" fmla="*/ 20057 w 985025"/>
                        <a:gd name="connsiteY79" fmla="*/ 353726 h 978864"/>
                        <a:gd name="connsiteX80" fmla="*/ 129257 w 985025"/>
                        <a:gd name="connsiteY80" fmla="*/ 344827 h 978864"/>
                        <a:gd name="connsiteX81" fmla="*/ 135942 w 985025"/>
                        <a:gd name="connsiteY81" fmla="*/ 342602 h 978864"/>
                        <a:gd name="connsiteX82" fmla="*/ 151542 w 985025"/>
                        <a:gd name="connsiteY82" fmla="*/ 304783 h 978864"/>
                        <a:gd name="connsiteX83" fmla="*/ 151542 w 985025"/>
                        <a:gd name="connsiteY83" fmla="*/ 298109 h 978864"/>
                        <a:gd name="connsiteX84" fmla="*/ 91371 w 985025"/>
                        <a:gd name="connsiteY84" fmla="*/ 211346 h 978864"/>
                        <a:gd name="connsiteX85" fmla="*/ 91371 w 985025"/>
                        <a:gd name="connsiteY85" fmla="*/ 202447 h 978864"/>
                        <a:gd name="connsiteX86" fmla="*/ 147085 w 985025"/>
                        <a:gd name="connsiteY86" fmla="*/ 135706 h 978864"/>
                        <a:gd name="connsiteX87" fmla="*/ 153771 w 985025"/>
                        <a:gd name="connsiteY87" fmla="*/ 135706 h 978864"/>
                        <a:gd name="connsiteX88" fmla="*/ 249599 w 985025"/>
                        <a:gd name="connsiteY88" fmla="*/ 182425 h 978864"/>
                        <a:gd name="connsiteX89" fmla="*/ 256285 w 985025"/>
                        <a:gd name="connsiteY89" fmla="*/ 182425 h 978864"/>
                        <a:gd name="connsiteX90" fmla="*/ 289713 w 985025"/>
                        <a:gd name="connsiteY90" fmla="*/ 160178 h 978864"/>
                        <a:gd name="connsiteX91" fmla="*/ 291942 w 985025"/>
                        <a:gd name="connsiteY91" fmla="*/ 155728 h 978864"/>
                        <a:gd name="connsiteX92" fmla="*/ 283027 w 985025"/>
                        <a:gd name="connsiteY92" fmla="*/ 46718 h 978864"/>
                        <a:gd name="connsiteX93" fmla="*/ 285256 w 985025"/>
                        <a:gd name="connsiteY93" fmla="*/ 44494 h 978864"/>
                        <a:gd name="connsiteX94" fmla="*/ 369942 w 985025"/>
                        <a:gd name="connsiteY94" fmla="*/ 13348 h 978864"/>
                        <a:gd name="connsiteX95" fmla="*/ 376627 w 985025"/>
                        <a:gd name="connsiteY95" fmla="*/ 15573 h 978864"/>
                        <a:gd name="connsiteX96" fmla="*/ 434570 w 985025"/>
                        <a:gd name="connsiteY96" fmla="*/ 104560 h 978864"/>
                        <a:gd name="connsiteX97" fmla="*/ 439027 w 985025"/>
                        <a:gd name="connsiteY97" fmla="*/ 109010 h 978864"/>
                        <a:gd name="connsiteX98" fmla="*/ 481370 w 985025"/>
                        <a:gd name="connsiteY98" fmla="*/ 104560 h 978864"/>
                        <a:gd name="connsiteX99" fmla="*/ 488055 w 985025"/>
                        <a:gd name="connsiteY99" fmla="*/ 100111 h 978864"/>
                        <a:gd name="connsiteX100" fmla="*/ 532627 w 985025"/>
                        <a:gd name="connsiteY100" fmla="*/ 2225 h 978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985025" h="978864">
                          <a:moveTo>
                            <a:pt x="492512" y="301234"/>
                          </a:moveTo>
                          <a:cubicBezTo>
                            <a:pt x="388030" y="301234"/>
                            <a:pt x="303330" y="385493"/>
                            <a:pt x="303330" y="489432"/>
                          </a:cubicBezTo>
                          <a:cubicBezTo>
                            <a:pt x="303330" y="593371"/>
                            <a:pt x="388030" y="677630"/>
                            <a:pt x="492512" y="677630"/>
                          </a:cubicBezTo>
                          <a:cubicBezTo>
                            <a:pt x="596994" y="677630"/>
                            <a:pt x="681694" y="593371"/>
                            <a:pt x="681694" y="489432"/>
                          </a:cubicBezTo>
                          <a:cubicBezTo>
                            <a:pt x="681694" y="385493"/>
                            <a:pt x="596994" y="301234"/>
                            <a:pt x="492512" y="301234"/>
                          </a:cubicBezTo>
                          <a:close/>
                          <a:moveTo>
                            <a:pt x="537084" y="0"/>
                          </a:moveTo>
                          <a:lnTo>
                            <a:pt x="626226" y="15573"/>
                          </a:lnTo>
                          <a:lnTo>
                            <a:pt x="630684" y="22247"/>
                          </a:lnTo>
                          <a:lnTo>
                            <a:pt x="637369" y="126807"/>
                          </a:lnTo>
                          <a:lnTo>
                            <a:pt x="641826" y="133481"/>
                          </a:lnTo>
                          <a:lnTo>
                            <a:pt x="677483" y="153504"/>
                          </a:lnTo>
                          <a:lnTo>
                            <a:pt x="686398" y="149054"/>
                          </a:lnTo>
                          <a:lnTo>
                            <a:pt x="773312" y="88988"/>
                          </a:lnTo>
                          <a:lnTo>
                            <a:pt x="779997" y="88988"/>
                          </a:lnTo>
                          <a:lnTo>
                            <a:pt x="846854" y="146830"/>
                          </a:lnTo>
                          <a:lnTo>
                            <a:pt x="846854" y="153504"/>
                          </a:lnTo>
                          <a:lnTo>
                            <a:pt x="800054" y="249165"/>
                          </a:lnTo>
                          <a:lnTo>
                            <a:pt x="800054" y="255839"/>
                          </a:lnTo>
                          <a:lnTo>
                            <a:pt x="822340" y="289210"/>
                          </a:lnTo>
                          <a:lnTo>
                            <a:pt x="829026" y="291434"/>
                          </a:lnTo>
                          <a:lnTo>
                            <a:pt x="938225" y="280311"/>
                          </a:lnTo>
                          <a:lnTo>
                            <a:pt x="940454" y="286985"/>
                          </a:lnTo>
                          <a:lnTo>
                            <a:pt x="971654" y="369299"/>
                          </a:lnTo>
                          <a:lnTo>
                            <a:pt x="967197" y="375973"/>
                          </a:lnTo>
                          <a:lnTo>
                            <a:pt x="878054" y="433815"/>
                          </a:lnTo>
                          <a:lnTo>
                            <a:pt x="875825" y="438264"/>
                          </a:lnTo>
                          <a:lnTo>
                            <a:pt x="878054" y="480533"/>
                          </a:lnTo>
                          <a:lnTo>
                            <a:pt x="884740" y="487207"/>
                          </a:lnTo>
                          <a:lnTo>
                            <a:pt x="982797" y="531701"/>
                          </a:lnTo>
                          <a:lnTo>
                            <a:pt x="985025" y="536151"/>
                          </a:lnTo>
                          <a:lnTo>
                            <a:pt x="967197" y="622914"/>
                          </a:lnTo>
                          <a:lnTo>
                            <a:pt x="962739" y="627363"/>
                          </a:lnTo>
                          <a:lnTo>
                            <a:pt x="855768" y="634037"/>
                          </a:lnTo>
                          <a:lnTo>
                            <a:pt x="851311" y="636262"/>
                          </a:lnTo>
                          <a:lnTo>
                            <a:pt x="831254" y="676306"/>
                          </a:lnTo>
                          <a:lnTo>
                            <a:pt x="831254" y="680756"/>
                          </a:lnTo>
                          <a:lnTo>
                            <a:pt x="895883" y="769743"/>
                          </a:lnTo>
                          <a:lnTo>
                            <a:pt x="895883" y="776417"/>
                          </a:lnTo>
                          <a:lnTo>
                            <a:pt x="835711" y="843158"/>
                          </a:lnTo>
                          <a:lnTo>
                            <a:pt x="831254" y="843158"/>
                          </a:lnTo>
                          <a:lnTo>
                            <a:pt x="733197" y="794215"/>
                          </a:lnTo>
                          <a:lnTo>
                            <a:pt x="728740" y="794215"/>
                          </a:lnTo>
                          <a:lnTo>
                            <a:pt x="695312" y="816462"/>
                          </a:lnTo>
                          <a:lnTo>
                            <a:pt x="690855" y="825360"/>
                          </a:lnTo>
                          <a:lnTo>
                            <a:pt x="701998" y="932146"/>
                          </a:lnTo>
                          <a:lnTo>
                            <a:pt x="697540" y="936595"/>
                          </a:lnTo>
                          <a:lnTo>
                            <a:pt x="612855" y="965516"/>
                          </a:lnTo>
                          <a:lnTo>
                            <a:pt x="608398" y="965516"/>
                          </a:lnTo>
                          <a:lnTo>
                            <a:pt x="548227" y="876528"/>
                          </a:lnTo>
                          <a:lnTo>
                            <a:pt x="543770" y="872079"/>
                          </a:lnTo>
                          <a:lnTo>
                            <a:pt x="501427" y="876528"/>
                          </a:lnTo>
                          <a:lnTo>
                            <a:pt x="494741" y="878753"/>
                          </a:lnTo>
                          <a:lnTo>
                            <a:pt x="450170" y="976639"/>
                          </a:lnTo>
                          <a:lnTo>
                            <a:pt x="445713" y="978864"/>
                          </a:lnTo>
                          <a:lnTo>
                            <a:pt x="356570" y="961067"/>
                          </a:lnTo>
                          <a:lnTo>
                            <a:pt x="352113" y="958842"/>
                          </a:lnTo>
                          <a:lnTo>
                            <a:pt x="347656" y="849832"/>
                          </a:lnTo>
                          <a:lnTo>
                            <a:pt x="340970" y="845383"/>
                          </a:lnTo>
                          <a:lnTo>
                            <a:pt x="305313" y="827585"/>
                          </a:lnTo>
                          <a:lnTo>
                            <a:pt x="296399" y="827585"/>
                          </a:lnTo>
                          <a:lnTo>
                            <a:pt x="211713" y="889877"/>
                          </a:lnTo>
                          <a:lnTo>
                            <a:pt x="205028" y="889877"/>
                          </a:lnTo>
                          <a:lnTo>
                            <a:pt x="138171" y="832035"/>
                          </a:lnTo>
                          <a:lnTo>
                            <a:pt x="135942" y="825360"/>
                          </a:lnTo>
                          <a:lnTo>
                            <a:pt x="182742" y="727474"/>
                          </a:lnTo>
                          <a:lnTo>
                            <a:pt x="182742" y="723025"/>
                          </a:lnTo>
                          <a:lnTo>
                            <a:pt x="160457" y="689654"/>
                          </a:lnTo>
                          <a:lnTo>
                            <a:pt x="153771" y="687430"/>
                          </a:lnTo>
                          <a:lnTo>
                            <a:pt x="49028" y="698553"/>
                          </a:lnTo>
                          <a:lnTo>
                            <a:pt x="42343" y="694104"/>
                          </a:lnTo>
                          <a:lnTo>
                            <a:pt x="11143" y="611790"/>
                          </a:lnTo>
                          <a:lnTo>
                            <a:pt x="15600" y="605116"/>
                          </a:lnTo>
                          <a:lnTo>
                            <a:pt x="104742" y="545049"/>
                          </a:lnTo>
                          <a:lnTo>
                            <a:pt x="106971" y="538375"/>
                          </a:lnTo>
                          <a:lnTo>
                            <a:pt x="104742" y="498331"/>
                          </a:lnTo>
                          <a:lnTo>
                            <a:pt x="102514" y="491657"/>
                          </a:lnTo>
                          <a:lnTo>
                            <a:pt x="4457" y="447163"/>
                          </a:lnTo>
                          <a:lnTo>
                            <a:pt x="0" y="442714"/>
                          </a:lnTo>
                          <a:lnTo>
                            <a:pt x="15600" y="355951"/>
                          </a:lnTo>
                          <a:lnTo>
                            <a:pt x="20057" y="353726"/>
                          </a:lnTo>
                          <a:lnTo>
                            <a:pt x="129257" y="344827"/>
                          </a:lnTo>
                          <a:lnTo>
                            <a:pt x="135942" y="342602"/>
                          </a:lnTo>
                          <a:lnTo>
                            <a:pt x="151542" y="304783"/>
                          </a:lnTo>
                          <a:lnTo>
                            <a:pt x="151542" y="298109"/>
                          </a:lnTo>
                          <a:lnTo>
                            <a:pt x="91371" y="211346"/>
                          </a:lnTo>
                          <a:lnTo>
                            <a:pt x="91371" y="202447"/>
                          </a:lnTo>
                          <a:lnTo>
                            <a:pt x="147085" y="135706"/>
                          </a:lnTo>
                          <a:lnTo>
                            <a:pt x="153771" y="135706"/>
                          </a:lnTo>
                          <a:lnTo>
                            <a:pt x="249599" y="182425"/>
                          </a:lnTo>
                          <a:lnTo>
                            <a:pt x="256285" y="182425"/>
                          </a:lnTo>
                          <a:lnTo>
                            <a:pt x="289713" y="160178"/>
                          </a:lnTo>
                          <a:lnTo>
                            <a:pt x="291942" y="155728"/>
                          </a:lnTo>
                          <a:lnTo>
                            <a:pt x="283027" y="46718"/>
                          </a:lnTo>
                          <a:lnTo>
                            <a:pt x="285256" y="44494"/>
                          </a:lnTo>
                          <a:lnTo>
                            <a:pt x="369942" y="13348"/>
                          </a:lnTo>
                          <a:lnTo>
                            <a:pt x="376627" y="15573"/>
                          </a:lnTo>
                          <a:lnTo>
                            <a:pt x="434570" y="104560"/>
                          </a:lnTo>
                          <a:lnTo>
                            <a:pt x="439027" y="109010"/>
                          </a:lnTo>
                          <a:lnTo>
                            <a:pt x="481370" y="104560"/>
                          </a:lnTo>
                          <a:lnTo>
                            <a:pt x="488055" y="100111"/>
                          </a:lnTo>
                          <a:lnTo>
                            <a:pt x="532627" y="2225"/>
                          </a:lnTo>
                          <a:close/>
                        </a:path>
                      </a:pathLst>
                    </a:custGeom>
                    <a:solidFill>
                      <a:sysClr val="windowText" lastClr="000000">
                        <a:lumMod val="75000"/>
                        <a:lumOff val="25000"/>
                      </a:sysClr>
                    </a:solidFill>
                    <a:ln w="0">
                      <a:noFill/>
                      <a:prstDash val="solid"/>
                      <a:round/>
                      <a:headEnd/>
                      <a:tailEnd/>
                    </a:ln>
                    <a:effectLst/>
                  </p:spPr>
                  <p:txBody>
                    <a:bodyPr vert="horz" wrap="square" lIns="91440" tIns="45720" rIns="91440" bIns="45720" numCol="1" anchor="t" anchorCtr="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42" name="Freeform 113">
                      <a:extLst>
                        <a:ext uri="{FF2B5EF4-FFF2-40B4-BE49-F238E27FC236}">
                          <a16:creationId xmlns:a16="http://schemas.microsoft.com/office/drawing/2014/main" xmlns="" id="{50C8F1BD-1A97-4CF6-98A3-A2BC6DBEAC2C}"/>
                        </a:ext>
                      </a:extLst>
                    </p:cNvPr>
                    <p:cNvSpPr>
                      <a:spLocks/>
                    </p:cNvSpPr>
                    <p:nvPr/>
                  </p:nvSpPr>
                  <p:spPr bwMode="auto">
                    <a:xfrm>
                      <a:off x="5124893" y="1356684"/>
                      <a:ext cx="105422" cy="104762"/>
                    </a:xfrm>
                    <a:custGeom>
                      <a:avLst/>
                      <a:gdLst>
                        <a:gd name="connsiteX0" fmla="*/ 492512 w 985025"/>
                        <a:gd name="connsiteY0" fmla="*/ 301234 h 978864"/>
                        <a:gd name="connsiteX1" fmla="*/ 303330 w 985025"/>
                        <a:gd name="connsiteY1" fmla="*/ 489432 h 978864"/>
                        <a:gd name="connsiteX2" fmla="*/ 492512 w 985025"/>
                        <a:gd name="connsiteY2" fmla="*/ 677630 h 978864"/>
                        <a:gd name="connsiteX3" fmla="*/ 681694 w 985025"/>
                        <a:gd name="connsiteY3" fmla="*/ 489432 h 978864"/>
                        <a:gd name="connsiteX4" fmla="*/ 492512 w 985025"/>
                        <a:gd name="connsiteY4" fmla="*/ 301234 h 978864"/>
                        <a:gd name="connsiteX5" fmla="*/ 537084 w 985025"/>
                        <a:gd name="connsiteY5" fmla="*/ 0 h 978864"/>
                        <a:gd name="connsiteX6" fmla="*/ 626226 w 985025"/>
                        <a:gd name="connsiteY6" fmla="*/ 15573 h 978864"/>
                        <a:gd name="connsiteX7" fmla="*/ 630684 w 985025"/>
                        <a:gd name="connsiteY7" fmla="*/ 22247 h 978864"/>
                        <a:gd name="connsiteX8" fmla="*/ 637369 w 985025"/>
                        <a:gd name="connsiteY8" fmla="*/ 126807 h 978864"/>
                        <a:gd name="connsiteX9" fmla="*/ 641826 w 985025"/>
                        <a:gd name="connsiteY9" fmla="*/ 133481 h 978864"/>
                        <a:gd name="connsiteX10" fmla="*/ 677483 w 985025"/>
                        <a:gd name="connsiteY10" fmla="*/ 153504 h 978864"/>
                        <a:gd name="connsiteX11" fmla="*/ 686398 w 985025"/>
                        <a:gd name="connsiteY11" fmla="*/ 149054 h 978864"/>
                        <a:gd name="connsiteX12" fmla="*/ 773312 w 985025"/>
                        <a:gd name="connsiteY12" fmla="*/ 88988 h 978864"/>
                        <a:gd name="connsiteX13" fmla="*/ 779997 w 985025"/>
                        <a:gd name="connsiteY13" fmla="*/ 88988 h 978864"/>
                        <a:gd name="connsiteX14" fmla="*/ 846854 w 985025"/>
                        <a:gd name="connsiteY14" fmla="*/ 146830 h 978864"/>
                        <a:gd name="connsiteX15" fmla="*/ 846854 w 985025"/>
                        <a:gd name="connsiteY15" fmla="*/ 153504 h 978864"/>
                        <a:gd name="connsiteX16" fmla="*/ 800054 w 985025"/>
                        <a:gd name="connsiteY16" fmla="*/ 249165 h 978864"/>
                        <a:gd name="connsiteX17" fmla="*/ 800054 w 985025"/>
                        <a:gd name="connsiteY17" fmla="*/ 255839 h 978864"/>
                        <a:gd name="connsiteX18" fmla="*/ 822340 w 985025"/>
                        <a:gd name="connsiteY18" fmla="*/ 289210 h 978864"/>
                        <a:gd name="connsiteX19" fmla="*/ 829026 w 985025"/>
                        <a:gd name="connsiteY19" fmla="*/ 291434 h 978864"/>
                        <a:gd name="connsiteX20" fmla="*/ 938225 w 985025"/>
                        <a:gd name="connsiteY20" fmla="*/ 280311 h 978864"/>
                        <a:gd name="connsiteX21" fmla="*/ 940454 w 985025"/>
                        <a:gd name="connsiteY21" fmla="*/ 286985 h 978864"/>
                        <a:gd name="connsiteX22" fmla="*/ 971654 w 985025"/>
                        <a:gd name="connsiteY22" fmla="*/ 369299 h 978864"/>
                        <a:gd name="connsiteX23" fmla="*/ 967197 w 985025"/>
                        <a:gd name="connsiteY23" fmla="*/ 375973 h 978864"/>
                        <a:gd name="connsiteX24" fmla="*/ 878054 w 985025"/>
                        <a:gd name="connsiteY24" fmla="*/ 433815 h 978864"/>
                        <a:gd name="connsiteX25" fmla="*/ 875825 w 985025"/>
                        <a:gd name="connsiteY25" fmla="*/ 438264 h 978864"/>
                        <a:gd name="connsiteX26" fmla="*/ 878054 w 985025"/>
                        <a:gd name="connsiteY26" fmla="*/ 480533 h 978864"/>
                        <a:gd name="connsiteX27" fmla="*/ 884740 w 985025"/>
                        <a:gd name="connsiteY27" fmla="*/ 487207 h 978864"/>
                        <a:gd name="connsiteX28" fmla="*/ 982797 w 985025"/>
                        <a:gd name="connsiteY28" fmla="*/ 531701 h 978864"/>
                        <a:gd name="connsiteX29" fmla="*/ 985025 w 985025"/>
                        <a:gd name="connsiteY29" fmla="*/ 536151 h 978864"/>
                        <a:gd name="connsiteX30" fmla="*/ 967197 w 985025"/>
                        <a:gd name="connsiteY30" fmla="*/ 622914 h 978864"/>
                        <a:gd name="connsiteX31" fmla="*/ 962739 w 985025"/>
                        <a:gd name="connsiteY31" fmla="*/ 627363 h 978864"/>
                        <a:gd name="connsiteX32" fmla="*/ 855768 w 985025"/>
                        <a:gd name="connsiteY32" fmla="*/ 634037 h 978864"/>
                        <a:gd name="connsiteX33" fmla="*/ 851311 w 985025"/>
                        <a:gd name="connsiteY33" fmla="*/ 636262 h 978864"/>
                        <a:gd name="connsiteX34" fmla="*/ 831254 w 985025"/>
                        <a:gd name="connsiteY34" fmla="*/ 676306 h 978864"/>
                        <a:gd name="connsiteX35" fmla="*/ 831254 w 985025"/>
                        <a:gd name="connsiteY35" fmla="*/ 680756 h 978864"/>
                        <a:gd name="connsiteX36" fmla="*/ 895883 w 985025"/>
                        <a:gd name="connsiteY36" fmla="*/ 769743 h 978864"/>
                        <a:gd name="connsiteX37" fmla="*/ 895883 w 985025"/>
                        <a:gd name="connsiteY37" fmla="*/ 776417 h 978864"/>
                        <a:gd name="connsiteX38" fmla="*/ 835711 w 985025"/>
                        <a:gd name="connsiteY38" fmla="*/ 843158 h 978864"/>
                        <a:gd name="connsiteX39" fmla="*/ 831254 w 985025"/>
                        <a:gd name="connsiteY39" fmla="*/ 843158 h 978864"/>
                        <a:gd name="connsiteX40" fmla="*/ 733197 w 985025"/>
                        <a:gd name="connsiteY40" fmla="*/ 794215 h 978864"/>
                        <a:gd name="connsiteX41" fmla="*/ 728740 w 985025"/>
                        <a:gd name="connsiteY41" fmla="*/ 794215 h 978864"/>
                        <a:gd name="connsiteX42" fmla="*/ 695312 w 985025"/>
                        <a:gd name="connsiteY42" fmla="*/ 816462 h 978864"/>
                        <a:gd name="connsiteX43" fmla="*/ 690855 w 985025"/>
                        <a:gd name="connsiteY43" fmla="*/ 825360 h 978864"/>
                        <a:gd name="connsiteX44" fmla="*/ 701998 w 985025"/>
                        <a:gd name="connsiteY44" fmla="*/ 932146 h 978864"/>
                        <a:gd name="connsiteX45" fmla="*/ 697540 w 985025"/>
                        <a:gd name="connsiteY45" fmla="*/ 936595 h 978864"/>
                        <a:gd name="connsiteX46" fmla="*/ 612855 w 985025"/>
                        <a:gd name="connsiteY46" fmla="*/ 965516 h 978864"/>
                        <a:gd name="connsiteX47" fmla="*/ 608398 w 985025"/>
                        <a:gd name="connsiteY47" fmla="*/ 965516 h 978864"/>
                        <a:gd name="connsiteX48" fmla="*/ 548227 w 985025"/>
                        <a:gd name="connsiteY48" fmla="*/ 876528 h 978864"/>
                        <a:gd name="connsiteX49" fmla="*/ 543770 w 985025"/>
                        <a:gd name="connsiteY49" fmla="*/ 872079 h 978864"/>
                        <a:gd name="connsiteX50" fmla="*/ 501427 w 985025"/>
                        <a:gd name="connsiteY50" fmla="*/ 876528 h 978864"/>
                        <a:gd name="connsiteX51" fmla="*/ 494741 w 985025"/>
                        <a:gd name="connsiteY51" fmla="*/ 878753 h 978864"/>
                        <a:gd name="connsiteX52" fmla="*/ 450170 w 985025"/>
                        <a:gd name="connsiteY52" fmla="*/ 976639 h 978864"/>
                        <a:gd name="connsiteX53" fmla="*/ 445713 w 985025"/>
                        <a:gd name="connsiteY53" fmla="*/ 978864 h 978864"/>
                        <a:gd name="connsiteX54" fmla="*/ 356570 w 985025"/>
                        <a:gd name="connsiteY54" fmla="*/ 961067 h 978864"/>
                        <a:gd name="connsiteX55" fmla="*/ 352113 w 985025"/>
                        <a:gd name="connsiteY55" fmla="*/ 958842 h 978864"/>
                        <a:gd name="connsiteX56" fmla="*/ 347656 w 985025"/>
                        <a:gd name="connsiteY56" fmla="*/ 849832 h 978864"/>
                        <a:gd name="connsiteX57" fmla="*/ 340970 w 985025"/>
                        <a:gd name="connsiteY57" fmla="*/ 845383 h 978864"/>
                        <a:gd name="connsiteX58" fmla="*/ 305313 w 985025"/>
                        <a:gd name="connsiteY58" fmla="*/ 827585 h 978864"/>
                        <a:gd name="connsiteX59" fmla="*/ 296399 w 985025"/>
                        <a:gd name="connsiteY59" fmla="*/ 827585 h 978864"/>
                        <a:gd name="connsiteX60" fmla="*/ 211713 w 985025"/>
                        <a:gd name="connsiteY60" fmla="*/ 889877 h 978864"/>
                        <a:gd name="connsiteX61" fmla="*/ 205028 w 985025"/>
                        <a:gd name="connsiteY61" fmla="*/ 889877 h 978864"/>
                        <a:gd name="connsiteX62" fmla="*/ 138171 w 985025"/>
                        <a:gd name="connsiteY62" fmla="*/ 832035 h 978864"/>
                        <a:gd name="connsiteX63" fmla="*/ 135942 w 985025"/>
                        <a:gd name="connsiteY63" fmla="*/ 825360 h 978864"/>
                        <a:gd name="connsiteX64" fmla="*/ 182742 w 985025"/>
                        <a:gd name="connsiteY64" fmla="*/ 727474 h 978864"/>
                        <a:gd name="connsiteX65" fmla="*/ 182742 w 985025"/>
                        <a:gd name="connsiteY65" fmla="*/ 723025 h 978864"/>
                        <a:gd name="connsiteX66" fmla="*/ 160457 w 985025"/>
                        <a:gd name="connsiteY66" fmla="*/ 689654 h 978864"/>
                        <a:gd name="connsiteX67" fmla="*/ 153771 w 985025"/>
                        <a:gd name="connsiteY67" fmla="*/ 687430 h 978864"/>
                        <a:gd name="connsiteX68" fmla="*/ 49028 w 985025"/>
                        <a:gd name="connsiteY68" fmla="*/ 698553 h 978864"/>
                        <a:gd name="connsiteX69" fmla="*/ 42343 w 985025"/>
                        <a:gd name="connsiteY69" fmla="*/ 694104 h 978864"/>
                        <a:gd name="connsiteX70" fmla="*/ 11143 w 985025"/>
                        <a:gd name="connsiteY70" fmla="*/ 611790 h 978864"/>
                        <a:gd name="connsiteX71" fmla="*/ 15600 w 985025"/>
                        <a:gd name="connsiteY71" fmla="*/ 605116 h 978864"/>
                        <a:gd name="connsiteX72" fmla="*/ 104742 w 985025"/>
                        <a:gd name="connsiteY72" fmla="*/ 545049 h 978864"/>
                        <a:gd name="connsiteX73" fmla="*/ 106971 w 985025"/>
                        <a:gd name="connsiteY73" fmla="*/ 538375 h 978864"/>
                        <a:gd name="connsiteX74" fmla="*/ 104742 w 985025"/>
                        <a:gd name="connsiteY74" fmla="*/ 498331 h 978864"/>
                        <a:gd name="connsiteX75" fmla="*/ 102514 w 985025"/>
                        <a:gd name="connsiteY75" fmla="*/ 491657 h 978864"/>
                        <a:gd name="connsiteX76" fmla="*/ 4457 w 985025"/>
                        <a:gd name="connsiteY76" fmla="*/ 447163 h 978864"/>
                        <a:gd name="connsiteX77" fmla="*/ 0 w 985025"/>
                        <a:gd name="connsiteY77" fmla="*/ 442714 h 978864"/>
                        <a:gd name="connsiteX78" fmla="*/ 15600 w 985025"/>
                        <a:gd name="connsiteY78" fmla="*/ 355951 h 978864"/>
                        <a:gd name="connsiteX79" fmla="*/ 20057 w 985025"/>
                        <a:gd name="connsiteY79" fmla="*/ 353726 h 978864"/>
                        <a:gd name="connsiteX80" fmla="*/ 129257 w 985025"/>
                        <a:gd name="connsiteY80" fmla="*/ 344827 h 978864"/>
                        <a:gd name="connsiteX81" fmla="*/ 135942 w 985025"/>
                        <a:gd name="connsiteY81" fmla="*/ 342602 h 978864"/>
                        <a:gd name="connsiteX82" fmla="*/ 151542 w 985025"/>
                        <a:gd name="connsiteY82" fmla="*/ 304783 h 978864"/>
                        <a:gd name="connsiteX83" fmla="*/ 151542 w 985025"/>
                        <a:gd name="connsiteY83" fmla="*/ 298109 h 978864"/>
                        <a:gd name="connsiteX84" fmla="*/ 91371 w 985025"/>
                        <a:gd name="connsiteY84" fmla="*/ 211346 h 978864"/>
                        <a:gd name="connsiteX85" fmla="*/ 91371 w 985025"/>
                        <a:gd name="connsiteY85" fmla="*/ 202447 h 978864"/>
                        <a:gd name="connsiteX86" fmla="*/ 147085 w 985025"/>
                        <a:gd name="connsiteY86" fmla="*/ 135706 h 978864"/>
                        <a:gd name="connsiteX87" fmla="*/ 153771 w 985025"/>
                        <a:gd name="connsiteY87" fmla="*/ 135706 h 978864"/>
                        <a:gd name="connsiteX88" fmla="*/ 249599 w 985025"/>
                        <a:gd name="connsiteY88" fmla="*/ 182425 h 978864"/>
                        <a:gd name="connsiteX89" fmla="*/ 256285 w 985025"/>
                        <a:gd name="connsiteY89" fmla="*/ 182425 h 978864"/>
                        <a:gd name="connsiteX90" fmla="*/ 289713 w 985025"/>
                        <a:gd name="connsiteY90" fmla="*/ 160178 h 978864"/>
                        <a:gd name="connsiteX91" fmla="*/ 291942 w 985025"/>
                        <a:gd name="connsiteY91" fmla="*/ 155728 h 978864"/>
                        <a:gd name="connsiteX92" fmla="*/ 283027 w 985025"/>
                        <a:gd name="connsiteY92" fmla="*/ 46718 h 978864"/>
                        <a:gd name="connsiteX93" fmla="*/ 285256 w 985025"/>
                        <a:gd name="connsiteY93" fmla="*/ 44494 h 978864"/>
                        <a:gd name="connsiteX94" fmla="*/ 369942 w 985025"/>
                        <a:gd name="connsiteY94" fmla="*/ 13348 h 978864"/>
                        <a:gd name="connsiteX95" fmla="*/ 376627 w 985025"/>
                        <a:gd name="connsiteY95" fmla="*/ 15573 h 978864"/>
                        <a:gd name="connsiteX96" fmla="*/ 434570 w 985025"/>
                        <a:gd name="connsiteY96" fmla="*/ 104560 h 978864"/>
                        <a:gd name="connsiteX97" fmla="*/ 439027 w 985025"/>
                        <a:gd name="connsiteY97" fmla="*/ 109010 h 978864"/>
                        <a:gd name="connsiteX98" fmla="*/ 481370 w 985025"/>
                        <a:gd name="connsiteY98" fmla="*/ 104560 h 978864"/>
                        <a:gd name="connsiteX99" fmla="*/ 488055 w 985025"/>
                        <a:gd name="connsiteY99" fmla="*/ 100111 h 978864"/>
                        <a:gd name="connsiteX100" fmla="*/ 532627 w 985025"/>
                        <a:gd name="connsiteY100" fmla="*/ 2225 h 978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985025" h="978864">
                          <a:moveTo>
                            <a:pt x="492512" y="301234"/>
                          </a:moveTo>
                          <a:cubicBezTo>
                            <a:pt x="388030" y="301234"/>
                            <a:pt x="303330" y="385493"/>
                            <a:pt x="303330" y="489432"/>
                          </a:cubicBezTo>
                          <a:cubicBezTo>
                            <a:pt x="303330" y="593371"/>
                            <a:pt x="388030" y="677630"/>
                            <a:pt x="492512" y="677630"/>
                          </a:cubicBezTo>
                          <a:cubicBezTo>
                            <a:pt x="596994" y="677630"/>
                            <a:pt x="681694" y="593371"/>
                            <a:pt x="681694" y="489432"/>
                          </a:cubicBezTo>
                          <a:cubicBezTo>
                            <a:pt x="681694" y="385493"/>
                            <a:pt x="596994" y="301234"/>
                            <a:pt x="492512" y="301234"/>
                          </a:cubicBezTo>
                          <a:close/>
                          <a:moveTo>
                            <a:pt x="537084" y="0"/>
                          </a:moveTo>
                          <a:lnTo>
                            <a:pt x="626226" y="15573"/>
                          </a:lnTo>
                          <a:lnTo>
                            <a:pt x="630684" y="22247"/>
                          </a:lnTo>
                          <a:lnTo>
                            <a:pt x="637369" y="126807"/>
                          </a:lnTo>
                          <a:lnTo>
                            <a:pt x="641826" y="133481"/>
                          </a:lnTo>
                          <a:lnTo>
                            <a:pt x="677483" y="153504"/>
                          </a:lnTo>
                          <a:lnTo>
                            <a:pt x="686398" y="149054"/>
                          </a:lnTo>
                          <a:lnTo>
                            <a:pt x="773312" y="88988"/>
                          </a:lnTo>
                          <a:lnTo>
                            <a:pt x="779997" y="88988"/>
                          </a:lnTo>
                          <a:lnTo>
                            <a:pt x="846854" y="146830"/>
                          </a:lnTo>
                          <a:lnTo>
                            <a:pt x="846854" y="153504"/>
                          </a:lnTo>
                          <a:lnTo>
                            <a:pt x="800054" y="249165"/>
                          </a:lnTo>
                          <a:lnTo>
                            <a:pt x="800054" y="255839"/>
                          </a:lnTo>
                          <a:lnTo>
                            <a:pt x="822340" y="289210"/>
                          </a:lnTo>
                          <a:lnTo>
                            <a:pt x="829026" y="291434"/>
                          </a:lnTo>
                          <a:lnTo>
                            <a:pt x="938225" y="280311"/>
                          </a:lnTo>
                          <a:lnTo>
                            <a:pt x="940454" y="286985"/>
                          </a:lnTo>
                          <a:lnTo>
                            <a:pt x="971654" y="369299"/>
                          </a:lnTo>
                          <a:lnTo>
                            <a:pt x="967197" y="375973"/>
                          </a:lnTo>
                          <a:lnTo>
                            <a:pt x="878054" y="433815"/>
                          </a:lnTo>
                          <a:lnTo>
                            <a:pt x="875825" y="438264"/>
                          </a:lnTo>
                          <a:lnTo>
                            <a:pt x="878054" y="480533"/>
                          </a:lnTo>
                          <a:lnTo>
                            <a:pt x="884740" y="487207"/>
                          </a:lnTo>
                          <a:lnTo>
                            <a:pt x="982797" y="531701"/>
                          </a:lnTo>
                          <a:lnTo>
                            <a:pt x="985025" y="536151"/>
                          </a:lnTo>
                          <a:lnTo>
                            <a:pt x="967197" y="622914"/>
                          </a:lnTo>
                          <a:lnTo>
                            <a:pt x="962739" y="627363"/>
                          </a:lnTo>
                          <a:lnTo>
                            <a:pt x="855768" y="634037"/>
                          </a:lnTo>
                          <a:lnTo>
                            <a:pt x="851311" y="636262"/>
                          </a:lnTo>
                          <a:lnTo>
                            <a:pt x="831254" y="676306"/>
                          </a:lnTo>
                          <a:lnTo>
                            <a:pt x="831254" y="680756"/>
                          </a:lnTo>
                          <a:lnTo>
                            <a:pt x="895883" y="769743"/>
                          </a:lnTo>
                          <a:lnTo>
                            <a:pt x="895883" y="776417"/>
                          </a:lnTo>
                          <a:lnTo>
                            <a:pt x="835711" y="843158"/>
                          </a:lnTo>
                          <a:lnTo>
                            <a:pt x="831254" y="843158"/>
                          </a:lnTo>
                          <a:lnTo>
                            <a:pt x="733197" y="794215"/>
                          </a:lnTo>
                          <a:lnTo>
                            <a:pt x="728740" y="794215"/>
                          </a:lnTo>
                          <a:lnTo>
                            <a:pt x="695312" y="816462"/>
                          </a:lnTo>
                          <a:lnTo>
                            <a:pt x="690855" y="825360"/>
                          </a:lnTo>
                          <a:lnTo>
                            <a:pt x="701998" y="932146"/>
                          </a:lnTo>
                          <a:lnTo>
                            <a:pt x="697540" y="936595"/>
                          </a:lnTo>
                          <a:lnTo>
                            <a:pt x="612855" y="965516"/>
                          </a:lnTo>
                          <a:lnTo>
                            <a:pt x="608398" y="965516"/>
                          </a:lnTo>
                          <a:lnTo>
                            <a:pt x="548227" y="876528"/>
                          </a:lnTo>
                          <a:lnTo>
                            <a:pt x="543770" y="872079"/>
                          </a:lnTo>
                          <a:lnTo>
                            <a:pt x="501427" y="876528"/>
                          </a:lnTo>
                          <a:lnTo>
                            <a:pt x="494741" y="878753"/>
                          </a:lnTo>
                          <a:lnTo>
                            <a:pt x="450170" y="976639"/>
                          </a:lnTo>
                          <a:lnTo>
                            <a:pt x="445713" y="978864"/>
                          </a:lnTo>
                          <a:lnTo>
                            <a:pt x="356570" y="961067"/>
                          </a:lnTo>
                          <a:lnTo>
                            <a:pt x="352113" y="958842"/>
                          </a:lnTo>
                          <a:lnTo>
                            <a:pt x="347656" y="849832"/>
                          </a:lnTo>
                          <a:lnTo>
                            <a:pt x="340970" y="845383"/>
                          </a:lnTo>
                          <a:lnTo>
                            <a:pt x="305313" y="827585"/>
                          </a:lnTo>
                          <a:lnTo>
                            <a:pt x="296399" y="827585"/>
                          </a:lnTo>
                          <a:lnTo>
                            <a:pt x="211713" y="889877"/>
                          </a:lnTo>
                          <a:lnTo>
                            <a:pt x="205028" y="889877"/>
                          </a:lnTo>
                          <a:lnTo>
                            <a:pt x="138171" y="832035"/>
                          </a:lnTo>
                          <a:lnTo>
                            <a:pt x="135942" y="825360"/>
                          </a:lnTo>
                          <a:lnTo>
                            <a:pt x="182742" y="727474"/>
                          </a:lnTo>
                          <a:lnTo>
                            <a:pt x="182742" y="723025"/>
                          </a:lnTo>
                          <a:lnTo>
                            <a:pt x="160457" y="689654"/>
                          </a:lnTo>
                          <a:lnTo>
                            <a:pt x="153771" y="687430"/>
                          </a:lnTo>
                          <a:lnTo>
                            <a:pt x="49028" y="698553"/>
                          </a:lnTo>
                          <a:lnTo>
                            <a:pt x="42343" y="694104"/>
                          </a:lnTo>
                          <a:lnTo>
                            <a:pt x="11143" y="611790"/>
                          </a:lnTo>
                          <a:lnTo>
                            <a:pt x="15600" y="605116"/>
                          </a:lnTo>
                          <a:lnTo>
                            <a:pt x="104742" y="545049"/>
                          </a:lnTo>
                          <a:lnTo>
                            <a:pt x="106971" y="538375"/>
                          </a:lnTo>
                          <a:lnTo>
                            <a:pt x="104742" y="498331"/>
                          </a:lnTo>
                          <a:lnTo>
                            <a:pt x="102514" y="491657"/>
                          </a:lnTo>
                          <a:lnTo>
                            <a:pt x="4457" y="447163"/>
                          </a:lnTo>
                          <a:lnTo>
                            <a:pt x="0" y="442714"/>
                          </a:lnTo>
                          <a:lnTo>
                            <a:pt x="15600" y="355951"/>
                          </a:lnTo>
                          <a:lnTo>
                            <a:pt x="20057" y="353726"/>
                          </a:lnTo>
                          <a:lnTo>
                            <a:pt x="129257" y="344827"/>
                          </a:lnTo>
                          <a:lnTo>
                            <a:pt x="135942" y="342602"/>
                          </a:lnTo>
                          <a:lnTo>
                            <a:pt x="151542" y="304783"/>
                          </a:lnTo>
                          <a:lnTo>
                            <a:pt x="151542" y="298109"/>
                          </a:lnTo>
                          <a:lnTo>
                            <a:pt x="91371" y="211346"/>
                          </a:lnTo>
                          <a:lnTo>
                            <a:pt x="91371" y="202447"/>
                          </a:lnTo>
                          <a:lnTo>
                            <a:pt x="147085" y="135706"/>
                          </a:lnTo>
                          <a:lnTo>
                            <a:pt x="153771" y="135706"/>
                          </a:lnTo>
                          <a:lnTo>
                            <a:pt x="249599" y="182425"/>
                          </a:lnTo>
                          <a:lnTo>
                            <a:pt x="256285" y="182425"/>
                          </a:lnTo>
                          <a:lnTo>
                            <a:pt x="289713" y="160178"/>
                          </a:lnTo>
                          <a:lnTo>
                            <a:pt x="291942" y="155728"/>
                          </a:lnTo>
                          <a:lnTo>
                            <a:pt x="283027" y="46718"/>
                          </a:lnTo>
                          <a:lnTo>
                            <a:pt x="285256" y="44494"/>
                          </a:lnTo>
                          <a:lnTo>
                            <a:pt x="369942" y="13348"/>
                          </a:lnTo>
                          <a:lnTo>
                            <a:pt x="376627" y="15573"/>
                          </a:lnTo>
                          <a:lnTo>
                            <a:pt x="434570" y="104560"/>
                          </a:lnTo>
                          <a:lnTo>
                            <a:pt x="439027" y="109010"/>
                          </a:lnTo>
                          <a:lnTo>
                            <a:pt x="481370" y="104560"/>
                          </a:lnTo>
                          <a:lnTo>
                            <a:pt x="488055" y="100111"/>
                          </a:lnTo>
                          <a:lnTo>
                            <a:pt x="532627" y="2225"/>
                          </a:lnTo>
                          <a:close/>
                        </a:path>
                      </a:pathLst>
                    </a:custGeom>
                    <a:solidFill>
                      <a:sysClr val="windowText" lastClr="000000">
                        <a:lumMod val="75000"/>
                        <a:lumOff val="25000"/>
                      </a:sysClr>
                    </a:solidFill>
                    <a:ln w="0">
                      <a:noFill/>
                      <a:prstDash val="solid"/>
                      <a:round/>
                      <a:headEnd/>
                      <a:tailEnd/>
                    </a:ln>
                    <a:effectLst/>
                  </p:spPr>
                  <p:txBody>
                    <a:bodyPr vert="horz" wrap="square" lIns="91440" tIns="45720" rIns="91440" bIns="45720" numCol="1" anchor="t" anchorCtr="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43" name="Freeform 115">
                      <a:extLst>
                        <a:ext uri="{FF2B5EF4-FFF2-40B4-BE49-F238E27FC236}">
                          <a16:creationId xmlns:a16="http://schemas.microsoft.com/office/drawing/2014/main" xmlns="" id="{D54EA711-3A8E-494F-9DB7-D489C3962CC9}"/>
                        </a:ext>
                      </a:extLst>
                    </p:cNvPr>
                    <p:cNvSpPr>
                      <a:spLocks/>
                    </p:cNvSpPr>
                    <p:nvPr/>
                  </p:nvSpPr>
                  <p:spPr bwMode="auto">
                    <a:xfrm>
                      <a:off x="5187211" y="1219411"/>
                      <a:ext cx="120722" cy="119966"/>
                    </a:xfrm>
                    <a:custGeom>
                      <a:avLst/>
                      <a:gdLst>
                        <a:gd name="connsiteX0" fmla="*/ 492512 w 985025"/>
                        <a:gd name="connsiteY0" fmla="*/ 301234 h 978864"/>
                        <a:gd name="connsiteX1" fmla="*/ 303330 w 985025"/>
                        <a:gd name="connsiteY1" fmla="*/ 489432 h 978864"/>
                        <a:gd name="connsiteX2" fmla="*/ 492512 w 985025"/>
                        <a:gd name="connsiteY2" fmla="*/ 677630 h 978864"/>
                        <a:gd name="connsiteX3" fmla="*/ 681694 w 985025"/>
                        <a:gd name="connsiteY3" fmla="*/ 489432 h 978864"/>
                        <a:gd name="connsiteX4" fmla="*/ 492512 w 985025"/>
                        <a:gd name="connsiteY4" fmla="*/ 301234 h 978864"/>
                        <a:gd name="connsiteX5" fmla="*/ 537084 w 985025"/>
                        <a:gd name="connsiteY5" fmla="*/ 0 h 978864"/>
                        <a:gd name="connsiteX6" fmla="*/ 626226 w 985025"/>
                        <a:gd name="connsiteY6" fmla="*/ 15573 h 978864"/>
                        <a:gd name="connsiteX7" fmla="*/ 630684 w 985025"/>
                        <a:gd name="connsiteY7" fmla="*/ 22247 h 978864"/>
                        <a:gd name="connsiteX8" fmla="*/ 637369 w 985025"/>
                        <a:gd name="connsiteY8" fmla="*/ 126807 h 978864"/>
                        <a:gd name="connsiteX9" fmla="*/ 641826 w 985025"/>
                        <a:gd name="connsiteY9" fmla="*/ 133481 h 978864"/>
                        <a:gd name="connsiteX10" fmla="*/ 677483 w 985025"/>
                        <a:gd name="connsiteY10" fmla="*/ 153504 h 978864"/>
                        <a:gd name="connsiteX11" fmla="*/ 686398 w 985025"/>
                        <a:gd name="connsiteY11" fmla="*/ 149054 h 978864"/>
                        <a:gd name="connsiteX12" fmla="*/ 773312 w 985025"/>
                        <a:gd name="connsiteY12" fmla="*/ 88988 h 978864"/>
                        <a:gd name="connsiteX13" fmla="*/ 779997 w 985025"/>
                        <a:gd name="connsiteY13" fmla="*/ 88988 h 978864"/>
                        <a:gd name="connsiteX14" fmla="*/ 846854 w 985025"/>
                        <a:gd name="connsiteY14" fmla="*/ 146830 h 978864"/>
                        <a:gd name="connsiteX15" fmla="*/ 846854 w 985025"/>
                        <a:gd name="connsiteY15" fmla="*/ 153504 h 978864"/>
                        <a:gd name="connsiteX16" fmla="*/ 800054 w 985025"/>
                        <a:gd name="connsiteY16" fmla="*/ 249165 h 978864"/>
                        <a:gd name="connsiteX17" fmla="*/ 800054 w 985025"/>
                        <a:gd name="connsiteY17" fmla="*/ 255839 h 978864"/>
                        <a:gd name="connsiteX18" fmla="*/ 822340 w 985025"/>
                        <a:gd name="connsiteY18" fmla="*/ 289210 h 978864"/>
                        <a:gd name="connsiteX19" fmla="*/ 829026 w 985025"/>
                        <a:gd name="connsiteY19" fmla="*/ 291434 h 978864"/>
                        <a:gd name="connsiteX20" fmla="*/ 938225 w 985025"/>
                        <a:gd name="connsiteY20" fmla="*/ 280311 h 978864"/>
                        <a:gd name="connsiteX21" fmla="*/ 940454 w 985025"/>
                        <a:gd name="connsiteY21" fmla="*/ 286985 h 978864"/>
                        <a:gd name="connsiteX22" fmla="*/ 971654 w 985025"/>
                        <a:gd name="connsiteY22" fmla="*/ 369299 h 978864"/>
                        <a:gd name="connsiteX23" fmla="*/ 967197 w 985025"/>
                        <a:gd name="connsiteY23" fmla="*/ 375973 h 978864"/>
                        <a:gd name="connsiteX24" fmla="*/ 878054 w 985025"/>
                        <a:gd name="connsiteY24" fmla="*/ 433815 h 978864"/>
                        <a:gd name="connsiteX25" fmla="*/ 875825 w 985025"/>
                        <a:gd name="connsiteY25" fmla="*/ 438264 h 978864"/>
                        <a:gd name="connsiteX26" fmla="*/ 878054 w 985025"/>
                        <a:gd name="connsiteY26" fmla="*/ 480533 h 978864"/>
                        <a:gd name="connsiteX27" fmla="*/ 884740 w 985025"/>
                        <a:gd name="connsiteY27" fmla="*/ 487207 h 978864"/>
                        <a:gd name="connsiteX28" fmla="*/ 982797 w 985025"/>
                        <a:gd name="connsiteY28" fmla="*/ 531701 h 978864"/>
                        <a:gd name="connsiteX29" fmla="*/ 985025 w 985025"/>
                        <a:gd name="connsiteY29" fmla="*/ 536151 h 978864"/>
                        <a:gd name="connsiteX30" fmla="*/ 967197 w 985025"/>
                        <a:gd name="connsiteY30" fmla="*/ 622914 h 978864"/>
                        <a:gd name="connsiteX31" fmla="*/ 962739 w 985025"/>
                        <a:gd name="connsiteY31" fmla="*/ 627363 h 978864"/>
                        <a:gd name="connsiteX32" fmla="*/ 855768 w 985025"/>
                        <a:gd name="connsiteY32" fmla="*/ 634037 h 978864"/>
                        <a:gd name="connsiteX33" fmla="*/ 851311 w 985025"/>
                        <a:gd name="connsiteY33" fmla="*/ 636262 h 978864"/>
                        <a:gd name="connsiteX34" fmla="*/ 831254 w 985025"/>
                        <a:gd name="connsiteY34" fmla="*/ 676306 h 978864"/>
                        <a:gd name="connsiteX35" fmla="*/ 831254 w 985025"/>
                        <a:gd name="connsiteY35" fmla="*/ 680756 h 978864"/>
                        <a:gd name="connsiteX36" fmla="*/ 895883 w 985025"/>
                        <a:gd name="connsiteY36" fmla="*/ 769743 h 978864"/>
                        <a:gd name="connsiteX37" fmla="*/ 895883 w 985025"/>
                        <a:gd name="connsiteY37" fmla="*/ 776417 h 978864"/>
                        <a:gd name="connsiteX38" fmla="*/ 835711 w 985025"/>
                        <a:gd name="connsiteY38" fmla="*/ 843158 h 978864"/>
                        <a:gd name="connsiteX39" fmla="*/ 831254 w 985025"/>
                        <a:gd name="connsiteY39" fmla="*/ 843158 h 978864"/>
                        <a:gd name="connsiteX40" fmla="*/ 733197 w 985025"/>
                        <a:gd name="connsiteY40" fmla="*/ 794215 h 978864"/>
                        <a:gd name="connsiteX41" fmla="*/ 728740 w 985025"/>
                        <a:gd name="connsiteY41" fmla="*/ 794215 h 978864"/>
                        <a:gd name="connsiteX42" fmla="*/ 695312 w 985025"/>
                        <a:gd name="connsiteY42" fmla="*/ 816462 h 978864"/>
                        <a:gd name="connsiteX43" fmla="*/ 690855 w 985025"/>
                        <a:gd name="connsiteY43" fmla="*/ 825360 h 978864"/>
                        <a:gd name="connsiteX44" fmla="*/ 701998 w 985025"/>
                        <a:gd name="connsiteY44" fmla="*/ 932146 h 978864"/>
                        <a:gd name="connsiteX45" fmla="*/ 697540 w 985025"/>
                        <a:gd name="connsiteY45" fmla="*/ 936595 h 978864"/>
                        <a:gd name="connsiteX46" fmla="*/ 612855 w 985025"/>
                        <a:gd name="connsiteY46" fmla="*/ 965516 h 978864"/>
                        <a:gd name="connsiteX47" fmla="*/ 608398 w 985025"/>
                        <a:gd name="connsiteY47" fmla="*/ 965516 h 978864"/>
                        <a:gd name="connsiteX48" fmla="*/ 548227 w 985025"/>
                        <a:gd name="connsiteY48" fmla="*/ 876528 h 978864"/>
                        <a:gd name="connsiteX49" fmla="*/ 543770 w 985025"/>
                        <a:gd name="connsiteY49" fmla="*/ 872079 h 978864"/>
                        <a:gd name="connsiteX50" fmla="*/ 501427 w 985025"/>
                        <a:gd name="connsiteY50" fmla="*/ 876528 h 978864"/>
                        <a:gd name="connsiteX51" fmla="*/ 494741 w 985025"/>
                        <a:gd name="connsiteY51" fmla="*/ 878753 h 978864"/>
                        <a:gd name="connsiteX52" fmla="*/ 450170 w 985025"/>
                        <a:gd name="connsiteY52" fmla="*/ 976639 h 978864"/>
                        <a:gd name="connsiteX53" fmla="*/ 445713 w 985025"/>
                        <a:gd name="connsiteY53" fmla="*/ 978864 h 978864"/>
                        <a:gd name="connsiteX54" fmla="*/ 356570 w 985025"/>
                        <a:gd name="connsiteY54" fmla="*/ 961067 h 978864"/>
                        <a:gd name="connsiteX55" fmla="*/ 352113 w 985025"/>
                        <a:gd name="connsiteY55" fmla="*/ 958842 h 978864"/>
                        <a:gd name="connsiteX56" fmla="*/ 347656 w 985025"/>
                        <a:gd name="connsiteY56" fmla="*/ 849832 h 978864"/>
                        <a:gd name="connsiteX57" fmla="*/ 340970 w 985025"/>
                        <a:gd name="connsiteY57" fmla="*/ 845383 h 978864"/>
                        <a:gd name="connsiteX58" fmla="*/ 305313 w 985025"/>
                        <a:gd name="connsiteY58" fmla="*/ 827585 h 978864"/>
                        <a:gd name="connsiteX59" fmla="*/ 296399 w 985025"/>
                        <a:gd name="connsiteY59" fmla="*/ 827585 h 978864"/>
                        <a:gd name="connsiteX60" fmla="*/ 211713 w 985025"/>
                        <a:gd name="connsiteY60" fmla="*/ 889877 h 978864"/>
                        <a:gd name="connsiteX61" fmla="*/ 205028 w 985025"/>
                        <a:gd name="connsiteY61" fmla="*/ 889877 h 978864"/>
                        <a:gd name="connsiteX62" fmla="*/ 138171 w 985025"/>
                        <a:gd name="connsiteY62" fmla="*/ 832035 h 978864"/>
                        <a:gd name="connsiteX63" fmla="*/ 135942 w 985025"/>
                        <a:gd name="connsiteY63" fmla="*/ 825360 h 978864"/>
                        <a:gd name="connsiteX64" fmla="*/ 182742 w 985025"/>
                        <a:gd name="connsiteY64" fmla="*/ 727474 h 978864"/>
                        <a:gd name="connsiteX65" fmla="*/ 182742 w 985025"/>
                        <a:gd name="connsiteY65" fmla="*/ 723025 h 978864"/>
                        <a:gd name="connsiteX66" fmla="*/ 160457 w 985025"/>
                        <a:gd name="connsiteY66" fmla="*/ 689654 h 978864"/>
                        <a:gd name="connsiteX67" fmla="*/ 153771 w 985025"/>
                        <a:gd name="connsiteY67" fmla="*/ 687430 h 978864"/>
                        <a:gd name="connsiteX68" fmla="*/ 49028 w 985025"/>
                        <a:gd name="connsiteY68" fmla="*/ 698553 h 978864"/>
                        <a:gd name="connsiteX69" fmla="*/ 42343 w 985025"/>
                        <a:gd name="connsiteY69" fmla="*/ 694104 h 978864"/>
                        <a:gd name="connsiteX70" fmla="*/ 11143 w 985025"/>
                        <a:gd name="connsiteY70" fmla="*/ 611790 h 978864"/>
                        <a:gd name="connsiteX71" fmla="*/ 15600 w 985025"/>
                        <a:gd name="connsiteY71" fmla="*/ 605116 h 978864"/>
                        <a:gd name="connsiteX72" fmla="*/ 104742 w 985025"/>
                        <a:gd name="connsiteY72" fmla="*/ 545049 h 978864"/>
                        <a:gd name="connsiteX73" fmla="*/ 106971 w 985025"/>
                        <a:gd name="connsiteY73" fmla="*/ 538375 h 978864"/>
                        <a:gd name="connsiteX74" fmla="*/ 104742 w 985025"/>
                        <a:gd name="connsiteY74" fmla="*/ 498331 h 978864"/>
                        <a:gd name="connsiteX75" fmla="*/ 102514 w 985025"/>
                        <a:gd name="connsiteY75" fmla="*/ 491657 h 978864"/>
                        <a:gd name="connsiteX76" fmla="*/ 4457 w 985025"/>
                        <a:gd name="connsiteY76" fmla="*/ 447163 h 978864"/>
                        <a:gd name="connsiteX77" fmla="*/ 0 w 985025"/>
                        <a:gd name="connsiteY77" fmla="*/ 442714 h 978864"/>
                        <a:gd name="connsiteX78" fmla="*/ 15600 w 985025"/>
                        <a:gd name="connsiteY78" fmla="*/ 355951 h 978864"/>
                        <a:gd name="connsiteX79" fmla="*/ 20057 w 985025"/>
                        <a:gd name="connsiteY79" fmla="*/ 353726 h 978864"/>
                        <a:gd name="connsiteX80" fmla="*/ 129257 w 985025"/>
                        <a:gd name="connsiteY80" fmla="*/ 344827 h 978864"/>
                        <a:gd name="connsiteX81" fmla="*/ 135942 w 985025"/>
                        <a:gd name="connsiteY81" fmla="*/ 342602 h 978864"/>
                        <a:gd name="connsiteX82" fmla="*/ 151542 w 985025"/>
                        <a:gd name="connsiteY82" fmla="*/ 304783 h 978864"/>
                        <a:gd name="connsiteX83" fmla="*/ 151542 w 985025"/>
                        <a:gd name="connsiteY83" fmla="*/ 298109 h 978864"/>
                        <a:gd name="connsiteX84" fmla="*/ 91371 w 985025"/>
                        <a:gd name="connsiteY84" fmla="*/ 211346 h 978864"/>
                        <a:gd name="connsiteX85" fmla="*/ 91371 w 985025"/>
                        <a:gd name="connsiteY85" fmla="*/ 202447 h 978864"/>
                        <a:gd name="connsiteX86" fmla="*/ 147085 w 985025"/>
                        <a:gd name="connsiteY86" fmla="*/ 135706 h 978864"/>
                        <a:gd name="connsiteX87" fmla="*/ 153771 w 985025"/>
                        <a:gd name="connsiteY87" fmla="*/ 135706 h 978864"/>
                        <a:gd name="connsiteX88" fmla="*/ 249599 w 985025"/>
                        <a:gd name="connsiteY88" fmla="*/ 182425 h 978864"/>
                        <a:gd name="connsiteX89" fmla="*/ 256285 w 985025"/>
                        <a:gd name="connsiteY89" fmla="*/ 182425 h 978864"/>
                        <a:gd name="connsiteX90" fmla="*/ 289713 w 985025"/>
                        <a:gd name="connsiteY90" fmla="*/ 160178 h 978864"/>
                        <a:gd name="connsiteX91" fmla="*/ 291942 w 985025"/>
                        <a:gd name="connsiteY91" fmla="*/ 155728 h 978864"/>
                        <a:gd name="connsiteX92" fmla="*/ 283027 w 985025"/>
                        <a:gd name="connsiteY92" fmla="*/ 46718 h 978864"/>
                        <a:gd name="connsiteX93" fmla="*/ 285256 w 985025"/>
                        <a:gd name="connsiteY93" fmla="*/ 44494 h 978864"/>
                        <a:gd name="connsiteX94" fmla="*/ 369942 w 985025"/>
                        <a:gd name="connsiteY94" fmla="*/ 13348 h 978864"/>
                        <a:gd name="connsiteX95" fmla="*/ 376627 w 985025"/>
                        <a:gd name="connsiteY95" fmla="*/ 15573 h 978864"/>
                        <a:gd name="connsiteX96" fmla="*/ 434570 w 985025"/>
                        <a:gd name="connsiteY96" fmla="*/ 104560 h 978864"/>
                        <a:gd name="connsiteX97" fmla="*/ 439027 w 985025"/>
                        <a:gd name="connsiteY97" fmla="*/ 109010 h 978864"/>
                        <a:gd name="connsiteX98" fmla="*/ 481370 w 985025"/>
                        <a:gd name="connsiteY98" fmla="*/ 104560 h 978864"/>
                        <a:gd name="connsiteX99" fmla="*/ 488055 w 985025"/>
                        <a:gd name="connsiteY99" fmla="*/ 100111 h 978864"/>
                        <a:gd name="connsiteX100" fmla="*/ 532627 w 985025"/>
                        <a:gd name="connsiteY100" fmla="*/ 2225 h 978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985025" h="978864">
                          <a:moveTo>
                            <a:pt x="492512" y="301234"/>
                          </a:moveTo>
                          <a:cubicBezTo>
                            <a:pt x="388030" y="301234"/>
                            <a:pt x="303330" y="385493"/>
                            <a:pt x="303330" y="489432"/>
                          </a:cubicBezTo>
                          <a:cubicBezTo>
                            <a:pt x="303330" y="593371"/>
                            <a:pt x="388030" y="677630"/>
                            <a:pt x="492512" y="677630"/>
                          </a:cubicBezTo>
                          <a:cubicBezTo>
                            <a:pt x="596994" y="677630"/>
                            <a:pt x="681694" y="593371"/>
                            <a:pt x="681694" y="489432"/>
                          </a:cubicBezTo>
                          <a:cubicBezTo>
                            <a:pt x="681694" y="385493"/>
                            <a:pt x="596994" y="301234"/>
                            <a:pt x="492512" y="301234"/>
                          </a:cubicBezTo>
                          <a:close/>
                          <a:moveTo>
                            <a:pt x="537084" y="0"/>
                          </a:moveTo>
                          <a:lnTo>
                            <a:pt x="626226" y="15573"/>
                          </a:lnTo>
                          <a:lnTo>
                            <a:pt x="630684" y="22247"/>
                          </a:lnTo>
                          <a:lnTo>
                            <a:pt x="637369" y="126807"/>
                          </a:lnTo>
                          <a:lnTo>
                            <a:pt x="641826" y="133481"/>
                          </a:lnTo>
                          <a:lnTo>
                            <a:pt x="677483" y="153504"/>
                          </a:lnTo>
                          <a:lnTo>
                            <a:pt x="686398" y="149054"/>
                          </a:lnTo>
                          <a:lnTo>
                            <a:pt x="773312" y="88988"/>
                          </a:lnTo>
                          <a:lnTo>
                            <a:pt x="779997" y="88988"/>
                          </a:lnTo>
                          <a:lnTo>
                            <a:pt x="846854" y="146830"/>
                          </a:lnTo>
                          <a:lnTo>
                            <a:pt x="846854" y="153504"/>
                          </a:lnTo>
                          <a:lnTo>
                            <a:pt x="800054" y="249165"/>
                          </a:lnTo>
                          <a:lnTo>
                            <a:pt x="800054" y="255839"/>
                          </a:lnTo>
                          <a:lnTo>
                            <a:pt x="822340" y="289210"/>
                          </a:lnTo>
                          <a:lnTo>
                            <a:pt x="829026" y="291434"/>
                          </a:lnTo>
                          <a:lnTo>
                            <a:pt x="938225" y="280311"/>
                          </a:lnTo>
                          <a:lnTo>
                            <a:pt x="940454" y="286985"/>
                          </a:lnTo>
                          <a:lnTo>
                            <a:pt x="971654" y="369299"/>
                          </a:lnTo>
                          <a:lnTo>
                            <a:pt x="967197" y="375973"/>
                          </a:lnTo>
                          <a:lnTo>
                            <a:pt x="878054" y="433815"/>
                          </a:lnTo>
                          <a:lnTo>
                            <a:pt x="875825" y="438264"/>
                          </a:lnTo>
                          <a:lnTo>
                            <a:pt x="878054" y="480533"/>
                          </a:lnTo>
                          <a:lnTo>
                            <a:pt x="884740" y="487207"/>
                          </a:lnTo>
                          <a:lnTo>
                            <a:pt x="982797" y="531701"/>
                          </a:lnTo>
                          <a:lnTo>
                            <a:pt x="985025" y="536151"/>
                          </a:lnTo>
                          <a:lnTo>
                            <a:pt x="967197" y="622914"/>
                          </a:lnTo>
                          <a:lnTo>
                            <a:pt x="962739" y="627363"/>
                          </a:lnTo>
                          <a:lnTo>
                            <a:pt x="855768" y="634037"/>
                          </a:lnTo>
                          <a:lnTo>
                            <a:pt x="851311" y="636262"/>
                          </a:lnTo>
                          <a:lnTo>
                            <a:pt x="831254" y="676306"/>
                          </a:lnTo>
                          <a:lnTo>
                            <a:pt x="831254" y="680756"/>
                          </a:lnTo>
                          <a:lnTo>
                            <a:pt x="895883" y="769743"/>
                          </a:lnTo>
                          <a:lnTo>
                            <a:pt x="895883" y="776417"/>
                          </a:lnTo>
                          <a:lnTo>
                            <a:pt x="835711" y="843158"/>
                          </a:lnTo>
                          <a:lnTo>
                            <a:pt x="831254" y="843158"/>
                          </a:lnTo>
                          <a:lnTo>
                            <a:pt x="733197" y="794215"/>
                          </a:lnTo>
                          <a:lnTo>
                            <a:pt x="728740" y="794215"/>
                          </a:lnTo>
                          <a:lnTo>
                            <a:pt x="695312" y="816462"/>
                          </a:lnTo>
                          <a:lnTo>
                            <a:pt x="690855" y="825360"/>
                          </a:lnTo>
                          <a:lnTo>
                            <a:pt x="701998" y="932146"/>
                          </a:lnTo>
                          <a:lnTo>
                            <a:pt x="697540" y="936595"/>
                          </a:lnTo>
                          <a:lnTo>
                            <a:pt x="612855" y="965516"/>
                          </a:lnTo>
                          <a:lnTo>
                            <a:pt x="608398" y="965516"/>
                          </a:lnTo>
                          <a:lnTo>
                            <a:pt x="548227" y="876528"/>
                          </a:lnTo>
                          <a:lnTo>
                            <a:pt x="543770" y="872079"/>
                          </a:lnTo>
                          <a:lnTo>
                            <a:pt x="501427" y="876528"/>
                          </a:lnTo>
                          <a:lnTo>
                            <a:pt x="494741" y="878753"/>
                          </a:lnTo>
                          <a:lnTo>
                            <a:pt x="450170" y="976639"/>
                          </a:lnTo>
                          <a:lnTo>
                            <a:pt x="445713" y="978864"/>
                          </a:lnTo>
                          <a:lnTo>
                            <a:pt x="356570" y="961067"/>
                          </a:lnTo>
                          <a:lnTo>
                            <a:pt x="352113" y="958842"/>
                          </a:lnTo>
                          <a:lnTo>
                            <a:pt x="347656" y="849832"/>
                          </a:lnTo>
                          <a:lnTo>
                            <a:pt x="340970" y="845383"/>
                          </a:lnTo>
                          <a:lnTo>
                            <a:pt x="305313" y="827585"/>
                          </a:lnTo>
                          <a:lnTo>
                            <a:pt x="296399" y="827585"/>
                          </a:lnTo>
                          <a:lnTo>
                            <a:pt x="211713" y="889877"/>
                          </a:lnTo>
                          <a:lnTo>
                            <a:pt x="205028" y="889877"/>
                          </a:lnTo>
                          <a:lnTo>
                            <a:pt x="138171" y="832035"/>
                          </a:lnTo>
                          <a:lnTo>
                            <a:pt x="135942" y="825360"/>
                          </a:lnTo>
                          <a:lnTo>
                            <a:pt x="182742" y="727474"/>
                          </a:lnTo>
                          <a:lnTo>
                            <a:pt x="182742" y="723025"/>
                          </a:lnTo>
                          <a:lnTo>
                            <a:pt x="160457" y="689654"/>
                          </a:lnTo>
                          <a:lnTo>
                            <a:pt x="153771" y="687430"/>
                          </a:lnTo>
                          <a:lnTo>
                            <a:pt x="49028" y="698553"/>
                          </a:lnTo>
                          <a:lnTo>
                            <a:pt x="42343" y="694104"/>
                          </a:lnTo>
                          <a:lnTo>
                            <a:pt x="11143" y="611790"/>
                          </a:lnTo>
                          <a:lnTo>
                            <a:pt x="15600" y="605116"/>
                          </a:lnTo>
                          <a:lnTo>
                            <a:pt x="104742" y="545049"/>
                          </a:lnTo>
                          <a:lnTo>
                            <a:pt x="106971" y="538375"/>
                          </a:lnTo>
                          <a:lnTo>
                            <a:pt x="104742" y="498331"/>
                          </a:lnTo>
                          <a:lnTo>
                            <a:pt x="102514" y="491657"/>
                          </a:lnTo>
                          <a:lnTo>
                            <a:pt x="4457" y="447163"/>
                          </a:lnTo>
                          <a:lnTo>
                            <a:pt x="0" y="442714"/>
                          </a:lnTo>
                          <a:lnTo>
                            <a:pt x="15600" y="355951"/>
                          </a:lnTo>
                          <a:lnTo>
                            <a:pt x="20057" y="353726"/>
                          </a:lnTo>
                          <a:lnTo>
                            <a:pt x="129257" y="344827"/>
                          </a:lnTo>
                          <a:lnTo>
                            <a:pt x="135942" y="342602"/>
                          </a:lnTo>
                          <a:lnTo>
                            <a:pt x="151542" y="304783"/>
                          </a:lnTo>
                          <a:lnTo>
                            <a:pt x="151542" y="298109"/>
                          </a:lnTo>
                          <a:lnTo>
                            <a:pt x="91371" y="211346"/>
                          </a:lnTo>
                          <a:lnTo>
                            <a:pt x="91371" y="202447"/>
                          </a:lnTo>
                          <a:lnTo>
                            <a:pt x="147085" y="135706"/>
                          </a:lnTo>
                          <a:lnTo>
                            <a:pt x="153771" y="135706"/>
                          </a:lnTo>
                          <a:lnTo>
                            <a:pt x="249599" y="182425"/>
                          </a:lnTo>
                          <a:lnTo>
                            <a:pt x="256285" y="182425"/>
                          </a:lnTo>
                          <a:lnTo>
                            <a:pt x="289713" y="160178"/>
                          </a:lnTo>
                          <a:lnTo>
                            <a:pt x="291942" y="155728"/>
                          </a:lnTo>
                          <a:lnTo>
                            <a:pt x="283027" y="46718"/>
                          </a:lnTo>
                          <a:lnTo>
                            <a:pt x="285256" y="44494"/>
                          </a:lnTo>
                          <a:lnTo>
                            <a:pt x="369942" y="13348"/>
                          </a:lnTo>
                          <a:lnTo>
                            <a:pt x="376627" y="15573"/>
                          </a:lnTo>
                          <a:lnTo>
                            <a:pt x="434570" y="104560"/>
                          </a:lnTo>
                          <a:lnTo>
                            <a:pt x="439027" y="109010"/>
                          </a:lnTo>
                          <a:lnTo>
                            <a:pt x="481370" y="104560"/>
                          </a:lnTo>
                          <a:lnTo>
                            <a:pt x="488055" y="100111"/>
                          </a:lnTo>
                          <a:lnTo>
                            <a:pt x="532627" y="2225"/>
                          </a:lnTo>
                          <a:close/>
                        </a:path>
                      </a:pathLst>
                    </a:custGeom>
                    <a:solidFill>
                      <a:sysClr val="windowText" lastClr="000000">
                        <a:lumMod val="75000"/>
                        <a:lumOff val="25000"/>
                      </a:sysClr>
                    </a:solidFill>
                    <a:ln w="0">
                      <a:noFill/>
                      <a:prstDash val="solid"/>
                      <a:round/>
                      <a:headEnd/>
                      <a:tailEnd/>
                    </a:ln>
                    <a:effectLst/>
                  </p:spPr>
                  <p:txBody>
                    <a:bodyPr vert="horz" wrap="square" lIns="91440" tIns="45720" rIns="91440" bIns="45720" numCol="1" anchor="t" anchorCtr="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grpSp>
              <p:grpSp>
                <p:nvGrpSpPr>
                  <p:cNvPr id="38" name="Group 37">
                    <a:extLst>
                      <a:ext uri="{FF2B5EF4-FFF2-40B4-BE49-F238E27FC236}">
                        <a16:creationId xmlns:a16="http://schemas.microsoft.com/office/drawing/2014/main" xmlns="" id="{23D3A60F-0B87-4621-AE5C-CC41B1D532D0}"/>
                      </a:ext>
                    </a:extLst>
                  </p:cNvPr>
                  <p:cNvGrpSpPr/>
                  <p:nvPr/>
                </p:nvGrpSpPr>
                <p:grpSpPr>
                  <a:xfrm>
                    <a:off x="5257059" y="1133476"/>
                    <a:ext cx="353726" cy="333734"/>
                    <a:chOff x="5257059" y="1133476"/>
                    <a:chExt cx="353726" cy="333734"/>
                  </a:xfrm>
                </p:grpSpPr>
                <p:sp>
                  <p:nvSpPr>
                    <p:cNvPr id="39" name="Freeform 101">
                      <a:extLst>
                        <a:ext uri="{FF2B5EF4-FFF2-40B4-BE49-F238E27FC236}">
                          <a16:creationId xmlns:a16="http://schemas.microsoft.com/office/drawing/2014/main" xmlns="" id="{9E57E406-6399-47CF-93C2-4BCCC3735403}"/>
                        </a:ext>
                      </a:extLst>
                    </p:cNvPr>
                    <p:cNvSpPr>
                      <a:spLocks/>
                    </p:cNvSpPr>
                    <p:nvPr/>
                  </p:nvSpPr>
                  <p:spPr bwMode="auto">
                    <a:xfrm rot="1440000">
                      <a:off x="5257059" y="1133476"/>
                      <a:ext cx="353726" cy="333734"/>
                    </a:xfrm>
                    <a:custGeom>
                      <a:avLst/>
                      <a:gdLst>
                        <a:gd name="connsiteX0" fmla="*/ 804814 w 1613651"/>
                        <a:gd name="connsiteY0" fmla="*/ 0 h 1522471"/>
                        <a:gd name="connsiteX1" fmla="*/ 965776 w 1613651"/>
                        <a:gd name="connsiteY1" fmla="*/ 28119 h 1522471"/>
                        <a:gd name="connsiteX2" fmla="*/ 973824 w 1613651"/>
                        <a:gd name="connsiteY2" fmla="*/ 40171 h 1522471"/>
                        <a:gd name="connsiteX3" fmla="*/ 985897 w 1613651"/>
                        <a:gd name="connsiteY3" fmla="*/ 228973 h 1522471"/>
                        <a:gd name="connsiteX4" fmla="*/ 993945 w 1613651"/>
                        <a:gd name="connsiteY4" fmla="*/ 241024 h 1522471"/>
                        <a:gd name="connsiteX5" fmla="*/ 1058330 w 1613651"/>
                        <a:gd name="connsiteY5" fmla="*/ 277178 h 1522471"/>
                        <a:gd name="connsiteX6" fmla="*/ 1074426 w 1613651"/>
                        <a:gd name="connsiteY6" fmla="*/ 269144 h 1522471"/>
                        <a:gd name="connsiteX7" fmla="*/ 1231365 w 1613651"/>
                        <a:gd name="connsiteY7" fmla="*/ 160683 h 1522471"/>
                        <a:gd name="connsiteX8" fmla="*/ 1243437 w 1613651"/>
                        <a:gd name="connsiteY8" fmla="*/ 160683 h 1522471"/>
                        <a:gd name="connsiteX9" fmla="*/ 1364159 w 1613651"/>
                        <a:gd name="connsiteY9" fmla="*/ 265127 h 1522471"/>
                        <a:gd name="connsiteX10" fmla="*/ 1364159 w 1613651"/>
                        <a:gd name="connsiteY10" fmla="*/ 277178 h 1522471"/>
                        <a:gd name="connsiteX11" fmla="*/ 1279654 w 1613651"/>
                        <a:gd name="connsiteY11" fmla="*/ 449912 h 1522471"/>
                        <a:gd name="connsiteX12" fmla="*/ 1279654 w 1613651"/>
                        <a:gd name="connsiteY12" fmla="*/ 461963 h 1522471"/>
                        <a:gd name="connsiteX13" fmla="*/ 1319894 w 1613651"/>
                        <a:gd name="connsiteY13" fmla="*/ 522220 h 1522471"/>
                        <a:gd name="connsiteX14" fmla="*/ 1331966 w 1613651"/>
                        <a:gd name="connsiteY14" fmla="*/ 526237 h 1522471"/>
                        <a:gd name="connsiteX15" fmla="*/ 1529146 w 1613651"/>
                        <a:gd name="connsiteY15" fmla="*/ 506151 h 1522471"/>
                        <a:gd name="connsiteX16" fmla="*/ 1533170 w 1613651"/>
                        <a:gd name="connsiteY16" fmla="*/ 518202 h 1522471"/>
                        <a:gd name="connsiteX17" fmla="*/ 1589507 w 1613651"/>
                        <a:gd name="connsiteY17" fmla="*/ 666834 h 1522471"/>
                        <a:gd name="connsiteX18" fmla="*/ 1581459 w 1613651"/>
                        <a:gd name="connsiteY18" fmla="*/ 678885 h 1522471"/>
                        <a:gd name="connsiteX19" fmla="*/ 1420496 w 1613651"/>
                        <a:gd name="connsiteY19" fmla="*/ 783329 h 1522471"/>
                        <a:gd name="connsiteX20" fmla="*/ 1416472 w 1613651"/>
                        <a:gd name="connsiteY20" fmla="*/ 791363 h 1522471"/>
                        <a:gd name="connsiteX21" fmla="*/ 1420496 w 1613651"/>
                        <a:gd name="connsiteY21" fmla="*/ 867688 h 1522471"/>
                        <a:gd name="connsiteX22" fmla="*/ 1432568 w 1613651"/>
                        <a:gd name="connsiteY22" fmla="*/ 879739 h 1522471"/>
                        <a:gd name="connsiteX23" fmla="*/ 1609627 w 1613651"/>
                        <a:gd name="connsiteY23" fmla="*/ 960081 h 1522471"/>
                        <a:gd name="connsiteX24" fmla="*/ 1613651 w 1613651"/>
                        <a:gd name="connsiteY24" fmla="*/ 968115 h 1522471"/>
                        <a:gd name="connsiteX25" fmla="*/ 1581459 w 1613651"/>
                        <a:gd name="connsiteY25" fmla="*/ 1124781 h 1522471"/>
                        <a:gd name="connsiteX26" fmla="*/ 1573411 w 1613651"/>
                        <a:gd name="connsiteY26" fmla="*/ 1132815 h 1522471"/>
                        <a:gd name="connsiteX27" fmla="*/ 1380255 w 1613651"/>
                        <a:gd name="connsiteY27" fmla="*/ 1144866 h 1522471"/>
                        <a:gd name="connsiteX28" fmla="*/ 1372207 w 1613651"/>
                        <a:gd name="connsiteY28" fmla="*/ 1148883 h 1522471"/>
                        <a:gd name="connsiteX29" fmla="*/ 1335991 w 1613651"/>
                        <a:gd name="connsiteY29" fmla="*/ 1221190 h 1522471"/>
                        <a:gd name="connsiteX30" fmla="*/ 1335991 w 1613651"/>
                        <a:gd name="connsiteY30" fmla="*/ 1229224 h 1522471"/>
                        <a:gd name="connsiteX31" fmla="*/ 1452688 w 1613651"/>
                        <a:gd name="connsiteY31" fmla="*/ 1389907 h 1522471"/>
                        <a:gd name="connsiteX32" fmla="*/ 1452688 w 1613651"/>
                        <a:gd name="connsiteY32" fmla="*/ 1401959 h 1522471"/>
                        <a:gd name="connsiteX33" fmla="*/ 1344039 w 1613651"/>
                        <a:gd name="connsiteY33" fmla="*/ 1522471 h 1522471"/>
                        <a:gd name="connsiteX34" fmla="*/ 1335991 w 1613651"/>
                        <a:gd name="connsiteY34" fmla="*/ 1522471 h 1522471"/>
                        <a:gd name="connsiteX35" fmla="*/ 1158932 w 1613651"/>
                        <a:gd name="connsiteY35" fmla="*/ 1434095 h 1522471"/>
                        <a:gd name="connsiteX36" fmla="*/ 1150883 w 1613651"/>
                        <a:gd name="connsiteY36" fmla="*/ 1434095 h 1522471"/>
                        <a:gd name="connsiteX37" fmla="*/ 1127837 w 1613651"/>
                        <a:gd name="connsiteY37" fmla="*/ 1449432 h 1522471"/>
                        <a:gd name="connsiteX38" fmla="*/ 1117817 w 1613651"/>
                        <a:gd name="connsiteY38" fmla="*/ 1384917 h 1522471"/>
                        <a:gd name="connsiteX39" fmla="*/ 1113073 w 1613651"/>
                        <a:gd name="connsiteY39" fmla="*/ 1366790 h 1522471"/>
                        <a:gd name="connsiteX40" fmla="*/ 1161524 w 1613651"/>
                        <a:gd name="connsiteY40" fmla="*/ 1327023 h 1522471"/>
                        <a:gd name="connsiteX41" fmla="*/ 1345313 w 1613651"/>
                        <a:gd name="connsiteY41" fmla="*/ 885625 h 1522471"/>
                        <a:gd name="connsiteX42" fmla="*/ 717818 w 1613651"/>
                        <a:gd name="connsiteY42" fmla="*/ 261395 h 1522471"/>
                        <a:gd name="connsiteX43" fmla="*/ 197489 w 1613651"/>
                        <a:gd name="connsiteY43" fmla="*/ 536612 h 1522471"/>
                        <a:gd name="connsiteX44" fmla="*/ 170794 w 1613651"/>
                        <a:gd name="connsiteY44" fmla="*/ 585538 h 1522471"/>
                        <a:gd name="connsiteX45" fmla="*/ 116237 w 1613651"/>
                        <a:gd name="connsiteY45" fmla="*/ 582831 h 1522471"/>
                        <a:gd name="connsiteX46" fmla="*/ 94809 w 1613651"/>
                        <a:gd name="connsiteY46" fmla="*/ 583894 h 1522471"/>
                        <a:gd name="connsiteX47" fmla="*/ 108650 w 1613651"/>
                        <a:gd name="connsiteY47" fmla="*/ 550339 h 1522471"/>
                        <a:gd name="connsiteX48" fmla="*/ 108650 w 1613651"/>
                        <a:gd name="connsiteY48" fmla="*/ 538288 h 1522471"/>
                        <a:gd name="connsiteX49" fmla="*/ 0 w 1613651"/>
                        <a:gd name="connsiteY49" fmla="*/ 381622 h 1522471"/>
                        <a:gd name="connsiteX50" fmla="*/ 0 w 1613651"/>
                        <a:gd name="connsiteY50" fmla="*/ 365554 h 1522471"/>
                        <a:gd name="connsiteX51" fmla="*/ 100602 w 1613651"/>
                        <a:gd name="connsiteY51" fmla="*/ 245041 h 1522471"/>
                        <a:gd name="connsiteX52" fmla="*/ 112674 w 1613651"/>
                        <a:gd name="connsiteY52" fmla="*/ 245041 h 1522471"/>
                        <a:gd name="connsiteX53" fmla="*/ 285709 w 1613651"/>
                        <a:gd name="connsiteY53" fmla="*/ 329400 h 1522471"/>
                        <a:gd name="connsiteX54" fmla="*/ 297781 w 1613651"/>
                        <a:gd name="connsiteY54" fmla="*/ 329400 h 1522471"/>
                        <a:gd name="connsiteX55" fmla="*/ 358142 w 1613651"/>
                        <a:gd name="connsiteY55" fmla="*/ 289229 h 1522471"/>
                        <a:gd name="connsiteX56" fmla="*/ 362166 w 1613651"/>
                        <a:gd name="connsiteY56" fmla="*/ 281195 h 1522471"/>
                        <a:gd name="connsiteX57" fmla="*/ 346070 w 1613651"/>
                        <a:gd name="connsiteY57" fmla="*/ 84358 h 1522471"/>
                        <a:gd name="connsiteX58" fmla="*/ 350094 w 1613651"/>
                        <a:gd name="connsiteY58" fmla="*/ 80341 h 1522471"/>
                        <a:gd name="connsiteX59" fmla="*/ 503008 w 1613651"/>
                        <a:gd name="connsiteY59" fmla="*/ 24102 h 1522471"/>
                        <a:gd name="connsiteX60" fmla="*/ 515081 w 1613651"/>
                        <a:gd name="connsiteY60" fmla="*/ 28119 h 1522471"/>
                        <a:gd name="connsiteX61" fmla="*/ 619706 w 1613651"/>
                        <a:gd name="connsiteY61" fmla="*/ 188802 h 1522471"/>
                        <a:gd name="connsiteX62" fmla="*/ 627755 w 1613651"/>
                        <a:gd name="connsiteY62" fmla="*/ 196836 h 1522471"/>
                        <a:gd name="connsiteX63" fmla="*/ 704212 w 1613651"/>
                        <a:gd name="connsiteY63" fmla="*/ 188802 h 1522471"/>
                        <a:gd name="connsiteX64" fmla="*/ 716284 w 1613651"/>
                        <a:gd name="connsiteY64" fmla="*/ 180768 h 1522471"/>
                        <a:gd name="connsiteX65" fmla="*/ 796765 w 1613651"/>
                        <a:gd name="connsiteY65" fmla="*/ 4017 h 1522471"/>
                        <a:gd name="connsiteX0" fmla="*/ 804814 w 1613651"/>
                        <a:gd name="connsiteY0" fmla="*/ 0 h 1522471"/>
                        <a:gd name="connsiteX1" fmla="*/ 965776 w 1613651"/>
                        <a:gd name="connsiteY1" fmla="*/ 28119 h 1522471"/>
                        <a:gd name="connsiteX2" fmla="*/ 973824 w 1613651"/>
                        <a:gd name="connsiteY2" fmla="*/ 40171 h 1522471"/>
                        <a:gd name="connsiteX3" fmla="*/ 985897 w 1613651"/>
                        <a:gd name="connsiteY3" fmla="*/ 228973 h 1522471"/>
                        <a:gd name="connsiteX4" fmla="*/ 993945 w 1613651"/>
                        <a:gd name="connsiteY4" fmla="*/ 241024 h 1522471"/>
                        <a:gd name="connsiteX5" fmla="*/ 1058330 w 1613651"/>
                        <a:gd name="connsiteY5" fmla="*/ 277178 h 1522471"/>
                        <a:gd name="connsiteX6" fmla="*/ 1074426 w 1613651"/>
                        <a:gd name="connsiteY6" fmla="*/ 269144 h 1522471"/>
                        <a:gd name="connsiteX7" fmla="*/ 1231365 w 1613651"/>
                        <a:gd name="connsiteY7" fmla="*/ 160683 h 1522471"/>
                        <a:gd name="connsiteX8" fmla="*/ 1243437 w 1613651"/>
                        <a:gd name="connsiteY8" fmla="*/ 160683 h 1522471"/>
                        <a:gd name="connsiteX9" fmla="*/ 1364159 w 1613651"/>
                        <a:gd name="connsiteY9" fmla="*/ 265127 h 1522471"/>
                        <a:gd name="connsiteX10" fmla="*/ 1364159 w 1613651"/>
                        <a:gd name="connsiteY10" fmla="*/ 277178 h 1522471"/>
                        <a:gd name="connsiteX11" fmla="*/ 1279654 w 1613651"/>
                        <a:gd name="connsiteY11" fmla="*/ 449912 h 1522471"/>
                        <a:gd name="connsiteX12" fmla="*/ 1279654 w 1613651"/>
                        <a:gd name="connsiteY12" fmla="*/ 461963 h 1522471"/>
                        <a:gd name="connsiteX13" fmla="*/ 1319894 w 1613651"/>
                        <a:gd name="connsiteY13" fmla="*/ 522220 h 1522471"/>
                        <a:gd name="connsiteX14" fmla="*/ 1331966 w 1613651"/>
                        <a:gd name="connsiteY14" fmla="*/ 526237 h 1522471"/>
                        <a:gd name="connsiteX15" fmla="*/ 1529146 w 1613651"/>
                        <a:gd name="connsiteY15" fmla="*/ 506151 h 1522471"/>
                        <a:gd name="connsiteX16" fmla="*/ 1533170 w 1613651"/>
                        <a:gd name="connsiteY16" fmla="*/ 518202 h 1522471"/>
                        <a:gd name="connsiteX17" fmla="*/ 1589507 w 1613651"/>
                        <a:gd name="connsiteY17" fmla="*/ 666834 h 1522471"/>
                        <a:gd name="connsiteX18" fmla="*/ 1581459 w 1613651"/>
                        <a:gd name="connsiteY18" fmla="*/ 678885 h 1522471"/>
                        <a:gd name="connsiteX19" fmla="*/ 1420496 w 1613651"/>
                        <a:gd name="connsiteY19" fmla="*/ 783329 h 1522471"/>
                        <a:gd name="connsiteX20" fmla="*/ 1416472 w 1613651"/>
                        <a:gd name="connsiteY20" fmla="*/ 791363 h 1522471"/>
                        <a:gd name="connsiteX21" fmla="*/ 1420496 w 1613651"/>
                        <a:gd name="connsiteY21" fmla="*/ 867688 h 1522471"/>
                        <a:gd name="connsiteX22" fmla="*/ 1432568 w 1613651"/>
                        <a:gd name="connsiteY22" fmla="*/ 879739 h 1522471"/>
                        <a:gd name="connsiteX23" fmla="*/ 1609627 w 1613651"/>
                        <a:gd name="connsiteY23" fmla="*/ 960081 h 1522471"/>
                        <a:gd name="connsiteX24" fmla="*/ 1613651 w 1613651"/>
                        <a:gd name="connsiteY24" fmla="*/ 968115 h 1522471"/>
                        <a:gd name="connsiteX25" fmla="*/ 1581459 w 1613651"/>
                        <a:gd name="connsiteY25" fmla="*/ 1124781 h 1522471"/>
                        <a:gd name="connsiteX26" fmla="*/ 1573411 w 1613651"/>
                        <a:gd name="connsiteY26" fmla="*/ 1132815 h 1522471"/>
                        <a:gd name="connsiteX27" fmla="*/ 1380255 w 1613651"/>
                        <a:gd name="connsiteY27" fmla="*/ 1144866 h 1522471"/>
                        <a:gd name="connsiteX28" fmla="*/ 1372207 w 1613651"/>
                        <a:gd name="connsiteY28" fmla="*/ 1148883 h 1522471"/>
                        <a:gd name="connsiteX29" fmla="*/ 1335991 w 1613651"/>
                        <a:gd name="connsiteY29" fmla="*/ 1221190 h 1522471"/>
                        <a:gd name="connsiteX30" fmla="*/ 1335991 w 1613651"/>
                        <a:gd name="connsiteY30" fmla="*/ 1229224 h 1522471"/>
                        <a:gd name="connsiteX31" fmla="*/ 1452688 w 1613651"/>
                        <a:gd name="connsiteY31" fmla="*/ 1389907 h 1522471"/>
                        <a:gd name="connsiteX32" fmla="*/ 1452688 w 1613651"/>
                        <a:gd name="connsiteY32" fmla="*/ 1401959 h 1522471"/>
                        <a:gd name="connsiteX33" fmla="*/ 1344039 w 1613651"/>
                        <a:gd name="connsiteY33" fmla="*/ 1522471 h 1522471"/>
                        <a:gd name="connsiteX34" fmla="*/ 1335991 w 1613651"/>
                        <a:gd name="connsiteY34" fmla="*/ 1522471 h 1522471"/>
                        <a:gd name="connsiteX35" fmla="*/ 1158932 w 1613651"/>
                        <a:gd name="connsiteY35" fmla="*/ 1434095 h 1522471"/>
                        <a:gd name="connsiteX36" fmla="*/ 1150883 w 1613651"/>
                        <a:gd name="connsiteY36" fmla="*/ 1434095 h 1522471"/>
                        <a:gd name="connsiteX37" fmla="*/ 1127837 w 1613651"/>
                        <a:gd name="connsiteY37" fmla="*/ 1449432 h 1522471"/>
                        <a:gd name="connsiteX38" fmla="*/ 1113073 w 1613651"/>
                        <a:gd name="connsiteY38" fmla="*/ 1366790 h 1522471"/>
                        <a:gd name="connsiteX39" fmla="*/ 1161524 w 1613651"/>
                        <a:gd name="connsiteY39" fmla="*/ 1327023 h 1522471"/>
                        <a:gd name="connsiteX40" fmla="*/ 1345313 w 1613651"/>
                        <a:gd name="connsiteY40" fmla="*/ 885625 h 1522471"/>
                        <a:gd name="connsiteX41" fmla="*/ 717818 w 1613651"/>
                        <a:gd name="connsiteY41" fmla="*/ 261395 h 1522471"/>
                        <a:gd name="connsiteX42" fmla="*/ 197489 w 1613651"/>
                        <a:gd name="connsiteY42" fmla="*/ 536612 h 1522471"/>
                        <a:gd name="connsiteX43" fmla="*/ 170794 w 1613651"/>
                        <a:gd name="connsiteY43" fmla="*/ 585538 h 1522471"/>
                        <a:gd name="connsiteX44" fmla="*/ 116237 w 1613651"/>
                        <a:gd name="connsiteY44" fmla="*/ 582831 h 1522471"/>
                        <a:gd name="connsiteX45" fmla="*/ 94809 w 1613651"/>
                        <a:gd name="connsiteY45" fmla="*/ 583894 h 1522471"/>
                        <a:gd name="connsiteX46" fmla="*/ 108650 w 1613651"/>
                        <a:gd name="connsiteY46" fmla="*/ 550339 h 1522471"/>
                        <a:gd name="connsiteX47" fmla="*/ 108650 w 1613651"/>
                        <a:gd name="connsiteY47" fmla="*/ 538288 h 1522471"/>
                        <a:gd name="connsiteX48" fmla="*/ 0 w 1613651"/>
                        <a:gd name="connsiteY48" fmla="*/ 381622 h 1522471"/>
                        <a:gd name="connsiteX49" fmla="*/ 0 w 1613651"/>
                        <a:gd name="connsiteY49" fmla="*/ 365554 h 1522471"/>
                        <a:gd name="connsiteX50" fmla="*/ 100602 w 1613651"/>
                        <a:gd name="connsiteY50" fmla="*/ 245041 h 1522471"/>
                        <a:gd name="connsiteX51" fmla="*/ 112674 w 1613651"/>
                        <a:gd name="connsiteY51" fmla="*/ 245041 h 1522471"/>
                        <a:gd name="connsiteX52" fmla="*/ 285709 w 1613651"/>
                        <a:gd name="connsiteY52" fmla="*/ 329400 h 1522471"/>
                        <a:gd name="connsiteX53" fmla="*/ 297781 w 1613651"/>
                        <a:gd name="connsiteY53" fmla="*/ 329400 h 1522471"/>
                        <a:gd name="connsiteX54" fmla="*/ 358142 w 1613651"/>
                        <a:gd name="connsiteY54" fmla="*/ 289229 h 1522471"/>
                        <a:gd name="connsiteX55" fmla="*/ 362166 w 1613651"/>
                        <a:gd name="connsiteY55" fmla="*/ 281195 h 1522471"/>
                        <a:gd name="connsiteX56" fmla="*/ 346070 w 1613651"/>
                        <a:gd name="connsiteY56" fmla="*/ 84358 h 1522471"/>
                        <a:gd name="connsiteX57" fmla="*/ 350094 w 1613651"/>
                        <a:gd name="connsiteY57" fmla="*/ 80341 h 1522471"/>
                        <a:gd name="connsiteX58" fmla="*/ 503008 w 1613651"/>
                        <a:gd name="connsiteY58" fmla="*/ 24102 h 1522471"/>
                        <a:gd name="connsiteX59" fmla="*/ 515081 w 1613651"/>
                        <a:gd name="connsiteY59" fmla="*/ 28119 h 1522471"/>
                        <a:gd name="connsiteX60" fmla="*/ 619706 w 1613651"/>
                        <a:gd name="connsiteY60" fmla="*/ 188802 h 1522471"/>
                        <a:gd name="connsiteX61" fmla="*/ 627755 w 1613651"/>
                        <a:gd name="connsiteY61" fmla="*/ 196836 h 1522471"/>
                        <a:gd name="connsiteX62" fmla="*/ 704212 w 1613651"/>
                        <a:gd name="connsiteY62" fmla="*/ 188802 h 1522471"/>
                        <a:gd name="connsiteX63" fmla="*/ 716284 w 1613651"/>
                        <a:gd name="connsiteY63" fmla="*/ 180768 h 1522471"/>
                        <a:gd name="connsiteX64" fmla="*/ 796765 w 1613651"/>
                        <a:gd name="connsiteY64" fmla="*/ 4017 h 1522471"/>
                        <a:gd name="connsiteX65" fmla="*/ 804814 w 1613651"/>
                        <a:gd name="connsiteY65" fmla="*/ 0 h 1522471"/>
                        <a:gd name="connsiteX0" fmla="*/ 804814 w 1613651"/>
                        <a:gd name="connsiteY0" fmla="*/ 0 h 1522471"/>
                        <a:gd name="connsiteX1" fmla="*/ 965776 w 1613651"/>
                        <a:gd name="connsiteY1" fmla="*/ 28119 h 1522471"/>
                        <a:gd name="connsiteX2" fmla="*/ 973824 w 1613651"/>
                        <a:gd name="connsiteY2" fmla="*/ 40171 h 1522471"/>
                        <a:gd name="connsiteX3" fmla="*/ 985897 w 1613651"/>
                        <a:gd name="connsiteY3" fmla="*/ 228973 h 1522471"/>
                        <a:gd name="connsiteX4" fmla="*/ 993945 w 1613651"/>
                        <a:gd name="connsiteY4" fmla="*/ 241024 h 1522471"/>
                        <a:gd name="connsiteX5" fmla="*/ 1058330 w 1613651"/>
                        <a:gd name="connsiteY5" fmla="*/ 277178 h 1522471"/>
                        <a:gd name="connsiteX6" fmla="*/ 1074426 w 1613651"/>
                        <a:gd name="connsiteY6" fmla="*/ 269144 h 1522471"/>
                        <a:gd name="connsiteX7" fmla="*/ 1231365 w 1613651"/>
                        <a:gd name="connsiteY7" fmla="*/ 160683 h 1522471"/>
                        <a:gd name="connsiteX8" fmla="*/ 1243437 w 1613651"/>
                        <a:gd name="connsiteY8" fmla="*/ 160683 h 1522471"/>
                        <a:gd name="connsiteX9" fmla="*/ 1364159 w 1613651"/>
                        <a:gd name="connsiteY9" fmla="*/ 265127 h 1522471"/>
                        <a:gd name="connsiteX10" fmla="*/ 1364159 w 1613651"/>
                        <a:gd name="connsiteY10" fmla="*/ 277178 h 1522471"/>
                        <a:gd name="connsiteX11" fmla="*/ 1279654 w 1613651"/>
                        <a:gd name="connsiteY11" fmla="*/ 449912 h 1522471"/>
                        <a:gd name="connsiteX12" fmla="*/ 1279654 w 1613651"/>
                        <a:gd name="connsiteY12" fmla="*/ 461963 h 1522471"/>
                        <a:gd name="connsiteX13" fmla="*/ 1319894 w 1613651"/>
                        <a:gd name="connsiteY13" fmla="*/ 522220 h 1522471"/>
                        <a:gd name="connsiteX14" fmla="*/ 1331966 w 1613651"/>
                        <a:gd name="connsiteY14" fmla="*/ 526237 h 1522471"/>
                        <a:gd name="connsiteX15" fmla="*/ 1529146 w 1613651"/>
                        <a:gd name="connsiteY15" fmla="*/ 506151 h 1522471"/>
                        <a:gd name="connsiteX16" fmla="*/ 1533170 w 1613651"/>
                        <a:gd name="connsiteY16" fmla="*/ 518202 h 1522471"/>
                        <a:gd name="connsiteX17" fmla="*/ 1589507 w 1613651"/>
                        <a:gd name="connsiteY17" fmla="*/ 666834 h 1522471"/>
                        <a:gd name="connsiteX18" fmla="*/ 1581459 w 1613651"/>
                        <a:gd name="connsiteY18" fmla="*/ 678885 h 1522471"/>
                        <a:gd name="connsiteX19" fmla="*/ 1420496 w 1613651"/>
                        <a:gd name="connsiteY19" fmla="*/ 783329 h 1522471"/>
                        <a:gd name="connsiteX20" fmla="*/ 1416472 w 1613651"/>
                        <a:gd name="connsiteY20" fmla="*/ 791363 h 1522471"/>
                        <a:gd name="connsiteX21" fmla="*/ 1420496 w 1613651"/>
                        <a:gd name="connsiteY21" fmla="*/ 867688 h 1522471"/>
                        <a:gd name="connsiteX22" fmla="*/ 1432568 w 1613651"/>
                        <a:gd name="connsiteY22" fmla="*/ 879739 h 1522471"/>
                        <a:gd name="connsiteX23" fmla="*/ 1609627 w 1613651"/>
                        <a:gd name="connsiteY23" fmla="*/ 960081 h 1522471"/>
                        <a:gd name="connsiteX24" fmla="*/ 1613651 w 1613651"/>
                        <a:gd name="connsiteY24" fmla="*/ 968115 h 1522471"/>
                        <a:gd name="connsiteX25" fmla="*/ 1581459 w 1613651"/>
                        <a:gd name="connsiteY25" fmla="*/ 1124781 h 1522471"/>
                        <a:gd name="connsiteX26" fmla="*/ 1573411 w 1613651"/>
                        <a:gd name="connsiteY26" fmla="*/ 1132815 h 1522471"/>
                        <a:gd name="connsiteX27" fmla="*/ 1380255 w 1613651"/>
                        <a:gd name="connsiteY27" fmla="*/ 1144866 h 1522471"/>
                        <a:gd name="connsiteX28" fmla="*/ 1372207 w 1613651"/>
                        <a:gd name="connsiteY28" fmla="*/ 1148883 h 1522471"/>
                        <a:gd name="connsiteX29" fmla="*/ 1335991 w 1613651"/>
                        <a:gd name="connsiteY29" fmla="*/ 1221190 h 1522471"/>
                        <a:gd name="connsiteX30" fmla="*/ 1335991 w 1613651"/>
                        <a:gd name="connsiteY30" fmla="*/ 1229224 h 1522471"/>
                        <a:gd name="connsiteX31" fmla="*/ 1452688 w 1613651"/>
                        <a:gd name="connsiteY31" fmla="*/ 1389907 h 1522471"/>
                        <a:gd name="connsiteX32" fmla="*/ 1452688 w 1613651"/>
                        <a:gd name="connsiteY32" fmla="*/ 1401959 h 1522471"/>
                        <a:gd name="connsiteX33" fmla="*/ 1344039 w 1613651"/>
                        <a:gd name="connsiteY33" fmla="*/ 1522471 h 1522471"/>
                        <a:gd name="connsiteX34" fmla="*/ 1335991 w 1613651"/>
                        <a:gd name="connsiteY34" fmla="*/ 1522471 h 1522471"/>
                        <a:gd name="connsiteX35" fmla="*/ 1158932 w 1613651"/>
                        <a:gd name="connsiteY35" fmla="*/ 1434095 h 1522471"/>
                        <a:gd name="connsiteX36" fmla="*/ 1150883 w 1613651"/>
                        <a:gd name="connsiteY36" fmla="*/ 1434095 h 1522471"/>
                        <a:gd name="connsiteX37" fmla="*/ 1128315 w 1613651"/>
                        <a:gd name="connsiteY37" fmla="*/ 1438774 h 1522471"/>
                        <a:gd name="connsiteX38" fmla="*/ 1113073 w 1613651"/>
                        <a:gd name="connsiteY38" fmla="*/ 1366790 h 1522471"/>
                        <a:gd name="connsiteX39" fmla="*/ 1161524 w 1613651"/>
                        <a:gd name="connsiteY39" fmla="*/ 1327023 h 1522471"/>
                        <a:gd name="connsiteX40" fmla="*/ 1345313 w 1613651"/>
                        <a:gd name="connsiteY40" fmla="*/ 885625 h 1522471"/>
                        <a:gd name="connsiteX41" fmla="*/ 717818 w 1613651"/>
                        <a:gd name="connsiteY41" fmla="*/ 261395 h 1522471"/>
                        <a:gd name="connsiteX42" fmla="*/ 197489 w 1613651"/>
                        <a:gd name="connsiteY42" fmla="*/ 536612 h 1522471"/>
                        <a:gd name="connsiteX43" fmla="*/ 170794 w 1613651"/>
                        <a:gd name="connsiteY43" fmla="*/ 585538 h 1522471"/>
                        <a:gd name="connsiteX44" fmla="*/ 116237 w 1613651"/>
                        <a:gd name="connsiteY44" fmla="*/ 582831 h 1522471"/>
                        <a:gd name="connsiteX45" fmla="*/ 94809 w 1613651"/>
                        <a:gd name="connsiteY45" fmla="*/ 583894 h 1522471"/>
                        <a:gd name="connsiteX46" fmla="*/ 108650 w 1613651"/>
                        <a:gd name="connsiteY46" fmla="*/ 550339 h 1522471"/>
                        <a:gd name="connsiteX47" fmla="*/ 108650 w 1613651"/>
                        <a:gd name="connsiteY47" fmla="*/ 538288 h 1522471"/>
                        <a:gd name="connsiteX48" fmla="*/ 0 w 1613651"/>
                        <a:gd name="connsiteY48" fmla="*/ 381622 h 1522471"/>
                        <a:gd name="connsiteX49" fmla="*/ 0 w 1613651"/>
                        <a:gd name="connsiteY49" fmla="*/ 365554 h 1522471"/>
                        <a:gd name="connsiteX50" fmla="*/ 100602 w 1613651"/>
                        <a:gd name="connsiteY50" fmla="*/ 245041 h 1522471"/>
                        <a:gd name="connsiteX51" fmla="*/ 112674 w 1613651"/>
                        <a:gd name="connsiteY51" fmla="*/ 245041 h 1522471"/>
                        <a:gd name="connsiteX52" fmla="*/ 285709 w 1613651"/>
                        <a:gd name="connsiteY52" fmla="*/ 329400 h 1522471"/>
                        <a:gd name="connsiteX53" fmla="*/ 297781 w 1613651"/>
                        <a:gd name="connsiteY53" fmla="*/ 329400 h 1522471"/>
                        <a:gd name="connsiteX54" fmla="*/ 358142 w 1613651"/>
                        <a:gd name="connsiteY54" fmla="*/ 289229 h 1522471"/>
                        <a:gd name="connsiteX55" fmla="*/ 362166 w 1613651"/>
                        <a:gd name="connsiteY55" fmla="*/ 281195 h 1522471"/>
                        <a:gd name="connsiteX56" fmla="*/ 346070 w 1613651"/>
                        <a:gd name="connsiteY56" fmla="*/ 84358 h 1522471"/>
                        <a:gd name="connsiteX57" fmla="*/ 350094 w 1613651"/>
                        <a:gd name="connsiteY57" fmla="*/ 80341 h 1522471"/>
                        <a:gd name="connsiteX58" fmla="*/ 503008 w 1613651"/>
                        <a:gd name="connsiteY58" fmla="*/ 24102 h 1522471"/>
                        <a:gd name="connsiteX59" fmla="*/ 515081 w 1613651"/>
                        <a:gd name="connsiteY59" fmla="*/ 28119 h 1522471"/>
                        <a:gd name="connsiteX60" fmla="*/ 619706 w 1613651"/>
                        <a:gd name="connsiteY60" fmla="*/ 188802 h 1522471"/>
                        <a:gd name="connsiteX61" fmla="*/ 627755 w 1613651"/>
                        <a:gd name="connsiteY61" fmla="*/ 196836 h 1522471"/>
                        <a:gd name="connsiteX62" fmla="*/ 704212 w 1613651"/>
                        <a:gd name="connsiteY62" fmla="*/ 188802 h 1522471"/>
                        <a:gd name="connsiteX63" fmla="*/ 716284 w 1613651"/>
                        <a:gd name="connsiteY63" fmla="*/ 180768 h 1522471"/>
                        <a:gd name="connsiteX64" fmla="*/ 796765 w 1613651"/>
                        <a:gd name="connsiteY64" fmla="*/ 4017 h 1522471"/>
                        <a:gd name="connsiteX65" fmla="*/ 804814 w 1613651"/>
                        <a:gd name="connsiteY65" fmla="*/ 0 h 1522471"/>
                        <a:gd name="connsiteX0" fmla="*/ 804814 w 1613651"/>
                        <a:gd name="connsiteY0" fmla="*/ 0 h 1522471"/>
                        <a:gd name="connsiteX1" fmla="*/ 965776 w 1613651"/>
                        <a:gd name="connsiteY1" fmla="*/ 28119 h 1522471"/>
                        <a:gd name="connsiteX2" fmla="*/ 973824 w 1613651"/>
                        <a:gd name="connsiteY2" fmla="*/ 40171 h 1522471"/>
                        <a:gd name="connsiteX3" fmla="*/ 985897 w 1613651"/>
                        <a:gd name="connsiteY3" fmla="*/ 228973 h 1522471"/>
                        <a:gd name="connsiteX4" fmla="*/ 993945 w 1613651"/>
                        <a:gd name="connsiteY4" fmla="*/ 241024 h 1522471"/>
                        <a:gd name="connsiteX5" fmla="*/ 1058330 w 1613651"/>
                        <a:gd name="connsiteY5" fmla="*/ 277178 h 1522471"/>
                        <a:gd name="connsiteX6" fmla="*/ 1074426 w 1613651"/>
                        <a:gd name="connsiteY6" fmla="*/ 269144 h 1522471"/>
                        <a:gd name="connsiteX7" fmla="*/ 1231365 w 1613651"/>
                        <a:gd name="connsiteY7" fmla="*/ 160683 h 1522471"/>
                        <a:gd name="connsiteX8" fmla="*/ 1243437 w 1613651"/>
                        <a:gd name="connsiteY8" fmla="*/ 160683 h 1522471"/>
                        <a:gd name="connsiteX9" fmla="*/ 1364159 w 1613651"/>
                        <a:gd name="connsiteY9" fmla="*/ 265127 h 1522471"/>
                        <a:gd name="connsiteX10" fmla="*/ 1364159 w 1613651"/>
                        <a:gd name="connsiteY10" fmla="*/ 277178 h 1522471"/>
                        <a:gd name="connsiteX11" fmla="*/ 1279654 w 1613651"/>
                        <a:gd name="connsiteY11" fmla="*/ 449912 h 1522471"/>
                        <a:gd name="connsiteX12" fmla="*/ 1279654 w 1613651"/>
                        <a:gd name="connsiteY12" fmla="*/ 461963 h 1522471"/>
                        <a:gd name="connsiteX13" fmla="*/ 1319894 w 1613651"/>
                        <a:gd name="connsiteY13" fmla="*/ 522220 h 1522471"/>
                        <a:gd name="connsiteX14" fmla="*/ 1331966 w 1613651"/>
                        <a:gd name="connsiteY14" fmla="*/ 526237 h 1522471"/>
                        <a:gd name="connsiteX15" fmla="*/ 1529146 w 1613651"/>
                        <a:gd name="connsiteY15" fmla="*/ 506151 h 1522471"/>
                        <a:gd name="connsiteX16" fmla="*/ 1533170 w 1613651"/>
                        <a:gd name="connsiteY16" fmla="*/ 518202 h 1522471"/>
                        <a:gd name="connsiteX17" fmla="*/ 1589507 w 1613651"/>
                        <a:gd name="connsiteY17" fmla="*/ 666834 h 1522471"/>
                        <a:gd name="connsiteX18" fmla="*/ 1581459 w 1613651"/>
                        <a:gd name="connsiteY18" fmla="*/ 678885 h 1522471"/>
                        <a:gd name="connsiteX19" fmla="*/ 1420496 w 1613651"/>
                        <a:gd name="connsiteY19" fmla="*/ 783329 h 1522471"/>
                        <a:gd name="connsiteX20" fmla="*/ 1416472 w 1613651"/>
                        <a:gd name="connsiteY20" fmla="*/ 791363 h 1522471"/>
                        <a:gd name="connsiteX21" fmla="*/ 1420496 w 1613651"/>
                        <a:gd name="connsiteY21" fmla="*/ 867688 h 1522471"/>
                        <a:gd name="connsiteX22" fmla="*/ 1432568 w 1613651"/>
                        <a:gd name="connsiteY22" fmla="*/ 879739 h 1522471"/>
                        <a:gd name="connsiteX23" fmla="*/ 1609627 w 1613651"/>
                        <a:gd name="connsiteY23" fmla="*/ 960081 h 1522471"/>
                        <a:gd name="connsiteX24" fmla="*/ 1613651 w 1613651"/>
                        <a:gd name="connsiteY24" fmla="*/ 968115 h 1522471"/>
                        <a:gd name="connsiteX25" fmla="*/ 1581459 w 1613651"/>
                        <a:gd name="connsiteY25" fmla="*/ 1124781 h 1522471"/>
                        <a:gd name="connsiteX26" fmla="*/ 1573411 w 1613651"/>
                        <a:gd name="connsiteY26" fmla="*/ 1132815 h 1522471"/>
                        <a:gd name="connsiteX27" fmla="*/ 1380255 w 1613651"/>
                        <a:gd name="connsiteY27" fmla="*/ 1144866 h 1522471"/>
                        <a:gd name="connsiteX28" fmla="*/ 1372207 w 1613651"/>
                        <a:gd name="connsiteY28" fmla="*/ 1148883 h 1522471"/>
                        <a:gd name="connsiteX29" fmla="*/ 1335991 w 1613651"/>
                        <a:gd name="connsiteY29" fmla="*/ 1221190 h 1522471"/>
                        <a:gd name="connsiteX30" fmla="*/ 1335991 w 1613651"/>
                        <a:gd name="connsiteY30" fmla="*/ 1229224 h 1522471"/>
                        <a:gd name="connsiteX31" fmla="*/ 1452688 w 1613651"/>
                        <a:gd name="connsiteY31" fmla="*/ 1389907 h 1522471"/>
                        <a:gd name="connsiteX32" fmla="*/ 1452688 w 1613651"/>
                        <a:gd name="connsiteY32" fmla="*/ 1401959 h 1522471"/>
                        <a:gd name="connsiteX33" fmla="*/ 1344039 w 1613651"/>
                        <a:gd name="connsiteY33" fmla="*/ 1522471 h 1522471"/>
                        <a:gd name="connsiteX34" fmla="*/ 1335991 w 1613651"/>
                        <a:gd name="connsiteY34" fmla="*/ 1522471 h 1522471"/>
                        <a:gd name="connsiteX35" fmla="*/ 1158932 w 1613651"/>
                        <a:gd name="connsiteY35" fmla="*/ 1434095 h 1522471"/>
                        <a:gd name="connsiteX36" fmla="*/ 1150883 w 1613651"/>
                        <a:gd name="connsiteY36" fmla="*/ 1434095 h 1522471"/>
                        <a:gd name="connsiteX37" fmla="*/ 1128315 w 1613651"/>
                        <a:gd name="connsiteY37" fmla="*/ 1438774 h 1522471"/>
                        <a:gd name="connsiteX38" fmla="*/ 1113073 w 1613651"/>
                        <a:gd name="connsiteY38" fmla="*/ 1366790 h 1522471"/>
                        <a:gd name="connsiteX39" fmla="*/ 1161524 w 1613651"/>
                        <a:gd name="connsiteY39" fmla="*/ 1327023 h 1522471"/>
                        <a:gd name="connsiteX40" fmla="*/ 1345313 w 1613651"/>
                        <a:gd name="connsiteY40" fmla="*/ 885625 h 1522471"/>
                        <a:gd name="connsiteX41" fmla="*/ 717818 w 1613651"/>
                        <a:gd name="connsiteY41" fmla="*/ 261395 h 1522471"/>
                        <a:gd name="connsiteX42" fmla="*/ 197489 w 1613651"/>
                        <a:gd name="connsiteY42" fmla="*/ 536612 h 1522471"/>
                        <a:gd name="connsiteX43" fmla="*/ 170794 w 1613651"/>
                        <a:gd name="connsiteY43" fmla="*/ 585538 h 1522471"/>
                        <a:gd name="connsiteX44" fmla="*/ 94809 w 1613651"/>
                        <a:gd name="connsiteY44" fmla="*/ 583894 h 1522471"/>
                        <a:gd name="connsiteX45" fmla="*/ 108650 w 1613651"/>
                        <a:gd name="connsiteY45" fmla="*/ 550339 h 1522471"/>
                        <a:gd name="connsiteX46" fmla="*/ 108650 w 1613651"/>
                        <a:gd name="connsiteY46" fmla="*/ 538288 h 1522471"/>
                        <a:gd name="connsiteX47" fmla="*/ 0 w 1613651"/>
                        <a:gd name="connsiteY47" fmla="*/ 381622 h 1522471"/>
                        <a:gd name="connsiteX48" fmla="*/ 0 w 1613651"/>
                        <a:gd name="connsiteY48" fmla="*/ 365554 h 1522471"/>
                        <a:gd name="connsiteX49" fmla="*/ 100602 w 1613651"/>
                        <a:gd name="connsiteY49" fmla="*/ 245041 h 1522471"/>
                        <a:gd name="connsiteX50" fmla="*/ 112674 w 1613651"/>
                        <a:gd name="connsiteY50" fmla="*/ 245041 h 1522471"/>
                        <a:gd name="connsiteX51" fmla="*/ 285709 w 1613651"/>
                        <a:gd name="connsiteY51" fmla="*/ 329400 h 1522471"/>
                        <a:gd name="connsiteX52" fmla="*/ 297781 w 1613651"/>
                        <a:gd name="connsiteY52" fmla="*/ 329400 h 1522471"/>
                        <a:gd name="connsiteX53" fmla="*/ 358142 w 1613651"/>
                        <a:gd name="connsiteY53" fmla="*/ 289229 h 1522471"/>
                        <a:gd name="connsiteX54" fmla="*/ 362166 w 1613651"/>
                        <a:gd name="connsiteY54" fmla="*/ 281195 h 1522471"/>
                        <a:gd name="connsiteX55" fmla="*/ 346070 w 1613651"/>
                        <a:gd name="connsiteY55" fmla="*/ 84358 h 1522471"/>
                        <a:gd name="connsiteX56" fmla="*/ 350094 w 1613651"/>
                        <a:gd name="connsiteY56" fmla="*/ 80341 h 1522471"/>
                        <a:gd name="connsiteX57" fmla="*/ 503008 w 1613651"/>
                        <a:gd name="connsiteY57" fmla="*/ 24102 h 1522471"/>
                        <a:gd name="connsiteX58" fmla="*/ 515081 w 1613651"/>
                        <a:gd name="connsiteY58" fmla="*/ 28119 h 1522471"/>
                        <a:gd name="connsiteX59" fmla="*/ 619706 w 1613651"/>
                        <a:gd name="connsiteY59" fmla="*/ 188802 h 1522471"/>
                        <a:gd name="connsiteX60" fmla="*/ 627755 w 1613651"/>
                        <a:gd name="connsiteY60" fmla="*/ 196836 h 1522471"/>
                        <a:gd name="connsiteX61" fmla="*/ 704212 w 1613651"/>
                        <a:gd name="connsiteY61" fmla="*/ 188802 h 1522471"/>
                        <a:gd name="connsiteX62" fmla="*/ 716284 w 1613651"/>
                        <a:gd name="connsiteY62" fmla="*/ 180768 h 1522471"/>
                        <a:gd name="connsiteX63" fmla="*/ 796765 w 1613651"/>
                        <a:gd name="connsiteY63" fmla="*/ 4017 h 1522471"/>
                        <a:gd name="connsiteX64" fmla="*/ 804814 w 1613651"/>
                        <a:gd name="connsiteY64" fmla="*/ 0 h 1522471"/>
                        <a:gd name="connsiteX0" fmla="*/ 804814 w 1613651"/>
                        <a:gd name="connsiteY0" fmla="*/ 0 h 1522471"/>
                        <a:gd name="connsiteX1" fmla="*/ 965776 w 1613651"/>
                        <a:gd name="connsiteY1" fmla="*/ 28119 h 1522471"/>
                        <a:gd name="connsiteX2" fmla="*/ 973824 w 1613651"/>
                        <a:gd name="connsiteY2" fmla="*/ 40171 h 1522471"/>
                        <a:gd name="connsiteX3" fmla="*/ 985897 w 1613651"/>
                        <a:gd name="connsiteY3" fmla="*/ 228973 h 1522471"/>
                        <a:gd name="connsiteX4" fmla="*/ 993945 w 1613651"/>
                        <a:gd name="connsiteY4" fmla="*/ 241024 h 1522471"/>
                        <a:gd name="connsiteX5" fmla="*/ 1058330 w 1613651"/>
                        <a:gd name="connsiteY5" fmla="*/ 277178 h 1522471"/>
                        <a:gd name="connsiteX6" fmla="*/ 1074426 w 1613651"/>
                        <a:gd name="connsiteY6" fmla="*/ 269144 h 1522471"/>
                        <a:gd name="connsiteX7" fmla="*/ 1231365 w 1613651"/>
                        <a:gd name="connsiteY7" fmla="*/ 160683 h 1522471"/>
                        <a:gd name="connsiteX8" fmla="*/ 1243437 w 1613651"/>
                        <a:gd name="connsiteY8" fmla="*/ 160683 h 1522471"/>
                        <a:gd name="connsiteX9" fmla="*/ 1364159 w 1613651"/>
                        <a:gd name="connsiteY9" fmla="*/ 265127 h 1522471"/>
                        <a:gd name="connsiteX10" fmla="*/ 1364159 w 1613651"/>
                        <a:gd name="connsiteY10" fmla="*/ 277178 h 1522471"/>
                        <a:gd name="connsiteX11" fmla="*/ 1279654 w 1613651"/>
                        <a:gd name="connsiteY11" fmla="*/ 449912 h 1522471"/>
                        <a:gd name="connsiteX12" fmla="*/ 1279654 w 1613651"/>
                        <a:gd name="connsiteY12" fmla="*/ 461963 h 1522471"/>
                        <a:gd name="connsiteX13" fmla="*/ 1319894 w 1613651"/>
                        <a:gd name="connsiteY13" fmla="*/ 522220 h 1522471"/>
                        <a:gd name="connsiteX14" fmla="*/ 1331966 w 1613651"/>
                        <a:gd name="connsiteY14" fmla="*/ 526237 h 1522471"/>
                        <a:gd name="connsiteX15" fmla="*/ 1529146 w 1613651"/>
                        <a:gd name="connsiteY15" fmla="*/ 506151 h 1522471"/>
                        <a:gd name="connsiteX16" fmla="*/ 1533170 w 1613651"/>
                        <a:gd name="connsiteY16" fmla="*/ 518202 h 1522471"/>
                        <a:gd name="connsiteX17" fmla="*/ 1589507 w 1613651"/>
                        <a:gd name="connsiteY17" fmla="*/ 666834 h 1522471"/>
                        <a:gd name="connsiteX18" fmla="*/ 1581459 w 1613651"/>
                        <a:gd name="connsiteY18" fmla="*/ 678885 h 1522471"/>
                        <a:gd name="connsiteX19" fmla="*/ 1420496 w 1613651"/>
                        <a:gd name="connsiteY19" fmla="*/ 783329 h 1522471"/>
                        <a:gd name="connsiteX20" fmla="*/ 1416472 w 1613651"/>
                        <a:gd name="connsiteY20" fmla="*/ 791363 h 1522471"/>
                        <a:gd name="connsiteX21" fmla="*/ 1420496 w 1613651"/>
                        <a:gd name="connsiteY21" fmla="*/ 867688 h 1522471"/>
                        <a:gd name="connsiteX22" fmla="*/ 1432568 w 1613651"/>
                        <a:gd name="connsiteY22" fmla="*/ 879739 h 1522471"/>
                        <a:gd name="connsiteX23" fmla="*/ 1609627 w 1613651"/>
                        <a:gd name="connsiteY23" fmla="*/ 960081 h 1522471"/>
                        <a:gd name="connsiteX24" fmla="*/ 1613651 w 1613651"/>
                        <a:gd name="connsiteY24" fmla="*/ 968115 h 1522471"/>
                        <a:gd name="connsiteX25" fmla="*/ 1581459 w 1613651"/>
                        <a:gd name="connsiteY25" fmla="*/ 1124781 h 1522471"/>
                        <a:gd name="connsiteX26" fmla="*/ 1573411 w 1613651"/>
                        <a:gd name="connsiteY26" fmla="*/ 1132815 h 1522471"/>
                        <a:gd name="connsiteX27" fmla="*/ 1380255 w 1613651"/>
                        <a:gd name="connsiteY27" fmla="*/ 1144866 h 1522471"/>
                        <a:gd name="connsiteX28" fmla="*/ 1372207 w 1613651"/>
                        <a:gd name="connsiteY28" fmla="*/ 1148883 h 1522471"/>
                        <a:gd name="connsiteX29" fmla="*/ 1335991 w 1613651"/>
                        <a:gd name="connsiteY29" fmla="*/ 1221190 h 1522471"/>
                        <a:gd name="connsiteX30" fmla="*/ 1335991 w 1613651"/>
                        <a:gd name="connsiteY30" fmla="*/ 1229224 h 1522471"/>
                        <a:gd name="connsiteX31" fmla="*/ 1452688 w 1613651"/>
                        <a:gd name="connsiteY31" fmla="*/ 1389907 h 1522471"/>
                        <a:gd name="connsiteX32" fmla="*/ 1452688 w 1613651"/>
                        <a:gd name="connsiteY32" fmla="*/ 1401959 h 1522471"/>
                        <a:gd name="connsiteX33" fmla="*/ 1344039 w 1613651"/>
                        <a:gd name="connsiteY33" fmla="*/ 1522471 h 1522471"/>
                        <a:gd name="connsiteX34" fmla="*/ 1335991 w 1613651"/>
                        <a:gd name="connsiteY34" fmla="*/ 1522471 h 1522471"/>
                        <a:gd name="connsiteX35" fmla="*/ 1158932 w 1613651"/>
                        <a:gd name="connsiteY35" fmla="*/ 1434095 h 1522471"/>
                        <a:gd name="connsiteX36" fmla="*/ 1150883 w 1613651"/>
                        <a:gd name="connsiteY36" fmla="*/ 1434095 h 1522471"/>
                        <a:gd name="connsiteX37" fmla="*/ 1128315 w 1613651"/>
                        <a:gd name="connsiteY37" fmla="*/ 1438774 h 1522471"/>
                        <a:gd name="connsiteX38" fmla="*/ 1113073 w 1613651"/>
                        <a:gd name="connsiteY38" fmla="*/ 1366790 h 1522471"/>
                        <a:gd name="connsiteX39" fmla="*/ 1161524 w 1613651"/>
                        <a:gd name="connsiteY39" fmla="*/ 1327023 h 1522471"/>
                        <a:gd name="connsiteX40" fmla="*/ 1345313 w 1613651"/>
                        <a:gd name="connsiteY40" fmla="*/ 885625 h 1522471"/>
                        <a:gd name="connsiteX41" fmla="*/ 717818 w 1613651"/>
                        <a:gd name="connsiteY41" fmla="*/ 261395 h 1522471"/>
                        <a:gd name="connsiteX42" fmla="*/ 197489 w 1613651"/>
                        <a:gd name="connsiteY42" fmla="*/ 536612 h 1522471"/>
                        <a:gd name="connsiteX43" fmla="*/ 163371 w 1613651"/>
                        <a:gd name="connsiteY43" fmla="*/ 592325 h 1522471"/>
                        <a:gd name="connsiteX44" fmla="*/ 94809 w 1613651"/>
                        <a:gd name="connsiteY44" fmla="*/ 583894 h 1522471"/>
                        <a:gd name="connsiteX45" fmla="*/ 108650 w 1613651"/>
                        <a:gd name="connsiteY45" fmla="*/ 550339 h 1522471"/>
                        <a:gd name="connsiteX46" fmla="*/ 108650 w 1613651"/>
                        <a:gd name="connsiteY46" fmla="*/ 538288 h 1522471"/>
                        <a:gd name="connsiteX47" fmla="*/ 0 w 1613651"/>
                        <a:gd name="connsiteY47" fmla="*/ 381622 h 1522471"/>
                        <a:gd name="connsiteX48" fmla="*/ 0 w 1613651"/>
                        <a:gd name="connsiteY48" fmla="*/ 365554 h 1522471"/>
                        <a:gd name="connsiteX49" fmla="*/ 100602 w 1613651"/>
                        <a:gd name="connsiteY49" fmla="*/ 245041 h 1522471"/>
                        <a:gd name="connsiteX50" fmla="*/ 112674 w 1613651"/>
                        <a:gd name="connsiteY50" fmla="*/ 245041 h 1522471"/>
                        <a:gd name="connsiteX51" fmla="*/ 285709 w 1613651"/>
                        <a:gd name="connsiteY51" fmla="*/ 329400 h 1522471"/>
                        <a:gd name="connsiteX52" fmla="*/ 297781 w 1613651"/>
                        <a:gd name="connsiteY52" fmla="*/ 329400 h 1522471"/>
                        <a:gd name="connsiteX53" fmla="*/ 358142 w 1613651"/>
                        <a:gd name="connsiteY53" fmla="*/ 289229 h 1522471"/>
                        <a:gd name="connsiteX54" fmla="*/ 362166 w 1613651"/>
                        <a:gd name="connsiteY54" fmla="*/ 281195 h 1522471"/>
                        <a:gd name="connsiteX55" fmla="*/ 346070 w 1613651"/>
                        <a:gd name="connsiteY55" fmla="*/ 84358 h 1522471"/>
                        <a:gd name="connsiteX56" fmla="*/ 350094 w 1613651"/>
                        <a:gd name="connsiteY56" fmla="*/ 80341 h 1522471"/>
                        <a:gd name="connsiteX57" fmla="*/ 503008 w 1613651"/>
                        <a:gd name="connsiteY57" fmla="*/ 24102 h 1522471"/>
                        <a:gd name="connsiteX58" fmla="*/ 515081 w 1613651"/>
                        <a:gd name="connsiteY58" fmla="*/ 28119 h 1522471"/>
                        <a:gd name="connsiteX59" fmla="*/ 619706 w 1613651"/>
                        <a:gd name="connsiteY59" fmla="*/ 188802 h 1522471"/>
                        <a:gd name="connsiteX60" fmla="*/ 627755 w 1613651"/>
                        <a:gd name="connsiteY60" fmla="*/ 196836 h 1522471"/>
                        <a:gd name="connsiteX61" fmla="*/ 704212 w 1613651"/>
                        <a:gd name="connsiteY61" fmla="*/ 188802 h 1522471"/>
                        <a:gd name="connsiteX62" fmla="*/ 716284 w 1613651"/>
                        <a:gd name="connsiteY62" fmla="*/ 180768 h 1522471"/>
                        <a:gd name="connsiteX63" fmla="*/ 796765 w 1613651"/>
                        <a:gd name="connsiteY63" fmla="*/ 4017 h 1522471"/>
                        <a:gd name="connsiteX64" fmla="*/ 804814 w 1613651"/>
                        <a:gd name="connsiteY64" fmla="*/ 0 h 1522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1613651" h="1522471">
                          <a:moveTo>
                            <a:pt x="804814" y="0"/>
                          </a:moveTo>
                          <a:lnTo>
                            <a:pt x="965776" y="28119"/>
                          </a:lnTo>
                          <a:lnTo>
                            <a:pt x="973824" y="40171"/>
                          </a:lnTo>
                          <a:lnTo>
                            <a:pt x="985897" y="228973"/>
                          </a:lnTo>
                          <a:lnTo>
                            <a:pt x="993945" y="241024"/>
                          </a:lnTo>
                          <a:lnTo>
                            <a:pt x="1058330" y="277178"/>
                          </a:lnTo>
                          <a:lnTo>
                            <a:pt x="1074426" y="269144"/>
                          </a:lnTo>
                          <a:lnTo>
                            <a:pt x="1231365" y="160683"/>
                          </a:lnTo>
                          <a:lnTo>
                            <a:pt x="1243437" y="160683"/>
                          </a:lnTo>
                          <a:lnTo>
                            <a:pt x="1364159" y="265127"/>
                          </a:lnTo>
                          <a:lnTo>
                            <a:pt x="1364159" y="277178"/>
                          </a:lnTo>
                          <a:lnTo>
                            <a:pt x="1279654" y="449912"/>
                          </a:lnTo>
                          <a:lnTo>
                            <a:pt x="1279654" y="461963"/>
                          </a:lnTo>
                          <a:lnTo>
                            <a:pt x="1319894" y="522220"/>
                          </a:lnTo>
                          <a:lnTo>
                            <a:pt x="1331966" y="526237"/>
                          </a:lnTo>
                          <a:lnTo>
                            <a:pt x="1529146" y="506151"/>
                          </a:lnTo>
                          <a:lnTo>
                            <a:pt x="1533170" y="518202"/>
                          </a:lnTo>
                          <a:lnTo>
                            <a:pt x="1589507" y="666834"/>
                          </a:lnTo>
                          <a:lnTo>
                            <a:pt x="1581459" y="678885"/>
                          </a:lnTo>
                          <a:lnTo>
                            <a:pt x="1420496" y="783329"/>
                          </a:lnTo>
                          <a:lnTo>
                            <a:pt x="1416472" y="791363"/>
                          </a:lnTo>
                          <a:lnTo>
                            <a:pt x="1420496" y="867688"/>
                          </a:lnTo>
                          <a:lnTo>
                            <a:pt x="1432568" y="879739"/>
                          </a:lnTo>
                          <a:lnTo>
                            <a:pt x="1609627" y="960081"/>
                          </a:lnTo>
                          <a:lnTo>
                            <a:pt x="1613651" y="968115"/>
                          </a:lnTo>
                          <a:lnTo>
                            <a:pt x="1581459" y="1124781"/>
                          </a:lnTo>
                          <a:lnTo>
                            <a:pt x="1573411" y="1132815"/>
                          </a:lnTo>
                          <a:lnTo>
                            <a:pt x="1380255" y="1144866"/>
                          </a:lnTo>
                          <a:lnTo>
                            <a:pt x="1372207" y="1148883"/>
                          </a:lnTo>
                          <a:lnTo>
                            <a:pt x="1335991" y="1221190"/>
                          </a:lnTo>
                          <a:lnTo>
                            <a:pt x="1335991" y="1229224"/>
                          </a:lnTo>
                          <a:lnTo>
                            <a:pt x="1452688" y="1389907"/>
                          </a:lnTo>
                          <a:lnTo>
                            <a:pt x="1452688" y="1401959"/>
                          </a:lnTo>
                          <a:lnTo>
                            <a:pt x="1344039" y="1522471"/>
                          </a:lnTo>
                          <a:lnTo>
                            <a:pt x="1335991" y="1522471"/>
                          </a:lnTo>
                          <a:lnTo>
                            <a:pt x="1158932" y="1434095"/>
                          </a:lnTo>
                          <a:lnTo>
                            <a:pt x="1150883" y="1434095"/>
                          </a:lnTo>
                          <a:lnTo>
                            <a:pt x="1128315" y="1438774"/>
                          </a:lnTo>
                          <a:lnTo>
                            <a:pt x="1113073" y="1366790"/>
                          </a:lnTo>
                          <a:lnTo>
                            <a:pt x="1161524" y="1327023"/>
                          </a:lnTo>
                          <a:cubicBezTo>
                            <a:pt x="1275078" y="1214059"/>
                            <a:pt x="1345313" y="1058002"/>
                            <a:pt x="1345313" y="885625"/>
                          </a:cubicBezTo>
                          <a:cubicBezTo>
                            <a:pt x="1345313" y="540872"/>
                            <a:pt x="1064374" y="261395"/>
                            <a:pt x="717818" y="261395"/>
                          </a:cubicBezTo>
                          <a:cubicBezTo>
                            <a:pt x="501221" y="261395"/>
                            <a:pt x="310255" y="370566"/>
                            <a:pt x="197489" y="536612"/>
                          </a:cubicBezTo>
                          <a:lnTo>
                            <a:pt x="163371" y="592325"/>
                          </a:lnTo>
                          <a:lnTo>
                            <a:pt x="94809" y="583894"/>
                          </a:lnTo>
                          <a:lnTo>
                            <a:pt x="108650" y="550339"/>
                          </a:lnTo>
                          <a:lnTo>
                            <a:pt x="108650" y="538288"/>
                          </a:lnTo>
                          <a:lnTo>
                            <a:pt x="0" y="381622"/>
                          </a:lnTo>
                          <a:lnTo>
                            <a:pt x="0" y="365554"/>
                          </a:lnTo>
                          <a:lnTo>
                            <a:pt x="100602" y="245041"/>
                          </a:lnTo>
                          <a:lnTo>
                            <a:pt x="112674" y="245041"/>
                          </a:lnTo>
                          <a:lnTo>
                            <a:pt x="285709" y="329400"/>
                          </a:lnTo>
                          <a:lnTo>
                            <a:pt x="297781" y="329400"/>
                          </a:lnTo>
                          <a:lnTo>
                            <a:pt x="358142" y="289229"/>
                          </a:lnTo>
                          <a:lnTo>
                            <a:pt x="362166" y="281195"/>
                          </a:lnTo>
                          <a:lnTo>
                            <a:pt x="346070" y="84358"/>
                          </a:lnTo>
                          <a:lnTo>
                            <a:pt x="350094" y="80341"/>
                          </a:lnTo>
                          <a:lnTo>
                            <a:pt x="503008" y="24102"/>
                          </a:lnTo>
                          <a:lnTo>
                            <a:pt x="515081" y="28119"/>
                          </a:lnTo>
                          <a:lnTo>
                            <a:pt x="619706" y="188802"/>
                          </a:lnTo>
                          <a:lnTo>
                            <a:pt x="627755" y="196836"/>
                          </a:lnTo>
                          <a:lnTo>
                            <a:pt x="704212" y="188802"/>
                          </a:lnTo>
                          <a:lnTo>
                            <a:pt x="716284" y="180768"/>
                          </a:lnTo>
                          <a:lnTo>
                            <a:pt x="796765" y="4017"/>
                          </a:lnTo>
                          <a:lnTo>
                            <a:pt x="804814" y="0"/>
                          </a:lnTo>
                          <a:close/>
                        </a:path>
                      </a:pathLst>
                    </a:custGeom>
                    <a:solidFill>
                      <a:srgbClr val="965251"/>
                    </a:solidFill>
                    <a:ln w="0">
                      <a:noFill/>
                      <a:prstDash val="solid"/>
                      <a:round/>
                      <a:headEnd/>
                      <a:tailEnd/>
                    </a:ln>
                    <a:effectLst/>
                  </p:spPr>
                  <p:txBody>
                    <a:bodyPr vert="horz" wrap="square" lIns="91440" tIns="45720" rIns="91440" bIns="45720" numCol="1" anchor="t" anchorCtr="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40" name="Freeform 99">
                      <a:extLst>
                        <a:ext uri="{FF2B5EF4-FFF2-40B4-BE49-F238E27FC236}">
                          <a16:creationId xmlns:a16="http://schemas.microsoft.com/office/drawing/2014/main" xmlns="" id="{D9F1C342-D961-41A9-A24F-6B9F2003E712}"/>
                        </a:ext>
                      </a:extLst>
                    </p:cNvPr>
                    <p:cNvSpPr/>
                    <p:nvPr/>
                  </p:nvSpPr>
                  <p:spPr>
                    <a:xfrm rot="16409426" flipH="1">
                      <a:off x="5359018" y="1214340"/>
                      <a:ext cx="153709" cy="153078"/>
                    </a:xfrm>
                    <a:custGeom>
                      <a:avLst/>
                      <a:gdLst>
                        <a:gd name="connsiteX0" fmla="*/ 1045029 w 4151088"/>
                        <a:gd name="connsiteY0" fmla="*/ 0 h 4134025"/>
                        <a:gd name="connsiteX1" fmla="*/ 2090058 w 4151088"/>
                        <a:gd name="connsiteY1" fmla="*/ 1045029 h 4134025"/>
                        <a:gd name="connsiteX2" fmla="*/ 2043076 w 4151088"/>
                        <a:gd name="connsiteY2" fmla="*/ 1355789 h 4134025"/>
                        <a:gd name="connsiteX3" fmla="*/ 2041736 w 4151088"/>
                        <a:gd name="connsiteY3" fmla="*/ 1359450 h 4134025"/>
                        <a:gd name="connsiteX4" fmla="*/ 2779147 w 4151088"/>
                        <a:gd name="connsiteY4" fmla="*/ 2096861 h 4134025"/>
                        <a:gd name="connsiteX5" fmla="*/ 2795299 w 4151088"/>
                        <a:gd name="connsiteY5" fmla="*/ 2090950 h 4134025"/>
                        <a:gd name="connsiteX6" fmla="*/ 3106059 w 4151088"/>
                        <a:gd name="connsiteY6" fmla="*/ 2043967 h 4134025"/>
                        <a:gd name="connsiteX7" fmla="*/ 4151088 w 4151088"/>
                        <a:gd name="connsiteY7" fmla="*/ 3088996 h 4134025"/>
                        <a:gd name="connsiteX8" fmla="*/ 4104106 w 4151088"/>
                        <a:gd name="connsiteY8" fmla="*/ 3399756 h 4134025"/>
                        <a:gd name="connsiteX9" fmla="*/ 4073709 w 4151088"/>
                        <a:gd name="connsiteY9" fmla="*/ 3482807 h 4134025"/>
                        <a:gd name="connsiteX10" fmla="*/ 3389081 w 4151088"/>
                        <a:gd name="connsiteY10" fmla="*/ 2798179 h 4134025"/>
                        <a:gd name="connsiteX11" fmla="*/ 2832860 w 4151088"/>
                        <a:gd name="connsiteY11" fmla="*/ 2856769 h 4134025"/>
                        <a:gd name="connsiteX12" fmla="*/ 2752765 w 4151088"/>
                        <a:gd name="connsiteY12" fmla="*/ 3434494 h 4134025"/>
                        <a:gd name="connsiteX13" fmla="*/ 3407667 w 4151088"/>
                        <a:gd name="connsiteY13" fmla="*/ 4089396 h 4134025"/>
                        <a:gd name="connsiteX14" fmla="*/ 3316669 w 4151088"/>
                        <a:gd name="connsiteY14" fmla="*/ 4112794 h 4134025"/>
                        <a:gd name="connsiteX15" fmla="*/ 3106059 w 4151088"/>
                        <a:gd name="connsiteY15" fmla="*/ 4134025 h 4134025"/>
                        <a:gd name="connsiteX16" fmla="*/ 2061030 w 4151088"/>
                        <a:gd name="connsiteY16" fmla="*/ 3088996 h 4134025"/>
                        <a:gd name="connsiteX17" fmla="*/ 2108013 w 4151088"/>
                        <a:gd name="connsiteY17" fmla="*/ 2778236 h 4134025"/>
                        <a:gd name="connsiteX18" fmla="*/ 2118416 w 4151088"/>
                        <a:gd name="connsiteY18" fmla="*/ 2749813 h 4134025"/>
                        <a:gd name="connsiteX19" fmla="*/ 1396704 w 4151088"/>
                        <a:gd name="connsiteY19" fmla="*/ 2028101 h 4134025"/>
                        <a:gd name="connsiteX20" fmla="*/ 1355789 w 4151088"/>
                        <a:gd name="connsiteY20" fmla="*/ 2043076 h 4134025"/>
                        <a:gd name="connsiteX21" fmla="*/ 1045029 w 4151088"/>
                        <a:gd name="connsiteY21" fmla="*/ 2090058 h 4134025"/>
                        <a:gd name="connsiteX22" fmla="*/ 0 w 4151088"/>
                        <a:gd name="connsiteY22" fmla="*/ 1045029 h 4134025"/>
                        <a:gd name="connsiteX23" fmla="*/ 46983 w 4151088"/>
                        <a:gd name="connsiteY23" fmla="*/ 734269 h 4134025"/>
                        <a:gd name="connsiteX24" fmla="*/ 54735 w 4151088"/>
                        <a:gd name="connsiteY24" fmla="*/ 713089 h 4134025"/>
                        <a:gd name="connsiteX25" fmla="*/ 633951 w 4151088"/>
                        <a:gd name="connsiteY25" fmla="*/ 1292306 h 4134025"/>
                        <a:gd name="connsiteX26" fmla="*/ 1132114 w 4151088"/>
                        <a:gd name="connsiteY26" fmla="*/ 1233715 h 4134025"/>
                        <a:gd name="connsiteX27" fmla="*/ 1270266 w 4151088"/>
                        <a:gd name="connsiteY27" fmla="*/ 655990 h 4134025"/>
                        <a:gd name="connsiteX28" fmla="*/ 680821 w 4151088"/>
                        <a:gd name="connsiteY28" fmla="*/ 66545 h 4134025"/>
                        <a:gd name="connsiteX29" fmla="*/ 734269 w 4151088"/>
                        <a:gd name="connsiteY29" fmla="*/ 46983 h 4134025"/>
                        <a:gd name="connsiteX30" fmla="*/ 1045029 w 4151088"/>
                        <a:gd name="connsiteY30" fmla="*/ 0 h 4134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4151088" h="4134025">
                          <a:moveTo>
                            <a:pt x="1045029" y="0"/>
                          </a:moveTo>
                          <a:cubicBezTo>
                            <a:pt x="1622183" y="0"/>
                            <a:pt x="2090058" y="467875"/>
                            <a:pt x="2090058" y="1045029"/>
                          </a:cubicBezTo>
                          <a:cubicBezTo>
                            <a:pt x="2090058" y="1153245"/>
                            <a:pt x="2073609" y="1257620"/>
                            <a:pt x="2043076" y="1355789"/>
                          </a:cubicBezTo>
                          <a:lnTo>
                            <a:pt x="2041736" y="1359450"/>
                          </a:lnTo>
                          <a:lnTo>
                            <a:pt x="2779147" y="2096861"/>
                          </a:lnTo>
                          <a:lnTo>
                            <a:pt x="2795299" y="2090950"/>
                          </a:lnTo>
                          <a:cubicBezTo>
                            <a:pt x="2893468" y="2060416"/>
                            <a:pt x="2997843" y="2043967"/>
                            <a:pt x="3106059" y="2043967"/>
                          </a:cubicBezTo>
                          <a:cubicBezTo>
                            <a:pt x="3683213" y="2043967"/>
                            <a:pt x="4151088" y="2511842"/>
                            <a:pt x="4151088" y="3088996"/>
                          </a:cubicBezTo>
                          <a:cubicBezTo>
                            <a:pt x="4151088" y="3197213"/>
                            <a:pt x="4134640" y="3301587"/>
                            <a:pt x="4104106" y="3399756"/>
                          </a:cubicBezTo>
                          <a:lnTo>
                            <a:pt x="4073709" y="3482807"/>
                          </a:lnTo>
                          <a:lnTo>
                            <a:pt x="3389081" y="2798179"/>
                          </a:lnTo>
                          <a:lnTo>
                            <a:pt x="2832860" y="2856769"/>
                          </a:lnTo>
                          <a:lnTo>
                            <a:pt x="2752765" y="3434494"/>
                          </a:lnTo>
                          <a:lnTo>
                            <a:pt x="3407667" y="4089396"/>
                          </a:lnTo>
                          <a:lnTo>
                            <a:pt x="3316669" y="4112794"/>
                          </a:lnTo>
                          <a:cubicBezTo>
                            <a:pt x="3248640" y="4126715"/>
                            <a:pt x="3178204" y="4134025"/>
                            <a:pt x="3106059" y="4134025"/>
                          </a:cubicBezTo>
                          <a:cubicBezTo>
                            <a:pt x="2528905" y="4134025"/>
                            <a:pt x="2061030" y="3666150"/>
                            <a:pt x="2061030" y="3088996"/>
                          </a:cubicBezTo>
                          <a:cubicBezTo>
                            <a:pt x="2061030" y="2980780"/>
                            <a:pt x="2077479" y="2876405"/>
                            <a:pt x="2108013" y="2778236"/>
                          </a:cubicBezTo>
                          <a:lnTo>
                            <a:pt x="2118416" y="2749813"/>
                          </a:lnTo>
                          <a:lnTo>
                            <a:pt x="1396704" y="2028101"/>
                          </a:lnTo>
                          <a:lnTo>
                            <a:pt x="1355789" y="2043076"/>
                          </a:lnTo>
                          <a:cubicBezTo>
                            <a:pt x="1257620" y="2073609"/>
                            <a:pt x="1153246" y="2090058"/>
                            <a:pt x="1045029" y="2090058"/>
                          </a:cubicBezTo>
                          <a:cubicBezTo>
                            <a:pt x="467875" y="2090058"/>
                            <a:pt x="0" y="1622183"/>
                            <a:pt x="0" y="1045029"/>
                          </a:cubicBezTo>
                          <a:cubicBezTo>
                            <a:pt x="0" y="936813"/>
                            <a:pt x="16449" y="832438"/>
                            <a:pt x="46983" y="734269"/>
                          </a:cubicBezTo>
                          <a:lnTo>
                            <a:pt x="54735" y="713089"/>
                          </a:lnTo>
                          <a:lnTo>
                            <a:pt x="633951" y="1292306"/>
                          </a:lnTo>
                          <a:lnTo>
                            <a:pt x="1132114" y="1233715"/>
                          </a:lnTo>
                          <a:lnTo>
                            <a:pt x="1270266" y="655990"/>
                          </a:lnTo>
                          <a:lnTo>
                            <a:pt x="680821" y="66545"/>
                          </a:lnTo>
                          <a:lnTo>
                            <a:pt x="734269" y="46983"/>
                          </a:lnTo>
                          <a:cubicBezTo>
                            <a:pt x="832438" y="16449"/>
                            <a:pt x="936813" y="0"/>
                            <a:pt x="1045029" y="0"/>
                          </a:cubicBezTo>
                          <a:close/>
                        </a:path>
                      </a:pathLst>
                    </a:custGeom>
                    <a:solidFill>
                      <a:srgbClr val="96525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grpSp>
            </p:grpSp>
            <p:grpSp>
              <p:nvGrpSpPr>
                <p:cNvPr id="34" name="Group 33">
                  <a:extLst>
                    <a:ext uri="{FF2B5EF4-FFF2-40B4-BE49-F238E27FC236}">
                      <a16:creationId xmlns:a16="http://schemas.microsoft.com/office/drawing/2014/main" xmlns="" id="{5B7F7259-9AF7-4884-9534-E7BFB45A5830}"/>
                    </a:ext>
                  </a:extLst>
                </p:cNvPr>
                <p:cNvGrpSpPr/>
                <p:nvPr/>
              </p:nvGrpSpPr>
              <p:grpSpPr>
                <a:xfrm>
                  <a:off x="6827827" y="4301696"/>
                  <a:ext cx="3890828" cy="938071"/>
                  <a:chOff x="5261619" y="1256829"/>
                  <a:chExt cx="3890828" cy="938071"/>
                </a:xfrm>
              </p:grpSpPr>
              <p:sp>
                <p:nvSpPr>
                  <p:cNvPr id="35" name="Rectangle 34">
                    <a:extLst>
                      <a:ext uri="{FF2B5EF4-FFF2-40B4-BE49-F238E27FC236}">
                        <a16:creationId xmlns:a16="http://schemas.microsoft.com/office/drawing/2014/main" xmlns="" id="{DEE33CB8-4F4D-4FE3-BDD1-59F236383A71}"/>
                      </a:ext>
                    </a:extLst>
                  </p:cNvPr>
                  <p:cNvSpPr/>
                  <p:nvPr/>
                </p:nvSpPr>
                <p:spPr>
                  <a:xfrm>
                    <a:off x="5412116" y="1287639"/>
                    <a:ext cx="1434760" cy="307777"/>
                  </a:xfrm>
                  <a:prstGeom prst="rect">
                    <a:avLst/>
                  </a:prstGeom>
                  <a:ln>
                    <a:noFill/>
                  </a:ln>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6" name="Rectangle 35">
                    <a:extLst>
                      <a:ext uri="{FF2B5EF4-FFF2-40B4-BE49-F238E27FC236}">
                        <a16:creationId xmlns:a16="http://schemas.microsoft.com/office/drawing/2014/main" xmlns="" id="{983AF19E-C3DF-4367-AA2C-FD1BFB971AF6}"/>
                      </a:ext>
                    </a:extLst>
                  </p:cNvPr>
                  <p:cNvSpPr/>
                  <p:nvPr/>
                </p:nvSpPr>
                <p:spPr>
                  <a:xfrm>
                    <a:off x="5261619" y="1256829"/>
                    <a:ext cx="3890828" cy="938071"/>
                  </a:xfrm>
                  <a:prstGeom prst="rect">
                    <a:avLst/>
                  </a:prstGeom>
                  <a:ln>
                    <a:noFill/>
                  </a:ln>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ZA" sz="1300" b="0" i="0" u="none" strike="noStrike" kern="1200" cap="none" spc="0" normalizeH="0" baseline="0" noProof="0" dirty="0">
                        <a:ln>
                          <a:noFill/>
                        </a:ln>
                        <a:solidFill>
                          <a:srgbClr val="5B9BD5">
                            <a:lumMod val="75000"/>
                          </a:srgbClr>
                        </a:solidFill>
                        <a:effectLst/>
                        <a:uLnTx/>
                        <a:uFillTx/>
                        <a:latin typeface="Century Gothic"/>
                        <a:ea typeface="+mn-ea"/>
                        <a:cs typeface="+mn-cs"/>
                      </a:rPr>
                      <a:t>Regularize information sharing and cross-sector collaboration, and international collaboration and standardisation for collective defence against cyber threats.</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endParaRPr>
                  </a:p>
                </p:txBody>
              </p:sp>
            </p:grpSp>
          </p:grpSp>
        </p:grpSp>
        <p:grpSp>
          <p:nvGrpSpPr>
            <p:cNvPr id="16" name="Group 15">
              <a:extLst>
                <a:ext uri="{FF2B5EF4-FFF2-40B4-BE49-F238E27FC236}">
                  <a16:creationId xmlns:a16="http://schemas.microsoft.com/office/drawing/2014/main" xmlns="" id="{14C2E754-A2E3-4181-B2FE-F0EECCF47FB6}"/>
                </a:ext>
              </a:extLst>
            </p:cNvPr>
            <p:cNvGrpSpPr/>
            <p:nvPr/>
          </p:nvGrpSpPr>
          <p:grpSpPr>
            <a:xfrm>
              <a:off x="6052410" y="5288626"/>
              <a:ext cx="4980143" cy="805503"/>
              <a:chOff x="6052410" y="5288626"/>
              <a:chExt cx="4980143" cy="805503"/>
            </a:xfrm>
          </p:grpSpPr>
          <p:grpSp>
            <p:nvGrpSpPr>
              <p:cNvPr id="17" name="Group 16">
                <a:extLst>
                  <a:ext uri="{FF2B5EF4-FFF2-40B4-BE49-F238E27FC236}">
                    <a16:creationId xmlns:a16="http://schemas.microsoft.com/office/drawing/2014/main" xmlns="" id="{8F5FC8B2-102E-4764-81AC-43E5C8E11E31}"/>
                  </a:ext>
                </a:extLst>
              </p:cNvPr>
              <p:cNvGrpSpPr/>
              <p:nvPr/>
            </p:nvGrpSpPr>
            <p:grpSpPr>
              <a:xfrm>
                <a:off x="6052410" y="5322672"/>
                <a:ext cx="4980143" cy="771457"/>
                <a:chOff x="6010572" y="1029451"/>
                <a:chExt cx="5274899" cy="817117"/>
              </a:xfrm>
            </p:grpSpPr>
            <p:sp>
              <p:nvSpPr>
                <p:cNvPr id="25" name="Rectangle: Rounded Corners 157">
                  <a:extLst>
                    <a:ext uri="{FF2B5EF4-FFF2-40B4-BE49-F238E27FC236}">
                      <a16:creationId xmlns:a16="http://schemas.microsoft.com/office/drawing/2014/main" xmlns="" id="{0882CA4B-9A16-4208-BDFF-C7AB7B85CF4E}"/>
                    </a:ext>
                  </a:extLst>
                </p:cNvPr>
                <p:cNvSpPr/>
                <p:nvPr/>
              </p:nvSpPr>
              <p:spPr>
                <a:xfrm>
                  <a:off x="6218073" y="1029451"/>
                  <a:ext cx="5067398" cy="817117"/>
                </a:xfrm>
                <a:prstGeom prst="roundRect">
                  <a:avLst>
                    <a:gd name="adj" fmla="val 50000"/>
                  </a:avLst>
                </a:prstGeom>
                <a:noFill/>
                <a:ln w="12700" cap="flat" cmpd="sng" algn="ctr">
                  <a:solidFill>
                    <a:sysClr val="window" lastClr="FFFFFF">
                      <a:lumMod val="8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26" name="Group 25">
                  <a:extLst>
                    <a:ext uri="{FF2B5EF4-FFF2-40B4-BE49-F238E27FC236}">
                      <a16:creationId xmlns:a16="http://schemas.microsoft.com/office/drawing/2014/main" xmlns="" id="{5F99E6D1-14DD-44D0-918D-A6DDBB90616C}"/>
                    </a:ext>
                  </a:extLst>
                </p:cNvPr>
                <p:cNvGrpSpPr/>
                <p:nvPr/>
              </p:nvGrpSpPr>
              <p:grpSpPr>
                <a:xfrm>
                  <a:off x="6010572" y="1114530"/>
                  <a:ext cx="646960" cy="646958"/>
                  <a:chOff x="6036198" y="1154655"/>
                  <a:chExt cx="595708" cy="595707"/>
                </a:xfrm>
              </p:grpSpPr>
              <p:grpSp>
                <p:nvGrpSpPr>
                  <p:cNvPr id="27" name="Group 26">
                    <a:extLst>
                      <a:ext uri="{FF2B5EF4-FFF2-40B4-BE49-F238E27FC236}">
                        <a16:creationId xmlns:a16="http://schemas.microsoft.com/office/drawing/2014/main" xmlns="" id="{874FD4C7-0F2B-42F4-A7FD-B652987D0C66}"/>
                      </a:ext>
                    </a:extLst>
                  </p:cNvPr>
                  <p:cNvGrpSpPr/>
                  <p:nvPr/>
                </p:nvGrpSpPr>
                <p:grpSpPr>
                  <a:xfrm>
                    <a:off x="6036198" y="1154655"/>
                    <a:ext cx="595708" cy="595707"/>
                    <a:chOff x="436100" y="3180450"/>
                    <a:chExt cx="781988" cy="781988"/>
                  </a:xfrm>
                </p:grpSpPr>
                <p:sp>
                  <p:nvSpPr>
                    <p:cNvPr id="29" name="Teardrop 28">
                      <a:extLst>
                        <a:ext uri="{FF2B5EF4-FFF2-40B4-BE49-F238E27FC236}">
                          <a16:creationId xmlns:a16="http://schemas.microsoft.com/office/drawing/2014/main" xmlns="" id="{995735E0-C8CF-4F82-9406-8CE1CB0F23B4}"/>
                        </a:ext>
                      </a:extLst>
                    </p:cNvPr>
                    <p:cNvSpPr/>
                    <p:nvPr/>
                  </p:nvSpPr>
                  <p:spPr>
                    <a:xfrm rot="2574110">
                      <a:off x="436100" y="3180450"/>
                      <a:ext cx="781988" cy="781988"/>
                    </a:xfrm>
                    <a:prstGeom prst="teardrop">
                      <a:avLst/>
                    </a:prstGeom>
                    <a:solidFill>
                      <a:srgbClr val="00B3CA"/>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0" name="Oval 29">
                      <a:extLst>
                        <a:ext uri="{FF2B5EF4-FFF2-40B4-BE49-F238E27FC236}">
                          <a16:creationId xmlns:a16="http://schemas.microsoft.com/office/drawing/2014/main" xmlns="" id="{A170241C-5B08-44F0-8C00-0CEBFA7F4608}"/>
                        </a:ext>
                      </a:extLst>
                    </p:cNvPr>
                    <p:cNvSpPr/>
                    <p:nvPr/>
                  </p:nvSpPr>
                  <p:spPr>
                    <a:xfrm>
                      <a:off x="486110" y="3233204"/>
                      <a:ext cx="681112" cy="681112"/>
                    </a:xfrm>
                    <a:prstGeom prst="ellipse">
                      <a:avLst/>
                    </a:prstGeom>
                    <a:solidFill>
                      <a:sysClr val="window" lastClr="FFFFFF"/>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grpSp>
              <p:sp>
                <p:nvSpPr>
                  <p:cNvPr id="28" name="TextBox 27">
                    <a:extLst>
                      <a:ext uri="{FF2B5EF4-FFF2-40B4-BE49-F238E27FC236}">
                        <a16:creationId xmlns:a16="http://schemas.microsoft.com/office/drawing/2014/main" xmlns="" id="{E4DBBC3C-AECE-4A36-B307-8C95B6ABF8BE}"/>
                      </a:ext>
                    </a:extLst>
                  </p:cNvPr>
                  <p:cNvSpPr txBox="1"/>
                  <p:nvPr/>
                </p:nvSpPr>
                <p:spPr>
                  <a:xfrm>
                    <a:off x="6145184" y="1304189"/>
                    <a:ext cx="377085" cy="300169"/>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Century Gothic" panose="020B0502020202020204" pitchFamily="34" charset="0"/>
                        <a:ea typeface="+mn-ea"/>
                        <a:cs typeface="Arial" panose="020B0604020202020204" pitchFamily="34" charset="0"/>
                      </a:rPr>
                      <a:t>09</a:t>
                    </a:r>
                  </a:p>
                </p:txBody>
              </p:sp>
            </p:grpSp>
          </p:grpSp>
          <p:grpSp>
            <p:nvGrpSpPr>
              <p:cNvPr id="18" name="Group 17">
                <a:extLst>
                  <a:ext uri="{FF2B5EF4-FFF2-40B4-BE49-F238E27FC236}">
                    <a16:creationId xmlns:a16="http://schemas.microsoft.com/office/drawing/2014/main" xmlns="" id="{8A7BFEED-099C-45C1-B8F6-D96767AF6D88}"/>
                  </a:ext>
                </a:extLst>
              </p:cNvPr>
              <p:cNvGrpSpPr/>
              <p:nvPr/>
            </p:nvGrpSpPr>
            <p:grpSpPr>
              <a:xfrm>
                <a:off x="6827826" y="5288626"/>
                <a:ext cx="3687929" cy="777260"/>
                <a:chOff x="6827826" y="5311378"/>
                <a:chExt cx="3687929" cy="777260"/>
              </a:xfrm>
            </p:grpSpPr>
            <p:grpSp>
              <p:nvGrpSpPr>
                <p:cNvPr id="19" name="Group 18">
                  <a:extLst>
                    <a:ext uri="{FF2B5EF4-FFF2-40B4-BE49-F238E27FC236}">
                      <a16:creationId xmlns:a16="http://schemas.microsoft.com/office/drawing/2014/main" xmlns="" id="{3C616531-FF82-4301-BBFB-84713CB6D03F}"/>
                    </a:ext>
                  </a:extLst>
                </p:cNvPr>
                <p:cNvGrpSpPr/>
                <p:nvPr/>
              </p:nvGrpSpPr>
              <p:grpSpPr>
                <a:xfrm>
                  <a:off x="10250622" y="5557257"/>
                  <a:ext cx="226296" cy="347791"/>
                  <a:chOff x="1058571" y="1162532"/>
                  <a:chExt cx="313030" cy="481092"/>
                </a:xfrm>
              </p:grpSpPr>
              <p:sp>
                <p:nvSpPr>
                  <p:cNvPr id="23" name="Freeform 71">
                    <a:extLst>
                      <a:ext uri="{FF2B5EF4-FFF2-40B4-BE49-F238E27FC236}">
                        <a16:creationId xmlns:a16="http://schemas.microsoft.com/office/drawing/2014/main" xmlns="" id="{96AC7B35-B4FC-459E-948D-D3963650121A}"/>
                      </a:ext>
                    </a:extLst>
                  </p:cNvPr>
                  <p:cNvSpPr/>
                  <p:nvPr/>
                </p:nvSpPr>
                <p:spPr>
                  <a:xfrm rot="1779960" flipV="1">
                    <a:off x="1180078" y="1262333"/>
                    <a:ext cx="191523" cy="114142"/>
                  </a:xfrm>
                  <a:custGeom>
                    <a:avLst/>
                    <a:gdLst>
                      <a:gd name="connsiteX0" fmla="*/ 391251 w 965122"/>
                      <a:gd name="connsiteY0" fmla="*/ 356431 h 576251"/>
                      <a:gd name="connsiteX1" fmla="*/ 294747 w 965122"/>
                      <a:gd name="connsiteY1" fmla="*/ 382893 h 576251"/>
                      <a:gd name="connsiteX2" fmla="*/ 321209 w 965122"/>
                      <a:gd name="connsiteY2" fmla="*/ 479397 h 576251"/>
                      <a:gd name="connsiteX3" fmla="*/ 417713 w 965122"/>
                      <a:gd name="connsiteY3" fmla="*/ 452935 h 576251"/>
                      <a:gd name="connsiteX4" fmla="*/ 391251 w 965122"/>
                      <a:gd name="connsiteY4" fmla="*/ 356431 h 576251"/>
                      <a:gd name="connsiteX5" fmla="*/ 137512 w 965122"/>
                      <a:gd name="connsiteY5" fmla="*/ 62351 h 576251"/>
                      <a:gd name="connsiteX6" fmla="*/ 62351 w 965122"/>
                      <a:gd name="connsiteY6" fmla="*/ 82961 h 576251"/>
                      <a:gd name="connsiteX7" fmla="*/ 82960 w 965122"/>
                      <a:gd name="connsiteY7" fmla="*/ 158122 h 576251"/>
                      <a:gd name="connsiteX8" fmla="*/ 158122 w 965122"/>
                      <a:gd name="connsiteY8" fmla="*/ 137512 h 576251"/>
                      <a:gd name="connsiteX9" fmla="*/ 137512 w 965122"/>
                      <a:gd name="connsiteY9" fmla="*/ 62351 h 576251"/>
                      <a:gd name="connsiteX10" fmla="*/ 840170 w 965122"/>
                      <a:gd name="connsiteY10" fmla="*/ 338092 h 576251"/>
                      <a:gd name="connsiteX11" fmla="*/ 726964 w 965122"/>
                      <a:gd name="connsiteY11" fmla="*/ 369134 h 576251"/>
                      <a:gd name="connsiteX12" fmla="*/ 758006 w 965122"/>
                      <a:gd name="connsiteY12" fmla="*/ 482341 h 576251"/>
                      <a:gd name="connsiteX13" fmla="*/ 871212 w 965122"/>
                      <a:gd name="connsiteY13" fmla="*/ 451299 h 576251"/>
                      <a:gd name="connsiteX14" fmla="*/ 840170 w 965122"/>
                      <a:gd name="connsiteY14" fmla="*/ 338092 h 576251"/>
                      <a:gd name="connsiteX15" fmla="*/ 881251 w 965122"/>
                      <a:gd name="connsiteY15" fmla="*/ 265969 h 576251"/>
                      <a:gd name="connsiteX16" fmla="*/ 943335 w 965122"/>
                      <a:gd name="connsiteY16" fmla="*/ 492380 h 576251"/>
                      <a:gd name="connsiteX17" fmla="*/ 716923 w 965122"/>
                      <a:gd name="connsiteY17" fmla="*/ 554464 h 576251"/>
                      <a:gd name="connsiteX18" fmla="*/ 638990 w 965122"/>
                      <a:gd name="connsiteY18" fmla="*/ 454116 h 576251"/>
                      <a:gd name="connsiteX19" fmla="*/ 637499 w 965122"/>
                      <a:gd name="connsiteY19" fmla="*/ 434389 h 576251"/>
                      <a:gd name="connsiteX20" fmla="*/ 496780 w 965122"/>
                      <a:gd name="connsiteY20" fmla="*/ 434389 h 576251"/>
                      <a:gd name="connsiteX21" fmla="*/ 496795 w 965122"/>
                      <a:gd name="connsiteY21" fmla="*/ 434587 h 576251"/>
                      <a:gd name="connsiteX22" fmla="*/ 479195 w 965122"/>
                      <a:gd name="connsiteY22" fmla="*/ 487955 h 576251"/>
                      <a:gd name="connsiteX23" fmla="*/ 286187 w 965122"/>
                      <a:gd name="connsiteY23" fmla="*/ 540880 h 576251"/>
                      <a:gd name="connsiteX24" fmla="*/ 233263 w 965122"/>
                      <a:gd name="connsiteY24" fmla="*/ 347872 h 576251"/>
                      <a:gd name="connsiteX25" fmla="*/ 256777 w 965122"/>
                      <a:gd name="connsiteY25" fmla="*/ 320898 h 576251"/>
                      <a:gd name="connsiteX26" fmla="*/ 159689 w 965122"/>
                      <a:gd name="connsiteY26" fmla="*/ 206475 h 576251"/>
                      <a:gd name="connsiteX27" fmla="*/ 139383 w 965122"/>
                      <a:gd name="connsiteY27" fmla="*/ 216531 h 576251"/>
                      <a:gd name="connsiteX28" fmla="*/ 55685 w 965122"/>
                      <a:gd name="connsiteY28" fmla="*/ 206008 h 576251"/>
                      <a:gd name="connsiteX29" fmla="*/ 14465 w 965122"/>
                      <a:gd name="connsiteY29" fmla="*/ 55685 h 576251"/>
                      <a:gd name="connsiteX30" fmla="*/ 164788 w 965122"/>
                      <a:gd name="connsiteY30" fmla="*/ 14465 h 576251"/>
                      <a:gd name="connsiteX31" fmla="*/ 206008 w 965122"/>
                      <a:gd name="connsiteY31" fmla="*/ 164788 h 576251"/>
                      <a:gd name="connsiteX32" fmla="*/ 194995 w 965122"/>
                      <a:gd name="connsiteY32" fmla="*/ 177420 h 576251"/>
                      <a:gd name="connsiteX33" fmla="*/ 293771 w 965122"/>
                      <a:gd name="connsiteY33" fmla="*/ 293834 h 576251"/>
                      <a:gd name="connsiteX34" fmla="*/ 318806 w 965122"/>
                      <a:gd name="connsiteY34" fmla="*/ 281436 h 576251"/>
                      <a:gd name="connsiteX35" fmla="*/ 426271 w 965122"/>
                      <a:gd name="connsiteY35" fmla="*/ 294948 h 576251"/>
                      <a:gd name="connsiteX36" fmla="*/ 492707 w 965122"/>
                      <a:gd name="connsiteY36" fmla="*/ 380490 h 576251"/>
                      <a:gd name="connsiteX37" fmla="*/ 493325 w 965122"/>
                      <a:gd name="connsiteY37" fmla="*/ 388670 h 576251"/>
                      <a:gd name="connsiteX38" fmla="*/ 634848 w 965122"/>
                      <a:gd name="connsiteY38" fmla="*/ 388670 h 576251"/>
                      <a:gd name="connsiteX39" fmla="*/ 654840 w 965122"/>
                      <a:gd name="connsiteY39" fmla="*/ 328052 h 576251"/>
                      <a:gd name="connsiteX40" fmla="*/ 881251 w 965122"/>
                      <a:gd name="connsiteY40" fmla="*/ 265969 h 5762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965122" h="576251">
                        <a:moveTo>
                          <a:pt x="391251" y="356431"/>
                        </a:moveTo>
                        <a:cubicBezTo>
                          <a:pt x="357294" y="337089"/>
                          <a:pt x="314088" y="348936"/>
                          <a:pt x="294747" y="382893"/>
                        </a:cubicBezTo>
                        <a:cubicBezTo>
                          <a:pt x="275405" y="416850"/>
                          <a:pt x="287252" y="460056"/>
                          <a:pt x="321209" y="479397"/>
                        </a:cubicBezTo>
                        <a:cubicBezTo>
                          <a:pt x="355165" y="498739"/>
                          <a:pt x="398371" y="486892"/>
                          <a:pt x="417713" y="452935"/>
                        </a:cubicBezTo>
                        <a:cubicBezTo>
                          <a:pt x="437055" y="418979"/>
                          <a:pt x="425208" y="375773"/>
                          <a:pt x="391251" y="356431"/>
                        </a:cubicBezTo>
                        <a:close/>
                        <a:moveTo>
                          <a:pt x="137512" y="62351"/>
                        </a:moveTo>
                        <a:cubicBezTo>
                          <a:pt x="111066" y="47287"/>
                          <a:pt x="77415" y="56514"/>
                          <a:pt x="62351" y="82961"/>
                        </a:cubicBezTo>
                        <a:cubicBezTo>
                          <a:pt x="47287" y="109407"/>
                          <a:pt x="56514" y="143058"/>
                          <a:pt x="82960" y="158122"/>
                        </a:cubicBezTo>
                        <a:cubicBezTo>
                          <a:pt x="109407" y="173186"/>
                          <a:pt x="143058" y="163959"/>
                          <a:pt x="158122" y="137512"/>
                        </a:cubicBezTo>
                        <a:cubicBezTo>
                          <a:pt x="173186" y="111066"/>
                          <a:pt x="163959" y="77415"/>
                          <a:pt x="137512" y="62351"/>
                        </a:cubicBezTo>
                        <a:close/>
                        <a:moveTo>
                          <a:pt x="840170" y="338092"/>
                        </a:moveTo>
                        <a:cubicBezTo>
                          <a:pt x="800337" y="315403"/>
                          <a:pt x="749653" y="329301"/>
                          <a:pt x="726964" y="369134"/>
                        </a:cubicBezTo>
                        <a:cubicBezTo>
                          <a:pt x="704275" y="408968"/>
                          <a:pt x="718173" y="459652"/>
                          <a:pt x="758006" y="482341"/>
                        </a:cubicBezTo>
                        <a:cubicBezTo>
                          <a:pt x="797839" y="505030"/>
                          <a:pt x="848523" y="491132"/>
                          <a:pt x="871212" y="451299"/>
                        </a:cubicBezTo>
                        <a:cubicBezTo>
                          <a:pt x="893902" y="411466"/>
                          <a:pt x="880004" y="360782"/>
                          <a:pt x="840170" y="338092"/>
                        </a:cubicBezTo>
                        <a:close/>
                        <a:moveTo>
                          <a:pt x="881251" y="265969"/>
                        </a:moveTo>
                        <a:cubicBezTo>
                          <a:pt x="960917" y="311346"/>
                          <a:pt x="988713" y="412715"/>
                          <a:pt x="943335" y="492380"/>
                        </a:cubicBezTo>
                        <a:cubicBezTo>
                          <a:pt x="897957" y="572046"/>
                          <a:pt x="796589" y="599842"/>
                          <a:pt x="716923" y="554464"/>
                        </a:cubicBezTo>
                        <a:cubicBezTo>
                          <a:pt x="677090" y="531775"/>
                          <a:pt x="650225" y="495088"/>
                          <a:pt x="638990" y="454116"/>
                        </a:cubicBezTo>
                        <a:lnTo>
                          <a:pt x="637499" y="434389"/>
                        </a:lnTo>
                        <a:lnTo>
                          <a:pt x="496780" y="434389"/>
                        </a:lnTo>
                        <a:lnTo>
                          <a:pt x="496795" y="434587"/>
                        </a:lnTo>
                        <a:cubicBezTo>
                          <a:pt x="494638" y="452843"/>
                          <a:pt x="488866" y="470978"/>
                          <a:pt x="479195" y="487955"/>
                        </a:cubicBezTo>
                        <a:cubicBezTo>
                          <a:pt x="440512" y="555868"/>
                          <a:pt x="354100" y="579563"/>
                          <a:pt x="286187" y="540880"/>
                        </a:cubicBezTo>
                        <a:cubicBezTo>
                          <a:pt x="218275" y="502196"/>
                          <a:pt x="194580" y="415784"/>
                          <a:pt x="233263" y="347872"/>
                        </a:cubicBezTo>
                        <a:lnTo>
                          <a:pt x="256777" y="320898"/>
                        </a:lnTo>
                        <a:lnTo>
                          <a:pt x="159689" y="206475"/>
                        </a:lnTo>
                        <a:lnTo>
                          <a:pt x="139383" y="216531"/>
                        </a:lnTo>
                        <a:cubicBezTo>
                          <a:pt x="112180" y="223990"/>
                          <a:pt x="82131" y="221072"/>
                          <a:pt x="55685" y="206008"/>
                        </a:cubicBezTo>
                        <a:cubicBezTo>
                          <a:pt x="2791" y="175880"/>
                          <a:pt x="-15663" y="108578"/>
                          <a:pt x="14465" y="55685"/>
                        </a:cubicBezTo>
                        <a:cubicBezTo>
                          <a:pt x="44593" y="2792"/>
                          <a:pt x="111895" y="-15663"/>
                          <a:pt x="164788" y="14465"/>
                        </a:cubicBezTo>
                        <a:cubicBezTo>
                          <a:pt x="217681" y="44593"/>
                          <a:pt x="236136" y="111895"/>
                          <a:pt x="206008" y="164788"/>
                        </a:cubicBezTo>
                        <a:lnTo>
                          <a:pt x="194995" y="177420"/>
                        </a:lnTo>
                        <a:lnTo>
                          <a:pt x="293771" y="293834"/>
                        </a:lnTo>
                        <a:lnTo>
                          <a:pt x="318806" y="281436"/>
                        </a:lnTo>
                        <a:cubicBezTo>
                          <a:pt x="353734" y="271859"/>
                          <a:pt x="392315" y="275606"/>
                          <a:pt x="426271" y="294948"/>
                        </a:cubicBezTo>
                        <a:cubicBezTo>
                          <a:pt x="460227" y="314289"/>
                          <a:pt x="483129" y="345563"/>
                          <a:pt x="492707" y="380490"/>
                        </a:cubicBezTo>
                        <a:lnTo>
                          <a:pt x="493325" y="388670"/>
                        </a:lnTo>
                        <a:lnTo>
                          <a:pt x="634848" y="388670"/>
                        </a:lnTo>
                        <a:lnTo>
                          <a:pt x="654840" y="328052"/>
                        </a:lnTo>
                        <a:cubicBezTo>
                          <a:pt x="700217" y="248387"/>
                          <a:pt x="801586" y="220591"/>
                          <a:pt x="881251" y="265969"/>
                        </a:cubicBezTo>
                        <a:close/>
                      </a:path>
                    </a:pathLst>
                  </a:custGeom>
                  <a:solidFill>
                    <a:sysClr val="windowText" lastClr="000000">
                      <a:lumMod val="75000"/>
                      <a:lumOff val="25000"/>
                    </a:sys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24" name="Freeform 72">
                    <a:extLst>
                      <a:ext uri="{FF2B5EF4-FFF2-40B4-BE49-F238E27FC236}">
                        <a16:creationId xmlns:a16="http://schemas.microsoft.com/office/drawing/2014/main" xmlns="" id="{B8B2252F-FC8F-45A5-A218-00C7EC74CCED}"/>
                      </a:ext>
                    </a:extLst>
                  </p:cNvPr>
                  <p:cNvSpPr/>
                  <p:nvPr/>
                </p:nvSpPr>
                <p:spPr>
                  <a:xfrm rot="2409692">
                    <a:off x="1058571" y="1162532"/>
                    <a:ext cx="307688" cy="481092"/>
                  </a:xfrm>
                  <a:custGeom>
                    <a:avLst/>
                    <a:gdLst>
                      <a:gd name="connsiteX0" fmla="*/ 240704 w 931090"/>
                      <a:gd name="connsiteY0" fmla="*/ 199118 h 1458523"/>
                      <a:gd name="connsiteX1" fmla="*/ 199119 w 931090"/>
                      <a:gd name="connsiteY1" fmla="*/ 690386 h 1458523"/>
                      <a:gd name="connsiteX2" fmla="*/ 690386 w 931090"/>
                      <a:gd name="connsiteY2" fmla="*/ 731971 h 1458523"/>
                      <a:gd name="connsiteX3" fmla="*/ 731971 w 931090"/>
                      <a:gd name="connsiteY3" fmla="*/ 240703 h 1458523"/>
                      <a:gd name="connsiteX4" fmla="*/ 240704 w 931090"/>
                      <a:gd name="connsiteY4" fmla="*/ 199118 h 1458523"/>
                      <a:gd name="connsiteX5" fmla="*/ 165300 w 931090"/>
                      <a:gd name="connsiteY5" fmla="*/ 109769 h 1458523"/>
                      <a:gd name="connsiteX6" fmla="*/ 821320 w 931090"/>
                      <a:gd name="connsiteY6" fmla="*/ 165300 h 1458523"/>
                      <a:gd name="connsiteX7" fmla="*/ 765789 w 931090"/>
                      <a:gd name="connsiteY7" fmla="*/ 821320 h 1458523"/>
                      <a:gd name="connsiteX8" fmla="*/ 603711 w 931090"/>
                      <a:gd name="connsiteY8" fmla="*/ 910230 h 1458523"/>
                      <a:gd name="connsiteX9" fmla="*/ 551893 w 931090"/>
                      <a:gd name="connsiteY9" fmla="*/ 920932 h 1458523"/>
                      <a:gd name="connsiteX10" fmla="*/ 563841 w 931090"/>
                      <a:gd name="connsiteY10" fmla="*/ 938653 h 1458523"/>
                      <a:gd name="connsiteX11" fmla="*/ 570484 w 931090"/>
                      <a:gd name="connsiteY11" fmla="*/ 971557 h 1458523"/>
                      <a:gd name="connsiteX12" fmla="*/ 570483 w 931090"/>
                      <a:gd name="connsiteY12" fmla="*/ 1373988 h 1458523"/>
                      <a:gd name="connsiteX13" fmla="*/ 485948 w 931090"/>
                      <a:gd name="connsiteY13" fmla="*/ 1458523 h 1458523"/>
                      <a:gd name="connsiteX14" fmla="*/ 485949 w 931090"/>
                      <a:gd name="connsiteY14" fmla="*/ 1458522 h 1458523"/>
                      <a:gd name="connsiteX15" fmla="*/ 401414 w 931090"/>
                      <a:gd name="connsiteY15" fmla="*/ 1373987 h 1458523"/>
                      <a:gd name="connsiteX16" fmla="*/ 401414 w 931090"/>
                      <a:gd name="connsiteY16" fmla="*/ 971557 h 1458523"/>
                      <a:gd name="connsiteX17" fmla="*/ 408057 w 931090"/>
                      <a:gd name="connsiteY17" fmla="*/ 938652 h 1458523"/>
                      <a:gd name="connsiteX18" fmla="*/ 415592 w 931090"/>
                      <a:gd name="connsiteY18" fmla="*/ 927476 h 1458523"/>
                      <a:gd name="connsiteX19" fmla="*/ 338400 w 931090"/>
                      <a:gd name="connsiteY19" fmla="*/ 913429 h 1458523"/>
                      <a:gd name="connsiteX20" fmla="*/ 109769 w 931090"/>
                      <a:gd name="connsiteY20" fmla="*/ 765789 h 1458523"/>
                      <a:gd name="connsiteX21" fmla="*/ 165300 w 931090"/>
                      <a:gd name="connsiteY21" fmla="*/ 109769 h 14585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931090" h="1458523">
                        <a:moveTo>
                          <a:pt x="240704" y="199118"/>
                        </a:moveTo>
                        <a:cubicBezTo>
                          <a:pt x="93560" y="323295"/>
                          <a:pt x="74942" y="543243"/>
                          <a:pt x="199119" y="690386"/>
                        </a:cubicBezTo>
                        <a:cubicBezTo>
                          <a:pt x="323295" y="837529"/>
                          <a:pt x="543243" y="856147"/>
                          <a:pt x="690386" y="731971"/>
                        </a:cubicBezTo>
                        <a:cubicBezTo>
                          <a:pt x="837529" y="607795"/>
                          <a:pt x="856148" y="387847"/>
                          <a:pt x="731971" y="240703"/>
                        </a:cubicBezTo>
                        <a:cubicBezTo>
                          <a:pt x="607795" y="93560"/>
                          <a:pt x="387847" y="74942"/>
                          <a:pt x="240704" y="199118"/>
                        </a:cubicBezTo>
                        <a:close/>
                        <a:moveTo>
                          <a:pt x="165300" y="109769"/>
                        </a:moveTo>
                        <a:cubicBezTo>
                          <a:pt x="361790" y="-56051"/>
                          <a:pt x="655500" y="-31189"/>
                          <a:pt x="821320" y="165300"/>
                        </a:cubicBezTo>
                        <a:cubicBezTo>
                          <a:pt x="987141" y="361790"/>
                          <a:pt x="962279" y="655500"/>
                          <a:pt x="765789" y="821320"/>
                        </a:cubicBezTo>
                        <a:cubicBezTo>
                          <a:pt x="716667" y="862775"/>
                          <a:pt x="661468" y="892313"/>
                          <a:pt x="603711" y="910230"/>
                        </a:cubicBezTo>
                        <a:lnTo>
                          <a:pt x="551893" y="920932"/>
                        </a:lnTo>
                        <a:lnTo>
                          <a:pt x="563841" y="938653"/>
                        </a:lnTo>
                        <a:cubicBezTo>
                          <a:pt x="568119" y="948766"/>
                          <a:pt x="570484" y="959885"/>
                          <a:pt x="570484" y="971557"/>
                        </a:cubicBezTo>
                        <a:cubicBezTo>
                          <a:pt x="570484" y="1105701"/>
                          <a:pt x="570483" y="1239844"/>
                          <a:pt x="570483" y="1373988"/>
                        </a:cubicBezTo>
                        <a:cubicBezTo>
                          <a:pt x="570483" y="1420675"/>
                          <a:pt x="532635" y="1458523"/>
                          <a:pt x="485948" y="1458523"/>
                        </a:cubicBezTo>
                        <a:lnTo>
                          <a:pt x="485949" y="1458522"/>
                        </a:lnTo>
                        <a:cubicBezTo>
                          <a:pt x="439262" y="1458522"/>
                          <a:pt x="401414" y="1420674"/>
                          <a:pt x="401414" y="1373987"/>
                        </a:cubicBezTo>
                        <a:lnTo>
                          <a:pt x="401414" y="971557"/>
                        </a:lnTo>
                        <a:cubicBezTo>
                          <a:pt x="401414" y="959885"/>
                          <a:pt x="403779" y="948766"/>
                          <a:pt x="408057" y="938652"/>
                        </a:cubicBezTo>
                        <a:lnTo>
                          <a:pt x="415592" y="927476"/>
                        </a:lnTo>
                        <a:lnTo>
                          <a:pt x="338400" y="913429"/>
                        </a:lnTo>
                        <a:cubicBezTo>
                          <a:pt x="252119" y="889021"/>
                          <a:pt x="171952" y="839473"/>
                          <a:pt x="109769" y="765789"/>
                        </a:cubicBezTo>
                        <a:cubicBezTo>
                          <a:pt x="-56051" y="569300"/>
                          <a:pt x="-31189" y="275590"/>
                          <a:pt x="165300" y="109769"/>
                        </a:cubicBezTo>
                        <a:close/>
                      </a:path>
                    </a:pathLst>
                  </a:custGeom>
                  <a:solidFill>
                    <a:srgbClr val="00B3CA"/>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20" name="Group 19">
                  <a:extLst>
                    <a:ext uri="{FF2B5EF4-FFF2-40B4-BE49-F238E27FC236}">
                      <a16:creationId xmlns:a16="http://schemas.microsoft.com/office/drawing/2014/main" xmlns="" id="{CD212C3C-595A-43F5-9B14-D413E145A647}"/>
                    </a:ext>
                  </a:extLst>
                </p:cNvPr>
                <p:cNvGrpSpPr/>
                <p:nvPr/>
              </p:nvGrpSpPr>
              <p:grpSpPr>
                <a:xfrm>
                  <a:off x="6827826" y="5311378"/>
                  <a:ext cx="3687929" cy="777260"/>
                  <a:chOff x="5261618" y="1213788"/>
                  <a:chExt cx="3687929" cy="777260"/>
                </a:xfrm>
              </p:grpSpPr>
              <p:sp>
                <p:nvSpPr>
                  <p:cNvPr id="21" name="Rectangle 20">
                    <a:extLst>
                      <a:ext uri="{FF2B5EF4-FFF2-40B4-BE49-F238E27FC236}">
                        <a16:creationId xmlns:a16="http://schemas.microsoft.com/office/drawing/2014/main" xmlns="" id="{EF99070B-D53D-4E34-A667-357E79F3727F}"/>
                      </a:ext>
                    </a:extLst>
                  </p:cNvPr>
                  <p:cNvSpPr/>
                  <p:nvPr/>
                </p:nvSpPr>
                <p:spPr>
                  <a:xfrm>
                    <a:off x="5412116" y="1287639"/>
                    <a:ext cx="1434760" cy="307777"/>
                  </a:xfrm>
                  <a:prstGeom prst="rect">
                    <a:avLst/>
                  </a:prstGeom>
                  <a:ln>
                    <a:noFill/>
                  </a:ln>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2" name="Rectangle 21">
                    <a:extLst>
                      <a:ext uri="{FF2B5EF4-FFF2-40B4-BE49-F238E27FC236}">
                        <a16:creationId xmlns:a16="http://schemas.microsoft.com/office/drawing/2014/main" xmlns="" id="{FCAA9AA6-DF96-42A0-A80F-7F2C1F43C93D}"/>
                      </a:ext>
                    </a:extLst>
                  </p:cNvPr>
                  <p:cNvSpPr/>
                  <p:nvPr/>
                </p:nvSpPr>
                <p:spPr>
                  <a:xfrm>
                    <a:off x="5261618" y="1213788"/>
                    <a:ext cx="3687929" cy="777260"/>
                  </a:xfrm>
                  <a:prstGeom prst="rect">
                    <a:avLst/>
                  </a:prstGeom>
                  <a:ln>
                    <a:noFill/>
                  </a:ln>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ZA" sz="1300" b="0" i="0" u="none" strike="noStrike" kern="1200" cap="none" spc="0" normalizeH="0" baseline="0" noProof="0" dirty="0">
                        <a:ln>
                          <a:noFill/>
                        </a:ln>
                        <a:solidFill>
                          <a:srgbClr val="5B9BD5">
                            <a:lumMod val="75000"/>
                          </a:srgbClr>
                        </a:solidFill>
                        <a:effectLst/>
                        <a:uLnTx/>
                        <a:uFillTx/>
                        <a:latin typeface="Century Gothic"/>
                        <a:ea typeface="+mn-ea"/>
                      </a:rPr>
                      <a:t>Enhance critical infrastructure resilience through technologies and strategies, including redundancy measures, secure backup systems, and disaster recovery plans specific to CNI</a:t>
                    </a:r>
                    <a:r>
                      <a:rPr kumimoji="0" lang="en-US" sz="1300" b="0" i="0" u="none" strike="noStrike" kern="0" cap="none" spc="0" normalizeH="0" baseline="0" noProof="0" dirty="0">
                        <a:ln>
                          <a:noFill/>
                        </a:ln>
                        <a:solidFill>
                          <a:srgbClr val="5B9BD5">
                            <a:lumMod val="75000"/>
                          </a:srgbClr>
                        </a:solidFill>
                        <a:effectLst/>
                        <a:uLnTx/>
                        <a:uFillTx/>
                        <a:latin typeface="Arial" panose="020B0604020202020204" pitchFamily="34" charset="0"/>
                        <a:ea typeface="+mn-ea"/>
                        <a:cs typeface="Arial" panose="020B0604020202020204" pitchFamily="34" charset="0"/>
                      </a:rPr>
                      <a:t>.</a:t>
                    </a:r>
                  </a:p>
                </p:txBody>
              </p:sp>
            </p:grpSp>
          </p:grpSp>
        </p:grpSp>
      </p:grpSp>
    </p:spTree>
    <p:extLst>
      <p:ext uri="{BB962C8B-B14F-4D97-AF65-F5344CB8AC3E}">
        <p14:creationId xmlns:p14="http://schemas.microsoft.com/office/powerpoint/2010/main" val="4041630871"/>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eelOff"/>
      </p:transition>
    </mc:Choice>
    <mc:Fallback>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1649</TotalTime>
  <Words>2487</Words>
  <Application>Microsoft Office PowerPoint</Application>
  <PresentationFormat>Custom</PresentationFormat>
  <Paragraphs>360</Paragraphs>
  <Slides>24</Slides>
  <Notes>9</Notes>
  <HiddenSlides>0</HiddenSlides>
  <MMClips>0</MMClips>
  <ScaleCrop>false</ScaleCrop>
  <HeadingPairs>
    <vt:vector size="4" baseType="variant">
      <vt:variant>
        <vt:lpstr>Theme</vt:lpstr>
      </vt:variant>
      <vt:variant>
        <vt:i4>3</vt:i4>
      </vt:variant>
      <vt:variant>
        <vt:lpstr>Slide Titles</vt:lpstr>
      </vt:variant>
      <vt:variant>
        <vt:i4>24</vt:i4>
      </vt:variant>
    </vt:vector>
  </HeadingPairs>
  <TitlesOfParts>
    <vt:vector size="27" baseType="lpstr">
      <vt:lpstr>Office Theme</vt:lpstr>
      <vt:lpstr>1_Office Theme</vt:lpstr>
      <vt:lpstr>2_Office Theme</vt:lpstr>
      <vt:lpstr>Cyber Security for National Critical Infrastructure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Annah  Makamba</dc:creator>
  <cp:lastModifiedBy>LENOVO</cp:lastModifiedBy>
  <cp:revision>150</cp:revision>
  <dcterms:created xsi:type="dcterms:W3CDTF">2023-11-14T07:46:00Z</dcterms:created>
  <dcterms:modified xsi:type="dcterms:W3CDTF">2023-11-17T06:53:27Z</dcterms:modified>
</cp:coreProperties>
</file>